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/b8wcwkZLwidJi0upr0N+tles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667f1a9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667f1a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5d826dde5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5d826dde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6667f1a9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6667f1a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d826dde5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d826dde5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667f1a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667f1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d826dde5_2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5d826dde5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d826dde5_2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d826dde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6667f1a9f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6667f1a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d826dde5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5d826dde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d826dde5_2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5d826dde5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667f1a9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6667f1a9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5d826dde5_2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5d826dde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5d826dde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5d826dd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6667f1a9f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6667f1a9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46ad2f95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46ad2f9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667f1a9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667f1a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c3fade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e5c3fadef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667f1a9f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667f1a9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22e9ee9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22e9ee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d826dde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d826dd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667f1a9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667f1a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1524000" y="141391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1524000" y="393334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4"/>
          <p:cNvSpPr/>
          <p:nvPr/>
        </p:nvSpPr>
        <p:spPr>
          <a:xfrm>
            <a:off x="0" y="5711687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 rot="5400000">
            <a:off x="3887870" y="-1631688"/>
            <a:ext cx="441626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653349"/>
            <a:ext cx="10515600" cy="4238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1850" y="1470991"/>
            <a:ext cx="10515600" cy="243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1850" y="407262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0" y="5738190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38200" y="113337"/>
            <a:ext cx="10515600" cy="110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38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6172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9788" y="100085"/>
            <a:ext cx="10515600" cy="1119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9788" y="1416123"/>
            <a:ext cx="5157787" cy="875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839788" y="2240035"/>
            <a:ext cx="5157787" cy="378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6172200" y="1429375"/>
            <a:ext cx="5183188" cy="875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8"/>
          <p:cNvSpPr txBox="1"/>
          <p:nvPr>
            <p:ph idx="4" type="body"/>
          </p:nvPr>
        </p:nvSpPr>
        <p:spPr>
          <a:xfrm>
            <a:off x="6172200" y="2253287"/>
            <a:ext cx="5183188" cy="378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839788" y="-19874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82053" y="5904410"/>
            <a:ext cx="1973574" cy="91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1150" y="6071949"/>
            <a:ext cx="1131064" cy="7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6429" y="6240631"/>
            <a:ext cx="1831312" cy="61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7496" y="6294558"/>
            <a:ext cx="2463029" cy="536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417981"/>
            <a:ext cx="10515600" cy="4416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0" y="1329008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0" y="1219582"/>
            <a:ext cx="12192000" cy="92764"/>
          </a:xfrm>
          <a:prstGeom prst="rect">
            <a:avLst/>
          </a:prstGeom>
          <a:solidFill>
            <a:srgbClr val="F94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jpg"/><Relationship Id="rId4" Type="http://schemas.openxmlformats.org/officeDocument/2006/relationships/image" Target="../media/image37.jpg"/><Relationship Id="rId5" Type="http://schemas.openxmlformats.org/officeDocument/2006/relationships/image" Target="../media/image36.jpg"/><Relationship Id="rId6" Type="http://schemas.openxmlformats.org/officeDocument/2006/relationships/image" Target="../media/image38.jpg"/><Relationship Id="rId7" Type="http://schemas.openxmlformats.org/officeDocument/2006/relationships/image" Target="../media/image3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britannica.com/animal/abalone" TargetMode="External"/><Relationship Id="rId4" Type="http://schemas.openxmlformats.org/officeDocument/2006/relationships/hyperlink" Target="https://wildlife.ca.gov/Conservation/Laboratories/Shellfish-Health/Abalone-Diseas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1426500" y="146260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Machine Learning and Predicting the Age of Abalone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942750" y="3118300"/>
            <a:ext cx="43065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Kenneth Burwell-Tibbs,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Isaiah Dornelus,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Adam Abaker,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Bobbi Byrd,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Erika Johnson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29, 2021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667f1a9f_0_15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(Pt. 3)</a:t>
            </a:r>
            <a:endParaRPr/>
          </a:p>
        </p:txBody>
      </p:sp>
      <p:sp>
        <p:nvSpPr>
          <p:cNvPr id="131" name="Google Shape;131;ge6667f1a9f_0_15"/>
          <p:cNvSpPr txBox="1"/>
          <p:nvPr>
            <p:ph idx="1" type="body"/>
          </p:nvPr>
        </p:nvSpPr>
        <p:spPr>
          <a:xfrm>
            <a:off x="838200" y="1653350"/>
            <a:ext cx="10515600" cy="107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Rings values had a ‘\n’ that needed to be removed. A for loop was used for this.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Lastly, we fixed the index values and sorted the data by the number of rings.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ge6667f1a9f_0_15"/>
          <p:cNvPicPr preferRelativeResize="0"/>
          <p:nvPr/>
        </p:nvPicPr>
        <p:blipFill rotWithShape="1">
          <a:blip r:embed="rId3">
            <a:alphaModFix/>
          </a:blip>
          <a:srcRect b="25799" l="0" r="0" t="0"/>
          <a:stretch/>
        </p:blipFill>
        <p:spPr>
          <a:xfrm>
            <a:off x="604825" y="3372172"/>
            <a:ext cx="10982325" cy="26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e6667f1a9f_0_15"/>
          <p:cNvPicPr preferRelativeResize="0"/>
          <p:nvPr/>
        </p:nvPicPr>
        <p:blipFill rotWithShape="1">
          <a:blip r:embed="rId4">
            <a:alphaModFix/>
          </a:blip>
          <a:srcRect b="0" l="0" r="0" t="57475"/>
          <a:stretch/>
        </p:blipFill>
        <p:spPr>
          <a:xfrm>
            <a:off x="1649425" y="2933375"/>
            <a:ext cx="7723400" cy="3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d826dde5_2_33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 (Model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e5d826dde5_2_33"/>
          <p:cNvSpPr txBox="1"/>
          <p:nvPr>
            <p:ph idx="1" type="body"/>
          </p:nvPr>
        </p:nvSpPr>
        <p:spPr>
          <a:xfrm>
            <a:off x="838200" y="1653350"/>
            <a:ext cx="49161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Sex column values were changed to numbers.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target (y) was set as the ‘Rings’ column.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All other columns were set as the features (X) that determine the target value.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e5d826dde5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500" y="1774073"/>
            <a:ext cx="5984150" cy="1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e5d826dde5_2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300" y="3900500"/>
            <a:ext cx="6158550" cy="16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667f1a9f_0_27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e6667f1a9f_0_27"/>
          <p:cNvSpPr txBox="1"/>
          <p:nvPr>
            <p:ph idx="1" type="body"/>
          </p:nvPr>
        </p:nvSpPr>
        <p:spPr>
          <a:xfrm>
            <a:off x="838200" y="1653350"/>
            <a:ext cx="49053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We split the data. 70% of the data. was used to train the model to predict rings.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30% of the data was used to test the model’s ability to predict the total rings.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e6667f1a9f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050" y="1653354"/>
            <a:ext cx="5937575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d826dde5_2_40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e5d826dde5_2_40"/>
          <p:cNvSpPr txBox="1"/>
          <p:nvPr>
            <p:ph idx="1" type="body"/>
          </p:nvPr>
        </p:nvSpPr>
        <p:spPr>
          <a:xfrm>
            <a:off x="838200" y="1653350"/>
            <a:ext cx="54066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2857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imported Gaussian Naive Bayes Classifier</a:t>
            </a:r>
            <a:r>
              <a:rPr lang="en-US" sz="17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data was trained using the training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model predicted the testing target values using the testing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accuracy of the model was low.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ge5d826dde5_2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800" y="1606178"/>
            <a:ext cx="5083650" cy="1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e5d826dde5_2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574" y="3239775"/>
            <a:ext cx="5083650" cy="5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e5d826dde5_2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575" y="4207250"/>
            <a:ext cx="5134550" cy="12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667f1a9f_0_0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e6667f1a9f_0_0"/>
          <p:cNvSpPr txBox="1"/>
          <p:nvPr>
            <p:ph idx="1" type="body"/>
          </p:nvPr>
        </p:nvSpPr>
        <p:spPr>
          <a:xfrm>
            <a:off x="611800" y="1653350"/>
            <a:ext cx="39162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made a correlation heatmap of the feature columns.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 columns had a correlation near 1 (which makes values dependent on one another)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e6667f1a9f_0_0"/>
          <p:cNvPicPr preferRelativeResize="0"/>
          <p:nvPr/>
        </p:nvPicPr>
        <p:blipFill rotWithShape="1">
          <a:blip r:embed="rId3">
            <a:alphaModFix/>
          </a:blip>
          <a:srcRect b="2111" l="1400" r="0" t="25070"/>
          <a:stretch/>
        </p:blipFill>
        <p:spPr>
          <a:xfrm>
            <a:off x="5188300" y="1481025"/>
            <a:ext cx="6563600" cy="4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d826dde5_2_49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2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e5d826dde5_2_49"/>
          <p:cNvSpPr txBox="1"/>
          <p:nvPr>
            <p:ph idx="1" type="body"/>
          </p:nvPr>
        </p:nvSpPr>
        <p:spPr>
          <a:xfrm>
            <a:off x="754675" y="1653350"/>
            <a:ext cx="9866100" cy="313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selected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 dependent features.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made an array of them to remove.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There was a small accuracy difference compared to model 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ge5d826dde5_2_49"/>
          <p:cNvPicPr preferRelativeResize="0"/>
          <p:nvPr/>
        </p:nvPicPr>
        <p:blipFill rotWithShape="1">
          <a:blip r:embed="rId3">
            <a:alphaModFix/>
          </a:blip>
          <a:srcRect b="0" l="0" r="0" t="70378"/>
          <a:stretch/>
        </p:blipFill>
        <p:spPr>
          <a:xfrm>
            <a:off x="2381388" y="4592332"/>
            <a:ext cx="8433375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5d826dde5_2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450" y="2658200"/>
            <a:ext cx="87630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5d826dde5_2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450" y="3048720"/>
            <a:ext cx="9165525" cy="6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5d826dde5_2_56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e5d826dde5_2_56"/>
          <p:cNvSpPr txBox="1"/>
          <p:nvPr>
            <p:ph idx="1" type="body"/>
          </p:nvPr>
        </p:nvSpPr>
        <p:spPr>
          <a:xfrm>
            <a:off x="1131525" y="1653350"/>
            <a:ext cx="6414300" cy="402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Abalones were grouped by their number of rings. Features stayed the same as model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Young abalones have less than 5 rings.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Middle age abalones have 5 to 15 rings.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Old abalones have more than 15 rings.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ge5d826dde5_2_56"/>
          <p:cNvPicPr preferRelativeResize="0"/>
          <p:nvPr/>
        </p:nvPicPr>
        <p:blipFill rotWithShape="1">
          <a:blip r:embed="rId3">
            <a:alphaModFix/>
          </a:blip>
          <a:srcRect b="0" l="0" r="4452" t="0"/>
          <a:stretch/>
        </p:blipFill>
        <p:spPr>
          <a:xfrm>
            <a:off x="8274650" y="1507150"/>
            <a:ext cx="1856700" cy="46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667f1a9f_1_3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3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e6667f1a9f_1_3"/>
          <p:cNvSpPr txBox="1"/>
          <p:nvPr>
            <p:ph idx="1" type="body"/>
          </p:nvPr>
        </p:nvSpPr>
        <p:spPr>
          <a:xfrm>
            <a:off x="838200" y="1653350"/>
            <a:ext cx="58884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new target is a number key for the different ages (Age column).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Young abalone are in Age_group 0, Middle Age is 1, and Old is 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accuracy greatly increased compared to the first 2 models.</a:t>
            </a:r>
            <a:endParaRPr/>
          </a:p>
        </p:txBody>
      </p:sp>
      <p:pic>
        <p:nvPicPr>
          <p:cNvPr id="187" name="Google Shape;187;ge6667f1a9f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00" y="5057525"/>
            <a:ext cx="5824950" cy="5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e6667f1a9f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850" y="1653350"/>
            <a:ext cx="2657475" cy="45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d826dde5_2_61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e5d826dde5_2_61"/>
          <p:cNvSpPr txBox="1"/>
          <p:nvPr>
            <p:ph idx="1" type="body"/>
          </p:nvPr>
        </p:nvSpPr>
        <p:spPr>
          <a:xfrm>
            <a:off x="838200" y="1653350"/>
            <a:ext cx="54912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combines the ideas for models 2 and 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reduced features from model 2 were used.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new target column from model 3 was used.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4 had an increased accuracy from model 3 (86%).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ge5d826dde5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25" y="1653350"/>
            <a:ext cx="6460049" cy="9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e5d826dde5_2_61"/>
          <p:cNvPicPr preferRelativeResize="0"/>
          <p:nvPr/>
        </p:nvPicPr>
        <p:blipFill rotWithShape="1">
          <a:blip r:embed="rId4">
            <a:alphaModFix/>
          </a:blip>
          <a:srcRect b="0" l="0" r="1506" t="0"/>
          <a:stretch/>
        </p:blipFill>
        <p:spPr>
          <a:xfrm>
            <a:off x="5923538" y="3119925"/>
            <a:ext cx="6183126" cy="13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e5d826dde5_2_61"/>
          <p:cNvPicPr preferRelativeResize="0"/>
          <p:nvPr/>
        </p:nvPicPr>
        <p:blipFill rotWithShape="1">
          <a:blip r:embed="rId5">
            <a:alphaModFix/>
          </a:blip>
          <a:srcRect b="0" l="0" r="31167" t="70140"/>
          <a:stretch/>
        </p:blipFill>
        <p:spPr>
          <a:xfrm>
            <a:off x="6179413" y="4905075"/>
            <a:ext cx="5671399" cy="5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d826dde5_2_66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e5d826dde5_2_66"/>
          <p:cNvSpPr txBox="1"/>
          <p:nvPr>
            <p:ph idx="1" type="body"/>
          </p:nvPr>
        </p:nvSpPr>
        <p:spPr>
          <a:xfrm>
            <a:off x="838200" y="1653350"/>
            <a:ext cx="55764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first thing done for the last model was correlation heatmap of model 4’s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took out 1 more feature from model 4.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accuracy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increased to 91%.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ge5d826dde5_2_66"/>
          <p:cNvPicPr preferRelativeResize="0"/>
          <p:nvPr/>
        </p:nvPicPr>
        <p:blipFill rotWithShape="1">
          <a:blip r:embed="rId3">
            <a:alphaModFix/>
          </a:blip>
          <a:srcRect b="0" l="0" r="0" t="18666"/>
          <a:stretch/>
        </p:blipFill>
        <p:spPr>
          <a:xfrm>
            <a:off x="6461600" y="1653350"/>
            <a:ext cx="4672335" cy="30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e5d826dde5_2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975" y="4961794"/>
            <a:ext cx="5730400" cy="10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667f1a9f_0_38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Meet the Team!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ge6667f1a9f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50" y="1783350"/>
            <a:ext cx="2249523" cy="224952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C78D8">
                <a:alpha val="50000"/>
              </a:srgbClr>
            </a:outerShdw>
          </a:effectLst>
        </p:spPr>
      </p:pic>
      <p:pic>
        <p:nvPicPr>
          <p:cNvPr id="65" name="Google Shape;65;ge6667f1a9f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563" y="1783350"/>
            <a:ext cx="2249523" cy="224952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6" name="Google Shape;66;ge6667f1a9f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474" y="1783895"/>
            <a:ext cx="2249523" cy="224843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ge6667f1a9f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399" y="1783345"/>
            <a:ext cx="2249523" cy="224952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8" name="Google Shape;68;ge6667f1a9f_0_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76326" y="1783899"/>
            <a:ext cx="2249525" cy="2250619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" name="Google Shape;69;ge6667f1a9f_0_38"/>
          <p:cNvSpPr txBox="1"/>
          <p:nvPr/>
        </p:nvSpPr>
        <p:spPr>
          <a:xfrm>
            <a:off x="220650" y="4209050"/>
            <a:ext cx="23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Isaiah Dornelus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Lead Code Designer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ge6667f1a9f_0_38"/>
          <p:cNvSpPr txBox="1"/>
          <p:nvPr/>
        </p:nvSpPr>
        <p:spPr>
          <a:xfrm>
            <a:off x="7192763" y="4209050"/>
            <a:ext cx="23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Bobbi Byrd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Presentation Designer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e6667f1a9f_0_38"/>
          <p:cNvSpPr txBox="1"/>
          <p:nvPr/>
        </p:nvSpPr>
        <p:spPr>
          <a:xfrm>
            <a:off x="4926600" y="4209050"/>
            <a:ext cx="23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Erika Johnson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Note Taker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ge6667f1a9f_0_38"/>
          <p:cNvSpPr txBox="1"/>
          <p:nvPr/>
        </p:nvSpPr>
        <p:spPr>
          <a:xfrm>
            <a:off x="2514925" y="4209050"/>
            <a:ext cx="23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Adam Abaker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Auditor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e6667f1a9f_0_38"/>
          <p:cNvSpPr txBox="1"/>
          <p:nvPr/>
        </p:nvSpPr>
        <p:spPr>
          <a:xfrm>
            <a:off x="9531688" y="4209050"/>
            <a:ext cx="23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Kenneth Burwell-Tibbs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Project Lead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d826dde5_2_71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e5d826dde5_2_71"/>
          <p:cNvSpPr txBox="1"/>
          <p:nvPr>
            <p:ph idx="1" type="body"/>
          </p:nvPr>
        </p:nvSpPr>
        <p:spPr>
          <a:xfrm>
            <a:off x="885375" y="1653350"/>
            <a:ext cx="53313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first 2 models can not predict a precise age due to too many unique (target) values.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Cutting down the number of groups or target values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made the predictions more accurate.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also found that removing features with a high correlation had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same effect with fewer groups.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conclusion, these two factors gave model 5 the highest accuracy of about 91%.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ge5d826dde5_2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825" y="2357826"/>
            <a:ext cx="4780225" cy="23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5d826dde5_0_4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Research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Implications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e5d826dde5_0_4"/>
          <p:cNvSpPr txBox="1"/>
          <p:nvPr>
            <p:ph idx="1" type="body"/>
          </p:nvPr>
        </p:nvSpPr>
        <p:spPr>
          <a:xfrm>
            <a:off x="838200" y="1653350"/>
            <a:ext cx="107490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research can be used to gauge the ages of other animals who are endangered. Understanding how long the population is living gives a sign of where actions are needed to save the animal.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Perhaps our research could assist the medical field, as abalone can provide several health benefits as well.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research may also be applied in restaurants to determine the price and quality of abalone before purchases.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6667f1a9f_1_20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e6667f1a9f_1_20"/>
          <p:cNvSpPr txBox="1"/>
          <p:nvPr>
            <p:ph idx="1" type="body"/>
          </p:nvPr>
        </p:nvSpPr>
        <p:spPr>
          <a:xfrm>
            <a:off x="838200" y="1653349"/>
            <a:ext cx="105156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https://www.britannica.com/animal/abalone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https://wildlife.ca.gov/Conservation/Laboratories/Shellfish-Health/Abalone-Diseases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6ad2f95a_0_5"/>
          <p:cNvSpPr txBox="1"/>
          <p:nvPr>
            <p:ph type="title"/>
          </p:nvPr>
        </p:nvSpPr>
        <p:spPr>
          <a:xfrm>
            <a:off x="838200" y="2889291"/>
            <a:ext cx="10515600" cy="1079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67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667f1a9f_0_55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e6667f1a9f_0_55"/>
          <p:cNvSpPr txBox="1"/>
          <p:nvPr>
            <p:ph idx="1" type="body"/>
          </p:nvPr>
        </p:nvSpPr>
        <p:spPr>
          <a:xfrm>
            <a:off x="838200" y="1653349"/>
            <a:ext cx="105156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are abalones?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Goals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Models 1-5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c3fadef5_0_5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are abalones?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e5c3fadef5_0_5"/>
          <p:cNvSpPr txBox="1"/>
          <p:nvPr>
            <p:ph idx="1" type="body"/>
          </p:nvPr>
        </p:nvSpPr>
        <p:spPr>
          <a:xfrm>
            <a:off x="617025" y="1653350"/>
            <a:ext cx="10620900" cy="4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•"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Abalones are a type of marine snail fished in the Western U.S.,  Japan, Mexico, and Africa. They are also raised in some farms.</a:t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•"/>
            </a:pPr>
            <a:r>
              <a:rPr lang="en-US" sz="25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Abalones are considered a luxury food in places such as Southeast Asia, New Zealand, France, and Chile. Their shells can also used to make decorations or jewelry.</a:t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ge5c3fadef5_0_5"/>
          <p:cNvPicPr preferRelativeResize="0"/>
          <p:nvPr/>
        </p:nvPicPr>
        <p:blipFill rotWithShape="1">
          <a:blip r:embed="rId3">
            <a:alphaModFix/>
          </a:blip>
          <a:srcRect b="1356" l="5413" r="1571" t="6349"/>
          <a:stretch/>
        </p:blipFill>
        <p:spPr>
          <a:xfrm>
            <a:off x="6273100" y="3390600"/>
            <a:ext cx="3594099" cy="26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e5c3fadef5_0_5"/>
          <p:cNvPicPr preferRelativeResize="0"/>
          <p:nvPr/>
        </p:nvPicPr>
        <p:blipFill rotWithShape="1">
          <a:blip r:embed="rId4">
            <a:alphaModFix/>
          </a:blip>
          <a:srcRect b="0" l="16499" r="0" t="6349"/>
          <a:stretch/>
        </p:blipFill>
        <p:spPr>
          <a:xfrm>
            <a:off x="1629850" y="3456310"/>
            <a:ext cx="3594101" cy="254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653350"/>
            <a:ext cx="4128300" cy="4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Abalones help </a:t>
            </a: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ecosystem(</a:t>
            </a:r>
            <a:r>
              <a:rPr lang="en-US" sz="26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i.e grazing on kelp plants, controlling algae buildup)</a:t>
            </a: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are important for the economy of many places.</a:t>
            </a:r>
            <a:endParaRPr sz="26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abalone economic value is tied to its age. </a:t>
            </a:r>
            <a:endParaRPr sz="26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066350" y="5703075"/>
            <a:ext cx="11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Abalone farm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1768" t="0"/>
          <a:stretch/>
        </p:blipFill>
        <p:spPr>
          <a:xfrm>
            <a:off x="5488957" y="2007375"/>
            <a:ext cx="5941793" cy="34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667f1a9f_1_29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Importance (Continued)</a:t>
            </a:r>
            <a:endParaRPr/>
          </a:p>
        </p:txBody>
      </p:sp>
      <p:sp>
        <p:nvSpPr>
          <p:cNvPr id="101" name="Google Shape;101;ge6667f1a9f_1_29"/>
          <p:cNvSpPr txBox="1"/>
          <p:nvPr>
            <p:ph idx="1" type="body"/>
          </p:nvPr>
        </p:nvSpPr>
        <p:spPr>
          <a:xfrm>
            <a:off x="838200" y="1653350"/>
            <a:ext cx="52107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Abalone</a:t>
            </a:r>
            <a:r>
              <a:rPr lang="en-US" sz="2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also endangered due to overfishing and disease.</a:t>
            </a:r>
            <a:endParaRPr sz="240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Withering Syndrome is fatal to abalones. A bacteria causes them to starve to death. It is found near the western U.S. and Mexico.</a:t>
            </a:r>
            <a:endParaRPr sz="240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Knowing the ages of abalones can help find where abalone are not thriving. </a:t>
            </a:r>
            <a:endParaRPr sz="240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e6667f1a9f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025" y="2351311"/>
            <a:ext cx="5566225" cy="31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22e9ee90_0_1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Goal(s)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b822e9ee90_0_1"/>
          <p:cNvSpPr txBox="1"/>
          <p:nvPr>
            <p:ph idx="1" type="body"/>
          </p:nvPr>
        </p:nvSpPr>
        <p:spPr>
          <a:xfrm>
            <a:off x="838200" y="1653350"/>
            <a:ext cx="4737000" cy="42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036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90"/>
              <a:buFont typeface="Times New Roman"/>
              <a:buChar char="•"/>
            </a:pPr>
            <a:r>
              <a:rPr lang="en-US" sz="239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abalone’s age can be determined by cutting the shell and counting the number of rings.</a:t>
            </a:r>
            <a:r>
              <a:rPr lang="en-US" sz="2390">
                <a:latin typeface="Times New Roman"/>
                <a:ea typeface="Times New Roman"/>
                <a:cs typeface="Times New Roman"/>
                <a:sym typeface="Times New Roman"/>
              </a:rPr>
              <a:t>This method is long and expensive.</a:t>
            </a: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036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90"/>
              <a:buFont typeface="Times New Roman"/>
              <a:buChar char="•"/>
            </a:pPr>
            <a:r>
              <a:rPr lang="en-US" sz="2390">
                <a:latin typeface="Times New Roman"/>
                <a:ea typeface="Times New Roman"/>
                <a:cs typeface="Times New Roman"/>
                <a:sym typeface="Times New Roman"/>
              </a:rPr>
              <a:t>The goal of our project is create a model that determines abalone age fast, cheaply, and accurately. </a:t>
            </a: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036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90"/>
              <a:buFont typeface="Times New Roman"/>
              <a:buChar char="•"/>
            </a:pPr>
            <a:r>
              <a:rPr lang="en-US" sz="2390">
                <a:latin typeface="Times New Roman"/>
                <a:ea typeface="Times New Roman"/>
                <a:cs typeface="Times New Roman"/>
                <a:sym typeface="Times New Roman"/>
              </a:rPr>
              <a:t>We will construct a Gaussian Naive Bayes Classifier model to predict abalone age based on physical traits. </a:t>
            </a: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gb822e9ee90_0_1"/>
          <p:cNvPicPr preferRelativeResize="0"/>
          <p:nvPr/>
        </p:nvPicPr>
        <p:blipFill rotWithShape="1">
          <a:blip r:embed="rId3">
            <a:alphaModFix/>
          </a:blip>
          <a:srcRect b="7609" l="3428" r="0" t="2235"/>
          <a:stretch/>
        </p:blipFill>
        <p:spPr>
          <a:xfrm>
            <a:off x="6131650" y="2137398"/>
            <a:ext cx="4782675" cy="28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d826dde5_2_0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e5d826dde5_2_0"/>
          <p:cNvSpPr txBox="1"/>
          <p:nvPr>
            <p:ph idx="1" type="body"/>
          </p:nvPr>
        </p:nvSpPr>
        <p:spPr>
          <a:xfrm>
            <a:off x="838200" y="1653350"/>
            <a:ext cx="4963200" cy="398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uploaded file and converted it into a dataframe (or table).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found that the data loaded into one column.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Every row was combined into a string (combination of characters). These needed to be separated.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ge5d826dde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975" y="1434425"/>
            <a:ext cx="4592225" cy="46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667f1a9f_0_5"/>
          <p:cNvSpPr txBox="1"/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(Continued)</a:t>
            </a:r>
            <a:endParaRPr/>
          </a:p>
        </p:txBody>
      </p:sp>
      <p:pic>
        <p:nvPicPr>
          <p:cNvPr id="122" name="Google Shape;122;ge6667f1a9f_0_5"/>
          <p:cNvPicPr preferRelativeResize="0"/>
          <p:nvPr/>
        </p:nvPicPr>
        <p:blipFill rotWithShape="1">
          <a:blip r:embed="rId3">
            <a:alphaModFix/>
          </a:blip>
          <a:srcRect b="11849" l="5712" r="20579" t="61329"/>
          <a:stretch/>
        </p:blipFill>
        <p:spPr>
          <a:xfrm>
            <a:off x="1483125" y="3098525"/>
            <a:ext cx="9685800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e6667f1a9f_0_5"/>
          <p:cNvSpPr txBox="1"/>
          <p:nvPr/>
        </p:nvSpPr>
        <p:spPr>
          <a:xfrm>
            <a:off x="928800" y="2543200"/>
            <a:ext cx="1051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e6667f1a9f_0_5"/>
          <p:cNvPicPr preferRelativeResize="0"/>
          <p:nvPr/>
        </p:nvPicPr>
        <p:blipFill rotWithShape="1">
          <a:blip r:embed="rId4">
            <a:alphaModFix/>
          </a:blip>
          <a:srcRect b="42149" l="0" r="0" t="0"/>
          <a:stretch/>
        </p:blipFill>
        <p:spPr>
          <a:xfrm>
            <a:off x="597450" y="3962150"/>
            <a:ext cx="11178301" cy="20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e6667f1a9f_0_5"/>
          <p:cNvSpPr txBox="1"/>
          <p:nvPr/>
        </p:nvSpPr>
        <p:spPr>
          <a:xfrm>
            <a:off x="901500" y="1780250"/>
            <a:ext cx="10570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the top image is a value from the original data. Using a for loop, we separated  each value by the commas. We then put them in separate columns of a new data frame.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Next, we took the column names from one of the files.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2021-07-08T17:14:45Z</dcterms:created>
  <dc:creator>Tunde</dc:creator>
</cp:coreProperties>
</file>