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/b8wcwkZLwidJi0upr0N+tle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2" Type="http://schemas.openxmlformats.org/officeDocument/2006/relationships/tableStyles" Target="tableStyles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524000" y="14139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4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15">
            <a:alphaModFix/>
          </a:blip>
          <a:srcRect r="20529" b="-2190"/>
          <a:stretch/>
        </p:blipFill>
        <p:spPr>
          <a:xfrm>
            <a:off x="8307496" y="6294558"/>
            <a:ext cx="1957381" cy="54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5" r:id="rId4"/>
    <p:sldLayoutId id="2147483652" r:id="rId5"/>
    <p:sldLayoutId id="2147483653" r:id="rId6"/>
    <p:sldLayoutId id="2147483656" r:id="rId7"/>
    <p:sldLayoutId id="2147483657" r:id="rId8"/>
    <p:sldLayoutId id="2147483659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Predicting the Age of Abalone</dc:title>
  <dc:creator>Tunde</dc:creator>
  <cp:lastModifiedBy>Mr. Babatunde A Olubando</cp:lastModifiedBy>
  <cp:revision>2</cp:revision>
  <dcterms:created xsi:type="dcterms:W3CDTF">2021-07-08T17:14:45Z</dcterms:created>
  <dcterms:modified xsi:type="dcterms:W3CDTF">2022-07-07T13:46:59Z</dcterms:modified>
</cp:coreProperties>
</file>