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1BFC7A-2616-4DBA-80A0-5BAC83E078AB}">
  <a:tblStyle styleId="{C61BFC7A-2616-4DBA-80A0-5BAC83E078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Talaya</a:t>
            </a: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NumPy and Matplotlib are libraries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Grayscale -value of each pixel only has only one of two colors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Hard to recognize because it would take too much memory (more pixels=more memory)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Naïve bayes model; straightforward and fast classification algorithm suited for large chunks of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If the question “why didn’t you use other models?” or “are there any other NB models that could work?” pops up say: We used the multinomial model because that was suggested to us by the prompt and we used the complimentary/categorical because it was referenced on the sklearn website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Confusion matrix is showing the amount of error and evaluating the behavior and understanding the effectiveness of a binary or categorical classifier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Heat map is visualization of data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labels on the heat maps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explain the heat maps interpretation more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77c504a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e77c504a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Heat map is visualization of data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labels on the heat maps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explain the heat maps interpretation more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e77c504a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e77c504a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Heat map is visualization of data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labels on the heat maps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explain the heat maps interpretation more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print to code so we can have the name in the screenshot</a:t>
            </a: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Everyone</a:t>
            </a: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e77c504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e77c504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ea2b0f6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ea2b0f6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e77c504a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e77c504a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Talaya</a:t>
            </a: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Talaya</a:t>
            </a: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Impacts</a:t>
            </a:r>
            <a:r>
              <a:rPr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Misreading information, Not understanding other languages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in the f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Contained the train data and test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No need for exploratory data analysis because data was clean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24000" y="141391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5711687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 rot="5400000">
            <a:off x="3887870" y="-1631688"/>
            <a:ext cx="441626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113337"/>
            <a:ext cx="10515600" cy="110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172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9788" y="100085"/>
            <a:ext cx="10515600" cy="111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9788" y="1416123"/>
            <a:ext cx="5157787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839788" y="2240035"/>
            <a:ext cx="5157787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6172200" y="1429375"/>
            <a:ext cx="5183188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4"/>
          </p:nvPr>
        </p:nvSpPr>
        <p:spPr>
          <a:xfrm>
            <a:off x="6172200" y="2253287"/>
            <a:ext cx="5183188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9788" y="-1987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82053" y="5904410"/>
            <a:ext cx="1973574" cy="9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61150" y="6071949"/>
            <a:ext cx="1131064" cy="7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16429" y="6240631"/>
            <a:ext cx="1831312" cy="61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5">
            <a:alphaModFix/>
          </a:blip>
          <a:srcRect r="20528" b="-2190"/>
          <a:stretch/>
        </p:blipFill>
        <p:spPr>
          <a:xfrm>
            <a:off x="8307496" y="6294558"/>
            <a:ext cx="1957381" cy="54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417981"/>
            <a:ext cx="10515600" cy="441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1329008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219582"/>
            <a:ext cx="12192000" cy="92764"/>
          </a:xfrm>
          <a:prstGeom prst="rect">
            <a:avLst/>
          </a:prstGeom>
          <a:solidFill>
            <a:srgbClr val="F94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1524000" y="141391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Classifying Letters with Neural Networks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By: Alexander Aybar, Tyrell Green, Ishma’il Scott, Talaya Sherdon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</p:txBody>
      </p:sp>
      <p:pic>
        <p:nvPicPr>
          <p:cNvPr id="121" name="Google Shape;121;p21" descr="Qr cod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5525" y="1508275"/>
            <a:ext cx="6877600" cy="43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87250" y="1671100"/>
            <a:ext cx="37878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Transformed a 1D array into a 2D array to shape an image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matplotlib to plot a grayscale image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image uses binary classification to identify each pixel in the 16 x 8 image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Phase 2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874643" y="2305878"/>
            <a:ext cx="10204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Creating our models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confusion matrix and display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150" y="2053299"/>
            <a:ext cx="2942712" cy="27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838200" y="173114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17175" y="2206700"/>
            <a:ext cx="44295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Naïve Bayes classifier to create our neural network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22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Used three separate models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22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OCR training data for the input of the features and the target </a:t>
            </a:r>
            <a:endParaRPr sz="18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5185100" y="15944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{C61BFC7A-2616-4DBA-80A0-5BAC83E078AB}</a:tableStyleId>
              </a:tblPr>
              <a:tblGrid>
                <a:gridCol w="32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Naïve Bayes Models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Descriptions 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MultinomialNB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the naive Bayes algorithm for distributed data and is one of the classic naive Bayes variants used in text classification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ComplementNB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Adaptation of the standard multinomial naive Bayes (MNB) algorithm</a:t>
                      </a:r>
                      <a:endParaRPr>
                        <a:solidFill>
                          <a:srgbClr val="20212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that is particularly suited for imbalanced data sets.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CategoricalNB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the categorical naive Bayes algorithm for categorically distributed data.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52200" y="2194325"/>
            <a:ext cx="49608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machine learning tool</a:t>
            </a:r>
            <a:endParaRPr/>
          </a:p>
          <a:p>
            <a:pPr marL="457200" marR="0" lvl="8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metrics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050" y="1483188"/>
            <a:ext cx="5531924" cy="4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Heat Maps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l="1455" t="1472" r="1485" b="1675"/>
          <a:stretch/>
        </p:blipFill>
        <p:spPr>
          <a:xfrm>
            <a:off x="3782912" y="1435575"/>
            <a:ext cx="4626176" cy="46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Heat Maps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l="1200" t="1474" r="1200" b="1503"/>
          <a:stretch/>
        </p:blipFill>
        <p:spPr>
          <a:xfrm>
            <a:off x="3811250" y="1422375"/>
            <a:ext cx="4641875" cy="46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Heat Maps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l="1681" t="1500" r="1690" b="1703"/>
          <a:stretch/>
        </p:blipFill>
        <p:spPr>
          <a:xfrm>
            <a:off x="3801125" y="1514150"/>
            <a:ext cx="4526650" cy="45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Phase 3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838200" y="2096086"/>
            <a:ext cx="10204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Report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Operating Characteristic Curve (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ROC)</a:t>
            </a:r>
            <a:endParaRPr sz="28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251" y="2957976"/>
            <a:ext cx="2247300" cy="22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Classification Report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0" y="170485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each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etter and the total average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8" y="2787248"/>
            <a:ext cx="3919200" cy="22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l="2705" r="2705"/>
          <a:stretch/>
        </p:blipFill>
        <p:spPr>
          <a:xfrm>
            <a:off x="4136398" y="2787248"/>
            <a:ext cx="3919201" cy="22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6400" y="2787250"/>
            <a:ext cx="3804717" cy="22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0050" y="2798738"/>
            <a:ext cx="3919200" cy="226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272" y="1819651"/>
            <a:ext cx="5760778" cy="4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398650" y="1854100"/>
            <a:ext cx="65595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Graph showing performance of classification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Plots two parameters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-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True positive rate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-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False positive rate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838200" y="36273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Group Members</a:t>
            </a:r>
            <a:endParaRPr/>
          </a:p>
        </p:txBody>
      </p:sp>
      <p:pic>
        <p:nvPicPr>
          <p:cNvPr id="59" name="Google Shape;59;p13" descr="A person wearing glass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0670" y="1590089"/>
            <a:ext cx="2544687" cy="192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A picture containing person, wall, person, indoo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611" y="1564802"/>
            <a:ext cx="2544682" cy="192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descr="A person with red hair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4697" y="1539514"/>
            <a:ext cx="2666291" cy="1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t="12091" b="12099"/>
          <a:stretch/>
        </p:blipFill>
        <p:spPr>
          <a:xfrm>
            <a:off x="3386644" y="1590090"/>
            <a:ext cx="2544686" cy="19291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10529" y="4162567"/>
            <a:ext cx="2348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Alexander Aybar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Jun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ior</a:t>
            </a:r>
            <a:endParaRPr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Mechatronics Engineering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386643" y="4162567"/>
            <a:ext cx="25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Tyrell Green</a:t>
            </a:r>
            <a:endParaRPr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Sophomore</a:t>
            </a:r>
            <a:endParaRPr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Engineering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260670" y="4162567"/>
            <a:ext cx="25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Ishma’il Scott</a:t>
            </a:r>
            <a:endParaRPr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</a:t>
            </a:r>
            <a:endParaRPr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Engineering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9351067" y="4162567"/>
            <a:ext cx="22335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Talaya Sherdon</a:t>
            </a:r>
            <a:endParaRPr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Sophomore </a:t>
            </a:r>
            <a:endParaRPr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Engineering</a:t>
            </a:r>
            <a:endParaRPr/>
          </a:p>
        </p:txBody>
      </p: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AAE8C32-91A2-FFC5-0237-82607AA0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660" y="1590089"/>
            <a:ext cx="2544687" cy="19809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990600" y="284925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t="2085"/>
          <a:stretch/>
        </p:blipFill>
        <p:spPr>
          <a:xfrm>
            <a:off x="418125" y="2134876"/>
            <a:ext cx="5413151" cy="37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400" y="2044600"/>
            <a:ext cx="5591800" cy="39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875888" y="1519263"/>
            <a:ext cx="449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MultinomialNB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6461488" y="1519275"/>
            <a:ext cx="449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CategoricalNB Model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Changes for the future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436100" y="1770125"/>
            <a:ext cx="91599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Having more letters to train the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Using different languages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Raise the overall accuracy of our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More pixels/More detailed images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1224175" y="1921825"/>
            <a:ext cx="758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477108" y="1921825"/>
            <a:ext cx="8520392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 successfully trained and tuned our model to achieve a maximum f1 score of 91 percent and a minimum f1 score of 41 percent. This model can go on to identify even more letters and possibly other languages if given the data.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279" y="1854988"/>
            <a:ext cx="6453425" cy="37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838200" y="78975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838200" y="81300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Acknowledgements</a:t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3588750" y="1501200"/>
            <a:ext cx="50145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would like to take this opportunity to thank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NACME and Michele Lezama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Morgan State University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well as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Poindexter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Babatunde Olubando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Kayla Thames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96348" y="2120348"/>
            <a:ext cx="10403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Letters are everywhere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letters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Street signs</a:t>
            </a:r>
            <a:endParaRPr/>
          </a:p>
        </p:txBody>
      </p:sp>
      <p:pic>
        <p:nvPicPr>
          <p:cNvPr id="73" name="Google Shape;73;p14" descr="A close-up of a calculator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420" y="2034512"/>
            <a:ext cx="4371756" cy="391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517400" y="1842053"/>
            <a:ext cx="9157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model that can classify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handwritten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letters in images to convert the physical lettering into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pic>
        <p:nvPicPr>
          <p:cNvPr id="80" name="Google Shape;80;p15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1202" y="3395577"/>
            <a:ext cx="3469585" cy="237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Possible Usage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43320" y="1738950"/>
            <a:ext cx="5000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Reads poorly legible characters</a:t>
            </a:r>
            <a:endParaRPr sz="2400"/>
          </a:p>
          <a:p>
            <a:pPr marL="457200" marR="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 </a:t>
            </a:r>
            <a:endParaRPr sz="2400"/>
          </a:p>
          <a:p>
            <a:pPr marL="457200" marR="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Handwritten letters</a:t>
            </a:r>
            <a:endParaRPr sz="2400"/>
          </a:p>
        </p:txBody>
      </p:sp>
      <p:pic>
        <p:nvPicPr>
          <p:cNvPr id="87" name="Google Shape;87;p16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6825" y="2323147"/>
            <a:ext cx="4001200" cy="29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575" y="0"/>
            <a:ext cx="1323550" cy="11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56600" y="1468250"/>
            <a:ext cx="118788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Optical Character Recognition(OCR) -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character recognition or optical character reader is the electronic or mechanical conversion of images of typed, handwritten or printed text into machine-encoded text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Receiver Operating Characteristic Curve (ROC) - is a graph showing the performance of a classification model at all classification thresholds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Hyperparameters -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machine learning, a hyperparameter is a parameter whose value is used to control the learning process 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Bayes - A family of simple “probabilistic classifiers” based on applying Bayes ‘ theorem with strong independence assumptions between the features.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-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specific table layout that allows visualization of the performance of an algorithm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Terminology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Phase 1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838200" y="2146852"/>
            <a:ext cx="102540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Analyzing the data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Creating the data frame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Creating the visualizations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325" y="1958687"/>
            <a:ext cx="3301275" cy="2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Optical Character Recognition 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52480" y="2566600"/>
            <a:ext cx="53400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25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printed characters using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mechanical/electronic</a:t>
            </a:r>
            <a:r>
              <a:rPr lang="en-US"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conversion of images</a:t>
            </a:r>
            <a:r>
              <a:rPr lang="en-US"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into machine-encoded text</a:t>
            </a:r>
            <a:endParaRPr sz="2300"/>
          </a:p>
          <a:p>
            <a:pPr marL="457200" marR="0" lvl="0" indent="-425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This data is filled with binary numbers </a:t>
            </a: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2482" y="1917300"/>
            <a:ext cx="6271668" cy="38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838200" y="146075"/>
            <a:ext cx="105156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Frame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309800" y="1785188"/>
            <a:ext cx="957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7" indent="-222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OCR data (ocr_data.zip) is used to create the data frame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7" indent="-222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Each row of binary numbers forms a different character when reshaped and plotted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0" descr="A screen shot of a computer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640" y="3253300"/>
            <a:ext cx="10476722" cy="27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790</Words>
  <Application>Microsoft Office PowerPoint</Application>
  <PresentationFormat>Widescreen</PresentationFormat>
  <Paragraphs>127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Classifying Letters with Neural Networks</vt:lpstr>
      <vt:lpstr>Group Members</vt:lpstr>
      <vt:lpstr>Introduction</vt:lpstr>
      <vt:lpstr>Objective</vt:lpstr>
      <vt:lpstr>Possible Usage</vt:lpstr>
      <vt:lpstr>Terminology </vt:lpstr>
      <vt:lpstr>Phase 1</vt:lpstr>
      <vt:lpstr>Optical Character Recognition </vt:lpstr>
      <vt:lpstr>Data Frame</vt:lpstr>
      <vt:lpstr>Visualization</vt:lpstr>
      <vt:lpstr>Phase 2</vt:lpstr>
      <vt:lpstr>Our Models</vt:lpstr>
      <vt:lpstr>Confusion Matrix</vt:lpstr>
      <vt:lpstr>Heat Maps</vt:lpstr>
      <vt:lpstr>Heat Maps</vt:lpstr>
      <vt:lpstr>Heat Maps</vt:lpstr>
      <vt:lpstr>Phase 3</vt:lpstr>
      <vt:lpstr>Classification Report</vt:lpstr>
      <vt:lpstr>ROC Curve</vt:lpstr>
      <vt:lpstr>ROC Curve</vt:lpstr>
      <vt:lpstr>Changes for the future</vt:lpstr>
      <vt:lpstr>Conclusion</vt:lpstr>
      <vt:lpstr>Questions?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Letters with Neural Networks</dc:title>
  <cp:lastModifiedBy>Talaya</cp:lastModifiedBy>
  <cp:revision>3</cp:revision>
  <dcterms:modified xsi:type="dcterms:W3CDTF">2022-07-27T14:41:00Z</dcterms:modified>
</cp:coreProperties>
</file>