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50286"/>
  </p:normalViewPr>
  <p:slideViewPr>
    <p:cSldViewPr snapToGrid="0" snapToObjects="1">
      <p:cViewPr varScale="1">
        <p:scale>
          <a:sx n="73" d="100"/>
          <a:sy n="73" d="100"/>
        </p:scale>
        <p:origin x="2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9991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now build a few different linear regression models using scikit-learn!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23</Words>
  <Application>Microsoft Macintosh PowerPoint</Application>
  <PresentationFormat>Widescreen</PresentationFormat>
  <Paragraphs>12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Chase E. Rainwater</cp:lastModifiedBy>
  <cp:revision>2</cp:revision>
  <dcterms:created xsi:type="dcterms:W3CDTF">2020-09-08T20:43:32Z</dcterms:created>
  <dcterms:modified xsi:type="dcterms:W3CDTF">2022-06-15T20:53:02Z</dcterms:modified>
</cp:coreProperties>
</file>