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98D9-25EE-45CB-B8DC-8B00EF276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46204-EF05-4251-8A84-68D5F6E38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0DC2-78F0-46CD-9AC4-60D376CB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D2D4-1742-441B-ABDD-D22A2F0478B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BB79F-35E3-4244-A746-348E10EB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85B30-419D-4BCB-845F-5D6193B7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E92C-F2B7-4F5D-813B-192B36D2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1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7181-933A-47F2-AF49-1AB08DC0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4A326-67D2-4613-B37C-FA361C584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A28D2-6347-4AB8-BE30-C375AD28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D2D4-1742-441B-ABDD-D22A2F0478B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B9D6-193C-4A81-ACBA-2BBA27C4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2CEC0-0DC6-45B0-9CE9-EC287B26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E92C-F2B7-4F5D-813B-192B36D2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F1D91-1685-4A7E-A313-C575AE40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FDAC1-AAB8-4BE3-AA1D-7038C54AC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9766-20FF-429E-9433-DA641158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D2D4-1742-441B-ABDD-D22A2F0478B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4B3F9-197F-4C33-B493-244ED3D3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8327E-1971-4F16-8A4E-71A0634B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E92C-F2B7-4F5D-813B-192B36D2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665A-5FA9-4EC7-8639-6815EB62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EA12-94B6-4ECB-AAC5-FB6969F6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5341-2486-4742-81E3-91B7A70D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D2D4-1742-441B-ABDD-D22A2F0478B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89A8-E4BB-4291-96E0-67800C9D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84695-30DC-4983-AEE3-02308801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E92C-F2B7-4F5D-813B-192B36D2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5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813E-B746-44E5-8066-926F18C6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8BE91-48FC-4648-B743-119B6DF95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66CFF-AF21-46A4-9B4F-C34D4B9E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D2D4-1742-441B-ABDD-D22A2F0478B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BA231-B9D1-4319-9E8F-CE56C738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4F29-BE96-43C3-B24D-D2218D74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E92C-F2B7-4F5D-813B-192B36D2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D3A2-88E4-42CF-81E9-5E7326D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ED6F-16D4-445A-A77B-A62EF0F1D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17719-BEBB-45AC-B084-272D8AA24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DF218-7B9B-47B8-A51F-5436749B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D2D4-1742-441B-ABDD-D22A2F0478B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2EC5-8D12-4F37-8E32-A0D32754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86E98-FB6A-450E-A432-543AE721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E92C-F2B7-4F5D-813B-192B36D2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36A7-C764-4E6A-A78D-7D252B97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86D2-7A02-44EB-A44E-784D951B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D77A-27BC-4E89-844A-D7067D31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C0A2A-6489-4683-9935-828D982AF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A5608-A3C6-4A48-A3C9-24F4D6B24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AD769-8C56-41FE-93D4-4EFDD97E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D2D4-1742-441B-ABDD-D22A2F0478B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7D284-8AB6-495A-8228-E76B97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E6516-0B1B-4C39-BE7C-BD19FDFF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E92C-F2B7-4F5D-813B-192B36D2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3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AC64-6197-4B6E-B5AA-CD07E113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9B69C-3952-429E-85BE-46B7959B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D2D4-1742-441B-ABDD-D22A2F0478B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7767-2BC9-4BED-958B-894DF895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A4D68-2990-4B14-9D51-4C38AF49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E92C-F2B7-4F5D-813B-192B36D2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9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2921-2ECF-404E-B061-1292C6FD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D2D4-1742-441B-ABDD-D22A2F0478B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7206F-5A94-430E-999A-D747D4B3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0DF05-E5CD-461A-B574-104E3B43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E92C-F2B7-4F5D-813B-192B36D2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5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FC1D-B6B5-4985-AA8E-D1C1482A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94AE-D2A5-49F9-8D32-99110D5FA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16776-AA2E-4700-8540-0461557F6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1C146-CE4F-4B68-808E-A7B99E12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D2D4-1742-441B-ABDD-D22A2F0478B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EC81-DFF0-4480-A7E1-1266F4BA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93C6E-9293-412A-BD7F-75BD8BB5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E92C-F2B7-4F5D-813B-192B36D2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7B8B-07CA-4E4D-8568-0010C750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C24FE-7282-4F43-830A-8755F68F6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3DCCC-CAA1-4F9F-95AB-4F4E560BC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E98E5-1FA8-42B6-8D4E-A88934DC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D2D4-1742-441B-ABDD-D22A2F0478B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79DCA-3CA7-4C3E-B894-0BAE9422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B99F2-D88B-479A-9745-692DFB3D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E92C-F2B7-4F5D-813B-192B36D2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9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9D7AC-08A2-4523-9E80-28EA22E8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513C6-2167-4B09-B633-83436E920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7092F-DEDD-4568-A0CF-55D4D40ED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BD2D4-1742-441B-ABDD-D22A2F0478BE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BB7F0-6413-4A02-8C40-F23BBC385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EDA8-9DEC-42FC-8226-517DBE557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E92C-F2B7-4F5D-813B-192B36D2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9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265D20D-C470-4558-BF24-F95AD6010E58}"/>
              </a:ext>
            </a:extLst>
          </p:cNvPr>
          <p:cNvSpPr/>
          <p:nvPr/>
        </p:nvSpPr>
        <p:spPr>
          <a:xfrm>
            <a:off x="4348717" y="741403"/>
            <a:ext cx="6205860" cy="2389150"/>
          </a:xfrm>
          <a:prstGeom prst="rect">
            <a:avLst/>
          </a:prstGeom>
          <a:solidFill>
            <a:srgbClr val="FF0000">
              <a:alpha val="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1A77A7-2A39-4F28-BB20-43749E344F3F}"/>
              </a:ext>
            </a:extLst>
          </p:cNvPr>
          <p:cNvSpPr/>
          <p:nvPr/>
        </p:nvSpPr>
        <p:spPr>
          <a:xfrm>
            <a:off x="2564213" y="1432035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6412CC-C6CB-425E-8572-41C081A1582A}"/>
              </a:ext>
            </a:extLst>
          </p:cNvPr>
          <p:cNvSpPr/>
          <p:nvPr/>
        </p:nvSpPr>
        <p:spPr>
          <a:xfrm>
            <a:off x="2551814" y="535171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3E7AE0-09F6-450A-82BE-96736B95CAAD}"/>
              </a:ext>
            </a:extLst>
          </p:cNvPr>
          <p:cNvCxnSpPr/>
          <p:nvPr/>
        </p:nvCxnSpPr>
        <p:spPr>
          <a:xfrm>
            <a:off x="2208026" y="3232298"/>
            <a:ext cx="136096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452F48-EC75-4364-930F-AFD3DD579E6A}"/>
              </a:ext>
            </a:extLst>
          </p:cNvPr>
          <p:cNvCxnSpPr/>
          <p:nvPr/>
        </p:nvCxnSpPr>
        <p:spPr>
          <a:xfrm>
            <a:off x="2208026" y="2431311"/>
            <a:ext cx="136096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5B3A56-DC82-490A-ACA4-59B007748226}"/>
              </a:ext>
            </a:extLst>
          </p:cNvPr>
          <p:cNvSpPr txBox="1"/>
          <p:nvPr/>
        </p:nvSpPr>
        <p:spPr>
          <a:xfrm>
            <a:off x="308344" y="549349"/>
            <a:ext cx="2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Upregulated gene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76F97-959F-4C41-90BD-4610E5FC1054}"/>
              </a:ext>
            </a:extLst>
          </p:cNvPr>
          <p:cNvSpPr txBox="1"/>
          <p:nvPr/>
        </p:nvSpPr>
        <p:spPr>
          <a:xfrm>
            <a:off x="347327" y="2243101"/>
            <a:ext cx="268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 effect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84777-6DEA-4AFD-8CE5-F9796AD31540}"/>
              </a:ext>
            </a:extLst>
          </p:cNvPr>
          <p:cNvSpPr txBox="1"/>
          <p:nvPr/>
        </p:nvSpPr>
        <p:spPr>
          <a:xfrm>
            <a:off x="322521" y="1438570"/>
            <a:ext cx="268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Downregulated gene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F487A-51C0-4BD9-9BF8-A5510634CA15}"/>
              </a:ext>
            </a:extLst>
          </p:cNvPr>
          <p:cNvSpPr txBox="1"/>
          <p:nvPr/>
        </p:nvSpPr>
        <p:spPr>
          <a:xfrm>
            <a:off x="354416" y="3047632"/>
            <a:ext cx="268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Inhibition effect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F5F6BE-2BCC-49F1-963C-2AD2DC066A61}"/>
              </a:ext>
            </a:extLst>
          </p:cNvPr>
          <p:cNvSpPr/>
          <p:nvPr/>
        </p:nvSpPr>
        <p:spPr>
          <a:xfrm>
            <a:off x="207335" y="223283"/>
            <a:ext cx="3716080" cy="3753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F8542-550B-41EC-ADB3-76C6D884AEF3}"/>
              </a:ext>
            </a:extLst>
          </p:cNvPr>
          <p:cNvSpPr/>
          <p:nvPr/>
        </p:nvSpPr>
        <p:spPr>
          <a:xfrm>
            <a:off x="5353493" y="945261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BD5016-3311-40BA-8F10-52C24DD1182A}"/>
              </a:ext>
            </a:extLst>
          </p:cNvPr>
          <p:cNvSpPr/>
          <p:nvPr/>
        </p:nvSpPr>
        <p:spPr>
          <a:xfrm>
            <a:off x="6873943" y="945629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B69230-4320-4772-931A-53402682E09E}"/>
              </a:ext>
            </a:extLst>
          </p:cNvPr>
          <p:cNvSpPr/>
          <p:nvPr/>
        </p:nvSpPr>
        <p:spPr>
          <a:xfrm>
            <a:off x="8532621" y="944893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208873-1DC6-48DC-9DE7-6F066D3790B9}"/>
              </a:ext>
            </a:extLst>
          </p:cNvPr>
          <p:cNvSpPr/>
          <p:nvPr/>
        </p:nvSpPr>
        <p:spPr>
          <a:xfrm>
            <a:off x="10053071" y="945261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C03F67-515F-48AA-B2E0-A9F700FD8D43}"/>
              </a:ext>
            </a:extLst>
          </p:cNvPr>
          <p:cNvSpPr/>
          <p:nvPr/>
        </p:nvSpPr>
        <p:spPr>
          <a:xfrm>
            <a:off x="5344614" y="2281719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83E1C8-044C-4748-AB58-E5C917C0D372}"/>
              </a:ext>
            </a:extLst>
          </p:cNvPr>
          <p:cNvSpPr/>
          <p:nvPr/>
        </p:nvSpPr>
        <p:spPr>
          <a:xfrm>
            <a:off x="6865064" y="2282087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2C72-82F0-4FC7-8351-52A54510B489}"/>
              </a:ext>
            </a:extLst>
          </p:cNvPr>
          <p:cNvSpPr/>
          <p:nvPr/>
        </p:nvSpPr>
        <p:spPr>
          <a:xfrm>
            <a:off x="8532621" y="2339530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B1F23E-6326-46A9-B6E6-8F55ED334A8F}"/>
              </a:ext>
            </a:extLst>
          </p:cNvPr>
          <p:cNvSpPr/>
          <p:nvPr/>
        </p:nvSpPr>
        <p:spPr>
          <a:xfrm>
            <a:off x="10053071" y="2339898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60D4F5-EC08-4A59-8F40-E17510AB54DA}"/>
              </a:ext>
            </a:extLst>
          </p:cNvPr>
          <p:cNvCxnSpPr>
            <a:cxnSpLocks/>
          </p:cNvCxnSpPr>
          <p:nvPr/>
        </p:nvCxnSpPr>
        <p:spPr>
          <a:xfrm>
            <a:off x="5901064" y="1219198"/>
            <a:ext cx="96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9D70DF-970E-40CA-B353-B46B196B3A56}"/>
              </a:ext>
            </a:extLst>
          </p:cNvPr>
          <p:cNvCxnSpPr>
            <a:cxnSpLocks/>
          </p:cNvCxnSpPr>
          <p:nvPr/>
        </p:nvCxnSpPr>
        <p:spPr>
          <a:xfrm>
            <a:off x="9089071" y="1190843"/>
            <a:ext cx="96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4695C3-EE27-4459-9DEA-EE0FCAAA4E2E}"/>
              </a:ext>
            </a:extLst>
          </p:cNvPr>
          <p:cNvCxnSpPr>
            <a:cxnSpLocks/>
          </p:cNvCxnSpPr>
          <p:nvPr/>
        </p:nvCxnSpPr>
        <p:spPr>
          <a:xfrm>
            <a:off x="5888661" y="2502195"/>
            <a:ext cx="98528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233D97-ED5E-4761-B9C5-E3088DDC4F2A}"/>
              </a:ext>
            </a:extLst>
          </p:cNvPr>
          <p:cNvCxnSpPr>
            <a:cxnSpLocks/>
          </p:cNvCxnSpPr>
          <p:nvPr/>
        </p:nvCxnSpPr>
        <p:spPr>
          <a:xfrm>
            <a:off x="9067789" y="2612064"/>
            <a:ext cx="98528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5C6EE-26B6-4419-894A-56D9D48D0E94}"/>
              </a:ext>
            </a:extLst>
          </p:cNvPr>
          <p:cNvSpPr/>
          <p:nvPr/>
        </p:nvSpPr>
        <p:spPr>
          <a:xfrm>
            <a:off x="4348718" y="3485036"/>
            <a:ext cx="6205860" cy="2389150"/>
          </a:xfrm>
          <a:prstGeom prst="rect">
            <a:avLst/>
          </a:prstGeom>
          <a:solidFill>
            <a:srgbClr val="FF0000">
              <a:alpha val="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CE6ECD-C3D3-4A80-A071-A3A5EAD51778}"/>
              </a:ext>
            </a:extLst>
          </p:cNvPr>
          <p:cNvSpPr/>
          <p:nvPr/>
        </p:nvSpPr>
        <p:spPr>
          <a:xfrm>
            <a:off x="5353493" y="37260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EA2F97-D98C-4335-B6C6-5EAB8F513378}"/>
              </a:ext>
            </a:extLst>
          </p:cNvPr>
          <p:cNvSpPr/>
          <p:nvPr/>
        </p:nvSpPr>
        <p:spPr>
          <a:xfrm>
            <a:off x="6873943" y="3726413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6C8EE7-005D-4935-8505-78FB855BED14}"/>
              </a:ext>
            </a:extLst>
          </p:cNvPr>
          <p:cNvSpPr/>
          <p:nvPr/>
        </p:nvSpPr>
        <p:spPr>
          <a:xfrm>
            <a:off x="8532621" y="3725677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022A026-58C0-4AB0-88DA-904C86F126C7}"/>
              </a:ext>
            </a:extLst>
          </p:cNvPr>
          <p:cNvSpPr/>
          <p:nvPr/>
        </p:nvSpPr>
        <p:spPr>
          <a:xfrm>
            <a:off x="10053071" y="3726045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048655E-3FC5-40F1-A2C3-3C7F949C4818}"/>
              </a:ext>
            </a:extLst>
          </p:cNvPr>
          <p:cNvSpPr/>
          <p:nvPr/>
        </p:nvSpPr>
        <p:spPr>
          <a:xfrm>
            <a:off x="5344614" y="5062503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A849C2-2D90-4E49-9492-F6DE6A9C3766}"/>
              </a:ext>
            </a:extLst>
          </p:cNvPr>
          <p:cNvSpPr/>
          <p:nvPr/>
        </p:nvSpPr>
        <p:spPr>
          <a:xfrm>
            <a:off x="6865064" y="5062871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657E373-A058-47A8-ADB5-837168AF708C}"/>
              </a:ext>
            </a:extLst>
          </p:cNvPr>
          <p:cNvSpPr/>
          <p:nvPr/>
        </p:nvSpPr>
        <p:spPr>
          <a:xfrm>
            <a:off x="8532621" y="5120314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7164F2-D4F9-4257-96C1-583DA4953BF1}"/>
              </a:ext>
            </a:extLst>
          </p:cNvPr>
          <p:cNvSpPr/>
          <p:nvPr/>
        </p:nvSpPr>
        <p:spPr>
          <a:xfrm>
            <a:off x="10053071" y="5120682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AFD298-996B-466A-B93A-10E7B85F0AB6}"/>
              </a:ext>
            </a:extLst>
          </p:cNvPr>
          <p:cNvCxnSpPr>
            <a:cxnSpLocks/>
          </p:cNvCxnSpPr>
          <p:nvPr/>
        </p:nvCxnSpPr>
        <p:spPr>
          <a:xfrm>
            <a:off x="5888661" y="5291103"/>
            <a:ext cx="96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FA3D4C-903B-4F51-B917-A06021BD75E7}"/>
              </a:ext>
            </a:extLst>
          </p:cNvPr>
          <p:cNvCxnSpPr>
            <a:cxnSpLocks/>
          </p:cNvCxnSpPr>
          <p:nvPr/>
        </p:nvCxnSpPr>
        <p:spPr>
          <a:xfrm>
            <a:off x="9078430" y="5375862"/>
            <a:ext cx="96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3DBFA1-D72A-4D19-9B73-5E0C1A370AA1}"/>
              </a:ext>
            </a:extLst>
          </p:cNvPr>
          <p:cNvCxnSpPr>
            <a:cxnSpLocks/>
          </p:cNvCxnSpPr>
          <p:nvPr/>
        </p:nvCxnSpPr>
        <p:spPr>
          <a:xfrm>
            <a:off x="5837274" y="4002122"/>
            <a:ext cx="98528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D5EAD0-9893-41AA-A09E-B0562549E7E3}"/>
              </a:ext>
            </a:extLst>
          </p:cNvPr>
          <p:cNvCxnSpPr>
            <a:cxnSpLocks/>
          </p:cNvCxnSpPr>
          <p:nvPr/>
        </p:nvCxnSpPr>
        <p:spPr>
          <a:xfrm>
            <a:off x="9089071" y="3954277"/>
            <a:ext cx="98528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D93861-6A24-49DB-8832-434053DBDE66}"/>
              </a:ext>
            </a:extLst>
          </p:cNvPr>
          <p:cNvSpPr txBox="1"/>
          <p:nvPr/>
        </p:nvSpPr>
        <p:spPr>
          <a:xfrm>
            <a:off x="5076157" y="247289"/>
            <a:ext cx="5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the gene-to-gene relationship as following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E7B524-F129-40D7-96F8-AFFEEBB8B0FA}"/>
              </a:ext>
            </a:extLst>
          </p:cNvPr>
          <p:cNvSpPr txBox="1"/>
          <p:nvPr/>
        </p:nvSpPr>
        <p:spPr>
          <a:xfrm>
            <a:off x="4570222" y="1575020"/>
            <a:ext cx="101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F4B593-62FE-4F28-9C19-1C9A19E6D9B3}"/>
              </a:ext>
            </a:extLst>
          </p:cNvPr>
          <p:cNvSpPr txBox="1"/>
          <p:nvPr/>
        </p:nvSpPr>
        <p:spPr>
          <a:xfrm>
            <a:off x="4570222" y="4364899"/>
            <a:ext cx="101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8C9FAD-4069-49AB-A659-3E1592287063}"/>
              </a:ext>
            </a:extLst>
          </p:cNvPr>
          <p:cNvSpPr txBox="1"/>
          <p:nvPr/>
        </p:nvSpPr>
        <p:spPr>
          <a:xfrm>
            <a:off x="4348717" y="6110098"/>
            <a:ext cx="710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= (number of label 1)/ (number of label 1 + number of label 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856834-6A5F-499B-9C86-86BF86191AA4}"/>
              </a:ext>
            </a:extLst>
          </p:cNvPr>
          <p:cNvSpPr txBox="1"/>
          <p:nvPr/>
        </p:nvSpPr>
        <p:spPr>
          <a:xfrm>
            <a:off x="467833" y="4364899"/>
            <a:ext cx="366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1: gene expression agrees with the directed interaction</a:t>
            </a:r>
          </a:p>
          <a:p>
            <a:r>
              <a:rPr lang="en-US" dirty="0"/>
              <a:t>Label 0: gene expression disagrees with the </a:t>
            </a:r>
            <a:r>
              <a:rPr lang="en-US"/>
              <a:t>directed interaction</a:t>
            </a:r>
          </a:p>
        </p:txBody>
      </p:sp>
    </p:spTree>
    <p:extLst>
      <p:ext uri="{BB962C8B-B14F-4D97-AF65-F5344CB8AC3E}">
        <p14:creationId xmlns:p14="http://schemas.microsoft.com/office/powerpoint/2010/main" val="139885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Yiting Zheng</dc:creator>
  <cp:lastModifiedBy>Yiting Zheng</cp:lastModifiedBy>
  <cp:revision>1</cp:revision>
  <dcterms:created xsi:type="dcterms:W3CDTF">2021-12-21T04:59:38Z</dcterms:created>
  <dcterms:modified xsi:type="dcterms:W3CDTF">2021-12-21T04:59:38Z</dcterms:modified>
</cp:coreProperties>
</file>