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E96953-EAF2-4017-9353-1A3639ADEA64}"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95455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96953-EAF2-4017-9353-1A3639ADEA64}"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185868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96953-EAF2-4017-9353-1A3639ADEA64}"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314558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96953-EAF2-4017-9353-1A3639ADEA64}"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1076374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E96953-EAF2-4017-9353-1A3639ADEA64}" type="datetimeFigureOut">
              <a:rPr lang="en-US" smtClean="0"/>
              <a:t>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165800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E96953-EAF2-4017-9353-1A3639ADEA64}" type="datetimeFigureOut">
              <a:rPr lang="en-US" smtClean="0"/>
              <a:t>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247172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E96953-EAF2-4017-9353-1A3639ADEA64}" type="datetimeFigureOut">
              <a:rPr lang="en-US" smtClean="0"/>
              <a:t>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2948969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E96953-EAF2-4017-9353-1A3639ADEA64}" type="datetimeFigureOut">
              <a:rPr lang="en-US" smtClean="0"/>
              <a:t>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94372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E96953-EAF2-4017-9353-1A3639ADEA64}" type="datetimeFigureOut">
              <a:rPr lang="en-US" smtClean="0"/>
              <a:t>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207347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96953-EAF2-4017-9353-1A3639ADEA64}" type="datetimeFigureOut">
              <a:rPr lang="en-US" smtClean="0"/>
              <a:t>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403958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96953-EAF2-4017-9353-1A3639ADEA64}" type="datetimeFigureOut">
              <a:rPr lang="en-US" smtClean="0"/>
              <a:t>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127051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96953-EAF2-4017-9353-1A3639ADEA64}" type="datetimeFigureOut">
              <a:rPr lang="en-US" smtClean="0"/>
              <a:t>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0B600-CDF8-4E4F-836C-51E7038A43BF}" type="slidenum">
              <a:rPr lang="en-US" smtClean="0"/>
              <a:t>‹#›</a:t>
            </a:fld>
            <a:endParaRPr lang="en-US"/>
          </a:p>
        </p:txBody>
      </p:sp>
    </p:spTree>
    <p:extLst>
      <p:ext uri="{BB962C8B-B14F-4D97-AF65-F5344CB8AC3E}">
        <p14:creationId xmlns:p14="http://schemas.microsoft.com/office/powerpoint/2010/main" val="3360129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OGC-Preview / Feature Browser User Guide</a:t>
            </a:r>
            <a:endParaRPr lang="en-US" dirty="0"/>
          </a:p>
        </p:txBody>
      </p:sp>
      <p:sp>
        <p:nvSpPr>
          <p:cNvPr id="3" name="Subtitle 2"/>
          <p:cNvSpPr>
            <a:spLocks noGrp="1"/>
          </p:cNvSpPr>
          <p:nvPr>
            <p:ph type="subTitle" idx="1"/>
          </p:nvPr>
        </p:nvSpPr>
        <p:spPr/>
        <p:txBody>
          <a:bodyPr/>
          <a:lstStyle/>
          <a:p>
            <a:r>
              <a:rPr lang="en-US" dirty="0" smtClean="0"/>
              <a:t>A brief overview on OGC Preview/Feature Browser’s user interface</a:t>
            </a:r>
            <a:endParaRPr lang="en-US" dirty="0"/>
          </a:p>
        </p:txBody>
      </p:sp>
    </p:spTree>
    <p:extLst>
      <p:ext uri="{BB962C8B-B14F-4D97-AF65-F5344CB8AC3E}">
        <p14:creationId xmlns:p14="http://schemas.microsoft.com/office/powerpoint/2010/main" val="3323121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Interface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380" y="1825625"/>
            <a:ext cx="8033239" cy="4351338"/>
          </a:xfrm>
        </p:spPr>
      </p:pic>
    </p:spTree>
    <p:extLst>
      <p:ext uri="{BB962C8B-B14F-4D97-AF65-F5344CB8AC3E}">
        <p14:creationId xmlns:p14="http://schemas.microsoft.com/office/powerpoint/2010/main" val="2567995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Explained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Header Controls</a:t>
            </a:r>
          </a:p>
          <a:p>
            <a:pPr lvl="1"/>
            <a:r>
              <a:rPr lang="en-US" dirty="0" smtClean="0"/>
              <a:t>Server </a:t>
            </a:r>
            <a:r>
              <a:rPr lang="en-US" dirty="0"/>
              <a:t>Controls</a:t>
            </a:r>
          </a:p>
          <a:p>
            <a:pPr lvl="2"/>
            <a:r>
              <a:rPr lang="en-US" dirty="0"/>
              <a:t>Configured </a:t>
            </a:r>
            <a:r>
              <a:rPr lang="en-US" dirty="0" smtClean="0"/>
              <a:t>server names </a:t>
            </a:r>
            <a:r>
              <a:rPr lang="en-US" dirty="0"/>
              <a:t>will be displayed.  By default, all configured servers will be turned on and highlighted as to be shown as “active.”  Clicked the name of the server will turn it on and off.  Clicking the refresh button next to the server name will force a refresh of all the layer data associated with that server.</a:t>
            </a:r>
          </a:p>
          <a:p>
            <a:pPr lvl="1"/>
            <a:r>
              <a:rPr lang="en-US" dirty="0"/>
              <a:t>View </a:t>
            </a:r>
            <a:r>
              <a:rPr lang="en-US" dirty="0" smtClean="0"/>
              <a:t>Attributes</a:t>
            </a:r>
          </a:p>
          <a:p>
            <a:pPr lvl="2"/>
            <a:r>
              <a:rPr lang="en-US" dirty="0" smtClean="0"/>
              <a:t>This pops up a results window to get further information on the selected layer’s attributes for exporting data for further analysis.</a:t>
            </a:r>
            <a:endParaRPr lang="en-US" dirty="0"/>
          </a:p>
          <a:p>
            <a:pPr lvl="1"/>
            <a:r>
              <a:rPr lang="en-US" dirty="0" smtClean="0"/>
              <a:t>User Guide</a:t>
            </a:r>
          </a:p>
          <a:p>
            <a:pPr lvl="2"/>
            <a:r>
              <a:rPr lang="en-US" dirty="0" smtClean="0"/>
              <a:t>You’ve found it, or here’s another way to get to where you are now.</a:t>
            </a:r>
          </a:p>
          <a:p>
            <a:pPr lvl="1"/>
            <a:r>
              <a:rPr lang="en-US" dirty="0" smtClean="0"/>
              <a:t>About</a:t>
            </a:r>
          </a:p>
          <a:p>
            <a:pPr lvl="2"/>
            <a:r>
              <a:rPr lang="en-US" dirty="0" smtClean="0"/>
              <a:t>Find the contact details to give us some helpful feedback!</a:t>
            </a:r>
          </a:p>
          <a:p>
            <a:pPr lvl="1"/>
            <a:r>
              <a:rPr lang="en-US" dirty="0"/>
              <a:t>Application State Link</a:t>
            </a:r>
          </a:p>
          <a:p>
            <a:pPr lvl="2"/>
            <a:r>
              <a:rPr lang="en-US" dirty="0"/>
              <a:t>This button will generate a shareable link to your current </a:t>
            </a:r>
            <a:r>
              <a:rPr lang="en-US" dirty="0" smtClean="0"/>
              <a:t>application’s </a:t>
            </a:r>
            <a:r>
              <a:rPr lang="en-US" dirty="0"/>
              <a:t>state.  It will preserve selected layers and filters.</a:t>
            </a:r>
          </a:p>
          <a:p>
            <a:pPr lvl="1"/>
            <a:r>
              <a:rPr lang="en-US" dirty="0"/>
              <a:t>KML Links</a:t>
            </a:r>
          </a:p>
          <a:p>
            <a:pPr lvl="2"/>
            <a:r>
              <a:rPr lang="en-US" dirty="0"/>
              <a:t>This button will generate KML file for the layers selected.   If more than one server’s layers are selected, a link for each server will be generated for use outside the tool.</a:t>
            </a:r>
          </a:p>
          <a:p>
            <a:endParaRPr lang="en-US" dirty="0"/>
          </a:p>
        </p:txBody>
      </p:sp>
    </p:spTree>
    <p:extLst>
      <p:ext uri="{BB962C8B-B14F-4D97-AF65-F5344CB8AC3E}">
        <p14:creationId xmlns:p14="http://schemas.microsoft.com/office/powerpoint/2010/main" val="1379409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Explained</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Sidebar Controls</a:t>
            </a:r>
          </a:p>
          <a:p>
            <a:pPr lvl="1"/>
            <a:r>
              <a:rPr lang="en-US" dirty="0" smtClean="0"/>
              <a:t>Filters</a:t>
            </a:r>
          </a:p>
          <a:p>
            <a:pPr lvl="2"/>
            <a:r>
              <a:rPr lang="en-US" dirty="0" smtClean="0"/>
              <a:t>Location – select one of the following at a time:</a:t>
            </a:r>
          </a:p>
          <a:p>
            <a:pPr lvl="3"/>
            <a:r>
              <a:rPr lang="en-US" dirty="0" smtClean="0"/>
              <a:t>Whole World</a:t>
            </a:r>
          </a:p>
          <a:p>
            <a:pPr lvl="4"/>
            <a:r>
              <a:rPr lang="en-US" dirty="0" smtClean="0"/>
              <a:t>Default to querying based on the entire map of the world (returns all results of all enabled layers)</a:t>
            </a:r>
          </a:p>
          <a:p>
            <a:pPr lvl="3"/>
            <a:r>
              <a:rPr lang="en-US" dirty="0" smtClean="0"/>
              <a:t>Constrain to map</a:t>
            </a:r>
          </a:p>
          <a:p>
            <a:pPr lvl="4"/>
            <a:r>
              <a:rPr lang="en-US" dirty="0" smtClean="0"/>
              <a:t>Limit the results to the current map’s zoom state</a:t>
            </a:r>
          </a:p>
          <a:p>
            <a:pPr lvl="3"/>
            <a:r>
              <a:rPr lang="en-US" dirty="0" smtClean="0"/>
              <a:t>Bounds</a:t>
            </a:r>
          </a:p>
          <a:p>
            <a:pPr lvl="4"/>
            <a:r>
              <a:rPr lang="en-US" dirty="0" smtClean="0"/>
              <a:t>Input specific North, East, South, and West coordinates to draw a bounding rectangle for filtering.</a:t>
            </a:r>
          </a:p>
          <a:p>
            <a:pPr lvl="3"/>
            <a:r>
              <a:rPr lang="en-US" dirty="0" smtClean="0"/>
              <a:t>Center Point</a:t>
            </a:r>
          </a:p>
          <a:p>
            <a:pPr lvl="4"/>
            <a:r>
              <a:rPr lang="en-US" dirty="0" smtClean="0"/>
              <a:t>Select a center point in </a:t>
            </a:r>
            <a:r>
              <a:rPr lang="en-US" dirty="0" err="1" smtClean="0"/>
              <a:t>lat</a:t>
            </a:r>
            <a:r>
              <a:rPr lang="en-US" dirty="0" smtClean="0"/>
              <a:t>/long and a distance to make a bounding rectangle for filtering.</a:t>
            </a:r>
          </a:p>
          <a:p>
            <a:pPr lvl="3"/>
            <a:r>
              <a:rPr lang="en-US" dirty="0" smtClean="0"/>
              <a:t>Country</a:t>
            </a:r>
          </a:p>
          <a:p>
            <a:pPr lvl="4"/>
            <a:r>
              <a:rPr lang="en-US" dirty="0" smtClean="0"/>
              <a:t>Select one or multiple countries to filter on.</a:t>
            </a:r>
          </a:p>
          <a:p>
            <a:pPr lvl="3"/>
            <a:r>
              <a:rPr lang="en-US" dirty="0" smtClean="0"/>
              <a:t>Shapefile</a:t>
            </a:r>
          </a:p>
          <a:p>
            <a:pPr lvl="4"/>
            <a:r>
              <a:rPr lang="en-US" dirty="0" smtClean="0"/>
              <a:t>Upload a region shapefile to filter on.</a:t>
            </a:r>
            <a:endParaRPr lang="en-US" dirty="0" smtClean="0"/>
          </a:p>
          <a:p>
            <a:pPr lvl="3"/>
            <a:r>
              <a:rPr lang="en-US" dirty="0" smtClean="0"/>
              <a:t>Manual Draw</a:t>
            </a:r>
            <a:endParaRPr lang="en-US" dirty="0"/>
          </a:p>
          <a:p>
            <a:pPr lvl="4"/>
            <a:r>
              <a:rPr lang="en-US" dirty="0" smtClean="0"/>
              <a:t>Drawing tools are provided hovering on the map – you can manual draw polygons and circles.</a:t>
            </a:r>
            <a:endParaRPr lang="en-US" dirty="0" smtClean="0"/>
          </a:p>
          <a:p>
            <a:pPr lvl="2"/>
            <a:r>
              <a:rPr lang="en-US" dirty="0" smtClean="0"/>
              <a:t>Date/Time</a:t>
            </a:r>
          </a:p>
          <a:p>
            <a:pPr lvl="3"/>
            <a:r>
              <a:rPr lang="en-US" dirty="0" smtClean="0"/>
              <a:t>A variety of filters will be developed for managing the amount of data displayed.  Currently, date and time filtering is possible via a duration or a range selector.</a:t>
            </a:r>
          </a:p>
          <a:p>
            <a:pPr lvl="1"/>
            <a:r>
              <a:rPr lang="en-US" dirty="0" smtClean="0"/>
              <a:t>Layer Selection</a:t>
            </a:r>
            <a:endParaRPr lang="en-US" dirty="0" smtClean="0"/>
          </a:p>
          <a:p>
            <a:pPr lvl="2"/>
            <a:r>
              <a:rPr lang="en-US" dirty="0" smtClean="0"/>
              <a:t>A listing of available geospatial layer information will be displayed with a checkbox.  Checking the box turns the layer’s information display on and off.</a:t>
            </a:r>
          </a:p>
          <a:p>
            <a:endParaRPr lang="en-US" dirty="0" smtClean="0"/>
          </a:p>
          <a:p>
            <a:endParaRPr lang="en-US" dirty="0" smtClean="0"/>
          </a:p>
          <a:p>
            <a:endParaRPr lang="en-US" dirty="0"/>
          </a:p>
        </p:txBody>
      </p:sp>
    </p:spTree>
    <p:extLst>
      <p:ext uri="{BB962C8B-B14F-4D97-AF65-F5344CB8AC3E}">
        <p14:creationId xmlns:p14="http://schemas.microsoft.com/office/powerpoint/2010/main" val="1281390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Layers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380" y="1825625"/>
            <a:ext cx="8033239" cy="4351338"/>
          </a:xfrm>
        </p:spPr>
      </p:pic>
    </p:spTree>
    <p:extLst>
      <p:ext uri="{BB962C8B-B14F-4D97-AF65-F5344CB8AC3E}">
        <p14:creationId xmlns:p14="http://schemas.microsoft.com/office/powerpoint/2010/main" val="1812957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Layers</a:t>
            </a:r>
            <a:endParaRPr lang="en-US" dirty="0"/>
          </a:p>
        </p:txBody>
      </p:sp>
      <p:sp>
        <p:nvSpPr>
          <p:cNvPr id="3" name="Content Placeholder 2"/>
          <p:cNvSpPr>
            <a:spLocks noGrp="1"/>
          </p:cNvSpPr>
          <p:nvPr>
            <p:ph idx="1"/>
          </p:nvPr>
        </p:nvSpPr>
        <p:spPr/>
        <p:txBody>
          <a:bodyPr/>
          <a:lstStyle/>
          <a:p>
            <a:r>
              <a:rPr lang="en-US" dirty="0" smtClean="0"/>
              <a:t>Selecting layers on the left hand side bar causes the layers to appear on the map.</a:t>
            </a:r>
          </a:p>
          <a:p>
            <a:r>
              <a:rPr lang="en-US" dirty="0" smtClean="0"/>
              <a:t>In the previous screen, several layers are selected and their associated legend information is displayed in the bottom right corner.</a:t>
            </a:r>
          </a:p>
          <a:p>
            <a:r>
              <a:rPr lang="en-US" dirty="0" smtClean="0"/>
              <a:t>A bounding </a:t>
            </a:r>
            <a:r>
              <a:rPr lang="en-US" dirty="0" smtClean="0"/>
              <a:t>region </a:t>
            </a:r>
            <a:r>
              <a:rPr lang="en-US" dirty="0" smtClean="0"/>
              <a:t>is created via the attribute selection tool.</a:t>
            </a:r>
          </a:p>
          <a:p>
            <a:r>
              <a:rPr lang="en-US" dirty="0" smtClean="0"/>
              <a:t>In </a:t>
            </a:r>
            <a:r>
              <a:rPr lang="en-US" dirty="0" smtClean="0"/>
              <a:t>the previous screen, you can also see that the URL is updated to preserve the current filter and layer </a:t>
            </a:r>
            <a:r>
              <a:rPr lang="en-US" dirty="0" smtClean="0"/>
              <a:t>display.  You can use this feature to share your state or save the URL to come back later.</a:t>
            </a:r>
            <a:endParaRPr lang="en-US" dirty="0"/>
          </a:p>
        </p:txBody>
      </p:sp>
    </p:spTree>
    <p:extLst>
      <p:ext uri="{BB962C8B-B14F-4D97-AF65-F5344CB8AC3E}">
        <p14:creationId xmlns:p14="http://schemas.microsoft.com/office/powerpoint/2010/main" val="2801860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Attributes</a:t>
            </a:r>
            <a:endParaRPr lang="en-US" dirty="0"/>
          </a:p>
        </p:txBody>
      </p:sp>
      <p:pic>
        <p:nvPicPr>
          <p:cNvPr id="7" name="Content Placeholder 6"/>
          <p:cNvPicPr>
            <a:picLocks noGrp="1" noChangeAspect="1"/>
          </p:cNvPicPr>
          <p:nvPr>
            <p:ph idx="1"/>
          </p:nvPr>
        </p:nvPicPr>
        <p:blipFill>
          <a:blip r:embed="rId2"/>
          <a:stretch>
            <a:fillRect/>
          </a:stretch>
        </p:blipFill>
        <p:spPr>
          <a:xfrm>
            <a:off x="2129563" y="1825625"/>
            <a:ext cx="7932874" cy="4351338"/>
          </a:xfrm>
          <a:prstGeom prst="rect">
            <a:avLst/>
          </a:prstGeom>
        </p:spPr>
      </p:pic>
    </p:spTree>
    <p:extLst>
      <p:ext uri="{BB962C8B-B14F-4D97-AF65-F5344CB8AC3E}">
        <p14:creationId xmlns:p14="http://schemas.microsoft.com/office/powerpoint/2010/main" val="3812243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Attributes</a:t>
            </a:r>
            <a:endParaRPr lang="en-US" dirty="0"/>
          </a:p>
        </p:txBody>
      </p:sp>
      <p:sp>
        <p:nvSpPr>
          <p:cNvPr id="3" name="Content Placeholder 2"/>
          <p:cNvSpPr>
            <a:spLocks noGrp="1"/>
          </p:cNvSpPr>
          <p:nvPr>
            <p:ph idx="1"/>
          </p:nvPr>
        </p:nvSpPr>
        <p:spPr/>
        <p:txBody>
          <a:bodyPr/>
          <a:lstStyle/>
          <a:p>
            <a:r>
              <a:rPr lang="en-US" dirty="0" smtClean="0"/>
              <a:t>After my selection, I hit “View Attributes.” </a:t>
            </a:r>
          </a:p>
          <a:p>
            <a:r>
              <a:rPr lang="en-US" dirty="0" smtClean="0"/>
              <a:t>This caused a popup as shown on the previous slide displaying the two layers I had selected that are inside the region I made.</a:t>
            </a:r>
          </a:p>
          <a:p>
            <a:r>
              <a:rPr lang="en-US" dirty="0" smtClean="0"/>
              <a:t>Here you can view feature information as well as export the information in a variety of formats: CSV, KML, and SHP files.</a:t>
            </a:r>
          </a:p>
          <a:p>
            <a:r>
              <a:rPr lang="en-US" dirty="0" smtClean="0"/>
              <a:t>You can also further filter the results based on text/name.</a:t>
            </a:r>
          </a:p>
          <a:p>
            <a:endParaRPr lang="en-US" dirty="0" smtClean="0"/>
          </a:p>
          <a:p>
            <a:endParaRPr lang="en-US" dirty="0"/>
          </a:p>
        </p:txBody>
      </p:sp>
    </p:spTree>
    <p:extLst>
      <p:ext uri="{BB962C8B-B14F-4D97-AF65-F5344CB8AC3E}">
        <p14:creationId xmlns:p14="http://schemas.microsoft.com/office/powerpoint/2010/main" val="2462405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558</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OGC-Preview / Feature Browser User Guide</vt:lpstr>
      <vt:lpstr>Main Interface</vt:lpstr>
      <vt:lpstr>Interface Explained</vt:lpstr>
      <vt:lpstr>Interface Explained</vt:lpstr>
      <vt:lpstr>Selected Layers</vt:lpstr>
      <vt:lpstr>Selected Layers</vt:lpstr>
      <vt:lpstr>Viewing Attributes</vt:lpstr>
      <vt:lpstr>Viewing Attributes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OGC-Preview / Feature Browser User Guide</dc:title>
  <dc:creator>Baron, Tony</dc:creator>
  <cp:lastModifiedBy>Baron, Tony</cp:lastModifiedBy>
  <cp:revision>9</cp:revision>
  <dcterms:created xsi:type="dcterms:W3CDTF">2015-10-02T16:14:09Z</dcterms:created>
  <dcterms:modified xsi:type="dcterms:W3CDTF">2015-12-04T20:51:59Z</dcterms:modified>
</cp:coreProperties>
</file>