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5BA3-F274-4D5C-9909-83DFBCC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55BE-9AD2-411F-9F21-4917B8022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1B91-B6E0-43B6-96A9-0ED3F8D8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D220-0849-40F0-912F-E57B7F0E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9202-540E-4F5F-967A-A5F7370F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41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68D4-7E5C-4810-B202-EC8307B3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64114-838B-4A1A-9105-6E3486CA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5250-B3BB-42FE-8CBD-1E4AE55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DA0A-4E5F-4E33-B4C0-F4D0EF26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9C8A-731B-46B0-A83F-7A42B98F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657A3-22E0-4DDD-9FDC-F24F9B031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7A643-A5B6-4EF0-A7E6-2BB21DDD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E5F0-8EA2-4D4C-904D-D4D3FAE9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8FF6-D4D4-4484-8B5B-AF3634AF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9C7B-7BC6-44A6-A178-865987E5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9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8664-66B4-43F4-A18D-6D77F514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09D5-6925-4F10-9E0A-44E243D1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6260-345F-4CF2-B82A-81D71420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66EE-A536-408A-A0C1-592FC56E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F715-F989-4AB0-AB95-4BFF373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60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815E-6AEB-465A-861B-26CB09BC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A047-AEE3-4499-9123-9EDFF4C0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196F-9516-462C-831D-5BA230BF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F2D8-7E74-4B77-B6F1-0ACB4B82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87C5-8E96-4EC1-A291-29F09668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60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D110-DAE9-4F91-824F-4886B23C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6B2B-5AD5-48D5-A0AB-AA914BDB7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4DB38-7502-4438-B310-18FFF448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27FF3-6997-4EBE-AB1E-E891F045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86AAF-7C02-47C4-BC6B-407CC3F6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B79F7-657B-4131-8505-A3E34E6C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21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61A-42D3-41C0-AF25-15A7F8BB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29C48-453E-4CB7-A76C-B64BF787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861EE-CFB9-40BE-A577-BEA2139B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A475E-2FAE-4782-990E-D4B47BA5C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E5577-7CE3-4354-BBBB-5FD75A2C4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184DC-B9B8-451F-9310-C35CDF17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FBFC8-A904-4A19-9567-4C0B773F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4AF55-A8E9-4FBF-8245-25AD0FF5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6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68B2-905D-407F-BEA3-328E8287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6FB54-03F1-4ABE-9CF8-D35F673B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6257-229E-43D4-9EBA-DC03F35F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7493C-0FCD-424D-A47E-31217BCE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19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FB3E-16F3-4D38-BA01-2104D476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720C3-5322-4DF1-AA0C-D8834BC5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5C7C3-8EAB-4672-8E1C-6506E1C6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7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129F-007D-4455-8940-5B4F9BE3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9E2E-D818-40FB-A6D3-4F28E7BD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E218-E5EC-4602-95E4-07A8BEFE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F076-622C-406C-914D-68B5A218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516D9-C7E2-4726-9723-0E26BEAD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2A096-A6F6-4D8D-9760-DB418D41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38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998C-4022-4495-9D03-DB10BA6A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0B000-AF61-4F9F-A398-E823BC38B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6B5F0-C558-4CA6-ABFF-61CC856A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E4265-F231-4981-828F-46DBBEE7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F4C48-E325-40B1-810D-8845805E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05E5-93F1-4259-BCDC-1C59A2F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85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B00C6-9887-49BD-8C22-029C47B2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41BD-90BE-4601-B929-B5C4171E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88495-E092-4394-88B4-67C70817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5FCA-3F2F-4890-898F-61A0EA6132FE}" type="datetimeFigureOut">
              <a:rPr lang="es-CO" smtClean="0"/>
              <a:t>22/05/19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DA3E-0602-453D-B127-1469E4C56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6462-C88E-4C79-8E6C-F07BD7288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EC9A-92F7-4F40-8529-8887837A11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932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0EE58D6-A772-47D0-A91F-46C0CDFA3B24}"/>
              </a:ext>
            </a:extLst>
          </p:cNvPr>
          <p:cNvGrpSpPr/>
          <p:nvPr/>
        </p:nvGrpSpPr>
        <p:grpSpPr>
          <a:xfrm>
            <a:off x="3142695" y="1016493"/>
            <a:ext cx="5712056" cy="2519810"/>
            <a:chOff x="3142695" y="1016493"/>
            <a:chExt cx="5712056" cy="2519810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EF2FAE86-01AB-434D-8001-8E18EEA39A9C}"/>
                </a:ext>
              </a:extLst>
            </p:cNvPr>
            <p:cNvSpPr/>
            <p:nvPr/>
          </p:nvSpPr>
          <p:spPr>
            <a:xfrm rot="5400000">
              <a:off x="4609731" y="-215284"/>
              <a:ext cx="1793290" cy="4256845"/>
            </a:xfrm>
            <a:prstGeom prst="trapezoi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AD4218-0BC1-4A8E-9932-EA3BE37EE590}"/>
                </a:ext>
              </a:extLst>
            </p:cNvPr>
            <p:cNvCxnSpPr/>
            <p:nvPr/>
          </p:nvCxnSpPr>
          <p:spPr>
            <a:xfrm flipH="1" flipV="1">
              <a:off x="3142695" y="1016493"/>
              <a:ext cx="235258" cy="137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312A57-73BC-4ACF-AB7F-D50E6B9E4E60}"/>
                </a:ext>
              </a:extLst>
            </p:cNvPr>
            <p:cNvCxnSpPr/>
            <p:nvPr/>
          </p:nvCxnSpPr>
          <p:spPr>
            <a:xfrm flipH="1" flipV="1">
              <a:off x="3142695" y="1243538"/>
              <a:ext cx="235258" cy="137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C008EC-0521-41E2-A45F-7C182BD51917}"/>
                </a:ext>
              </a:extLst>
            </p:cNvPr>
            <p:cNvCxnSpPr/>
            <p:nvPr/>
          </p:nvCxnSpPr>
          <p:spPr>
            <a:xfrm flipH="1" flipV="1">
              <a:off x="3142695" y="1459048"/>
              <a:ext cx="235258" cy="137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44E29B-378E-4F2B-937E-898A8F38C08A}"/>
                </a:ext>
              </a:extLst>
            </p:cNvPr>
            <p:cNvCxnSpPr/>
            <p:nvPr/>
          </p:nvCxnSpPr>
          <p:spPr>
            <a:xfrm flipH="1" flipV="1">
              <a:off x="3142695" y="1686093"/>
              <a:ext cx="235258" cy="137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2BE1B7-6F7D-4269-871A-DF1D18D47F53}"/>
                </a:ext>
              </a:extLst>
            </p:cNvPr>
            <p:cNvCxnSpPr/>
            <p:nvPr/>
          </p:nvCxnSpPr>
          <p:spPr>
            <a:xfrm flipH="1" flipV="1">
              <a:off x="3142695" y="1913138"/>
              <a:ext cx="235258" cy="137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E1E92F-1BE4-447D-90AD-8EA4A67CB0E7}"/>
                </a:ext>
              </a:extLst>
            </p:cNvPr>
            <p:cNvCxnSpPr/>
            <p:nvPr/>
          </p:nvCxnSpPr>
          <p:spPr>
            <a:xfrm flipH="1" flipV="1">
              <a:off x="3142695" y="2140183"/>
              <a:ext cx="235258" cy="137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E974B9-2455-4EE9-BF91-780C21921FEF}"/>
                </a:ext>
              </a:extLst>
            </p:cNvPr>
            <p:cNvCxnSpPr/>
            <p:nvPr/>
          </p:nvCxnSpPr>
          <p:spPr>
            <a:xfrm flipH="1" flipV="1">
              <a:off x="3142695" y="2355693"/>
              <a:ext cx="235258" cy="137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06F5F0-EBE6-4602-84FC-4537261CD41A}"/>
                </a:ext>
              </a:extLst>
            </p:cNvPr>
            <p:cNvCxnSpPr/>
            <p:nvPr/>
          </p:nvCxnSpPr>
          <p:spPr>
            <a:xfrm flipH="1" flipV="1">
              <a:off x="3142695" y="2582738"/>
              <a:ext cx="235258" cy="137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BBEA2C-B61B-4783-82E0-E69F3D9FFF12}"/>
                </a:ext>
              </a:extLst>
            </p:cNvPr>
            <p:cNvCxnSpPr/>
            <p:nvPr/>
          </p:nvCxnSpPr>
          <p:spPr>
            <a:xfrm>
              <a:off x="3377953" y="3200400"/>
              <a:ext cx="42568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35873C-26E0-4808-8ADE-EFCADA49D534}"/>
                </a:ext>
              </a:extLst>
            </p:cNvPr>
            <p:cNvCxnSpPr/>
            <p:nvPr/>
          </p:nvCxnSpPr>
          <p:spPr>
            <a:xfrm flipV="1">
              <a:off x="3237722" y="3041780"/>
              <a:ext cx="345233" cy="38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351A78-D79B-403F-8873-728E719CFCF8}"/>
                </a:ext>
              </a:extLst>
            </p:cNvPr>
            <p:cNvCxnSpPr/>
            <p:nvPr/>
          </p:nvCxnSpPr>
          <p:spPr>
            <a:xfrm flipV="1">
              <a:off x="7327160" y="3041780"/>
              <a:ext cx="447870" cy="49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EEC511-4C16-4367-A32C-C5DBFD1A9232}"/>
                </a:ext>
              </a:extLst>
            </p:cNvPr>
            <p:cNvSpPr txBox="1"/>
            <p:nvPr/>
          </p:nvSpPr>
          <p:spPr>
            <a:xfrm>
              <a:off x="5506376" y="286605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E60135-A47F-4440-BC0B-3DB3CC469043}"/>
                </a:ext>
              </a:extLst>
            </p:cNvPr>
            <p:cNvCxnSpPr>
              <a:stCxn id="3" idx="0"/>
            </p:cNvCxnSpPr>
            <p:nvPr/>
          </p:nvCxnSpPr>
          <p:spPr>
            <a:xfrm flipV="1">
              <a:off x="7634799" y="1913138"/>
              <a:ext cx="121995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7183FD-7171-4489-A662-FE6E617BCC52}"/>
                </a:ext>
              </a:extLst>
            </p:cNvPr>
            <p:cNvSpPr txBox="1"/>
            <p:nvPr/>
          </p:nvSpPr>
          <p:spPr>
            <a:xfrm>
              <a:off x="8244775" y="154380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12664FA-3459-490C-9C51-719458086D12}"/>
                </a:ext>
              </a:extLst>
            </p:cNvPr>
            <p:cNvCxnSpPr>
              <a:stCxn id="3" idx="2"/>
            </p:cNvCxnSpPr>
            <p:nvPr/>
          </p:nvCxnSpPr>
          <p:spPr>
            <a:xfrm flipV="1">
              <a:off x="3377954" y="1913138"/>
              <a:ext cx="970111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5A5600-7DEC-4B05-8B59-C8990C945D8E}"/>
                </a:ext>
              </a:extLst>
            </p:cNvPr>
            <p:cNvSpPr txBox="1"/>
            <p:nvPr/>
          </p:nvSpPr>
          <p:spPr>
            <a:xfrm>
              <a:off x="3613211" y="155736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x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CEAABE-2A08-4CD6-A97F-6AC382AB5584}"/>
                </a:ext>
              </a:extLst>
            </p:cNvPr>
            <p:cNvCxnSpPr>
              <a:endCxn id="3" idx="0"/>
            </p:cNvCxnSpPr>
            <p:nvPr/>
          </p:nvCxnSpPr>
          <p:spPr>
            <a:xfrm>
              <a:off x="4348065" y="1913138"/>
              <a:ext cx="3286734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43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4187B-3B8A-4779-9AAB-8CEE7AF1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695450"/>
            <a:ext cx="9629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C3369-EEEF-4FF8-BF36-350CB2F6178E}"/>
              </a:ext>
            </a:extLst>
          </p:cNvPr>
          <p:cNvGrpSpPr/>
          <p:nvPr/>
        </p:nvGrpSpPr>
        <p:grpSpPr>
          <a:xfrm>
            <a:off x="2449119" y="1604139"/>
            <a:ext cx="3146679" cy="3593156"/>
            <a:chOff x="2449119" y="1604139"/>
            <a:chExt cx="3146679" cy="359315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66D3723-4468-4DF3-A963-7A4792542E05}"/>
                </a:ext>
              </a:extLst>
            </p:cNvPr>
            <p:cNvSpPr/>
            <p:nvPr/>
          </p:nvSpPr>
          <p:spPr>
            <a:xfrm>
              <a:off x="2449119" y="1604139"/>
              <a:ext cx="3146679" cy="3593156"/>
            </a:xfrm>
            <a:custGeom>
              <a:avLst/>
              <a:gdLst>
                <a:gd name="connsiteX0" fmla="*/ 1732264 w 3146679"/>
                <a:gd name="connsiteY0" fmla="*/ 11597 h 3593156"/>
                <a:gd name="connsiteX1" fmla="*/ 2859728 w 3146679"/>
                <a:gd name="connsiteY1" fmla="*/ 597523 h 3593156"/>
                <a:gd name="connsiteX2" fmla="*/ 3072792 w 3146679"/>
                <a:gd name="connsiteY2" fmla="*/ 2639387 h 3593156"/>
                <a:gd name="connsiteX3" fmla="*/ 1803285 w 3146679"/>
                <a:gd name="connsiteY3" fmla="*/ 3580420 h 3593156"/>
                <a:gd name="connsiteX4" fmla="*/ 187549 w 3146679"/>
                <a:gd name="connsiteY4" fmla="*/ 2017950 h 3593156"/>
                <a:gd name="connsiteX5" fmla="*/ 89895 w 3146679"/>
                <a:gd name="connsiteY5" fmla="*/ 997018 h 3593156"/>
                <a:gd name="connsiteX6" fmla="*/ 693576 w 3146679"/>
                <a:gd name="connsiteY6" fmla="*/ 269049 h 3593156"/>
                <a:gd name="connsiteX7" fmla="*/ 1732264 w 3146679"/>
                <a:gd name="connsiteY7" fmla="*/ 11597 h 359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6679" h="3593156">
                  <a:moveTo>
                    <a:pt x="1732264" y="11597"/>
                  </a:moveTo>
                  <a:cubicBezTo>
                    <a:pt x="2093289" y="66343"/>
                    <a:pt x="2636307" y="159558"/>
                    <a:pt x="2859728" y="597523"/>
                  </a:cubicBezTo>
                  <a:cubicBezTo>
                    <a:pt x="3083149" y="1035488"/>
                    <a:pt x="3248866" y="2142238"/>
                    <a:pt x="3072792" y="2639387"/>
                  </a:cubicBezTo>
                  <a:cubicBezTo>
                    <a:pt x="2896718" y="3136537"/>
                    <a:pt x="2284159" y="3683993"/>
                    <a:pt x="1803285" y="3580420"/>
                  </a:cubicBezTo>
                  <a:cubicBezTo>
                    <a:pt x="1322411" y="3476847"/>
                    <a:pt x="473114" y="2448517"/>
                    <a:pt x="187549" y="2017950"/>
                  </a:cubicBezTo>
                  <a:cubicBezTo>
                    <a:pt x="-98016" y="1587383"/>
                    <a:pt x="5557" y="1288501"/>
                    <a:pt x="89895" y="997018"/>
                  </a:cubicBezTo>
                  <a:cubicBezTo>
                    <a:pt x="174233" y="705535"/>
                    <a:pt x="424287" y="433286"/>
                    <a:pt x="693576" y="269049"/>
                  </a:cubicBezTo>
                  <a:cubicBezTo>
                    <a:pt x="962865" y="104812"/>
                    <a:pt x="1371239" y="-43149"/>
                    <a:pt x="1732264" y="1159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30E370-F8A2-41E5-9314-660807DF34AB}"/>
                </a:ext>
              </a:extLst>
            </p:cNvPr>
            <p:cNvSpPr/>
            <p:nvPr/>
          </p:nvSpPr>
          <p:spPr>
            <a:xfrm>
              <a:off x="2503503" y="1713390"/>
              <a:ext cx="2112885" cy="1029810"/>
            </a:xfrm>
            <a:custGeom>
              <a:avLst/>
              <a:gdLst>
                <a:gd name="connsiteX0" fmla="*/ 0 w 2112885"/>
                <a:gd name="connsiteY0" fmla="*/ 1029810 h 1029810"/>
                <a:gd name="connsiteX1" fmla="*/ 1242874 w 2112885"/>
                <a:gd name="connsiteY1" fmla="*/ 727969 h 1029810"/>
                <a:gd name="connsiteX2" fmla="*/ 2112885 w 2112885"/>
                <a:gd name="connsiteY2" fmla="*/ 0 h 102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2885" h="1029810">
                  <a:moveTo>
                    <a:pt x="0" y="1029810"/>
                  </a:moveTo>
                  <a:cubicBezTo>
                    <a:pt x="445363" y="964707"/>
                    <a:pt x="890727" y="899604"/>
                    <a:pt x="1242874" y="727969"/>
                  </a:cubicBezTo>
                  <a:cubicBezTo>
                    <a:pt x="1595021" y="556334"/>
                    <a:pt x="1853953" y="278167"/>
                    <a:pt x="211288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823D48-809C-4DE2-AF5B-11652FDE4A16}"/>
                </a:ext>
              </a:extLst>
            </p:cNvPr>
            <p:cNvSpPr/>
            <p:nvPr/>
          </p:nvSpPr>
          <p:spPr>
            <a:xfrm>
              <a:off x="2556769" y="2032986"/>
              <a:ext cx="2645546" cy="1464816"/>
            </a:xfrm>
            <a:custGeom>
              <a:avLst/>
              <a:gdLst>
                <a:gd name="connsiteX0" fmla="*/ 0 w 2645546"/>
                <a:gd name="connsiteY0" fmla="*/ 1464816 h 1464816"/>
                <a:gd name="connsiteX1" fmla="*/ 1455938 w 2645546"/>
                <a:gd name="connsiteY1" fmla="*/ 1100831 h 1464816"/>
                <a:gd name="connsiteX2" fmla="*/ 2645546 w 2645546"/>
                <a:gd name="connsiteY2" fmla="*/ 0 h 146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5546" h="1464816">
                  <a:moveTo>
                    <a:pt x="0" y="1464816"/>
                  </a:moveTo>
                  <a:cubicBezTo>
                    <a:pt x="507507" y="1404891"/>
                    <a:pt x="1015014" y="1344967"/>
                    <a:pt x="1455938" y="1100831"/>
                  </a:cubicBezTo>
                  <a:cubicBezTo>
                    <a:pt x="1896862" y="856695"/>
                    <a:pt x="2271204" y="428347"/>
                    <a:pt x="26455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CDD8B9-930A-4271-9EDD-FB9BE58B9F30}"/>
                </a:ext>
              </a:extLst>
            </p:cNvPr>
            <p:cNvSpPr/>
            <p:nvPr/>
          </p:nvSpPr>
          <p:spPr>
            <a:xfrm>
              <a:off x="2974019" y="2725445"/>
              <a:ext cx="2512381" cy="1358283"/>
            </a:xfrm>
            <a:custGeom>
              <a:avLst/>
              <a:gdLst>
                <a:gd name="connsiteX0" fmla="*/ 0 w 2512381"/>
                <a:gd name="connsiteY0" fmla="*/ 1358283 h 1358283"/>
                <a:gd name="connsiteX1" fmla="*/ 1553593 w 2512381"/>
                <a:gd name="connsiteY1" fmla="*/ 994299 h 1358283"/>
                <a:gd name="connsiteX2" fmla="*/ 2512381 w 2512381"/>
                <a:gd name="connsiteY2" fmla="*/ 0 h 13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2381" h="1358283">
                  <a:moveTo>
                    <a:pt x="0" y="1358283"/>
                  </a:moveTo>
                  <a:cubicBezTo>
                    <a:pt x="567431" y="1289481"/>
                    <a:pt x="1134863" y="1220679"/>
                    <a:pt x="1553593" y="994299"/>
                  </a:cubicBezTo>
                  <a:cubicBezTo>
                    <a:pt x="1972323" y="767919"/>
                    <a:pt x="2242352" y="383959"/>
                    <a:pt x="251238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8B98565-1C13-455E-A3C7-9A2B6FAE29E7}"/>
                </a:ext>
              </a:extLst>
            </p:cNvPr>
            <p:cNvSpPr/>
            <p:nvPr/>
          </p:nvSpPr>
          <p:spPr>
            <a:xfrm>
              <a:off x="3568823" y="3781887"/>
              <a:ext cx="2024109" cy="949911"/>
            </a:xfrm>
            <a:custGeom>
              <a:avLst/>
              <a:gdLst>
                <a:gd name="connsiteX0" fmla="*/ 0 w 2024109"/>
                <a:gd name="connsiteY0" fmla="*/ 949911 h 949911"/>
                <a:gd name="connsiteX1" fmla="*/ 1233996 w 2024109"/>
                <a:gd name="connsiteY1" fmla="*/ 577049 h 949911"/>
                <a:gd name="connsiteX2" fmla="*/ 2024109 w 2024109"/>
                <a:gd name="connsiteY2" fmla="*/ 0 h 94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4109" h="949911">
                  <a:moveTo>
                    <a:pt x="0" y="949911"/>
                  </a:moveTo>
                  <a:cubicBezTo>
                    <a:pt x="448322" y="842639"/>
                    <a:pt x="896645" y="735367"/>
                    <a:pt x="1233996" y="577049"/>
                  </a:cubicBezTo>
                  <a:cubicBezTo>
                    <a:pt x="1571348" y="418730"/>
                    <a:pt x="1797728" y="209365"/>
                    <a:pt x="20241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25A643E-38F8-40F7-8D4E-6D5E3E62B65A}"/>
                </a:ext>
              </a:extLst>
            </p:cNvPr>
            <p:cNvSpPr/>
            <p:nvPr/>
          </p:nvSpPr>
          <p:spPr>
            <a:xfrm>
              <a:off x="4598633" y="1722268"/>
              <a:ext cx="985421" cy="2068497"/>
            </a:xfrm>
            <a:custGeom>
              <a:avLst/>
              <a:gdLst>
                <a:gd name="connsiteX0" fmla="*/ 0 w 985421"/>
                <a:gd name="connsiteY0" fmla="*/ 0 h 2068497"/>
                <a:gd name="connsiteX1" fmla="*/ 168676 w 985421"/>
                <a:gd name="connsiteY1" fmla="*/ 1313895 h 2068497"/>
                <a:gd name="connsiteX2" fmla="*/ 985421 w 985421"/>
                <a:gd name="connsiteY2" fmla="*/ 2068497 h 206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421" h="2068497">
                  <a:moveTo>
                    <a:pt x="0" y="0"/>
                  </a:moveTo>
                  <a:cubicBezTo>
                    <a:pt x="2219" y="484573"/>
                    <a:pt x="4439" y="969146"/>
                    <a:pt x="168676" y="1313895"/>
                  </a:cubicBezTo>
                  <a:cubicBezTo>
                    <a:pt x="332913" y="1658644"/>
                    <a:pt x="659167" y="1863570"/>
                    <a:pt x="985421" y="20684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41F17B-FC95-428C-871A-064F1825A324}"/>
                </a:ext>
              </a:extLst>
            </p:cNvPr>
            <p:cNvSpPr/>
            <p:nvPr/>
          </p:nvSpPr>
          <p:spPr>
            <a:xfrm>
              <a:off x="3639845" y="1660124"/>
              <a:ext cx="1376038" cy="3284738"/>
            </a:xfrm>
            <a:custGeom>
              <a:avLst/>
              <a:gdLst>
                <a:gd name="connsiteX0" fmla="*/ 0 w 1376038"/>
                <a:gd name="connsiteY0" fmla="*/ 0 h 3284738"/>
                <a:gd name="connsiteX1" fmla="*/ 239697 w 1376038"/>
                <a:gd name="connsiteY1" fmla="*/ 1873189 h 3284738"/>
                <a:gd name="connsiteX2" fmla="*/ 1376038 w 1376038"/>
                <a:gd name="connsiteY2" fmla="*/ 3284738 h 328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6038" h="3284738">
                  <a:moveTo>
                    <a:pt x="0" y="0"/>
                  </a:moveTo>
                  <a:cubicBezTo>
                    <a:pt x="5178" y="662866"/>
                    <a:pt x="10357" y="1325733"/>
                    <a:pt x="239697" y="1873189"/>
                  </a:cubicBezTo>
                  <a:cubicBezTo>
                    <a:pt x="469037" y="2420645"/>
                    <a:pt x="922537" y="2852691"/>
                    <a:pt x="1376038" y="32847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280300D-2A7B-40CC-9E5D-9DF66B46799C}"/>
                </a:ext>
              </a:extLst>
            </p:cNvPr>
            <p:cNvSpPr/>
            <p:nvPr/>
          </p:nvSpPr>
          <p:spPr>
            <a:xfrm>
              <a:off x="2814221" y="2157274"/>
              <a:ext cx="1740024" cy="3018408"/>
            </a:xfrm>
            <a:custGeom>
              <a:avLst/>
              <a:gdLst>
                <a:gd name="connsiteX0" fmla="*/ 0 w 1740024"/>
                <a:gd name="connsiteY0" fmla="*/ 0 h 3018408"/>
                <a:gd name="connsiteX1" fmla="*/ 603682 w 1740024"/>
                <a:gd name="connsiteY1" fmla="*/ 1828800 h 3018408"/>
                <a:gd name="connsiteX2" fmla="*/ 1740024 w 1740024"/>
                <a:gd name="connsiteY2" fmla="*/ 3018408 h 301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0024" h="3018408">
                  <a:moveTo>
                    <a:pt x="0" y="0"/>
                  </a:moveTo>
                  <a:cubicBezTo>
                    <a:pt x="156839" y="662866"/>
                    <a:pt x="313678" y="1325732"/>
                    <a:pt x="603682" y="1828800"/>
                  </a:cubicBezTo>
                  <a:cubicBezTo>
                    <a:pt x="893686" y="2331868"/>
                    <a:pt x="1316855" y="2675138"/>
                    <a:pt x="1740024" y="301840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1A2A303-6947-4C1A-B107-D77D9F6BB698}"/>
                </a:ext>
              </a:extLst>
            </p:cNvPr>
            <p:cNvSpPr/>
            <p:nvPr/>
          </p:nvSpPr>
          <p:spPr>
            <a:xfrm>
              <a:off x="4105374" y="1606858"/>
              <a:ext cx="1256739" cy="2938509"/>
            </a:xfrm>
            <a:custGeom>
              <a:avLst/>
              <a:gdLst>
                <a:gd name="connsiteX0" fmla="*/ 4987 w 1256739"/>
                <a:gd name="connsiteY0" fmla="*/ 0 h 2938509"/>
                <a:gd name="connsiteX1" fmla="*/ 191418 w 1256739"/>
                <a:gd name="connsiteY1" fmla="*/ 1917577 h 2938509"/>
                <a:gd name="connsiteX2" fmla="*/ 1256739 w 1256739"/>
                <a:gd name="connsiteY2" fmla="*/ 2938509 h 29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6739" h="2938509">
                  <a:moveTo>
                    <a:pt x="4987" y="0"/>
                  </a:moveTo>
                  <a:cubicBezTo>
                    <a:pt x="-6110" y="713913"/>
                    <a:pt x="-17207" y="1427826"/>
                    <a:pt x="191418" y="1917577"/>
                  </a:cubicBezTo>
                  <a:cubicBezTo>
                    <a:pt x="400043" y="2407328"/>
                    <a:pt x="828391" y="2672918"/>
                    <a:pt x="1256739" y="29385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4107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C5998-04B9-5C45-9E14-DE619FE4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310"/>
            <a:ext cx="12192000" cy="24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EA3793-A113-1747-8DDC-B7155164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869950"/>
            <a:ext cx="68961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2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D6F17-0453-2C41-B212-71DD2F971A65}"/>
              </a:ext>
            </a:extLst>
          </p:cNvPr>
          <p:cNvSpPr txBox="1"/>
          <p:nvPr/>
        </p:nvSpPr>
        <p:spPr>
          <a:xfrm>
            <a:off x="145800" y="981344"/>
            <a:ext cx="247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    X        Y      BC</a:t>
            </a:r>
            <a:r>
              <a:rPr lang="en-US" baseline="-25000" dirty="0"/>
              <a:t>x </a:t>
            </a:r>
            <a:r>
              <a:rPr lang="en-US" dirty="0"/>
              <a:t> BC</a:t>
            </a:r>
            <a:r>
              <a:rPr lang="en-US" baseline="-25000" dirty="0"/>
              <a:t>y</a:t>
            </a:r>
          </a:p>
          <a:p>
            <a:r>
              <a:rPr lang="en-US" dirty="0"/>
              <a:t>0     0.0    0.0      0     -1</a:t>
            </a:r>
          </a:p>
          <a:p>
            <a:pPr marL="342900" indent="-342900">
              <a:buAutoNum type="arabicPlain"/>
            </a:pPr>
            <a:r>
              <a:rPr lang="en-US" dirty="0"/>
              <a:t>1.5    0.0     -1     -1</a:t>
            </a:r>
          </a:p>
          <a:p>
            <a:pPr marL="342900" indent="-342900">
              <a:buAutoNum type="arabicPlain"/>
            </a:pPr>
            <a:r>
              <a:rPr lang="en-US" dirty="0"/>
              <a:t>2.0    0.0      0     -1</a:t>
            </a:r>
          </a:p>
          <a:p>
            <a:pPr marL="342900" indent="-342900">
              <a:buAutoNum type="arabicPlain"/>
            </a:pPr>
            <a:r>
              <a:rPr lang="en-US" dirty="0"/>
              <a:t>0.0    0.8      0      0</a:t>
            </a:r>
          </a:p>
          <a:p>
            <a:pPr marL="342900" indent="-342900">
              <a:buAutoNum type="arabicPlain"/>
            </a:pPr>
            <a:r>
              <a:rPr lang="en-US" dirty="0"/>
              <a:t>1.2    1.0      0      0</a:t>
            </a:r>
          </a:p>
          <a:p>
            <a:pPr marL="342900" indent="-342900">
              <a:buAutoNum type="arabicPlain"/>
            </a:pPr>
            <a:r>
              <a:rPr lang="en-US" dirty="0"/>
              <a:t>2.0    1.2      0      0</a:t>
            </a:r>
          </a:p>
          <a:p>
            <a:pPr marL="342900" indent="-342900">
              <a:buAutoNum type="arabicPlain"/>
            </a:pPr>
            <a:r>
              <a:rPr lang="en-US" dirty="0"/>
              <a:t>0.0    2.0      0      0</a:t>
            </a:r>
          </a:p>
          <a:p>
            <a:pPr marL="342900" indent="-342900">
              <a:buAutoNum type="arabicPlain"/>
            </a:pPr>
            <a:r>
              <a:rPr lang="en-US" dirty="0"/>
              <a:t>0.8    2.0      0      0</a:t>
            </a:r>
          </a:p>
          <a:p>
            <a:pPr marL="342900" indent="-342900">
              <a:buAutoNum type="arabicPlain"/>
            </a:pPr>
            <a:r>
              <a:rPr lang="en-US" dirty="0"/>
              <a:t>2.0    2.0      0      0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E292F2-1EC3-AD42-A0A1-59123EFE8913}"/>
              </a:ext>
            </a:extLst>
          </p:cNvPr>
          <p:cNvSpPr txBox="1"/>
          <p:nvPr/>
        </p:nvSpPr>
        <p:spPr>
          <a:xfrm>
            <a:off x="3029712" y="981344"/>
            <a:ext cx="5096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       EL-Type       Mat-Prof      N1      N2     N3        N4</a:t>
            </a:r>
          </a:p>
          <a:p>
            <a:r>
              <a:rPr lang="en-US" dirty="0"/>
              <a:t>0              1                    0               0          1        4           3</a:t>
            </a:r>
          </a:p>
          <a:p>
            <a:r>
              <a:rPr lang="en-US" dirty="0"/>
              <a:t>1              1                    0               3          4        7           6</a:t>
            </a:r>
          </a:p>
          <a:p>
            <a:r>
              <a:rPr lang="en-US" dirty="0"/>
              <a:t>2              1                    0               4          5        8           7</a:t>
            </a:r>
          </a:p>
          <a:p>
            <a:r>
              <a:rPr lang="en-US" dirty="0"/>
              <a:t>3              1                    0               1          2        5           4</a:t>
            </a: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5545201-5389-824F-B528-29400086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936750"/>
            <a:ext cx="10414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1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99882E0B-D8EF-B041-8679-D6B5434C728D}"/>
              </a:ext>
            </a:extLst>
          </p:cNvPr>
          <p:cNvGrpSpPr/>
          <p:nvPr/>
        </p:nvGrpSpPr>
        <p:grpSpPr>
          <a:xfrm>
            <a:off x="2078972" y="883407"/>
            <a:ext cx="3621275" cy="3481329"/>
            <a:chOff x="2078972" y="883407"/>
            <a:chExt cx="3621275" cy="348132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D15F4E9-F8F1-8B4F-9705-14916C4E2455}"/>
                </a:ext>
              </a:extLst>
            </p:cNvPr>
            <p:cNvGrpSpPr/>
            <p:nvPr/>
          </p:nvGrpSpPr>
          <p:grpSpPr>
            <a:xfrm>
              <a:off x="3283698" y="1939068"/>
              <a:ext cx="188976" cy="1170432"/>
              <a:chOff x="3371088" y="1481328"/>
              <a:chExt cx="188976" cy="11704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73E70F-D960-CD49-9309-58B1311B1398}"/>
                  </a:ext>
                </a:extLst>
              </p:cNvPr>
              <p:cNvSpPr/>
              <p:nvPr/>
            </p:nvSpPr>
            <p:spPr>
              <a:xfrm>
                <a:off x="3371088" y="1481328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10D6A8-B12C-7947-944F-CB4408081D56}"/>
                  </a:ext>
                </a:extLst>
              </p:cNvPr>
              <p:cNvSpPr/>
              <p:nvPr/>
            </p:nvSpPr>
            <p:spPr>
              <a:xfrm>
                <a:off x="3371088" y="1676400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5FE2F4-2C04-CE4B-811A-6EEA421991EE}"/>
                  </a:ext>
                </a:extLst>
              </p:cNvPr>
              <p:cNvSpPr/>
              <p:nvPr/>
            </p:nvSpPr>
            <p:spPr>
              <a:xfrm>
                <a:off x="3371088" y="1871472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0DB297-0341-DC4F-BDBC-E95DCD1C30D0}"/>
                  </a:ext>
                </a:extLst>
              </p:cNvPr>
              <p:cNvSpPr/>
              <p:nvPr/>
            </p:nvSpPr>
            <p:spPr>
              <a:xfrm>
                <a:off x="3371088" y="2066544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3FCBA1-5CC3-E94D-82C1-47FF9E90857D}"/>
                  </a:ext>
                </a:extLst>
              </p:cNvPr>
              <p:cNvSpPr/>
              <p:nvPr/>
            </p:nvSpPr>
            <p:spPr>
              <a:xfrm>
                <a:off x="3371088" y="2261616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22E7F2-3A0E-B046-9A7F-6DC389B19CC8}"/>
                  </a:ext>
                </a:extLst>
              </p:cNvPr>
              <p:cNvSpPr/>
              <p:nvPr/>
            </p:nvSpPr>
            <p:spPr>
              <a:xfrm>
                <a:off x="3371088" y="2456688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54815E-A557-EC4B-AF8A-6EF3B333ED26}"/>
                </a:ext>
              </a:extLst>
            </p:cNvPr>
            <p:cNvSpPr/>
            <p:nvPr/>
          </p:nvSpPr>
          <p:spPr>
            <a:xfrm>
              <a:off x="3355326" y="2028000"/>
              <a:ext cx="45719" cy="487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D2D103F-DABC-FD47-A77D-5CE95C5E0714}"/>
                </a:ext>
              </a:extLst>
            </p:cNvPr>
            <p:cNvGrpSpPr/>
            <p:nvPr/>
          </p:nvGrpSpPr>
          <p:grpSpPr>
            <a:xfrm>
              <a:off x="2096188" y="1213026"/>
              <a:ext cx="349776" cy="3151710"/>
              <a:chOff x="2096188" y="1213026"/>
              <a:chExt cx="349776" cy="31517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3DAB37-6B22-294E-B67D-A5F8FDFD4A16}"/>
                  </a:ext>
                </a:extLst>
              </p:cNvPr>
              <p:cNvSpPr/>
              <p:nvPr/>
            </p:nvSpPr>
            <p:spPr>
              <a:xfrm>
                <a:off x="2170176" y="1243584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E72CDD-8E77-814E-9E73-2E7FA574088C}"/>
                  </a:ext>
                </a:extLst>
              </p:cNvPr>
              <p:cNvSpPr/>
              <p:nvPr/>
            </p:nvSpPr>
            <p:spPr>
              <a:xfrm>
                <a:off x="2170176" y="1438656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C0DFDC-7223-984F-A540-6B00442DB04A}"/>
                  </a:ext>
                </a:extLst>
              </p:cNvPr>
              <p:cNvSpPr/>
              <p:nvPr/>
            </p:nvSpPr>
            <p:spPr>
              <a:xfrm>
                <a:off x="2170176" y="1633728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E36BC1-A8C7-2345-A600-56261411909A}"/>
                  </a:ext>
                </a:extLst>
              </p:cNvPr>
              <p:cNvSpPr/>
              <p:nvPr/>
            </p:nvSpPr>
            <p:spPr>
              <a:xfrm>
                <a:off x="2170176" y="1828800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DCB107-4514-3D48-99A9-07ADD93636CD}"/>
                  </a:ext>
                </a:extLst>
              </p:cNvPr>
              <p:cNvSpPr/>
              <p:nvPr/>
            </p:nvSpPr>
            <p:spPr>
              <a:xfrm>
                <a:off x="2170176" y="2023872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E8DD599-7821-2F4E-8C9B-CD0E41AA3E0F}"/>
                  </a:ext>
                </a:extLst>
              </p:cNvPr>
              <p:cNvSpPr/>
              <p:nvPr/>
            </p:nvSpPr>
            <p:spPr>
              <a:xfrm>
                <a:off x="2170176" y="2218944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561407-277E-A849-8589-0E9F1F47C603}"/>
                  </a:ext>
                </a:extLst>
              </p:cNvPr>
              <p:cNvSpPr/>
              <p:nvPr/>
            </p:nvSpPr>
            <p:spPr>
              <a:xfrm>
                <a:off x="2170176" y="2414016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237B8B-098D-F64C-8D07-5591F8C39C4C}"/>
                  </a:ext>
                </a:extLst>
              </p:cNvPr>
              <p:cNvSpPr/>
              <p:nvPr/>
            </p:nvSpPr>
            <p:spPr>
              <a:xfrm>
                <a:off x="2170176" y="2609088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3A1B51-0ECB-F747-8E24-58B89009B7EE}"/>
                  </a:ext>
                </a:extLst>
              </p:cNvPr>
              <p:cNvSpPr/>
              <p:nvPr/>
            </p:nvSpPr>
            <p:spPr>
              <a:xfrm>
                <a:off x="2170176" y="2804160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A6ED33-C326-C648-8095-9B891BD9765E}"/>
                  </a:ext>
                </a:extLst>
              </p:cNvPr>
              <p:cNvSpPr/>
              <p:nvPr/>
            </p:nvSpPr>
            <p:spPr>
              <a:xfrm>
                <a:off x="2170176" y="2999232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B2A5687-AF3C-394C-A27B-A62B968525DD}"/>
                  </a:ext>
                </a:extLst>
              </p:cNvPr>
              <p:cNvSpPr/>
              <p:nvPr/>
            </p:nvSpPr>
            <p:spPr>
              <a:xfrm>
                <a:off x="2170176" y="3194304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834DF03-254C-0447-9CCF-1679FE5A0472}"/>
                  </a:ext>
                </a:extLst>
              </p:cNvPr>
              <p:cNvSpPr/>
              <p:nvPr/>
            </p:nvSpPr>
            <p:spPr>
              <a:xfrm>
                <a:off x="2170176" y="3389376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A50932-DDAD-D74D-B94E-BDB413F032AD}"/>
                  </a:ext>
                </a:extLst>
              </p:cNvPr>
              <p:cNvSpPr/>
              <p:nvPr/>
            </p:nvSpPr>
            <p:spPr>
              <a:xfrm>
                <a:off x="2170176" y="3584448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CEBC6F-43F4-D34A-A3FE-447A45CC0B34}"/>
                  </a:ext>
                </a:extLst>
              </p:cNvPr>
              <p:cNvSpPr/>
              <p:nvPr/>
            </p:nvSpPr>
            <p:spPr>
              <a:xfrm>
                <a:off x="2170176" y="3779520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F0A191-B2BD-BF4B-8C65-D23C81C0AEA4}"/>
                  </a:ext>
                </a:extLst>
              </p:cNvPr>
              <p:cNvSpPr/>
              <p:nvPr/>
            </p:nvSpPr>
            <p:spPr>
              <a:xfrm>
                <a:off x="2170176" y="3974592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CB89FE-3775-754F-82F1-B2B5C755BFA8}"/>
                  </a:ext>
                </a:extLst>
              </p:cNvPr>
              <p:cNvSpPr/>
              <p:nvPr/>
            </p:nvSpPr>
            <p:spPr>
              <a:xfrm>
                <a:off x="2170176" y="4169664"/>
                <a:ext cx="188976" cy="1950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85848F-B962-5C4A-BB51-FEBAF046C3D8}"/>
                  </a:ext>
                </a:extLst>
              </p:cNvPr>
              <p:cNvSpPr txBox="1"/>
              <p:nvPr/>
            </p:nvSpPr>
            <p:spPr>
              <a:xfrm>
                <a:off x="2127447" y="1213026"/>
                <a:ext cx="274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u</a:t>
                </a:r>
                <a:r>
                  <a:rPr lang="en-US" sz="800" baseline="-25000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26CF1D-6488-184D-B631-3D1433CF869D}"/>
                  </a:ext>
                </a:extLst>
              </p:cNvPr>
              <p:cNvSpPr txBox="1"/>
              <p:nvPr/>
            </p:nvSpPr>
            <p:spPr>
              <a:xfrm>
                <a:off x="2127447" y="1428470"/>
                <a:ext cx="274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u</a:t>
                </a:r>
                <a:r>
                  <a:rPr lang="en-US" sz="800" baseline="-25000" dirty="0"/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988D53-6573-9949-9095-94B43883EC6A}"/>
                  </a:ext>
                </a:extLst>
              </p:cNvPr>
              <p:cNvSpPr txBox="1"/>
              <p:nvPr/>
            </p:nvSpPr>
            <p:spPr>
              <a:xfrm>
                <a:off x="2096188" y="2213851"/>
                <a:ext cx="33695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U</a:t>
                </a:r>
                <a:r>
                  <a:rPr lang="en-US" sz="800" baseline="-25000" dirty="0"/>
                  <a:t>k-1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08EB10-1F3F-B542-A472-14C798A29270}"/>
                  </a:ext>
                </a:extLst>
              </p:cNvPr>
              <p:cNvSpPr txBox="1"/>
              <p:nvPr/>
            </p:nvSpPr>
            <p:spPr>
              <a:xfrm>
                <a:off x="2103956" y="2391097"/>
                <a:ext cx="2808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/>
                  <a:t>U</a:t>
                </a:r>
                <a:r>
                  <a:rPr lang="en-US" sz="800" baseline="-25000" dirty="0" err="1"/>
                  <a:t>k</a:t>
                </a:r>
                <a:endParaRPr lang="en-US" sz="800" baseline="-25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4C6C5E-39AD-1841-9146-ECFCE88FBF96}"/>
                  </a:ext>
                </a:extLst>
              </p:cNvPr>
              <p:cNvSpPr txBox="1"/>
              <p:nvPr/>
            </p:nvSpPr>
            <p:spPr>
              <a:xfrm>
                <a:off x="2096188" y="2573437"/>
                <a:ext cx="3497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U</a:t>
                </a:r>
                <a:r>
                  <a:rPr lang="en-US" sz="800" baseline="-25000" dirty="0"/>
                  <a:t>k+1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D64F5E-18CA-074F-A97F-2A1B9DBE9070}"/>
                  </a:ext>
                </a:extLst>
              </p:cNvPr>
              <p:cNvSpPr txBox="1"/>
              <p:nvPr/>
            </p:nvSpPr>
            <p:spPr>
              <a:xfrm>
                <a:off x="2096188" y="4149292"/>
                <a:ext cx="295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U</a:t>
                </a:r>
                <a:r>
                  <a:rPr lang="en-US" sz="800" baseline="-25000" dirty="0"/>
                  <a:t>N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4F626C8-8E8C-084F-B3C9-2EDEADFEA644}"/>
                  </a:ext>
                </a:extLst>
              </p:cNvPr>
              <p:cNvSpPr/>
              <p:nvPr/>
            </p:nvSpPr>
            <p:spPr>
              <a:xfrm>
                <a:off x="2225357" y="2877312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AE202DE-954F-6346-8B42-10A6BDCB6388}"/>
                  </a:ext>
                </a:extLst>
              </p:cNvPr>
              <p:cNvSpPr/>
              <p:nvPr/>
            </p:nvSpPr>
            <p:spPr>
              <a:xfrm>
                <a:off x="2229928" y="1706880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E26EA0-4CCC-5243-AB12-5E18451532D0}"/>
                  </a:ext>
                </a:extLst>
              </p:cNvPr>
              <p:cNvSpPr/>
              <p:nvPr/>
            </p:nvSpPr>
            <p:spPr>
              <a:xfrm>
                <a:off x="2229928" y="1916150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41A0ECF-BBED-2341-B171-FA677DF6F711}"/>
                  </a:ext>
                </a:extLst>
              </p:cNvPr>
              <p:cNvSpPr/>
              <p:nvPr/>
            </p:nvSpPr>
            <p:spPr>
              <a:xfrm>
                <a:off x="2229928" y="2097024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E46ADE0-F298-3947-ABB2-56EB46D29DB2}"/>
                  </a:ext>
                </a:extLst>
              </p:cNvPr>
              <p:cNvSpPr/>
              <p:nvPr/>
            </p:nvSpPr>
            <p:spPr>
              <a:xfrm>
                <a:off x="2225357" y="3085116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F7027CE-8410-4741-B59E-E415CB871D26}"/>
                  </a:ext>
                </a:extLst>
              </p:cNvPr>
              <p:cNvSpPr/>
              <p:nvPr/>
            </p:nvSpPr>
            <p:spPr>
              <a:xfrm>
                <a:off x="2229927" y="3276099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F654B0D-3934-914E-A60D-FB623A0465E9}"/>
                  </a:ext>
                </a:extLst>
              </p:cNvPr>
              <p:cNvSpPr/>
              <p:nvPr/>
            </p:nvSpPr>
            <p:spPr>
              <a:xfrm>
                <a:off x="2218945" y="3457435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B5C17D9-8B85-FC45-A4A5-89659643EF18}"/>
                  </a:ext>
                </a:extLst>
              </p:cNvPr>
              <p:cNvSpPr/>
              <p:nvPr/>
            </p:nvSpPr>
            <p:spPr>
              <a:xfrm>
                <a:off x="2228088" y="3652507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88CF31E-5A9A-CC4B-8A71-6511455E13B0}"/>
                  </a:ext>
                </a:extLst>
              </p:cNvPr>
              <p:cNvSpPr/>
              <p:nvPr/>
            </p:nvSpPr>
            <p:spPr>
              <a:xfrm>
                <a:off x="2239071" y="3847039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BFE172A-18B6-8841-AB2C-6885C127CFEE}"/>
                  </a:ext>
                </a:extLst>
              </p:cNvPr>
              <p:cNvSpPr/>
              <p:nvPr/>
            </p:nvSpPr>
            <p:spPr>
              <a:xfrm>
                <a:off x="2248216" y="4036015"/>
                <a:ext cx="45719" cy="487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D4B460-B6D8-224E-944E-4CE615397BBB}"/>
                </a:ext>
              </a:extLst>
            </p:cNvPr>
            <p:cNvCxnSpPr>
              <a:cxnSpLocks/>
            </p:cNvCxnSpPr>
            <p:nvPr/>
          </p:nvCxnSpPr>
          <p:spPr>
            <a:xfrm>
              <a:off x="2335399" y="1550739"/>
              <a:ext cx="865001" cy="634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1367EB7-FFB7-304D-B2B3-DAE6E7A91F5C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11" y="2111649"/>
              <a:ext cx="895852" cy="246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9778E21-2F0F-2B46-AFCB-E55156CA9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935" y="2601448"/>
              <a:ext cx="919028" cy="539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9E7C041-2839-AD44-A115-692EB12D2E62}"/>
                </a:ext>
              </a:extLst>
            </p:cNvPr>
            <p:cNvSpPr/>
            <p:nvPr/>
          </p:nvSpPr>
          <p:spPr>
            <a:xfrm>
              <a:off x="3358373" y="2408460"/>
              <a:ext cx="45719" cy="487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994D10F-6A99-AC40-B93A-0FCFD739342F}"/>
                </a:ext>
              </a:extLst>
            </p:cNvPr>
            <p:cNvSpPr/>
            <p:nvPr/>
          </p:nvSpPr>
          <p:spPr>
            <a:xfrm>
              <a:off x="3365993" y="2213388"/>
              <a:ext cx="45719" cy="487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4C4184-9279-5F49-ACC4-A459B005D6A8}"/>
                </a:ext>
              </a:extLst>
            </p:cNvPr>
            <p:cNvSpPr/>
            <p:nvPr/>
          </p:nvSpPr>
          <p:spPr>
            <a:xfrm>
              <a:off x="3355325" y="2591340"/>
              <a:ext cx="45719" cy="487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6C3B13E-4A1D-434A-8A27-74A261D22173}"/>
                </a:ext>
              </a:extLst>
            </p:cNvPr>
            <p:cNvSpPr/>
            <p:nvPr/>
          </p:nvSpPr>
          <p:spPr>
            <a:xfrm>
              <a:off x="3355324" y="2774220"/>
              <a:ext cx="45719" cy="487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C044454-963C-A641-9256-D44F6A762A2B}"/>
                </a:ext>
              </a:extLst>
            </p:cNvPr>
            <p:cNvSpPr/>
            <p:nvPr/>
          </p:nvSpPr>
          <p:spPr>
            <a:xfrm>
              <a:off x="3335197" y="2987580"/>
              <a:ext cx="45719" cy="487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DA073-D940-F944-92EA-227707F4BD3C}"/>
                </a:ext>
              </a:extLst>
            </p:cNvPr>
            <p:cNvSpPr txBox="1"/>
            <p:nvPr/>
          </p:nvSpPr>
          <p:spPr>
            <a:xfrm>
              <a:off x="2078972" y="88340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  <a:r>
                <a:rPr lang="en-US" baseline="30000" dirty="0"/>
                <a:t>C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89831B-02FC-BE45-937B-AEC4FA55A72C}"/>
                </a:ext>
              </a:extLst>
            </p:cNvPr>
            <p:cNvSpPr txBox="1"/>
            <p:nvPr/>
          </p:nvSpPr>
          <p:spPr>
            <a:xfrm>
              <a:off x="3212963" y="160616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</a:t>
              </a:r>
              <a:r>
                <a:rPr lang="en-US" baseline="30000" dirty="0" err="1"/>
                <a:t>Q</a:t>
              </a:r>
              <a:endParaRPr lang="en-US" baseline="30000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3D65E6A-7FC6-284E-BCCE-C888F25A08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38134" y="1952726"/>
              <a:ext cx="1662113" cy="1000125"/>
              <a:chOff x="5654814" y="1867229"/>
              <a:chExt cx="3324225" cy="200025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6C15E57-0639-874A-A10F-66D39D263BB5}"/>
                  </a:ext>
                </a:extLst>
              </p:cNvPr>
              <p:cNvSpPr/>
              <p:nvPr/>
            </p:nvSpPr>
            <p:spPr>
              <a:xfrm>
                <a:off x="6635889" y="1867229"/>
                <a:ext cx="190500" cy="1905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ED2E8A6-1CA2-0943-88A0-70EDF2B34952}"/>
                  </a:ext>
                </a:extLst>
              </p:cNvPr>
              <p:cNvCxnSpPr/>
              <p:nvPr/>
            </p:nvCxnSpPr>
            <p:spPr>
              <a:xfrm flipV="1">
                <a:off x="5721489" y="1952954"/>
                <a:ext cx="1009650" cy="1143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F66DBAA-5411-5840-AB5E-95019CA53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139" y="1962479"/>
                <a:ext cx="2171700" cy="3714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2BB60B6-A6AF-0246-BBAE-2AA14BBD6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1489" y="3095954"/>
                <a:ext cx="1104900" cy="723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454E0DB-E471-7243-A5DA-5ADF49F839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6389" y="2333954"/>
                <a:ext cx="2076450" cy="1485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835E655-B775-0946-8813-D769AC922601}"/>
                  </a:ext>
                </a:extLst>
              </p:cNvPr>
              <p:cNvSpPr/>
              <p:nvPr/>
            </p:nvSpPr>
            <p:spPr>
              <a:xfrm>
                <a:off x="8788539" y="2238704"/>
                <a:ext cx="190500" cy="1905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DAF0B34-D287-F245-8FDD-0EBDA806D0EB}"/>
                  </a:ext>
                </a:extLst>
              </p:cNvPr>
              <p:cNvSpPr/>
              <p:nvPr/>
            </p:nvSpPr>
            <p:spPr>
              <a:xfrm>
                <a:off x="5654814" y="2981654"/>
                <a:ext cx="190500" cy="1905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2B4BC27-6B1A-1A43-ABF4-7530012F5EC4}"/>
                  </a:ext>
                </a:extLst>
              </p:cNvPr>
              <p:cNvSpPr/>
              <p:nvPr/>
            </p:nvSpPr>
            <p:spPr>
              <a:xfrm>
                <a:off x="6750189" y="3676979"/>
                <a:ext cx="190500" cy="1905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C1C116A-A914-D045-BBB0-9929351B8BFA}"/>
                </a:ext>
              </a:extLst>
            </p:cNvPr>
            <p:cNvSpPr txBox="1"/>
            <p:nvPr/>
          </p:nvSpPr>
          <p:spPr>
            <a:xfrm>
              <a:off x="4347697" y="2252927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Element Q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6EFD28-0BCB-F74F-A8F9-77FAEF0B5C05}"/>
                </a:ext>
              </a:extLst>
            </p:cNvPr>
            <p:cNvCxnSpPr/>
            <p:nvPr/>
          </p:nvCxnSpPr>
          <p:spPr>
            <a:xfrm>
              <a:off x="3487208" y="2378520"/>
              <a:ext cx="64617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881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B25E82FD-8149-4992-800D-77216ECA6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09478"/>
                  </p:ext>
                </p:extLst>
              </p:nvPr>
            </p:nvGraphicFramePr>
            <p:xfrm>
              <a:off x="2032000" y="719666"/>
              <a:ext cx="4786186" cy="25127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1855">
                      <a:extLst>
                        <a:ext uri="{9D8B030D-6E8A-4147-A177-3AD203B41FA5}">
                          <a16:colId xmlns:a16="http://schemas.microsoft.com/office/drawing/2014/main" val="10905306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81642616"/>
                        </a:ext>
                      </a:extLst>
                    </a:gridCol>
                    <a:gridCol w="1343851">
                      <a:extLst>
                        <a:ext uri="{9D8B030D-6E8A-4147-A177-3AD203B41FA5}">
                          <a16:colId xmlns:a16="http://schemas.microsoft.com/office/drawing/2014/main" val="47715553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532050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>
                              <a:latin typeface="Symbol" panose="05050102010706020507" pitchFamily="18" charset="2"/>
                            </a:rPr>
                            <a:t>P</a:t>
                          </a:r>
                          <a:r>
                            <a:rPr lang="es-CO" baseline="-25000" dirty="0"/>
                            <a:t>FE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s-CO" dirty="0" smtClean="0"/>
                                      <m:t>U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CO" baseline="-25000" dirty="0" smtClean="0"/>
                                      <m:t>exa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CO" dirty="0" smtClean="0"/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CO" dirty="0" smtClean="0"/>
                                      <m:t>UFE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CO" baseline="-25000" dirty="0" smtClean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O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CO" dirty="0" smtClean="0"/>
                                          <m:t>U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baseline="-25000" dirty="0" smtClean="0"/>
                                          <m:t>exa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dirty="0" smtClean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dirty="0" smtClean="0"/>
                                          <m:t>UFE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baseline="-25000" dirty="0" smtClean="0"/>
                                          <m:t> 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CO" dirty="0" smtClean="0"/>
                                          <m:t>U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baseline="-25000" dirty="0" smtClean="0"/>
                                          <m:t>exa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495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78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193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530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072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777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B25E82FD-8149-4992-800D-77216ECA63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09478"/>
                  </p:ext>
                </p:extLst>
              </p:nvPr>
            </p:nvGraphicFramePr>
            <p:xfrm>
              <a:off x="2032000" y="719666"/>
              <a:ext cx="4786186" cy="25127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1855">
                      <a:extLst>
                        <a:ext uri="{9D8B030D-6E8A-4147-A177-3AD203B41FA5}">
                          <a16:colId xmlns:a16="http://schemas.microsoft.com/office/drawing/2014/main" val="10905306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81642616"/>
                        </a:ext>
                      </a:extLst>
                    </a:gridCol>
                    <a:gridCol w="1343851">
                      <a:extLst>
                        <a:ext uri="{9D8B030D-6E8A-4147-A177-3AD203B41FA5}">
                          <a16:colId xmlns:a16="http://schemas.microsoft.com/office/drawing/2014/main" val="47715553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53205016"/>
                        </a:ext>
                      </a:extLst>
                    </a:gridCol>
                  </a:tblGrid>
                  <a:tr h="6585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>
                              <a:latin typeface="Symbol" panose="05050102010706020507" pitchFamily="18" charset="2"/>
                            </a:rPr>
                            <a:t>P</a:t>
                          </a:r>
                          <a:r>
                            <a:rPr lang="es-CO" baseline="-25000" dirty="0"/>
                            <a:t>FE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5909" t="-4630" r="-153636" b="-295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35629" t="-4630" r="-1198" b="-295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495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78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193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530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072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0.0625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7776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7E740D-7C8F-4108-90F2-B6CB677FB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533827"/>
                  </p:ext>
                </p:extLst>
              </p:nvPr>
            </p:nvGraphicFramePr>
            <p:xfrm>
              <a:off x="2032000" y="3730676"/>
              <a:ext cx="5073524" cy="2141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1855">
                      <a:extLst>
                        <a:ext uri="{9D8B030D-6E8A-4147-A177-3AD203B41FA5}">
                          <a16:colId xmlns:a16="http://schemas.microsoft.com/office/drawing/2014/main" val="109053063"/>
                        </a:ext>
                      </a:extLst>
                    </a:gridCol>
                    <a:gridCol w="825818">
                      <a:extLst>
                        <a:ext uri="{9D8B030D-6E8A-4147-A177-3AD203B41FA5}">
                          <a16:colId xmlns:a16="http://schemas.microsoft.com/office/drawing/2014/main" val="281642616"/>
                        </a:ext>
                      </a:extLst>
                    </a:gridCol>
                    <a:gridCol w="1343851">
                      <a:extLst>
                        <a:ext uri="{9D8B030D-6E8A-4147-A177-3AD203B41FA5}">
                          <a16:colId xmlns:a16="http://schemas.microsoft.com/office/drawing/2014/main" val="47715553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532050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>
                              <a:latin typeface="Symbol" panose="05050102010706020507" pitchFamily="18" charset="2"/>
                            </a:rPr>
                            <a:t>P</a:t>
                          </a:r>
                          <a:r>
                            <a:rPr lang="es-CO" baseline="-25000" dirty="0"/>
                            <a:t>FE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s-CO" dirty="0" smtClean="0"/>
                                      <m:t>U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CO" baseline="-25000" dirty="0" smtClean="0"/>
                                      <m:t>exa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CO" dirty="0" smtClean="0"/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CO" dirty="0" smtClean="0"/>
                                      <m:t>UFE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CO" baseline="-25000" dirty="0" smtClean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CO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CO" dirty="0" smtClean="0"/>
                                          <m:t>U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baseline="-25000" dirty="0" smtClean="0"/>
                                          <m:t>exa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dirty="0" smtClean="0"/>
                                          <m:t>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dirty="0" smtClean="0"/>
                                          <m:t>UFE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baseline="-25000" dirty="0" smtClean="0"/>
                                          <m:t> 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CO" dirty="0" smtClean="0"/>
                                          <m:t>U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s-CO" baseline="-25000" dirty="0" smtClean="0"/>
                                          <m:t>exa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495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-1.151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78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-1.155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193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-1.161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530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-1.160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072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7E740D-7C8F-4108-90F2-B6CB677FB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533827"/>
                  </p:ext>
                </p:extLst>
              </p:nvPr>
            </p:nvGraphicFramePr>
            <p:xfrm>
              <a:off x="2032000" y="3730676"/>
              <a:ext cx="5073524" cy="2141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1855">
                      <a:extLst>
                        <a:ext uri="{9D8B030D-6E8A-4147-A177-3AD203B41FA5}">
                          <a16:colId xmlns:a16="http://schemas.microsoft.com/office/drawing/2014/main" val="109053063"/>
                        </a:ext>
                      </a:extLst>
                    </a:gridCol>
                    <a:gridCol w="825818">
                      <a:extLst>
                        <a:ext uri="{9D8B030D-6E8A-4147-A177-3AD203B41FA5}">
                          <a16:colId xmlns:a16="http://schemas.microsoft.com/office/drawing/2014/main" val="281642616"/>
                        </a:ext>
                      </a:extLst>
                    </a:gridCol>
                    <a:gridCol w="1343851">
                      <a:extLst>
                        <a:ext uri="{9D8B030D-6E8A-4147-A177-3AD203B41FA5}">
                          <a16:colId xmlns:a16="http://schemas.microsoft.com/office/drawing/2014/main" val="47715553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53205016"/>
                        </a:ext>
                      </a:extLst>
                    </a:gridCol>
                  </a:tblGrid>
                  <a:tr h="6585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>
                              <a:latin typeface="Symbol" panose="05050102010706020507" pitchFamily="18" charset="2"/>
                            </a:rPr>
                            <a:t>P</a:t>
                          </a:r>
                          <a:r>
                            <a:rPr lang="es-CO" baseline="-25000" dirty="0"/>
                            <a:t>FE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27273" t="-4587" r="-153636" b="-237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49701" t="-4587" r="-1198" b="-237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495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-1.151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78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-1.155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193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-1.161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530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-1.160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0725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243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03F37-0017-43FE-8F37-B628C841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933450"/>
            <a:ext cx="74104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08032E-9F1E-4929-9445-13EA3AED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87381"/>
            <a:ext cx="9620250" cy="3295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AFF3A-7A8A-46D3-BFA6-6379A6CE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14968"/>
            <a:ext cx="9686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1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D92531-46D4-43BB-87F9-B67CEB83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81037"/>
            <a:ext cx="96678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4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0DC8E-E983-4A7D-B9A9-E0EABA84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743075"/>
            <a:ext cx="9629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524F9-9FE2-49AB-8A05-BC89194B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733550"/>
            <a:ext cx="96678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19063</TotalTime>
  <Words>129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48</cp:revision>
  <dcterms:created xsi:type="dcterms:W3CDTF">2019-01-30T19:56:38Z</dcterms:created>
  <dcterms:modified xsi:type="dcterms:W3CDTF">2019-05-22T12:34:18Z</dcterms:modified>
</cp:coreProperties>
</file>