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02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93936" autoAdjust="0"/>
  </p:normalViewPr>
  <p:slideViewPr>
    <p:cSldViewPr snapToGrid="0">
      <p:cViewPr varScale="1">
        <p:scale>
          <a:sx n="81" d="100"/>
          <a:sy n="81" d="100"/>
        </p:scale>
        <p:origin x="105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Homework 2 explanation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3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C0CAE6E-725E-46D8-BCD6-DF2F8CC85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7930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1F22D8E3-B145-4F5E-B16E-34FF1551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DAFC9D7-4F16-4BB1-A42D-24B6824C5D5D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21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99749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3 arrives at the station, push 3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4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A430D5-FB17-4EAB-831A-1E148536F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72114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271221B1-C408-4C26-979C-D629746E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1D30755-00E0-45C1-82F2-FAEE54BEC3C2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4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2847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4 arrives at the station, push 4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74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83761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BE46DD75-3A87-45DB-86CA-AE8AE21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024406-68D6-4176-B9A2-5B00355F14DC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2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79766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74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53862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1BDC333A-A891-435E-80EA-BF94D7C0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43D9966-6C9E-4CF4-91D6-9964E6A4E13E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58852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74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46252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AAA51F64-9FAF-4E7D-B7FE-3CCAE293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FE9A515-147B-4208-B30B-263DF25D617C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1134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5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STATION_PUSH state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EB451FE-0E9A-45F6-A55C-5FFFB278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0624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6C3011C4-DE5B-47B8-8D14-3C78830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FEABD35-F9F2-462B-BF33-22ADC092612F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0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52456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07843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3 arrives at the station, push 3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6360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C8891E-0CDD-4BF7-BE79-38157FBF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51069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8A60E5C5-289A-4F4C-BA1E-AC086187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1145880-8F1B-4322-BF36-FDE6BA24BDE4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1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34963" y="1482725"/>
                <a:ext cx="11776355" cy="5113338"/>
              </a:xfrm>
            </p:spPr>
            <p:txBody>
              <a:bodyPr/>
              <a:lstStyle/>
              <a:p>
                <a:r>
                  <a:rPr lang="en-US" altLang="zh-TW" sz="2400" dirty="0"/>
                  <a:t>Every train arrives at the station from direction A, and departs the station from direction B.</a:t>
                </a:r>
              </a:p>
              <a:p>
                <a:r>
                  <a:rPr lang="en-US" altLang="zh-TW" sz="2400" dirty="0"/>
                  <a:t>The arriving trains will be numbered in ascending order from 1 to </a:t>
                </a:r>
                <a:r>
                  <a:rPr lang="en-US" altLang="zh-TW" sz="2400" i="1" dirty="0"/>
                  <a:t>N</a:t>
                </a:r>
                <a:r>
                  <a:rPr lang="en-US" altLang="zh-TW" sz="2400" dirty="0"/>
                  <a:t>. (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TW" sz="2400" dirty="0"/>
                  <a:t>)</a:t>
                </a:r>
              </a:p>
              <a:p>
                <a:r>
                  <a:rPr lang="en-US" altLang="zh-TW" sz="2400" dirty="0"/>
                  <a:t>Given a departure order </a:t>
                </a:r>
                <a:r>
                  <a:rPr lang="en-US" altLang="zh-TW" sz="2400" i="1" dirty="0"/>
                  <a:t>d1</a:t>
                </a:r>
                <a:r>
                  <a:rPr lang="en-US" altLang="zh-TW" sz="2400" dirty="0"/>
                  <a:t>, </a:t>
                </a:r>
                <a:r>
                  <a:rPr lang="en-US" altLang="zh-TW" sz="2400" i="1" dirty="0"/>
                  <a:t>d2</a:t>
                </a:r>
                <a:r>
                  <a:rPr lang="en-US" altLang="zh-TW" sz="2400" dirty="0"/>
                  <a:t>, . . . , </a:t>
                </a:r>
                <a:r>
                  <a:rPr lang="en-US" altLang="zh-TW" sz="2400" i="1" dirty="0" err="1"/>
                  <a:t>dN</a:t>
                </a:r>
                <a:r>
                  <a:rPr lang="en-US" altLang="zh-TW" sz="2400" dirty="0"/>
                  <a:t>, the circuit has to determine if the trains can leave the station in the required order.</a:t>
                </a:r>
              </a:p>
              <a:p>
                <a:r>
                  <a:rPr lang="en-US" altLang="zh-TW" sz="2400" dirty="0"/>
                  <a:t>For any train, there is no limit to its arrival time and staying time at the station.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963" y="1482725"/>
                <a:ext cx="11776355" cy="5113338"/>
              </a:xfrm>
              <a:blipFill>
                <a:blip r:embed="rId2"/>
                <a:stretch>
                  <a:fillRect t="-954" r="-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>
            <a:extLst>
              <a:ext uri="{FF2B5EF4-FFF2-40B4-BE49-F238E27FC236}">
                <a16:creationId xmlns:a16="http://schemas.microsoft.com/office/drawing/2014/main" id="{114C3549-1FDF-4A5A-958E-C9D0BAD9CE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25558" y="3774142"/>
            <a:ext cx="4988135" cy="28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9682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</a:t>
            </a:r>
            <a:endParaRPr lang="zh-TW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6360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== current departure number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Pop an element from stack and stay at STATION_POP state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Increase the index of order array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C8891E-0CDD-4BF7-BE79-38157FBF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9435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ED451E6D-E45F-42F7-955A-1F38F406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3551679-0A06-4978-BE86-726F3972AB76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C732A1F-4434-4D6B-AFC2-4CEAAAF0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3277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298524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431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station_index</a:t>
            </a:r>
            <a:r>
              <a:rPr lang="en-US" altLang="zh-TW" sz="2000" b="1" dirty="0">
                <a:solidFill>
                  <a:srgbClr val="FF0000"/>
                </a:solidFill>
              </a:rPr>
              <a:t> == 0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</a:rPr>
              <a:t>the stack is empty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54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6 </a:t>
            </a:r>
            <a:r>
              <a:rPr lang="en-US" altLang="zh-TW" sz="2000" b="1" dirty="0">
                <a:solidFill>
                  <a:srgbClr val="FF0000"/>
                </a:solidFill>
              </a:rPr>
              <a:t>+ 1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7635488" y="2616009"/>
            <a:ext cx="3413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Push 6 into the stack.</a:t>
            </a:r>
          </a:p>
          <a:p>
            <a:r>
              <a:rPr lang="en-US" altLang="zh-TW" sz="2000" b="1" dirty="0" err="1">
                <a:solidFill>
                  <a:srgbClr val="FF0000"/>
                </a:solidFill>
              </a:rPr>
              <a:t>sequence_index</a:t>
            </a:r>
            <a:r>
              <a:rPr lang="en-US" altLang="zh-TW" sz="2000" b="1" dirty="0">
                <a:solidFill>
                  <a:srgbClr val="FF0000"/>
                </a:solidFill>
              </a:rPr>
              <a:t> == num + 1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OUT state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8B2B61-F1D9-4EA0-B31D-C820F6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98501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3DF00F-D193-4A58-AEE2-722E8A49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4265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AE691E55-C89D-4763-8112-66465F6D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4" y="3078577"/>
            <a:ext cx="6968739" cy="9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0C946D-6DB6-49CE-8E0E-B4FB344D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1" y="1818149"/>
            <a:ext cx="5665420" cy="9958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2877752"/>
            <a:ext cx="2508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Pull up valid to 1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index == 5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</a:rPr>
              <a:t>result = 1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8B2B61-F1D9-4EA0-B31D-C820F6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51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3DF00F-D193-4A58-AEE2-722E8A49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548206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5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6D95853-23E6-4E44-8DEC-C744AB8F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1" y="1818148"/>
            <a:ext cx="7145513" cy="168537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WAIT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412552" y="3577405"/>
            <a:ext cx="2279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Pull down valid to 0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Reset registers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8B2B61-F1D9-4EA0-B31D-C820F6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29769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3DF00F-D193-4A58-AEE2-722E8A49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33516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NUMBER_IN</a:t>
            </a:r>
            <a:r>
              <a:rPr lang="zh-TW" altLang="en-US" sz="2400" dirty="0"/>
              <a:t>：</a:t>
            </a:r>
            <a:r>
              <a:rPr lang="en-US" altLang="zh-TW" sz="2400" dirty="0"/>
              <a:t>Read the number of coming trains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DATA_IN</a:t>
            </a:r>
            <a:r>
              <a:rPr lang="zh-TW" altLang="en-US" sz="2400" dirty="0"/>
              <a:t>：</a:t>
            </a:r>
            <a:r>
              <a:rPr lang="en-US" altLang="zh-TW" sz="2400" dirty="0"/>
              <a:t>Read the sequence of departure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STATION_POP</a:t>
            </a:r>
            <a:r>
              <a:rPr lang="zh-TW" altLang="en-US" sz="2400" dirty="0"/>
              <a:t>：</a:t>
            </a:r>
            <a:r>
              <a:rPr lang="en-US" altLang="zh-TW" sz="2400" dirty="0"/>
              <a:t>Examine whether the top of stack is equal to current departure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STATION_PUSH</a:t>
            </a:r>
            <a:r>
              <a:rPr lang="zh-TW" altLang="en-US" sz="2400" dirty="0"/>
              <a:t>：</a:t>
            </a:r>
            <a:r>
              <a:rPr lang="en-US" altLang="zh-TW" sz="2400" dirty="0"/>
              <a:t>Push number into the stack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OUT</a:t>
            </a:r>
            <a:r>
              <a:rPr lang="zh-TW" altLang="en-US" sz="2400" dirty="0"/>
              <a:t>：</a:t>
            </a:r>
            <a:r>
              <a:rPr lang="en-US" altLang="zh-TW" sz="2400" dirty="0"/>
              <a:t>Output determination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WAIT</a:t>
            </a:r>
            <a:r>
              <a:rPr lang="zh-TW" altLang="en-US" sz="2400" dirty="0"/>
              <a:t>：</a:t>
            </a:r>
            <a:r>
              <a:rPr lang="en-US" altLang="zh-TW" sz="2400" dirty="0"/>
              <a:t>Reset registers and go back to the initial state (NUMBER_IN)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4EF01C3-8A68-499E-A672-7F0EC03E3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38" y="4142579"/>
            <a:ext cx="5264524" cy="26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Registers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/>
              <a:t>num</a:t>
            </a:r>
            <a:r>
              <a:rPr lang="zh-TW" altLang="en-US" sz="2400" dirty="0"/>
              <a:t>：</a:t>
            </a:r>
            <a:r>
              <a:rPr lang="en-US" altLang="zh-TW" sz="2400" dirty="0"/>
              <a:t>record the number of coming trains</a:t>
            </a:r>
          </a:p>
          <a:p>
            <a:r>
              <a:rPr lang="en-US" altLang="zh-TW" sz="2400" dirty="0"/>
              <a:t>index</a:t>
            </a:r>
            <a:r>
              <a:rPr lang="zh-TW" altLang="en-US" sz="2400" dirty="0"/>
              <a:t>：</a:t>
            </a:r>
            <a:r>
              <a:rPr lang="en-US" altLang="zh-TW" sz="2400" dirty="0"/>
              <a:t>index of sequence of departure order</a:t>
            </a:r>
          </a:p>
          <a:p>
            <a:r>
              <a:rPr lang="en-US" altLang="zh-TW" sz="2400" dirty="0"/>
              <a:t>order</a:t>
            </a:r>
            <a:r>
              <a:rPr lang="zh-TW" altLang="en-US" sz="2400" dirty="0"/>
              <a:t>：</a:t>
            </a:r>
            <a:r>
              <a:rPr lang="en-US" altLang="zh-TW" sz="2400" dirty="0"/>
              <a:t>data array to store departure order</a:t>
            </a:r>
          </a:p>
          <a:p>
            <a:r>
              <a:rPr lang="en-US" altLang="zh-TW" sz="2400" dirty="0" err="1"/>
              <a:t>station_index</a:t>
            </a:r>
            <a:r>
              <a:rPr lang="zh-TW" altLang="en-US" sz="2400" dirty="0"/>
              <a:t>：</a:t>
            </a:r>
            <a:r>
              <a:rPr lang="en-US" altLang="zh-TW" sz="2400" dirty="0"/>
              <a:t>index of the stack</a:t>
            </a:r>
          </a:p>
          <a:p>
            <a:r>
              <a:rPr lang="en-US" altLang="zh-TW" sz="2400" dirty="0"/>
              <a:t>station</a:t>
            </a:r>
            <a:r>
              <a:rPr lang="zh-TW" altLang="en-US" sz="2400" dirty="0"/>
              <a:t>：</a:t>
            </a:r>
            <a:r>
              <a:rPr lang="en-US" altLang="zh-TW" sz="2400" dirty="0"/>
              <a:t>data array that acts as the stack</a:t>
            </a:r>
          </a:p>
          <a:p>
            <a:r>
              <a:rPr lang="en-US" altLang="zh-TW" sz="2400" dirty="0" err="1"/>
              <a:t>sequence_index</a:t>
            </a:r>
            <a:r>
              <a:rPr lang="zh-TW" altLang="en-US" sz="2400" dirty="0"/>
              <a:t>：</a:t>
            </a:r>
            <a:r>
              <a:rPr lang="en-US" altLang="zh-TW" sz="2400" dirty="0"/>
              <a:t>count of arrived train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0247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23828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0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0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NUMBER_IN &amp; DATA_IN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20538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1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E3A287-8FE0-4707-9084-EFFF858A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1" y="1810776"/>
            <a:ext cx="6041001" cy="189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F616CCAD-D720-444D-8FEB-6C1B1F1A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1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2976282" y="2017059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4311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station_index</a:t>
            </a:r>
            <a:r>
              <a:rPr lang="en-US" altLang="zh-TW" sz="2000" b="1" dirty="0">
                <a:solidFill>
                  <a:srgbClr val="FF0000"/>
                </a:solidFill>
              </a:rPr>
              <a:t> == 0</a:t>
            </a:r>
            <a:r>
              <a:rPr lang="zh-TW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TW" sz="2000" b="1" dirty="0">
                <a:solidFill>
                  <a:srgbClr val="FF0000"/>
                </a:solidFill>
              </a:rPr>
              <a:t>the stack is empty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78685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1 arrives at the station, push 1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8FFA981-D3B1-4D09-9BBC-2D11C4A2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2" y="1804378"/>
            <a:ext cx="10900068" cy="1371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STATION_POP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80484"/>
              </p:ext>
            </p:extLst>
          </p:nvPr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235629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2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5593976" y="2034988"/>
            <a:ext cx="5163671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321045" y="3294891"/>
            <a:ext cx="50081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The top of stack != current departure number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go to STATION_PUSH state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STATION_PUSH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2" y="4371226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1A060A-50D6-4BD3-BCEA-DE49BF98F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88487"/>
              </p:ext>
            </p:extLst>
          </p:nvPr>
        </p:nvGraphicFramePr>
        <p:xfrm>
          <a:off x="1412552" y="5609897"/>
          <a:ext cx="810708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721061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480222" y="4704571"/>
            <a:ext cx="769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order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6789C9-6D3C-41BE-855E-9BA3DED0730D}"/>
              </a:ext>
            </a:extLst>
          </p:cNvPr>
          <p:cNvSpPr txBox="1"/>
          <p:nvPr/>
        </p:nvSpPr>
        <p:spPr>
          <a:xfrm>
            <a:off x="501381" y="5943242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stack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2819-943E-4C3F-834E-79AF16FA4F64}"/>
              </a:ext>
            </a:extLst>
          </p:cNvPr>
          <p:cNvSpPr txBox="1"/>
          <p:nvPr/>
        </p:nvSpPr>
        <p:spPr>
          <a:xfrm>
            <a:off x="9696074" y="5104681"/>
            <a:ext cx="2166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num: 5</a:t>
            </a:r>
          </a:p>
          <a:p>
            <a:r>
              <a:rPr lang="en-US" altLang="zh-TW" sz="2000" b="1" dirty="0" err="1"/>
              <a:t>sequence_index</a:t>
            </a:r>
            <a:r>
              <a:rPr lang="en-US" altLang="zh-TW" sz="2000" b="1" dirty="0"/>
              <a:t>: </a:t>
            </a:r>
            <a:r>
              <a:rPr lang="en-US" altLang="zh-TW" sz="2000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B7E64-3034-405E-8A87-3BCC06FC4069}"/>
              </a:ext>
            </a:extLst>
          </p:cNvPr>
          <p:cNvSpPr/>
          <p:nvPr/>
        </p:nvSpPr>
        <p:spPr>
          <a:xfrm>
            <a:off x="3039035" y="2034988"/>
            <a:ext cx="2232212" cy="251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F35370F-C49F-4498-B65B-78A01B1120E7}"/>
              </a:ext>
            </a:extLst>
          </p:cNvPr>
          <p:cNvSpPr txBox="1"/>
          <p:nvPr/>
        </p:nvSpPr>
        <p:spPr>
          <a:xfrm>
            <a:off x="1228888" y="3093690"/>
            <a:ext cx="554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Train 2 arrives at the station, push 2 into the stack.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31D1442-DEE9-4F6B-B893-C969499E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0" y="1823398"/>
            <a:ext cx="6984239" cy="11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25571</TotalTime>
  <Words>1440</Words>
  <Application>Microsoft Office PowerPoint</Application>
  <PresentationFormat>寬螢幕</PresentationFormat>
  <Paragraphs>796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標楷體</vt:lpstr>
      <vt:lpstr>新細明體</vt:lpstr>
      <vt:lpstr>Angsana New</vt:lpstr>
      <vt:lpstr>Calibri</vt:lpstr>
      <vt:lpstr>Cambria Math</vt:lpstr>
      <vt:lpstr>Times New Roman</vt:lpstr>
      <vt:lpstr>NCKU</vt:lpstr>
      <vt:lpstr>Homework 2 explanation</vt:lpstr>
      <vt:lpstr>Introduction</vt:lpstr>
      <vt:lpstr>Finite State Machine</vt:lpstr>
      <vt:lpstr>Data Registers</vt:lpstr>
      <vt:lpstr>NUMBER_IN &amp; DATA_IN</vt:lpstr>
      <vt:lpstr>STATION_POP</vt:lpstr>
      <vt:lpstr>STATION_PUSH</vt:lpstr>
      <vt:lpstr>STATION_POP</vt:lpstr>
      <vt:lpstr>STATION_PUSH</vt:lpstr>
      <vt:lpstr>STATION_POP</vt:lpstr>
      <vt:lpstr>STATION_PUSH</vt:lpstr>
      <vt:lpstr>STATION_POP</vt:lpstr>
      <vt:lpstr>STATION_PUSH</vt:lpstr>
      <vt:lpstr>STATION_POP</vt:lpstr>
      <vt:lpstr>STATION_POP</vt:lpstr>
      <vt:lpstr>STATION_POP</vt:lpstr>
      <vt:lpstr>STATION_POP</vt:lpstr>
      <vt:lpstr>STATION_PUSH</vt:lpstr>
      <vt:lpstr>STATION_POP</vt:lpstr>
      <vt:lpstr>STATION_POP</vt:lpstr>
      <vt:lpstr>STATION_POP</vt:lpstr>
      <vt:lpstr>STATION_PUSH</vt:lpstr>
      <vt:lpstr>OUT</vt:lpstr>
      <vt:lpstr>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陳映臻</cp:lastModifiedBy>
  <cp:revision>1077</cp:revision>
  <dcterms:created xsi:type="dcterms:W3CDTF">2016-04-08T13:58:24Z</dcterms:created>
  <dcterms:modified xsi:type="dcterms:W3CDTF">2023-04-18T03:04:05Z</dcterms:modified>
</cp:coreProperties>
</file>