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7D2B-C899-4E1C-A7C4-D8FDC43B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5939F-4648-4EB7-B807-C5F47DCA0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C68F-E913-455B-8C57-00C87CA0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C71C-1570-47C6-BDD1-A6F0851D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6A0E-C337-4041-98B8-C17F171D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1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97B2-A586-420A-8902-C8FF961E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28E35-AD78-42A5-B263-0819FF35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608D-913C-434C-8550-A1723D51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01B7-BE49-46EB-A6CF-9505D461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653-D827-4DFD-9359-DA954FC8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0A254-2DB3-4C1C-8B02-39F4400F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39F92-72BF-4D87-B235-10420481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B306-057E-4C49-BE7C-EEE9D259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ECC8-B2A3-4DEC-94B6-CDA5A096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A72A-263C-4300-955F-73E60C3F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39CE-7A8E-4577-AEE9-E4938E00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F6ED-55BD-4858-A122-4801D85C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12C7-D136-4F8A-A51B-6F277B02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A5FF-516F-488B-B41D-D3B15BE9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A43C1-F8FA-4A28-BDD3-84788048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5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625E-1FD1-4F86-A846-F9E612E3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5336-6726-4E10-97EF-7D3FB5A5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6E93-8E1F-4D6B-B9CE-1C1BD6D0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FB00-4185-48A6-9B09-9D143C13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63FA-43A9-474A-9300-EDD45040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7C28-51AD-45C6-ABC4-6E350B6B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CAAD-91B5-45FD-B031-A1F4F20C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65792-A5FA-4829-91B4-9B6066DC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B90D-A7CD-44FB-A28D-F4F300B7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09444-CB31-4054-BF32-EC31CDF7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7E65A-9B45-4F11-B483-0517BA8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57B3-EA4A-4AE7-AEFC-7E860092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8E03-A55C-43A8-8FD3-AB2A1B9B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6E98F-B9C2-481D-8568-E2CBF4EA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9D688-ED60-4E23-AC64-8D3BA597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BBA9C-7C27-4C63-B3BA-209BF081A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F6237-7F0A-434D-9F90-1BF6256E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D0A8E-1FBB-4E2D-AA6D-DB26D53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AFF99-971A-490D-832F-D939A14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7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86EF-C77A-4606-9BE1-AB4CB1DA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8CE43-F3C3-49A5-A777-5CAE70E9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559A6-C420-4E1A-B43B-B24EA37C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B3A2-FC54-41AC-B4F1-68950479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4F47E-64FE-4BC8-81F8-E9B3ACF5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8A149-3AB0-4A15-8CF8-2ABA74A4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E9F30-A6D9-4819-952D-2EB663F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B332-26F4-4681-B383-0744BA6A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CF8E-1868-43CB-A37E-B6EC0972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D6F49-2C19-4CA0-B2D5-1707FCB83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2739-326A-4734-A569-AA2D9AFB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9F43-9622-4140-8D06-D233A2BF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4359A-235A-406C-A5DE-D1FA5C12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2270-3672-4032-A183-DB0D3451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DDCF-5784-4EAD-BF8B-8D4EB5BAD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441E-0AAC-4970-8717-FDFA23A5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534EF-D248-44E8-9525-5E3BD571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7D17-8BED-45B5-B095-68BCC35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7B44-6559-4C55-B4CA-260228E2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2DFB-FF07-4043-8F91-0A1F0B9C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A233-AFA3-4397-8586-CC33478B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676B-D09E-404A-B4BE-25677DD81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C81B-28FF-4373-8DED-31B00B1F1F4D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C42F-14EC-4261-8E96-1EE542EC5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942B-3517-4449-830E-4DB6DFFF3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08DC-6913-431B-AEE2-610C25285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6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E7C9-A320-45D9-8073-9529EC7E1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Excel Hackathon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7FDA-B97F-4B04-8DD9-268F1EFFB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Dataset Used</a:t>
            </a:r>
            <a:r>
              <a:rPr lang="en-IN" sz="3600" dirty="0">
                <a:solidFill>
                  <a:schemeClr val="accent2"/>
                </a:solidFill>
              </a:rPr>
              <a:t>: </a:t>
            </a:r>
            <a:r>
              <a:rPr lang="en-US" sz="3600" dirty="0">
                <a:solidFill>
                  <a:schemeClr val="accent2"/>
                </a:solidFill>
              </a:rPr>
              <a:t>Real state company (Sample data)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8BE20-0935-4139-B55C-5B96F8CAB965}"/>
              </a:ext>
            </a:extLst>
          </p:cNvPr>
          <p:cNvSpPr txBox="1"/>
          <p:nvPr/>
        </p:nvSpPr>
        <p:spPr>
          <a:xfrm>
            <a:off x="6752493" y="5092505"/>
            <a:ext cx="5205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/>
                </a:solidFill>
              </a:rPr>
              <a:t>Presented by:</a:t>
            </a:r>
          </a:p>
          <a:p>
            <a:r>
              <a:rPr lang="en-IN" sz="3600" dirty="0">
                <a:solidFill>
                  <a:schemeClr val="accent6"/>
                </a:solidFill>
              </a:rPr>
              <a:t>		Nikesh Maurya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1F7143A-7008-4FAC-9931-5AF6AB973C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4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10"/>
    </mc:Choice>
    <mc:Fallback>
      <p:transition spd="slow" advTm="7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C07F-9A6C-432B-A551-4AAC8AF5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4F92-A35C-4DCB-BF50-82353C25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>
            <a:normAutofit/>
          </a:bodyPr>
          <a:lstStyle/>
          <a:p>
            <a:r>
              <a:rPr lang="en-IN" dirty="0"/>
              <a:t>This dashboard help to understand Real state company condition </a:t>
            </a:r>
          </a:p>
          <a:p>
            <a:r>
              <a:rPr lang="en-IN" dirty="0"/>
              <a:t>Using this one can understand total sample data taken into consideration</a:t>
            </a:r>
          </a:p>
          <a:p>
            <a:r>
              <a:rPr lang="en-US" dirty="0"/>
              <a:t>Variation in price of the house in 2 years </a:t>
            </a:r>
          </a:p>
          <a:p>
            <a:r>
              <a:rPr lang="en-IN" dirty="0"/>
              <a:t>Total number convenient store and the unit area present</a:t>
            </a:r>
          </a:p>
          <a:p>
            <a:r>
              <a:rPr lang="en-IN" dirty="0"/>
              <a:t>Total number</a:t>
            </a:r>
            <a:r>
              <a:rPr lang="en-US" dirty="0"/>
              <a:t> nearby stores are available to different houses in</a:t>
            </a:r>
            <a:endParaRPr lang="en-IN" dirty="0"/>
          </a:p>
          <a:p>
            <a:r>
              <a:rPr lang="en-IN" dirty="0"/>
              <a:t>Price per unit area at that time</a:t>
            </a:r>
          </a:p>
          <a:p>
            <a:r>
              <a:rPr lang="en-IN" dirty="0"/>
              <a:t>Ages of houses and their price</a:t>
            </a:r>
          </a:p>
          <a:p>
            <a:r>
              <a:rPr lang="en-IN" dirty="0"/>
              <a:t>Near by store and ages of house to get the info regarding rebuilding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5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524-5AA0-4E3E-A085-5BA66FFE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755572" cy="794825"/>
          </a:xfrm>
        </p:spPr>
        <p:txBody>
          <a:bodyPr/>
          <a:lstStyle/>
          <a:p>
            <a:r>
              <a:rPr lang="en-IN" dirty="0"/>
              <a:t>Dataset(Overview)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9B7B97-0A2E-41AC-B8DF-C9835F506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311"/>
            <a:ext cx="6172200" cy="44594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F92FA7-4211-45C7-B299-684CEC63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19311"/>
            <a:ext cx="4343400" cy="4459458"/>
          </a:xfrm>
        </p:spPr>
        <p:txBody>
          <a:bodyPr>
            <a:normAutofit/>
          </a:bodyPr>
          <a:lstStyle/>
          <a:p>
            <a:r>
              <a:rPr lang="en-US" dirty="0"/>
              <a:t>REAL ESTATE DATA DESCRIPTION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● Transaction date​ represents the year at which the price of the house is noted. </a:t>
            </a:r>
          </a:p>
          <a:p>
            <a:r>
              <a:rPr lang="en-US" dirty="0"/>
              <a:t>● Latitude and longitude​ gives exact location of house </a:t>
            </a:r>
          </a:p>
          <a:p>
            <a:r>
              <a:rPr lang="en-US" dirty="0"/>
              <a:t>● House age​ tells how old the house is.</a:t>
            </a:r>
          </a:p>
          <a:p>
            <a:r>
              <a:rPr lang="en-US" dirty="0"/>
              <a:t> ● Convenient stores​ tell how many stores are available near the house. </a:t>
            </a:r>
          </a:p>
          <a:p>
            <a:r>
              <a:rPr lang="en-US" dirty="0"/>
              <a:t>● distance to the nearest MRT station​ describes how far is the station from the house. </a:t>
            </a:r>
          </a:p>
          <a:p>
            <a:r>
              <a:rPr lang="en-US" dirty="0"/>
              <a:t>● Y house price of unit area​ tells the price of house as the name suggests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94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6991-FCB8-4EDA-AC30-BE5B4182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Number of store and the price of home the given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220D5-1EB7-4747-9825-9857A5AAA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95052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7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352F-9F63-4B5C-A287-ADC6E7C5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of unit area with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B614F8-9B93-43EE-9890-C8486053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281791"/>
            <a:ext cx="10156874" cy="3893926"/>
          </a:xfrm>
        </p:spPr>
      </p:pic>
    </p:spTree>
    <p:extLst>
      <p:ext uri="{BB962C8B-B14F-4D97-AF65-F5344CB8AC3E}">
        <p14:creationId xmlns:p14="http://schemas.microsoft.com/office/powerpoint/2010/main" val="33862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A17A-9840-400E-B890-00FD4205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Ages of House with price and time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FE735B9-0A84-42A7-8EB8-C3C275160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665"/>
            <a:ext cx="10515600" cy="42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744F12-3195-4792-9FE7-D77F277F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if </a:t>
            </a:r>
            <a:r>
              <a:rPr lang="en-IN" dirty="0" err="1"/>
              <a:t>convience</a:t>
            </a:r>
            <a:r>
              <a:rPr lang="en-IN" dirty="0"/>
              <a:t> store in nearest station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951205-9511-4066-B73A-D7D57556C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945" y="1690688"/>
            <a:ext cx="10515600" cy="43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8D4F-D09F-4793-9467-45D4588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2346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D8C2603-3B47-48D9-9287-38B65D601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71700"/>
            <a:ext cx="10312400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B0F7-C224-40F3-A448-0B7B7528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7A60-770B-4ACA-9209-D9DA637B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real estate want to increase the cost of home then the home near to the station will have more value </a:t>
            </a:r>
          </a:p>
          <a:p>
            <a:r>
              <a:rPr lang="en-IN" dirty="0"/>
              <a:t>The cost can also be taken with reference to the ages of the home as more ages home will have value more as it has the stability over time</a:t>
            </a:r>
          </a:p>
          <a:p>
            <a:r>
              <a:rPr lang="en-IN" dirty="0"/>
              <a:t>The sale can also be increase as per demand of the price per unit are of the home</a:t>
            </a:r>
          </a:p>
          <a:p>
            <a:r>
              <a:rPr lang="en-IN" dirty="0"/>
              <a:t>The good are i.e. location is also one of the major factor in the real estate home sales</a:t>
            </a:r>
          </a:p>
          <a:p>
            <a:r>
              <a:rPr lang="en-IN" dirty="0"/>
              <a:t>One can also be with a profit of number of convenient store near to the home as it completed the resource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62669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333</Words>
  <Application>Microsoft Office PowerPoint</Application>
  <PresentationFormat>Widescreen</PresentationFormat>
  <Paragraphs>32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Excel Hackathon project</vt:lpstr>
      <vt:lpstr>Problem Statement</vt:lpstr>
      <vt:lpstr>Dataset(Overview)</vt:lpstr>
      <vt:lpstr>Number of store and the price of home the given area</vt:lpstr>
      <vt:lpstr>Price of unit area with time</vt:lpstr>
      <vt:lpstr>Ages of House with price and time</vt:lpstr>
      <vt:lpstr>No if convience store in nearest station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Hackathon project</dc:title>
  <dc:creator>Nikesh Maurya</dc:creator>
  <cp:lastModifiedBy>Nikesh Maurya</cp:lastModifiedBy>
  <cp:revision>7</cp:revision>
  <dcterms:created xsi:type="dcterms:W3CDTF">2020-06-14T15:42:42Z</dcterms:created>
  <dcterms:modified xsi:type="dcterms:W3CDTF">2020-06-14T16:37:26Z</dcterms:modified>
</cp:coreProperties>
</file>