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64" r:id="rId6"/>
    <p:sldId id="266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Be Vietnam Pro" panose="020B0604020202020204" charset="0"/>
      <p:regular r:id="rId10"/>
      <p:bold r:id="rId11"/>
      <p:italic r:id="rId12"/>
      <p:boldItalic r:id="rId13"/>
    </p:embeddedFont>
    <p:embeddedFont>
      <p:font typeface="Be Vietnam Pro Light" panose="020B0604020202020204" charset="0"/>
      <p:regular r:id="rId14"/>
      <p:bold r:id="rId15"/>
      <p:italic r:id="rId16"/>
      <p:boldItalic r:id="rId17"/>
    </p:embeddedFont>
    <p:embeddedFont>
      <p:font typeface="Cabin" panose="020B0604020202020204" charset="0"/>
      <p:regular r:id="rId18"/>
      <p:bold r:id="rId19"/>
      <p:italic r:id="rId20"/>
      <p:boldItalic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670B8-57C3-40FE-AF62-F5801F8B644B}">
  <a:tblStyle styleId="{E67670B8-57C3-40FE-AF62-F5801F8B64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9E29AC-46D1-4861-A0B2-FE6B1EF17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99" d="100"/>
          <a:sy n="199" d="100"/>
        </p:scale>
        <p:origin x="244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presProps" Target="presProps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8474b75e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8474b75e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2"/>
          <p:cNvCxnSpPr/>
          <p:nvPr/>
        </p:nvCxnSpPr>
        <p:spPr>
          <a:xfrm rot="10800000">
            <a:off x="112" y="86600"/>
            <a:ext cx="619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12" y="539500"/>
            <a:ext cx="619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100" y="4604000"/>
            <a:ext cx="927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230760" y="184052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799" y="1522250"/>
            <a:ext cx="5015700" cy="2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801" y="4041150"/>
            <a:ext cx="4311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6197400" y="0"/>
            <a:ext cx="29466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 rotWithShape="1">
          <a:blip r:embed="rId2">
            <a:alphaModFix amt="24000"/>
          </a:blip>
          <a:srcRect t="7798" b="7806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9"/>
          <p:cNvCxnSpPr/>
          <p:nvPr/>
        </p:nvCxnSpPr>
        <p:spPr>
          <a:xfrm rot="10800000">
            <a:off x="-6900" y="351700"/>
            <a:ext cx="915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9"/>
          <p:cNvSpPr/>
          <p:nvPr/>
        </p:nvSpPr>
        <p:spPr>
          <a:xfrm>
            <a:off x="8730343" y="519766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 rot="10800000">
            <a:off x="0" y="4908800"/>
            <a:ext cx="915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9"/>
          <p:cNvSpPr txBox="1">
            <a:spLocks noGrp="1"/>
          </p:cNvSpPr>
          <p:nvPr>
            <p:ph type="subTitle" idx="1"/>
          </p:nvPr>
        </p:nvSpPr>
        <p:spPr>
          <a:xfrm>
            <a:off x="720675" y="1790313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2"/>
          </p:nvPr>
        </p:nvSpPr>
        <p:spPr>
          <a:xfrm>
            <a:off x="4547226" y="1790313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3"/>
          </p:nvPr>
        </p:nvSpPr>
        <p:spPr>
          <a:xfrm>
            <a:off x="720674" y="3493958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4"/>
          </p:nvPr>
        </p:nvSpPr>
        <p:spPr>
          <a:xfrm>
            <a:off x="4547226" y="3493958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5"/>
          </p:nvPr>
        </p:nvSpPr>
        <p:spPr>
          <a:xfrm>
            <a:off x="720675" y="1329723"/>
            <a:ext cx="28482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6"/>
          </p:nvPr>
        </p:nvSpPr>
        <p:spPr>
          <a:xfrm>
            <a:off x="720675" y="3033442"/>
            <a:ext cx="28482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7"/>
          </p:nvPr>
        </p:nvSpPr>
        <p:spPr>
          <a:xfrm>
            <a:off x="4547200" y="1329723"/>
            <a:ext cx="28482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8"/>
          </p:nvPr>
        </p:nvSpPr>
        <p:spPr>
          <a:xfrm>
            <a:off x="4547200" y="3033442"/>
            <a:ext cx="28482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5479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>
            <a:off x="3037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6575" y="4680200"/>
            <a:ext cx="915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0" y="305625"/>
            <a:ext cx="917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2"/>
          <p:cNvSpPr/>
          <p:nvPr/>
        </p:nvSpPr>
        <p:spPr>
          <a:xfrm flipH="1">
            <a:off x="8693907" y="4249147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 flipH="1">
            <a:off x="-8283" y="2699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 rot="10800000">
            <a:off x="-8106" y="2600"/>
            <a:ext cx="333900" cy="5143500"/>
          </a:xfrm>
          <a:prstGeom prst="rect">
            <a:avLst/>
          </a:prstGeom>
          <a:solidFill>
            <a:srgbClr val="FF560D">
              <a:alpha val="4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91" name="Google Shape;191;p23"/>
          <p:cNvCxnSpPr/>
          <p:nvPr/>
        </p:nvCxnSpPr>
        <p:spPr>
          <a:xfrm>
            <a:off x="597094" y="-11100"/>
            <a:ext cx="0" cy="516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599101" y="280470"/>
            <a:ext cx="854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5"/>
          <p:cNvCxnSpPr/>
          <p:nvPr/>
        </p:nvCxnSpPr>
        <p:spPr>
          <a:xfrm rot="10800000">
            <a:off x="0" y="4680200"/>
            <a:ext cx="915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 rot="10800000">
            <a:off x="75" y="305625"/>
            <a:ext cx="917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/>
          <p:nvPr/>
        </p:nvSpPr>
        <p:spPr>
          <a:xfrm>
            <a:off x="222468" y="4249147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4581852" y="2300127"/>
            <a:ext cx="3313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720664" y="2337277"/>
            <a:ext cx="3313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720663" y="1756475"/>
            <a:ext cx="33132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581848" y="1756475"/>
            <a:ext cx="33132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13225" y="5479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 flipH="1">
            <a:off x="-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>
            <a:spLocks noGrp="1"/>
          </p:cNvSpPr>
          <p:nvPr>
            <p:ph type="pic" idx="2"/>
          </p:nvPr>
        </p:nvSpPr>
        <p:spPr>
          <a:xfrm flipH="1">
            <a:off x="150" y="0"/>
            <a:ext cx="31638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3909867" y="1470750"/>
            <a:ext cx="4508100" cy="22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60" name="Google Shape;60;p8"/>
          <p:cNvCxnSpPr/>
          <p:nvPr/>
        </p:nvCxnSpPr>
        <p:spPr>
          <a:xfrm>
            <a:off x="3188800" y="86600"/>
            <a:ext cx="595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8"/>
          <p:cNvCxnSpPr/>
          <p:nvPr/>
        </p:nvCxnSpPr>
        <p:spPr>
          <a:xfrm>
            <a:off x="3180517" y="539500"/>
            <a:ext cx="595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8"/>
          <p:cNvCxnSpPr/>
          <p:nvPr/>
        </p:nvCxnSpPr>
        <p:spPr>
          <a:xfrm>
            <a:off x="-133600" y="4604000"/>
            <a:ext cx="927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8"/>
          <p:cNvSpPr/>
          <p:nvPr/>
        </p:nvSpPr>
        <p:spPr>
          <a:xfrm flipH="1">
            <a:off x="8655240" y="184052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 rot="10800000" flipH="1">
            <a:off x="25622" y="1049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>
            <a:spLocks noGrp="1"/>
          </p:cNvSpPr>
          <p:nvPr>
            <p:ph type="pic" idx="2"/>
          </p:nvPr>
        </p:nvSpPr>
        <p:spPr>
          <a:xfrm flipH="1">
            <a:off x="25574" y="0"/>
            <a:ext cx="35775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9"/>
          <p:cNvSpPr/>
          <p:nvPr/>
        </p:nvSpPr>
        <p:spPr>
          <a:xfrm rot="10800000" flipH="1">
            <a:off x="8163149" y="208959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8" name="Google Shape;68;p9"/>
          <p:cNvCxnSpPr/>
          <p:nvPr/>
        </p:nvCxnSpPr>
        <p:spPr>
          <a:xfrm rot="10800000">
            <a:off x="25" y="4631750"/>
            <a:ext cx="865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9"/>
          <p:cNvCxnSpPr/>
          <p:nvPr/>
        </p:nvCxnSpPr>
        <p:spPr>
          <a:xfrm>
            <a:off x="8645206" y="-3225"/>
            <a:ext cx="0" cy="515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3735750" y="1254000"/>
            <a:ext cx="4695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3735750" y="3218400"/>
            <a:ext cx="46950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 amt="18000"/>
          </a:blip>
          <a:srcRect t="7798" b="7806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1"/>
          <p:cNvCxnSpPr/>
          <p:nvPr/>
        </p:nvCxnSpPr>
        <p:spPr>
          <a:xfrm rot="10800000">
            <a:off x="8538625" y="5525"/>
            <a:ext cx="0" cy="457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1"/>
          <p:cNvCxnSpPr/>
          <p:nvPr/>
        </p:nvCxnSpPr>
        <p:spPr>
          <a:xfrm rot="10800000">
            <a:off x="3053517" y="4572825"/>
            <a:ext cx="609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1"/>
          <p:cNvSpPr/>
          <p:nvPr/>
        </p:nvSpPr>
        <p:spPr>
          <a:xfrm>
            <a:off x="8713793" y="4725216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3333200" y="2013550"/>
            <a:ext cx="5186700" cy="11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3333200" y="3067650"/>
            <a:ext cx="51867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30453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83" name="Google Shape;83;p11"/>
          <p:cNvCxnSpPr/>
          <p:nvPr/>
        </p:nvCxnSpPr>
        <p:spPr>
          <a:xfrm rot="10800000">
            <a:off x="-8283" y="762825"/>
            <a:ext cx="854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 amt="24000"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 rot="10800000">
            <a:off x="100" y="4604000"/>
            <a:ext cx="927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100" y="534225"/>
            <a:ext cx="927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>
            <a:off x="796200" y="123793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 hasCustomPrompt="1"/>
          </p:nvPr>
        </p:nvSpPr>
        <p:spPr>
          <a:xfrm>
            <a:off x="789425" y="295309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 hasCustomPrompt="1"/>
          </p:nvPr>
        </p:nvSpPr>
        <p:spPr>
          <a:xfrm>
            <a:off x="796200" y="181969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796200" y="351981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2386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6" hasCustomPrompt="1"/>
          </p:nvPr>
        </p:nvSpPr>
        <p:spPr>
          <a:xfrm>
            <a:off x="789425" y="408650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607100" y="1237925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/>
          </p:nvPr>
        </p:nvSpPr>
        <p:spPr>
          <a:xfrm>
            <a:off x="1607100" y="1819688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607100" y="2386405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9"/>
          </p:nvPr>
        </p:nvSpPr>
        <p:spPr>
          <a:xfrm>
            <a:off x="1607100" y="2953094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3"/>
          </p:nvPr>
        </p:nvSpPr>
        <p:spPr>
          <a:xfrm>
            <a:off x="1607100" y="3519809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1607100" y="4086500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>
            <a:spLocks noGrp="1"/>
          </p:cNvSpPr>
          <p:nvPr>
            <p:ph type="pic" idx="15"/>
          </p:nvPr>
        </p:nvSpPr>
        <p:spPr>
          <a:xfrm>
            <a:off x="5566550" y="0"/>
            <a:ext cx="35775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3"/>
          <p:cNvSpPr txBox="1">
            <a:spLocks noGrp="1"/>
          </p:cNvSpPr>
          <p:nvPr>
            <p:ph type="title" idx="16"/>
          </p:nvPr>
        </p:nvSpPr>
        <p:spPr>
          <a:xfrm>
            <a:off x="713225" y="547950"/>
            <a:ext cx="485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2">
            <a:alphaModFix amt="18000"/>
          </a:blip>
          <a:srcRect t="7798" b="7806"/>
          <a:stretch/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0" y="100"/>
            <a:ext cx="529200" cy="5143500"/>
          </a:xfrm>
          <a:prstGeom prst="rect">
            <a:avLst/>
          </a:prstGeom>
          <a:solidFill>
            <a:srgbClr val="FF560D">
              <a:alpha val="4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 rot="10800000">
            <a:off x="100" y="458025"/>
            <a:ext cx="927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8"/>
          <p:cNvCxnSpPr/>
          <p:nvPr/>
        </p:nvCxnSpPr>
        <p:spPr>
          <a:xfrm rot="10800000">
            <a:off x="8614825" y="458100"/>
            <a:ext cx="0" cy="469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713225" y="2419142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2"/>
          </p:nvPr>
        </p:nvSpPr>
        <p:spPr>
          <a:xfrm>
            <a:off x="3285007" y="2419142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3"/>
          </p:nvPr>
        </p:nvSpPr>
        <p:spPr>
          <a:xfrm>
            <a:off x="5856796" y="2419142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"/>
          </p:nvPr>
        </p:nvSpPr>
        <p:spPr>
          <a:xfrm>
            <a:off x="713225" y="15330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5"/>
          </p:nvPr>
        </p:nvSpPr>
        <p:spPr>
          <a:xfrm>
            <a:off x="3285011" y="15330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6"/>
          </p:nvPr>
        </p:nvSpPr>
        <p:spPr>
          <a:xfrm>
            <a:off x="5856796" y="15330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13225" y="5479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479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5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0" y="3842450"/>
            <a:ext cx="9144000" cy="1301100"/>
          </a:xfrm>
          <a:prstGeom prst="rect">
            <a:avLst/>
          </a:prstGeom>
          <a:solidFill>
            <a:srgbClr val="FF560D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ctrTitle"/>
          </p:nvPr>
        </p:nvSpPr>
        <p:spPr>
          <a:xfrm>
            <a:off x="355287" y="667945"/>
            <a:ext cx="5015700" cy="2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Machine Rental System</a:t>
            </a:r>
            <a:endParaRPr dirty="0"/>
          </a:p>
        </p:txBody>
      </p:sp>
      <p:sp>
        <p:nvSpPr>
          <p:cNvPr id="206" name="Google Shape;206;p27"/>
          <p:cNvSpPr txBox="1">
            <a:spLocks noGrp="1"/>
          </p:cNvSpPr>
          <p:nvPr>
            <p:ph type="subTitle" idx="1"/>
          </p:nvPr>
        </p:nvSpPr>
        <p:spPr>
          <a:xfrm>
            <a:off x="355287" y="3835894"/>
            <a:ext cx="3407637" cy="582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Alejandro Sola Castermans,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Herjuno Ridho,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Alpay Demirci,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Rangga aulia,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Jarno Dijkmans</a:t>
            </a:r>
          </a:p>
        </p:txBody>
      </p:sp>
      <p:pic>
        <p:nvPicPr>
          <p:cNvPr id="1026" name="Picture 2" descr="Simac | Veldhoven">
            <a:extLst>
              <a:ext uri="{FF2B5EF4-FFF2-40B4-BE49-F238E27FC236}">
                <a16:creationId xmlns:a16="http://schemas.microsoft.com/office/drawing/2014/main" id="{BA0CADDC-EAFE-2732-3943-A706452B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3" y="174457"/>
            <a:ext cx="294788" cy="29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Placeholder 19" descr="A close-up of a construction vehicle&#10;&#10;Description automatically generated">
            <a:extLst>
              <a:ext uri="{FF2B5EF4-FFF2-40B4-BE49-F238E27FC236}">
                <a16:creationId xmlns:a16="http://schemas.microsoft.com/office/drawing/2014/main" id="{13AB6594-0E3C-0941-25A4-05A6517F261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t="747" b="747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1030784" y="148687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2"/>
          </p:nvPr>
        </p:nvSpPr>
        <p:spPr>
          <a:xfrm>
            <a:off x="1024009" y="320204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3"/>
          </p:nvPr>
        </p:nvSpPr>
        <p:spPr>
          <a:xfrm>
            <a:off x="1030784" y="206863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title" idx="5"/>
          </p:nvPr>
        </p:nvSpPr>
        <p:spPr>
          <a:xfrm>
            <a:off x="1030784" y="263535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1"/>
          </p:nvPr>
        </p:nvSpPr>
        <p:spPr>
          <a:xfrm>
            <a:off x="1841684" y="1486872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have we done?</a:t>
            </a: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7"/>
          </p:nvPr>
        </p:nvSpPr>
        <p:spPr>
          <a:xfrm>
            <a:off x="1841684" y="2068635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</a:t>
            </a: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8"/>
          </p:nvPr>
        </p:nvSpPr>
        <p:spPr>
          <a:xfrm>
            <a:off x="1841684" y="2635352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What’s next?</a:t>
            </a:r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9"/>
          </p:nvPr>
        </p:nvSpPr>
        <p:spPr>
          <a:xfrm>
            <a:off x="1841684" y="3202041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End</a:t>
            </a:r>
            <a:endParaRPr dirty="0"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 idx="16"/>
          </p:nvPr>
        </p:nvSpPr>
        <p:spPr>
          <a:xfrm>
            <a:off x="713225" y="547950"/>
            <a:ext cx="485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41" name="Google Shape;241;p30"/>
          <p:cNvSpPr/>
          <p:nvPr/>
        </p:nvSpPr>
        <p:spPr>
          <a:xfrm>
            <a:off x="8687318" y="4706372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subTitle" idx="2"/>
          </p:nvPr>
        </p:nvSpPr>
        <p:spPr>
          <a:xfrm>
            <a:off x="2274520" y="2509625"/>
            <a:ext cx="3313200" cy="785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proposal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Frontend design</a:t>
            </a:r>
            <a:endParaRPr lang="en-GB" sz="12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D6BDFD-0D35-3F86-43C3-3EF42707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514" y="1275629"/>
            <a:ext cx="4093334" cy="572700"/>
          </a:xfrm>
        </p:spPr>
        <p:txBody>
          <a:bodyPr/>
          <a:lstStyle/>
          <a:p>
            <a:r>
              <a:rPr lang="en" dirty="0"/>
              <a:t>What have we done?</a:t>
            </a:r>
            <a:endParaRPr lang="en-GB" dirty="0"/>
          </a:p>
        </p:txBody>
      </p:sp>
      <p:sp>
        <p:nvSpPr>
          <p:cNvPr id="11" name="Google Shape;257;p32">
            <a:extLst>
              <a:ext uri="{FF2B5EF4-FFF2-40B4-BE49-F238E27FC236}">
                <a16:creationId xmlns:a16="http://schemas.microsoft.com/office/drawing/2014/main" id="{E48E6260-62F5-CE8C-F1DD-8B4EAD6EAA8C}"/>
              </a:ext>
            </a:extLst>
          </p:cNvPr>
          <p:cNvSpPr txBox="1">
            <a:spLocks/>
          </p:cNvSpPr>
          <p:nvPr/>
        </p:nvSpPr>
        <p:spPr>
          <a:xfrm>
            <a:off x="242955" y="547942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Clr>
                <a:schemeClr val="lt1"/>
              </a:buClr>
              <a:buSzPts val="6000"/>
            </a:pPr>
            <a:r>
              <a:rPr lang="en" sz="6000" i="1" dirty="0">
                <a:solidFill>
                  <a:schemeClr val="dk2"/>
                </a:solidFill>
                <a:latin typeface="Be Vietnam Pro"/>
                <a:sym typeface="Be Vietnam Pro"/>
              </a:rPr>
              <a:t>01</a:t>
            </a:r>
          </a:p>
        </p:txBody>
      </p:sp>
      <p:sp>
        <p:nvSpPr>
          <p:cNvPr id="14" name="Google Shape;265;p33">
            <a:extLst>
              <a:ext uri="{FF2B5EF4-FFF2-40B4-BE49-F238E27FC236}">
                <a16:creationId xmlns:a16="http://schemas.microsoft.com/office/drawing/2014/main" id="{94D55222-F2AF-E46F-98C8-4A5F6C521D8A}"/>
              </a:ext>
            </a:extLst>
          </p:cNvPr>
          <p:cNvSpPr txBox="1">
            <a:spLocks/>
          </p:cNvSpPr>
          <p:nvPr/>
        </p:nvSpPr>
        <p:spPr>
          <a:xfrm>
            <a:off x="4822698" y="2509625"/>
            <a:ext cx="3313200" cy="74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new products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32E8DD-1102-B963-9FDE-02AE5AB7EC2F}"/>
              </a:ext>
            </a:extLst>
          </p:cNvPr>
          <p:cNvCxnSpPr/>
          <p:nvPr/>
        </p:nvCxnSpPr>
        <p:spPr>
          <a:xfrm>
            <a:off x="4572000" y="2183070"/>
            <a:ext cx="0" cy="174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288;p35">
            <a:extLst>
              <a:ext uri="{FF2B5EF4-FFF2-40B4-BE49-F238E27FC236}">
                <a16:creationId xmlns:a16="http://schemas.microsoft.com/office/drawing/2014/main" id="{9B0D3C55-7A02-17A3-2CE5-BEB3E085EE37}"/>
              </a:ext>
            </a:extLst>
          </p:cNvPr>
          <p:cNvSpPr txBox="1">
            <a:spLocks/>
          </p:cNvSpPr>
          <p:nvPr/>
        </p:nvSpPr>
        <p:spPr>
          <a:xfrm>
            <a:off x="2841510" y="2049125"/>
            <a:ext cx="945352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b="1" u="sng" dirty="0">
                <a:solidFill>
                  <a:schemeClr val="dk1"/>
                </a:solidFill>
                <a:latin typeface="DM Sans"/>
                <a:sym typeface="DM Sans"/>
              </a:rPr>
              <a:t>UI &amp; UX</a:t>
            </a:r>
          </a:p>
        </p:txBody>
      </p:sp>
      <p:sp>
        <p:nvSpPr>
          <p:cNvPr id="18" name="Google Shape;288;p35">
            <a:extLst>
              <a:ext uri="{FF2B5EF4-FFF2-40B4-BE49-F238E27FC236}">
                <a16:creationId xmlns:a16="http://schemas.microsoft.com/office/drawing/2014/main" id="{BB88877D-71F8-39DE-EC4E-EA0A83A744ED}"/>
              </a:ext>
            </a:extLst>
          </p:cNvPr>
          <p:cNvSpPr txBox="1">
            <a:spLocks/>
          </p:cNvSpPr>
          <p:nvPr/>
        </p:nvSpPr>
        <p:spPr>
          <a:xfrm>
            <a:off x="5167540" y="2049125"/>
            <a:ext cx="1311758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b="1" u="sng" dirty="0">
                <a:solidFill>
                  <a:schemeClr val="dk1"/>
                </a:solidFill>
                <a:latin typeface="DM Sans"/>
                <a:sym typeface="DM Sans"/>
              </a:rPr>
              <a:t>Functionalities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3717391" y="2142171"/>
            <a:ext cx="17092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</a:t>
            </a:r>
            <a:endParaRPr sz="4000" dirty="0"/>
          </a:p>
        </p:txBody>
      </p:sp>
      <p:sp>
        <p:nvSpPr>
          <p:cNvPr id="14" name="Google Shape;257;p32">
            <a:extLst>
              <a:ext uri="{FF2B5EF4-FFF2-40B4-BE49-F238E27FC236}">
                <a16:creationId xmlns:a16="http://schemas.microsoft.com/office/drawing/2014/main" id="{3DE9A40F-A816-E956-E623-D914419D4410}"/>
              </a:ext>
            </a:extLst>
          </p:cNvPr>
          <p:cNvSpPr txBox="1">
            <a:spLocks/>
          </p:cNvSpPr>
          <p:nvPr/>
        </p:nvSpPr>
        <p:spPr>
          <a:xfrm>
            <a:off x="420090" y="524005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Clr>
                <a:schemeClr val="lt1"/>
              </a:buClr>
              <a:buSzPts val="6000"/>
            </a:pPr>
            <a:r>
              <a:rPr lang="en" sz="6000" i="1" dirty="0">
                <a:solidFill>
                  <a:schemeClr val="dk2"/>
                </a:solidFill>
                <a:latin typeface="Be Vietnam Pro"/>
                <a:sym typeface="Be Vietnam Pro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720674" y="1217605"/>
            <a:ext cx="27624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284" name="Google Shape;284;p35"/>
          <p:cNvSpPr txBox="1">
            <a:spLocks noGrp="1"/>
          </p:cNvSpPr>
          <p:nvPr>
            <p:ph type="subTitle" idx="1"/>
          </p:nvPr>
        </p:nvSpPr>
        <p:spPr>
          <a:xfrm>
            <a:off x="720675" y="1790313"/>
            <a:ext cx="284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- Thoughts about the current design?</a:t>
            </a:r>
          </a:p>
          <a:p>
            <a:pPr marL="0" indent="0"/>
            <a:r>
              <a:rPr lang="en-GB" dirty="0"/>
              <a:t>- What is the focus now?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0" name="Picture 9" descr="Making sense of MVP (Minimum Viable Product) - and why I prefer Earliest  Testable/Usable/Lovable - Crisp's Blog">
            <a:extLst>
              <a:ext uri="{FF2B5EF4-FFF2-40B4-BE49-F238E27FC236}">
                <a16:creationId xmlns:a16="http://schemas.microsoft.com/office/drawing/2014/main" id="{8C5F3818-E30E-4CE4-6C8B-FE6895C5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80" y="2588777"/>
            <a:ext cx="3338076" cy="22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57;p32">
            <a:extLst>
              <a:ext uri="{FF2B5EF4-FFF2-40B4-BE49-F238E27FC236}">
                <a16:creationId xmlns:a16="http://schemas.microsoft.com/office/drawing/2014/main" id="{CC35B085-5828-498C-1C89-CADA1C9BAD9F}"/>
              </a:ext>
            </a:extLst>
          </p:cNvPr>
          <p:cNvSpPr txBox="1">
            <a:spLocks/>
          </p:cNvSpPr>
          <p:nvPr/>
        </p:nvSpPr>
        <p:spPr>
          <a:xfrm>
            <a:off x="396152" y="408127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Clr>
                <a:schemeClr val="lt1"/>
              </a:buClr>
              <a:buSzPts val="6000"/>
            </a:pPr>
            <a:r>
              <a:rPr lang="en" sz="6000" i="1" dirty="0">
                <a:solidFill>
                  <a:schemeClr val="dk2"/>
                </a:solidFill>
                <a:latin typeface="Be Vietnam Pro"/>
                <a:sym typeface="Be Vietnam Pro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/>
          <p:nvPr/>
        </p:nvSpPr>
        <p:spPr>
          <a:xfrm>
            <a:off x="-52712" y="0"/>
            <a:ext cx="9144000" cy="1330800"/>
          </a:xfrm>
          <a:prstGeom prst="rect">
            <a:avLst/>
          </a:prstGeom>
          <a:solidFill>
            <a:srgbClr val="FF560D">
              <a:alpha val="4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Google Shape;487;p47">
            <a:extLst>
              <a:ext uri="{FF2B5EF4-FFF2-40B4-BE49-F238E27FC236}">
                <a16:creationId xmlns:a16="http://schemas.microsoft.com/office/drawing/2014/main" id="{9AE7EFD2-E685-A109-ACD1-F2E7C9A9658A}"/>
              </a:ext>
            </a:extLst>
          </p:cNvPr>
          <p:cNvSpPr txBox="1">
            <a:spLocks/>
          </p:cNvSpPr>
          <p:nvPr/>
        </p:nvSpPr>
        <p:spPr>
          <a:xfrm>
            <a:off x="2350571" y="297081"/>
            <a:ext cx="42207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4500" b="0" i="0" u="none" strike="noStrike" cap="non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THANKS!</a:t>
            </a:r>
          </a:p>
        </p:txBody>
      </p:sp>
      <p:sp>
        <p:nvSpPr>
          <p:cNvPr id="9" name="Google Shape;488;p47">
            <a:extLst>
              <a:ext uri="{FF2B5EF4-FFF2-40B4-BE49-F238E27FC236}">
                <a16:creationId xmlns:a16="http://schemas.microsoft.com/office/drawing/2014/main" id="{D3C3E6A1-1FA5-1F42-87D1-7707BCFB75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1650" y="1776032"/>
            <a:ext cx="4220700" cy="335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Do you have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Devices Business Plan by Slidesgo">
  <a:themeElements>
    <a:clrScheme name="Simple Light">
      <a:dk1>
        <a:srgbClr val="FFFFFF"/>
      </a:dk1>
      <a:lt1>
        <a:srgbClr val="000000"/>
      </a:lt1>
      <a:dk2>
        <a:srgbClr val="FF560D"/>
      </a:dk2>
      <a:lt2>
        <a:srgbClr val="9E9E9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86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Raleway</vt:lpstr>
      <vt:lpstr>Be Vietnam Pro Light</vt:lpstr>
      <vt:lpstr>Cabin</vt:lpstr>
      <vt:lpstr>Be Vietnam Pro</vt:lpstr>
      <vt:lpstr>Anaheim</vt:lpstr>
      <vt:lpstr>Arial</vt:lpstr>
      <vt:lpstr>DM Sans</vt:lpstr>
      <vt:lpstr>Electronic Devices Business Plan by Slidesgo</vt:lpstr>
      <vt:lpstr>Machine Rental System</vt:lpstr>
      <vt:lpstr>01</vt:lpstr>
      <vt:lpstr>What have we done?</vt:lpstr>
      <vt:lpstr>Demo</vt:lpstr>
      <vt:lpstr>What’s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Rental System</dc:title>
  <dc:creator>Jarno Dijkmans</dc:creator>
  <cp:lastModifiedBy>Dijkmans,Jarno J.C.</cp:lastModifiedBy>
  <cp:revision>3</cp:revision>
  <dcterms:modified xsi:type="dcterms:W3CDTF">2023-11-12T15:49:11Z</dcterms:modified>
</cp:coreProperties>
</file>