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2"/>
  </p:notesMasterIdLst>
  <p:sldIdLst>
    <p:sldId id="256" r:id="rId2"/>
    <p:sldId id="260" r:id="rId3"/>
    <p:sldId id="258" r:id="rId4"/>
    <p:sldId id="259" r:id="rId5"/>
    <p:sldId id="273" r:id="rId6"/>
    <p:sldId id="263" r:id="rId7"/>
    <p:sldId id="272" r:id="rId8"/>
    <p:sldId id="268" r:id="rId9"/>
    <p:sldId id="269" r:id="rId10"/>
    <p:sldId id="296" r:id="rId11"/>
  </p:sldIdLst>
  <p:sldSz cx="9144000" cy="5143500" type="screen16x9"/>
  <p:notesSz cx="6858000" cy="9144000"/>
  <p:embeddedFontLst>
    <p:embeddedFont>
      <p:font typeface="Microsoft Uighur" panose="02000000000000000000" pitchFamily="2" charset="-78"/>
      <p:regular r:id="rId13"/>
      <p:bold r:id="rId14"/>
    </p:embeddedFont>
    <p:embeddedFont>
      <p:font typeface="Montserrat Alternates" panose="020B0604020202020204" charset="0"/>
      <p:regular r:id="rId15"/>
      <p:bold r:id="rId16"/>
      <p:italic r:id="rId17"/>
      <p:boldItalic r:id="rId18"/>
    </p:embeddedFont>
    <p:embeddedFont>
      <p:font typeface="Raleway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43" userDrawn="1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645CB2-1C0A-49EA-BF2A-C3264623EC95}">
  <a:tblStyle styleId="{BD645CB2-1C0A-49EA-BF2A-C3264623EC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380" y="64"/>
      </p:cViewPr>
      <p:guideLst>
        <p:guide orient="horz" pos="164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e1d838b627_4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e1d838b627_4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3754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e207fd22f2_0_25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e207fd22f2_0_25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e1d838b62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e1d838b62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ge1d838b627_4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1" name="Google Shape;1201;ge1d838b627_4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e1d838b627_4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e1d838b627_4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e1d838b627_4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e1d838b627_4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e1d838b627_4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e1d838b627_4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e1d838b627_4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e1d838b627_4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995025" y="2613175"/>
            <a:ext cx="1825500" cy="1825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20525" y="793450"/>
            <a:ext cx="5802900" cy="223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20525" y="2953650"/>
            <a:ext cx="4848900" cy="41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1202656" y="3372707"/>
            <a:ext cx="13220339" cy="3805800"/>
            <a:chOff x="-1202656" y="3140719"/>
            <a:chExt cx="13220339" cy="3805800"/>
          </a:xfrm>
        </p:grpSpPr>
        <p:sp>
          <p:nvSpPr>
            <p:cNvPr id="13" name="Google Shape;13;p2"/>
            <p:cNvSpPr/>
            <p:nvPr/>
          </p:nvSpPr>
          <p:spPr>
            <a:xfrm>
              <a:off x="-1202656" y="3938348"/>
              <a:ext cx="9987153" cy="3008170"/>
            </a:xfrm>
            <a:custGeom>
              <a:avLst/>
              <a:gdLst/>
              <a:ahLst/>
              <a:cxnLst/>
              <a:rect l="l" t="t" r="r" b="b"/>
              <a:pathLst>
                <a:path w="209715" h="63167" extrusionOk="0">
                  <a:moveTo>
                    <a:pt x="187495" y="0"/>
                  </a:moveTo>
                  <a:lnTo>
                    <a:pt x="185285" y="26"/>
                  </a:lnTo>
                  <a:lnTo>
                    <a:pt x="183102" y="103"/>
                  </a:lnTo>
                  <a:lnTo>
                    <a:pt x="175190" y="386"/>
                  </a:lnTo>
                  <a:lnTo>
                    <a:pt x="167253" y="720"/>
                  </a:lnTo>
                  <a:lnTo>
                    <a:pt x="159341" y="1079"/>
                  </a:lnTo>
                  <a:lnTo>
                    <a:pt x="151429" y="1439"/>
                  </a:lnTo>
                  <a:lnTo>
                    <a:pt x="147884" y="1644"/>
                  </a:lnTo>
                  <a:lnTo>
                    <a:pt x="146112" y="1747"/>
                  </a:lnTo>
                  <a:lnTo>
                    <a:pt x="144365" y="1875"/>
                  </a:lnTo>
                  <a:lnTo>
                    <a:pt x="142618" y="2030"/>
                  </a:lnTo>
                  <a:lnTo>
                    <a:pt x="140897" y="2235"/>
                  </a:lnTo>
                  <a:lnTo>
                    <a:pt x="139202" y="2466"/>
                  </a:lnTo>
                  <a:lnTo>
                    <a:pt x="137532" y="2749"/>
                  </a:lnTo>
                  <a:lnTo>
                    <a:pt x="135939" y="3057"/>
                  </a:lnTo>
                  <a:lnTo>
                    <a:pt x="134372" y="3417"/>
                  </a:lnTo>
                  <a:lnTo>
                    <a:pt x="132831" y="3802"/>
                  </a:lnTo>
                  <a:lnTo>
                    <a:pt x="131316" y="4213"/>
                  </a:lnTo>
                  <a:lnTo>
                    <a:pt x="129826" y="4650"/>
                  </a:lnTo>
                  <a:lnTo>
                    <a:pt x="128361" y="5112"/>
                  </a:lnTo>
                  <a:lnTo>
                    <a:pt x="125407" y="5986"/>
                  </a:lnTo>
                  <a:lnTo>
                    <a:pt x="123635" y="6525"/>
                  </a:lnTo>
                  <a:lnTo>
                    <a:pt x="121837" y="7013"/>
                  </a:lnTo>
                  <a:lnTo>
                    <a:pt x="120013" y="7501"/>
                  </a:lnTo>
                  <a:lnTo>
                    <a:pt x="118189" y="7989"/>
                  </a:lnTo>
                  <a:lnTo>
                    <a:pt x="116314" y="8452"/>
                  </a:lnTo>
                  <a:lnTo>
                    <a:pt x="114439" y="8888"/>
                  </a:lnTo>
                  <a:lnTo>
                    <a:pt x="112564" y="9325"/>
                  </a:lnTo>
                  <a:lnTo>
                    <a:pt x="110663" y="9736"/>
                  </a:lnTo>
                  <a:lnTo>
                    <a:pt x="108736" y="10121"/>
                  </a:lnTo>
                  <a:lnTo>
                    <a:pt x="106784" y="10507"/>
                  </a:lnTo>
                  <a:lnTo>
                    <a:pt x="104857" y="10866"/>
                  </a:lnTo>
                  <a:lnTo>
                    <a:pt x="102879" y="11226"/>
                  </a:lnTo>
                  <a:lnTo>
                    <a:pt x="100901" y="11560"/>
                  </a:lnTo>
                  <a:lnTo>
                    <a:pt x="98923" y="11868"/>
                  </a:lnTo>
                  <a:lnTo>
                    <a:pt x="96920" y="12151"/>
                  </a:lnTo>
                  <a:lnTo>
                    <a:pt x="94890" y="12433"/>
                  </a:lnTo>
                  <a:lnTo>
                    <a:pt x="92578" y="12741"/>
                  </a:lnTo>
                  <a:lnTo>
                    <a:pt x="90241" y="13024"/>
                  </a:lnTo>
                  <a:lnTo>
                    <a:pt x="87903" y="13281"/>
                  </a:lnTo>
                  <a:lnTo>
                    <a:pt x="85540" y="13538"/>
                  </a:lnTo>
                  <a:lnTo>
                    <a:pt x="80814" y="14000"/>
                  </a:lnTo>
                  <a:lnTo>
                    <a:pt x="76061" y="14411"/>
                  </a:lnTo>
                  <a:lnTo>
                    <a:pt x="66557" y="15233"/>
                  </a:lnTo>
                  <a:lnTo>
                    <a:pt x="61830" y="15670"/>
                  </a:lnTo>
                  <a:lnTo>
                    <a:pt x="57104" y="16132"/>
                  </a:lnTo>
                  <a:lnTo>
                    <a:pt x="54304" y="16415"/>
                  </a:lnTo>
                  <a:lnTo>
                    <a:pt x="51530" y="16749"/>
                  </a:lnTo>
                  <a:lnTo>
                    <a:pt x="45981" y="17417"/>
                  </a:lnTo>
                  <a:lnTo>
                    <a:pt x="40458" y="18110"/>
                  </a:lnTo>
                  <a:lnTo>
                    <a:pt x="34961" y="18855"/>
                  </a:lnTo>
                  <a:lnTo>
                    <a:pt x="14925" y="21527"/>
                  </a:lnTo>
                  <a:lnTo>
                    <a:pt x="11945" y="21912"/>
                  </a:lnTo>
                  <a:lnTo>
                    <a:pt x="10378" y="22117"/>
                  </a:lnTo>
                  <a:lnTo>
                    <a:pt x="8837" y="22349"/>
                  </a:lnTo>
                  <a:lnTo>
                    <a:pt x="8066" y="22503"/>
                  </a:lnTo>
                  <a:lnTo>
                    <a:pt x="7321" y="22631"/>
                  </a:lnTo>
                  <a:lnTo>
                    <a:pt x="6602" y="22811"/>
                  </a:lnTo>
                  <a:lnTo>
                    <a:pt x="5908" y="22991"/>
                  </a:lnTo>
                  <a:lnTo>
                    <a:pt x="5240" y="23171"/>
                  </a:lnTo>
                  <a:lnTo>
                    <a:pt x="4624" y="23402"/>
                  </a:lnTo>
                  <a:lnTo>
                    <a:pt x="4033" y="23633"/>
                  </a:lnTo>
                  <a:lnTo>
                    <a:pt x="3494" y="23890"/>
                  </a:lnTo>
                  <a:lnTo>
                    <a:pt x="2903" y="24198"/>
                  </a:lnTo>
                  <a:lnTo>
                    <a:pt x="2389" y="24558"/>
                  </a:lnTo>
                  <a:lnTo>
                    <a:pt x="1927" y="24943"/>
                  </a:lnTo>
                  <a:lnTo>
                    <a:pt x="1516" y="25328"/>
                  </a:lnTo>
                  <a:lnTo>
                    <a:pt x="1156" y="25765"/>
                  </a:lnTo>
                  <a:lnTo>
                    <a:pt x="848" y="26202"/>
                  </a:lnTo>
                  <a:lnTo>
                    <a:pt x="617" y="26638"/>
                  </a:lnTo>
                  <a:lnTo>
                    <a:pt x="411" y="27101"/>
                  </a:lnTo>
                  <a:lnTo>
                    <a:pt x="231" y="27589"/>
                  </a:lnTo>
                  <a:lnTo>
                    <a:pt x="128" y="28077"/>
                  </a:lnTo>
                  <a:lnTo>
                    <a:pt x="51" y="28591"/>
                  </a:lnTo>
                  <a:lnTo>
                    <a:pt x="0" y="29104"/>
                  </a:lnTo>
                  <a:lnTo>
                    <a:pt x="0" y="29618"/>
                  </a:lnTo>
                  <a:lnTo>
                    <a:pt x="26" y="30158"/>
                  </a:lnTo>
                  <a:lnTo>
                    <a:pt x="77" y="30697"/>
                  </a:lnTo>
                  <a:lnTo>
                    <a:pt x="180" y="31211"/>
                  </a:lnTo>
                  <a:lnTo>
                    <a:pt x="283" y="31750"/>
                  </a:lnTo>
                  <a:lnTo>
                    <a:pt x="411" y="32290"/>
                  </a:lnTo>
                  <a:lnTo>
                    <a:pt x="565" y="32829"/>
                  </a:lnTo>
                  <a:lnTo>
                    <a:pt x="745" y="33369"/>
                  </a:lnTo>
                  <a:lnTo>
                    <a:pt x="925" y="33882"/>
                  </a:lnTo>
                  <a:lnTo>
                    <a:pt x="1130" y="34396"/>
                  </a:lnTo>
                  <a:lnTo>
                    <a:pt x="1567" y="35424"/>
                  </a:lnTo>
                  <a:lnTo>
                    <a:pt x="2055" y="36374"/>
                  </a:lnTo>
                  <a:lnTo>
                    <a:pt x="2517" y="37299"/>
                  </a:lnTo>
                  <a:lnTo>
                    <a:pt x="2980" y="38121"/>
                  </a:lnTo>
                  <a:lnTo>
                    <a:pt x="3416" y="38891"/>
                  </a:lnTo>
                  <a:lnTo>
                    <a:pt x="3622" y="39251"/>
                  </a:lnTo>
                  <a:lnTo>
                    <a:pt x="3853" y="39611"/>
                  </a:lnTo>
                  <a:lnTo>
                    <a:pt x="4110" y="39970"/>
                  </a:lnTo>
                  <a:lnTo>
                    <a:pt x="4393" y="40330"/>
                  </a:lnTo>
                  <a:lnTo>
                    <a:pt x="4701" y="40690"/>
                  </a:lnTo>
                  <a:lnTo>
                    <a:pt x="5060" y="41024"/>
                  </a:lnTo>
                  <a:lnTo>
                    <a:pt x="5446" y="41357"/>
                  </a:lnTo>
                  <a:lnTo>
                    <a:pt x="5882" y="41666"/>
                  </a:lnTo>
                  <a:lnTo>
                    <a:pt x="6011" y="41717"/>
                  </a:lnTo>
                  <a:lnTo>
                    <a:pt x="6165" y="41794"/>
                  </a:lnTo>
                  <a:lnTo>
                    <a:pt x="6653" y="41923"/>
                  </a:lnTo>
                  <a:lnTo>
                    <a:pt x="7347" y="42102"/>
                  </a:lnTo>
                  <a:lnTo>
                    <a:pt x="8246" y="42282"/>
                  </a:lnTo>
                  <a:lnTo>
                    <a:pt x="10635" y="42719"/>
                  </a:lnTo>
                  <a:lnTo>
                    <a:pt x="13743" y="43258"/>
                  </a:lnTo>
                  <a:lnTo>
                    <a:pt x="17545" y="43849"/>
                  </a:lnTo>
                  <a:lnTo>
                    <a:pt x="21937" y="44517"/>
                  </a:lnTo>
                  <a:lnTo>
                    <a:pt x="26895" y="45236"/>
                  </a:lnTo>
                  <a:lnTo>
                    <a:pt x="32367" y="46007"/>
                  </a:lnTo>
                  <a:lnTo>
                    <a:pt x="44594" y="47702"/>
                  </a:lnTo>
                  <a:lnTo>
                    <a:pt x="58183" y="49526"/>
                  </a:lnTo>
                  <a:lnTo>
                    <a:pt x="72696" y="51427"/>
                  </a:lnTo>
                  <a:lnTo>
                    <a:pt x="87672" y="53354"/>
                  </a:lnTo>
                  <a:lnTo>
                    <a:pt x="102674" y="55254"/>
                  </a:lnTo>
                  <a:lnTo>
                    <a:pt x="117264" y="57078"/>
                  </a:lnTo>
                  <a:lnTo>
                    <a:pt x="130982" y="58748"/>
                  </a:lnTo>
                  <a:lnTo>
                    <a:pt x="143414" y="60238"/>
                  </a:lnTo>
                  <a:lnTo>
                    <a:pt x="154101" y="61471"/>
                  </a:lnTo>
                  <a:lnTo>
                    <a:pt x="158647" y="61985"/>
                  </a:lnTo>
                  <a:lnTo>
                    <a:pt x="162603" y="62421"/>
                  </a:lnTo>
                  <a:lnTo>
                    <a:pt x="165891" y="62755"/>
                  </a:lnTo>
                  <a:lnTo>
                    <a:pt x="168486" y="62986"/>
                  </a:lnTo>
                  <a:lnTo>
                    <a:pt x="170284" y="63141"/>
                  </a:lnTo>
                  <a:lnTo>
                    <a:pt x="170875" y="63166"/>
                  </a:lnTo>
                  <a:lnTo>
                    <a:pt x="171260" y="63166"/>
                  </a:lnTo>
                  <a:lnTo>
                    <a:pt x="171414" y="63141"/>
                  </a:lnTo>
                  <a:lnTo>
                    <a:pt x="171568" y="63115"/>
                  </a:lnTo>
                  <a:lnTo>
                    <a:pt x="171902" y="62986"/>
                  </a:lnTo>
                  <a:lnTo>
                    <a:pt x="172262" y="62807"/>
                  </a:lnTo>
                  <a:lnTo>
                    <a:pt x="172647" y="62550"/>
                  </a:lnTo>
                  <a:lnTo>
                    <a:pt x="173058" y="62216"/>
                  </a:lnTo>
                  <a:lnTo>
                    <a:pt x="173520" y="61831"/>
                  </a:lnTo>
                  <a:lnTo>
                    <a:pt x="173983" y="61368"/>
                  </a:lnTo>
                  <a:lnTo>
                    <a:pt x="174497" y="60880"/>
                  </a:lnTo>
                  <a:lnTo>
                    <a:pt x="175036" y="60315"/>
                  </a:lnTo>
                  <a:lnTo>
                    <a:pt x="175575" y="59698"/>
                  </a:lnTo>
                  <a:lnTo>
                    <a:pt x="176757" y="58311"/>
                  </a:lnTo>
                  <a:lnTo>
                    <a:pt x="178016" y="56719"/>
                  </a:lnTo>
                  <a:lnTo>
                    <a:pt x="179352" y="54972"/>
                  </a:lnTo>
                  <a:lnTo>
                    <a:pt x="180764" y="53097"/>
                  </a:lnTo>
                  <a:lnTo>
                    <a:pt x="182229" y="51042"/>
                  </a:lnTo>
                  <a:lnTo>
                    <a:pt x="183718" y="48910"/>
                  </a:lnTo>
                  <a:lnTo>
                    <a:pt x="185260" y="46675"/>
                  </a:lnTo>
                  <a:lnTo>
                    <a:pt x="186827" y="44337"/>
                  </a:lnTo>
                  <a:lnTo>
                    <a:pt x="188394" y="41974"/>
                  </a:lnTo>
                  <a:lnTo>
                    <a:pt x="191579" y="37093"/>
                  </a:lnTo>
                  <a:lnTo>
                    <a:pt x="194738" y="32213"/>
                  </a:lnTo>
                  <a:lnTo>
                    <a:pt x="197744" y="27435"/>
                  </a:lnTo>
                  <a:lnTo>
                    <a:pt x="203164" y="18881"/>
                  </a:lnTo>
                  <a:lnTo>
                    <a:pt x="205399" y="15387"/>
                  </a:lnTo>
                  <a:lnTo>
                    <a:pt x="207223" y="12587"/>
                  </a:lnTo>
                  <a:lnTo>
                    <a:pt x="207942" y="11508"/>
                  </a:lnTo>
                  <a:lnTo>
                    <a:pt x="208558" y="10661"/>
                  </a:lnTo>
                  <a:lnTo>
                    <a:pt x="209021" y="10070"/>
                  </a:lnTo>
                  <a:lnTo>
                    <a:pt x="209175" y="9864"/>
                  </a:lnTo>
                  <a:lnTo>
                    <a:pt x="209329" y="9736"/>
                  </a:lnTo>
                  <a:lnTo>
                    <a:pt x="209509" y="9530"/>
                  </a:lnTo>
                  <a:lnTo>
                    <a:pt x="209637" y="9325"/>
                  </a:lnTo>
                  <a:lnTo>
                    <a:pt x="209689" y="9222"/>
                  </a:lnTo>
                  <a:lnTo>
                    <a:pt x="209714" y="9119"/>
                  </a:lnTo>
                  <a:lnTo>
                    <a:pt x="209714" y="8888"/>
                  </a:lnTo>
                  <a:lnTo>
                    <a:pt x="209663" y="8657"/>
                  </a:lnTo>
                  <a:lnTo>
                    <a:pt x="209560" y="8426"/>
                  </a:lnTo>
                  <a:lnTo>
                    <a:pt x="209406" y="8169"/>
                  </a:lnTo>
                  <a:lnTo>
                    <a:pt x="209201" y="7912"/>
                  </a:lnTo>
                  <a:lnTo>
                    <a:pt x="208969" y="7655"/>
                  </a:lnTo>
                  <a:lnTo>
                    <a:pt x="208687" y="7398"/>
                  </a:lnTo>
                  <a:lnTo>
                    <a:pt x="208353" y="7116"/>
                  </a:lnTo>
                  <a:lnTo>
                    <a:pt x="207993" y="6833"/>
                  </a:lnTo>
                  <a:lnTo>
                    <a:pt x="207197" y="6294"/>
                  </a:lnTo>
                  <a:lnTo>
                    <a:pt x="206324" y="5729"/>
                  </a:lnTo>
                  <a:lnTo>
                    <a:pt x="205373" y="5164"/>
                  </a:lnTo>
                  <a:lnTo>
                    <a:pt x="204371" y="4624"/>
                  </a:lnTo>
                  <a:lnTo>
                    <a:pt x="202368" y="3597"/>
                  </a:lnTo>
                  <a:lnTo>
                    <a:pt x="200518" y="2672"/>
                  </a:lnTo>
                  <a:lnTo>
                    <a:pt x="199722" y="2261"/>
                  </a:lnTo>
                  <a:lnTo>
                    <a:pt x="199054" y="1901"/>
                  </a:lnTo>
                  <a:lnTo>
                    <a:pt x="198720" y="1721"/>
                  </a:lnTo>
                  <a:lnTo>
                    <a:pt x="198335" y="1542"/>
                  </a:lnTo>
                  <a:lnTo>
                    <a:pt x="197949" y="1387"/>
                  </a:lnTo>
                  <a:lnTo>
                    <a:pt x="197564" y="1233"/>
                  </a:lnTo>
                  <a:lnTo>
                    <a:pt x="196716" y="976"/>
                  </a:lnTo>
                  <a:lnTo>
                    <a:pt x="195817" y="745"/>
                  </a:lnTo>
                  <a:lnTo>
                    <a:pt x="194867" y="540"/>
                  </a:lnTo>
                  <a:lnTo>
                    <a:pt x="193891" y="386"/>
                  </a:lnTo>
                  <a:lnTo>
                    <a:pt x="192889" y="257"/>
                  </a:lnTo>
                  <a:lnTo>
                    <a:pt x="191836" y="154"/>
                  </a:lnTo>
                  <a:lnTo>
                    <a:pt x="190757" y="103"/>
                  </a:lnTo>
                  <a:lnTo>
                    <a:pt x="189678" y="52"/>
                  </a:lnTo>
                  <a:lnTo>
                    <a:pt x="188599" y="26"/>
                  </a:lnTo>
                  <a:lnTo>
                    <a:pt x="18749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566476" y="4136506"/>
              <a:ext cx="2753723" cy="351168"/>
            </a:xfrm>
            <a:custGeom>
              <a:avLst/>
              <a:gdLst/>
              <a:ahLst/>
              <a:cxnLst/>
              <a:rect l="l" t="t" r="r" b="b"/>
              <a:pathLst>
                <a:path w="57824" h="7374" extrusionOk="0">
                  <a:moveTo>
                    <a:pt x="10378" y="1"/>
                  </a:moveTo>
                  <a:lnTo>
                    <a:pt x="8837" y="463"/>
                  </a:lnTo>
                  <a:lnTo>
                    <a:pt x="7321" y="925"/>
                  </a:lnTo>
                  <a:lnTo>
                    <a:pt x="4264" y="1825"/>
                  </a:lnTo>
                  <a:lnTo>
                    <a:pt x="2158" y="2467"/>
                  </a:lnTo>
                  <a:lnTo>
                    <a:pt x="0" y="3058"/>
                  </a:lnTo>
                  <a:lnTo>
                    <a:pt x="9119" y="5292"/>
                  </a:lnTo>
                  <a:lnTo>
                    <a:pt x="10635" y="5652"/>
                  </a:lnTo>
                  <a:lnTo>
                    <a:pt x="12202" y="6012"/>
                  </a:lnTo>
                  <a:lnTo>
                    <a:pt x="13820" y="6346"/>
                  </a:lnTo>
                  <a:lnTo>
                    <a:pt x="14668" y="6500"/>
                  </a:lnTo>
                  <a:lnTo>
                    <a:pt x="15567" y="6628"/>
                  </a:lnTo>
                  <a:lnTo>
                    <a:pt x="16954" y="6834"/>
                  </a:lnTo>
                  <a:lnTo>
                    <a:pt x="18393" y="6988"/>
                  </a:lnTo>
                  <a:lnTo>
                    <a:pt x="19857" y="7116"/>
                  </a:lnTo>
                  <a:lnTo>
                    <a:pt x="21347" y="7219"/>
                  </a:lnTo>
                  <a:lnTo>
                    <a:pt x="22888" y="7270"/>
                  </a:lnTo>
                  <a:lnTo>
                    <a:pt x="24429" y="7322"/>
                  </a:lnTo>
                  <a:lnTo>
                    <a:pt x="25996" y="7347"/>
                  </a:lnTo>
                  <a:lnTo>
                    <a:pt x="27563" y="7373"/>
                  </a:lnTo>
                  <a:lnTo>
                    <a:pt x="30106" y="7347"/>
                  </a:lnTo>
                  <a:lnTo>
                    <a:pt x="32675" y="7296"/>
                  </a:lnTo>
                  <a:lnTo>
                    <a:pt x="35218" y="7219"/>
                  </a:lnTo>
                  <a:lnTo>
                    <a:pt x="37735" y="7142"/>
                  </a:lnTo>
                  <a:lnTo>
                    <a:pt x="52429" y="6628"/>
                  </a:lnTo>
                  <a:lnTo>
                    <a:pt x="53765" y="6577"/>
                  </a:lnTo>
                  <a:lnTo>
                    <a:pt x="55049" y="6474"/>
                  </a:lnTo>
                  <a:lnTo>
                    <a:pt x="55665" y="6423"/>
                  </a:lnTo>
                  <a:lnTo>
                    <a:pt x="56231" y="6320"/>
                  </a:lnTo>
                  <a:lnTo>
                    <a:pt x="56719" y="6217"/>
                  </a:lnTo>
                  <a:lnTo>
                    <a:pt x="57155" y="6089"/>
                  </a:lnTo>
                  <a:lnTo>
                    <a:pt x="57335" y="6012"/>
                  </a:lnTo>
                  <a:lnTo>
                    <a:pt x="57489" y="5935"/>
                  </a:lnTo>
                  <a:lnTo>
                    <a:pt x="57618" y="5857"/>
                  </a:lnTo>
                  <a:lnTo>
                    <a:pt x="57720" y="5780"/>
                  </a:lnTo>
                  <a:lnTo>
                    <a:pt x="57772" y="5678"/>
                  </a:lnTo>
                  <a:lnTo>
                    <a:pt x="57823" y="5601"/>
                  </a:lnTo>
                  <a:lnTo>
                    <a:pt x="57823" y="5524"/>
                  </a:lnTo>
                  <a:lnTo>
                    <a:pt x="57798" y="5421"/>
                  </a:lnTo>
                  <a:lnTo>
                    <a:pt x="57772" y="5318"/>
                  </a:lnTo>
                  <a:lnTo>
                    <a:pt x="57720" y="5241"/>
                  </a:lnTo>
                  <a:lnTo>
                    <a:pt x="57618" y="5164"/>
                  </a:lnTo>
                  <a:lnTo>
                    <a:pt x="57515" y="5061"/>
                  </a:lnTo>
                  <a:lnTo>
                    <a:pt x="57232" y="4907"/>
                  </a:lnTo>
                  <a:lnTo>
                    <a:pt x="56898" y="4753"/>
                  </a:lnTo>
                  <a:lnTo>
                    <a:pt x="56487" y="4599"/>
                  </a:lnTo>
                  <a:lnTo>
                    <a:pt x="56025" y="4470"/>
                  </a:lnTo>
                  <a:lnTo>
                    <a:pt x="55537" y="4342"/>
                  </a:lnTo>
                  <a:lnTo>
                    <a:pt x="54998" y="4239"/>
                  </a:lnTo>
                  <a:lnTo>
                    <a:pt x="53867" y="4034"/>
                  </a:lnTo>
                  <a:lnTo>
                    <a:pt x="52686" y="3854"/>
                  </a:lnTo>
                  <a:lnTo>
                    <a:pt x="49655" y="3443"/>
                  </a:lnTo>
                  <a:lnTo>
                    <a:pt x="46546" y="3083"/>
                  </a:lnTo>
                  <a:lnTo>
                    <a:pt x="43387" y="2749"/>
                  </a:lnTo>
                  <a:lnTo>
                    <a:pt x="40176" y="2415"/>
                  </a:lnTo>
                  <a:lnTo>
                    <a:pt x="36939" y="2133"/>
                  </a:lnTo>
                  <a:lnTo>
                    <a:pt x="33677" y="1850"/>
                  </a:lnTo>
                  <a:lnTo>
                    <a:pt x="27126" y="1336"/>
                  </a:lnTo>
                  <a:lnTo>
                    <a:pt x="23171" y="1028"/>
                  </a:lnTo>
                  <a:lnTo>
                    <a:pt x="19009" y="669"/>
                  </a:lnTo>
                  <a:lnTo>
                    <a:pt x="14745" y="335"/>
                  </a:lnTo>
                  <a:lnTo>
                    <a:pt x="10378" y="1"/>
                  </a:lnTo>
                  <a:close/>
                </a:path>
              </a:pathLst>
            </a:custGeom>
            <a:solidFill>
              <a:srgbClr val="4C140F">
                <a:alpha val="11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142516" y="3140719"/>
              <a:ext cx="8875167" cy="966499"/>
            </a:xfrm>
            <a:custGeom>
              <a:avLst/>
              <a:gdLst/>
              <a:ahLst/>
              <a:cxnLst/>
              <a:rect l="l" t="t" r="r" b="b"/>
              <a:pathLst>
                <a:path w="186365" h="20295" extrusionOk="0">
                  <a:moveTo>
                    <a:pt x="152560" y="1"/>
                  </a:moveTo>
                  <a:lnTo>
                    <a:pt x="151507" y="27"/>
                  </a:lnTo>
                  <a:lnTo>
                    <a:pt x="150608" y="78"/>
                  </a:lnTo>
                  <a:lnTo>
                    <a:pt x="149709" y="129"/>
                  </a:lnTo>
                  <a:lnTo>
                    <a:pt x="147936" y="283"/>
                  </a:lnTo>
                  <a:lnTo>
                    <a:pt x="146189" y="489"/>
                  </a:lnTo>
                  <a:lnTo>
                    <a:pt x="144417" y="720"/>
                  </a:lnTo>
                  <a:lnTo>
                    <a:pt x="142670" y="1003"/>
                  </a:lnTo>
                  <a:lnTo>
                    <a:pt x="140949" y="1285"/>
                  </a:lnTo>
                  <a:lnTo>
                    <a:pt x="137481" y="1850"/>
                  </a:lnTo>
                  <a:lnTo>
                    <a:pt x="135760" y="2107"/>
                  </a:lnTo>
                  <a:lnTo>
                    <a:pt x="134039" y="2338"/>
                  </a:lnTo>
                  <a:lnTo>
                    <a:pt x="132318" y="2544"/>
                  </a:lnTo>
                  <a:lnTo>
                    <a:pt x="130597" y="2698"/>
                  </a:lnTo>
                  <a:lnTo>
                    <a:pt x="129749" y="2749"/>
                  </a:lnTo>
                  <a:lnTo>
                    <a:pt x="128876" y="2775"/>
                  </a:lnTo>
                  <a:lnTo>
                    <a:pt x="128028" y="2801"/>
                  </a:lnTo>
                  <a:lnTo>
                    <a:pt x="127181" y="2801"/>
                  </a:lnTo>
                  <a:lnTo>
                    <a:pt x="126307" y="2775"/>
                  </a:lnTo>
                  <a:lnTo>
                    <a:pt x="125459" y="2749"/>
                  </a:lnTo>
                  <a:lnTo>
                    <a:pt x="124586" y="2672"/>
                  </a:lnTo>
                  <a:lnTo>
                    <a:pt x="123738" y="2595"/>
                  </a:lnTo>
                  <a:lnTo>
                    <a:pt x="122326" y="2801"/>
                  </a:lnTo>
                  <a:lnTo>
                    <a:pt x="120887" y="3006"/>
                  </a:lnTo>
                  <a:lnTo>
                    <a:pt x="119423" y="3186"/>
                  </a:lnTo>
                  <a:lnTo>
                    <a:pt x="117933" y="3340"/>
                  </a:lnTo>
                  <a:lnTo>
                    <a:pt x="114953" y="3597"/>
                  </a:lnTo>
                  <a:lnTo>
                    <a:pt x="111948" y="3828"/>
                  </a:lnTo>
                  <a:lnTo>
                    <a:pt x="102854" y="4496"/>
                  </a:lnTo>
                  <a:lnTo>
                    <a:pt x="101056" y="4625"/>
                  </a:lnTo>
                  <a:lnTo>
                    <a:pt x="99207" y="4727"/>
                  </a:lnTo>
                  <a:lnTo>
                    <a:pt x="97383" y="4805"/>
                  </a:lnTo>
                  <a:lnTo>
                    <a:pt x="95533" y="4805"/>
                  </a:lnTo>
                  <a:lnTo>
                    <a:pt x="93966" y="4753"/>
                  </a:lnTo>
                  <a:lnTo>
                    <a:pt x="92425" y="4676"/>
                  </a:lnTo>
                  <a:lnTo>
                    <a:pt x="89291" y="4445"/>
                  </a:lnTo>
                  <a:lnTo>
                    <a:pt x="87750" y="4342"/>
                  </a:lnTo>
                  <a:lnTo>
                    <a:pt x="86183" y="4265"/>
                  </a:lnTo>
                  <a:lnTo>
                    <a:pt x="84616" y="4239"/>
                  </a:lnTo>
                  <a:lnTo>
                    <a:pt x="83845" y="4239"/>
                  </a:lnTo>
                  <a:lnTo>
                    <a:pt x="83075" y="4265"/>
                  </a:lnTo>
                  <a:lnTo>
                    <a:pt x="82253" y="4316"/>
                  </a:lnTo>
                  <a:lnTo>
                    <a:pt x="81431" y="4368"/>
                  </a:lnTo>
                  <a:lnTo>
                    <a:pt x="79812" y="4496"/>
                  </a:lnTo>
                  <a:lnTo>
                    <a:pt x="78194" y="4650"/>
                  </a:lnTo>
                  <a:lnTo>
                    <a:pt x="76576" y="4779"/>
                  </a:lnTo>
                  <a:lnTo>
                    <a:pt x="75240" y="4856"/>
                  </a:lnTo>
                  <a:lnTo>
                    <a:pt x="73904" y="4882"/>
                  </a:lnTo>
                  <a:lnTo>
                    <a:pt x="67251" y="4882"/>
                  </a:lnTo>
                  <a:lnTo>
                    <a:pt x="65915" y="4959"/>
                  </a:lnTo>
                  <a:lnTo>
                    <a:pt x="65042" y="5010"/>
                  </a:lnTo>
                  <a:lnTo>
                    <a:pt x="64194" y="5087"/>
                  </a:lnTo>
                  <a:lnTo>
                    <a:pt x="62525" y="5267"/>
                  </a:lnTo>
                  <a:lnTo>
                    <a:pt x="60855" y="5472"/>
                  </a:lnTo>
                  <a:lnTo>
                    <a:pt x="59211" y="5729"/>
                  </a:lnTo>
                  <a:lnTo>
                    <a:pt x="57541" y="5960"/>
                  </a:lnTo>
                  <a:lnTo>
                    <a:pt x="55897" y="6217"/>
                  </a:lnTo>
                  <a:lnTo>
                    <a:pt x="54227" y="6423"/>
                  </a:lnTo>
                  <a:lnTo>
                    <a:pt x="52532" y="6603"/>
                  </a:lnTo>
                  <a:lnTo>
                    <a:pt x="51273" y="6680"/>
                  </a:lnTo>
                  <a:lnTo>
                    <a:pt x="50040" y="6731"/>
                  </a:lnTo>
                  <a:lnTo>
                    <a:pt x="48782" y="6782"/>
                  </a:lnTo>
                  <a:lnTo>
                    <a:pt x="47523" y="6808"/>
                  </a:lnTo>
                  <a:lnTo>
                    <a:pt x="44980" y="6834"/>
                  </a:lnTo>
                  <a:lnTo>
                    <a:pt x="42462" y="6834"/>
                  </a:lnTo>
                  <a:lnTo>
                    <a:pt x="39611" y="6885"/>
                  </a:lnTo>
                  <a:lnTo>
                    <a:pt x="36786" y="6962"/>
                  </a:lnTo>
                  <a:lnTo>
                    <a:pt x="31109" y="7168"/>
                  </a:lnTo>
                  <a:lnTo>
                    <a:pt x="19729" y="7630"/>
                  </a:lnTo>
                  <a:lnTo>
                    <a:pt x="14720" y="7836"/>
                  </a:lnTo>
                  <a:lnTo>
                    <a:pt x="12228" y="7964"/>
                  </a:lnTo>
                  <a:lnTo>
                    <a:pt x="9736" y="8118"/>
                  </a:lnTo>
                  <a:lnTo>
                    <a:pt x="7245" y="8298"/>
                  </a:lnTo>
                  <a:lnTo>
                    <a:pt x="4804" y="8504"/>
                  </a:lnTo>
                  <a:lnTo>
                    <a:pt x="2390" y="8786"/>
                  </a:lnTo>
                  <a:lnTo>
                    <a:pt x="1182" y="8940"/>
                  </a:lnTo>
                  <a:lnTo>
                    <a:pt x="1" y="9094"/>
                  </a:lnTo>
                  <a:lnTo>
                    <a:pt x="1439" y="9480"/>
                  </a:lnTo>
                  <a:lnTo>
                    <a:pt x="2826" y="9865"/>
                  </a:lnTo>
                  <a:lnTo>
                    <a:pt x="5601" y="10661"/>
                  </a:lnTo>
                  <a:lnTo>
                    <a:pt x="8298" y="11458"/>
                  </a:lnTo>
                  <a:lnTo>
                    <a:pt x="10995" y="12305"/>
                  </a:lnTo>
                  <a:lnTo>
                    <a:pt x="13692" y="13127"/>
                  </a:lnTo>
                  <a:lnTo>
                    <a:pt x="16389" y="13949"/>
                  </a:lnTo>
                  <a:lnTo>
                    <a:pt x="19164" y="14746"/>
                  </a:lnTo>
                  <a:lnTo>
                    <a:pt x="20577" y="15131"/>
                  </a:lnTo>
                  <a:lnTo>
                    <a:pt x="21989" y="15491"/>
                  </a:lnTo>
                  <a:lnTo>
                    <a:pt x="24455" y="16133"/>
                  </a:lnTo>
                  <a:lnTo>
                    <a:pt x="26973" y="16724"/>
                  </a:lnTo>
                  <a:lnTo>
                    <a:pt x="28232" y="17006"/>
                  </a:lnTo>
                  <a:lnTo>
                    <a:pt x="29542" y="17263"/>
                  </a:lnTo>
                  <a:lnTo>
                    <a:pt x="30852" y="17520"/>
                  </a:lnTo>
                  <a:lnTo>
                    <a:pt x="32187" y="17751"/>
                  </a:lnTo>
                  <a:lnTo>
                    <a:pt x="33754" y="17982"/>
                  </a:lnTo>
                  <a:lnTo>
                    <a:pt x="35373" y="18188"/>
                  </a:lnTo>
                  <a:lnTo>
                    <a:pt x="36991" y="18368"/>
                  </a:lnTo>
                  <a:lnTo>
                    <a:pt x="38635" y="18522"/>
                  </a:lnTo>
                  <a:lnTo>
                    <a:pt x="41923" y="18804"/>
                  </a:lnTo>
                  <a:lnTo>
                    <a:pt x="45262" y="19035"/>
                  </a:lnTo>
                  <a:lnTo>
                    <a:pt x="49886" y="19318"/>
                  </a:lnTo>
                  <a:lnTo>
                    <a:pt x="54510" y="19626"/>
                  </a:lnTo>
                  <a:lnTo>
                    <a:pt x="59160" y="19883"/>
                  </a:lnTo>
                  <a:lnTo>
                    <a:pt x="63835" y="20089"/>
                  </a:lnTo>
                  <a:lnTo>
                    <a:pt x="66147" y="20166"/>
                  </a:lnTo>
                  <a:lnTo>
                    <a:pt x="68484" y="20243"/>
                  </a:lnTo>
                  <a:lnTo>
                    <a:pt x="70822" y="20268"/>
                  </a:lnTo>
                  <a:lnTo>
                    <a:pt x="73159" y="20294"/>
                  </a:lnTo>
                  <a:lnTo>
                    <a:pt x="75471" y="20294"/>
                  </a:lnTo>
                  <a:lnTo>
                    <a:pt x="77809" y="20268"/>
                  </a:lnTo>
                  <a:lnTo>
                    <a:pt x="80146" y="20191"/>
                  </a:lnTo>
                  <a:lnTo>
                    <a:pt x="82458" y="20114"/>
                  </a:lnTo>
                  <a:lnTo>
                    <a:pt x="84359" y="20012"/>
                  </a:lnTo>
                  <a:lnTo>
                    <a:pt x="86286" y="19909"/>
                  </a:lnTo>
                  <a:lnTo>
                    <a:pt x="90087" y="19678"/>
                  </a:lnTo>
                  <a:lnTo>
                    <a:pt x="91988" y="19601"/>
                  </a:lnTo>
                  <a:lnTo>
                    <a:pt x="93889" y="19524"/>
                  </a:lnTo>
                  <a:lnTo>
                    <a:pt x="95816" y="19498"/>
                  </a:lnTo>
                  <a:lnTo>
                    <a:pt x="97717" y="19524"/>
                  </a:lnTo>
                  <a:lnTo>
                    <a:pt x="99643" y="19575"/>
                  </a:lnTo>
                  <a:lnTo>
                    <a:pt x="101570" y="19678"/>
                  </a:lnTo>
                  <a:lnTo>
                    <a:pt x="105397" y="19935"/>
                  </a:lnTo>
                  <a:lnTo>
                    <a:pt x="107298" y="20037"/>
                  </a:lnTo>
                  <a:lnTo>
                    <a:pt x="109199" y="20089"/>
                  </a:lnTo>
                  <a:lnTo>
                    <a:pt x="110150" y="20114"/>
                  </a:lnTo>
                  <a:lnTo>
                    <a:pt x="111100" y="20114"/>
                  </a:lnTo>
                  <a:lnTo>
                    <a:pt x="112050" y="20089"/>
                  </a:lnTo>
                  <a:lnTo>
                    <a:pt x="113027" y="20063"/>
                  </a:lnTo>
                  <a:lnTo>
                    <a:pt x="114285" y="19960"/>
                  </a:lnTo>
                  <a:lnTo>
                    <a:pt x="115518" y="19857"/>
                  </a:lnTo>
                  <a:lnTo>
                    <a:pt x="116726" y="19703"/>
                  </a:lnTo>
                  <a:lnTo>
                    <a:pt x="117933" y="19549"/>
                  </a:lnTo>
                  <a:lnTo>
                    <a:pt x="120348" y="19190"/>
                  </a:lnTo>
                  <a:lnTo>
                    <a:pt x="122737" y="18830"/>
                  </a:lnTo>
                  <a:lnTo>
                    <a:pt x="124946" y="18522"/>
                  </a:lnTo>
                  <a:lnTo>
                    <a:pt x="127155" y="18265"/>
                  </a:lnTo>
                  <a:lnTo>
                    <a:pt x="129390" y="18059"/>
                  </a:lnTo>
                  <a:lnTo>
                    <a:pt x="131650" y="17854"/>
                  </a:lnTo>
                  <a:lnTo>
                    <a:pt x="133911" y="17700"/>
                  </a:lnTo>
                  <a:lnTo>
                    <a:pt x="136197" y="17546"/>
                  </a:lnTo>
                  <a:lnTo>
                    <a:pt x="140769" y="17289"/>
                  </a:lnTo>
                  <a:lnTo>
                    <a:pt x="145393" y="17058"/>
                  </a:lnTo>
                  <a:lnTo>
                    <a:pt x="149991" y="16826"/>
                  </a:lnTo>
                  <a:lnTo>
                    <a:pt x="154589" y="16544"/>
                  </a:lnTo>
                  <a:lnTo>
                    <a:pt x="156876" y="16390"/>
                  </a:lnTo>
                  <a:lnTo>
                    <a:pt x="159136" y="16210"/>
                  </a:lnTo>
                  <a:lnTo>
                    <a:pt x="160600" y="16081"/>
                  </a:lnTo>
                  <a:lnTo>
                    <a:pt x="162039" y="15927"/>
                  </a:lnTo>
                  <a:lnTo>
                    <a:pt x="163477" y="15773"/>
                  </a:lnTo>
                  <a:lnTo>
                    <a:pt x="164890" y="15568"/>
                  </a:lnTo>
                  <a:lnTo>
                    <a:pt x="166303" y="15362"/>
                  </a:lnTo>
                  <a:lnTo>
                    <a:pt x="167664" y="15157"/>
                  </a:lnTo>
                  <a:lnTo>
                    <a:pt x="169000" y="14900"/>
                  </a:lnTo>
                  <a:lnTo>
                    <a:pt x="170310" y="14592"/>
                  </a:lnTo>
                  <a:lnTo>
                    <a:pt x="171209" y="14386"/>
                  </a:lnTo>
                  <a:lnTo>
                    <a:pt x="172108" y="14129"/>
                  </a:lnTo>
                  <a:lnTo>
                    <a:pt x="172956" y="13872"/>
                  </a:lnTo>
                  <a:lnTo>
                    <a:pt x="173804" y="13615"/>
                  </a:lnTo>
                  <a:lnTo>
                    <a:pt x="174600" y="13333"/>
                  </a:lnTo>
                  <a:lnTo>
                    <a:pt x="175396" y="13050"/>
                  </a:lnTo>
                  <a:lnTo>
                    <a:pt x="176938" y="12434"/>
                  </a:lnTo>
                  <a:lnTo>
                    <a:pt x="178402" y="11817"/>
                  </a:lnTo>
                  <a:lnTo>
                    <a:pt x="179815" y="11149"/>
                  </a:lnTo>
                  <a:lnTo>
                    <a:pt x="181202" y="10481"/>
                  </a:lnTo>
                  <a:lnTo>
                    <a:pt x="182563" y="9814"/>
                  </a:lnTo>
                  <a:lnTo>
                    <a:pt x="183334" y="9428"/>
                  </a:lnTo>
                  <a:lnTo>
                    <a:pt x="184079" y="9017"/>
                  </a:lnTo>
                  <a:lnTo>
                    <a:pt x="184798" y="8606"/>
                  </a:lnTo>
                  <a:lnTo>
                    <a:pt x="185106" y="8375"/>
                  </a:lnTo>
                  <a:lnTo>
                    <a:pt x="185389" y="8170"/>
                  </a:lnTo>
                  <a:lnTo>
                    <a:pt x="185646" y="7938"/>
                  </a:lnTo>
                  <a:lnTo>
                    <a:pt x="185877" y="7707"/>
                  </a:lnTo>
                  <a:lnTo>
                    <a:pt x="186082" y="7502"/>
                  </a:lnTo>
                  <a:lnTo>
                    <a:pt x="186211" y="7271"/>
                  </a:lnTo>
                  <a:lnTo>
                    <a:pt x="186314" y="7014"/>
                  </a:lnTo>
                  <a:lnTo>
                    <a:pt x="186365" y="6782"/>
                  </a:lnTo>
                  <a:lnTo>
                    <a:pt x="186365" y="6551"/>
                  </a:lnTo>
                  <a:lnTo>
                    <a:pt x="186288" y="6294"/>
                  </a:lnTo>
                  <a:lnTo>
                    <a:pt x="186211" y="6140"/>
                  </a:lnTo>
                  <a:lnTo>
                    <a:pt x="186082" y="5960"/>
                  </a:lnTo>
                  <a:lnTo>
                    <a:pt x="185954" y="5806"/>
                  </a:lnTo>
                  <a:lnTo>
                    <a:pt x="185774" y="5627"/>
                  </a:lnTo>
                  <a:lnTo>
                    <a:pt x="185594" y="5472"/>
                  </a:lnTo>
                  <a:lnTo>
                    <a:pt x="185363" y="5318"/>
                  </a:lnTo>
                  <a:lnTo>
                    <a:pt x="184901" y="5036"/>
                  </a:lnTo>
                  <a:lnTo>
                    <a:pt x="184361" y="4753"/>
                  </a:lnTo>
                  <a:lnTo>
                    <a:pt x="183771" y="4471"/>
                  </a:lnTo>
                  <a:lnTo>
                    <a:pt x="182563" y="3957"/>
                  </a:lnTo>
                  <a:lnTo>
                    <a:pt x="177991" y="2030"/>
                  </a:lnTo>
                  <a:lnTo>
                    <a:pt x="177477" y="1825"/>
                  </a:lnTo>
                  <a:lnTo>
                    <a:pt x="176963" y="1645"/>
                  </a:lnTo>
                  <a:lnTo>
                    <a:pt x="176424" y="1465"/>
                  </a:lnTo>
                  <a:lnTo>
                    <a:pt x="175833" y="1311"/>
                  </a:lnTo>
                  <a:lnTo>
                    <a:pt x="175422" y="1208"/>
                  </a:lnTo>
                  <a:lnTo>
                    <a:pt x="174985" y="1157"/>
                  </a:lnTo>
                  <a:lnTo>
                    <a:pt x="174112" y="1054"/>
                  </a:lnTo>
                  <a:lnTo>
                    <a:pt x="173187" y="977"/>
                  </a:lnTo>
                  <a:lnTo>
                    <a:pt x="172288" y="926"/>
                  </a:lnTo>
                  <a:lnTo>
                    <a:pt x="160035" y="258"/>
                  </a:lnTo>
                  <a:lnTo>
                    <a:pt x="157903" y="129"/>
                  </a:lnTo>
                  <a:lnTo>
                    <a:pt x="155771" y="52"/>
                  </a:lnTo>
                  <a:lnTo>
                    <a:pt x="154692" y="27"/>
                  </a:lnTo>
                  <a:lnTo>
                    <a:pt x="1536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398979" y="3168864"/>
              <a:ext cx="8915551" cy="1207468"/>
            </a:xfrm>
            <a:custGeom>
              <a:avLst/>
              <a:gdLst/>
              <a:ahLst/>
              <a:cxnLst/>
              <a:rect l="l" t="t" r="r" b="b"/>
              <a:pathLst>
                <a:path w="187213" h="25355" extrusionOk="0">
                  <a:moveTo>
                    <a:pt x="1696" y="1"/>
                  </a:moveTo>
                  <a:lnTo>
                    <a:pt x="1979" y="437"/>
                  </a:lnTo>
                  <a:lnTo>
                    <a:pt x="2210" y="900"/>
                  </a:lnTo>
                  <a:lnTo>
                    <a:pt x="2415" y="1362"/>
                  </a:lnTo>
                  <a:lnTo>
                    <a:pt x="2595" y="1825"/>
                  </a:lnTo>
                  <a:lnTo>
                    <a:pt x="2724" y="2287"/>
                  </a:lnTo>
                  <a:lnTo>
                    <a:pt x="2852" y="2775"/>
                  </a:lnTo>
                  <a:lnTo>
                    <a:pt x="2955" y="3237"/>
                  </a:lnTo>
                  <a:lnTo>
                    <a:pt x="3006" y="3725"/>
                  </a:lnTo>
                  <a:lnTo>
                    <a:pt x="3058" y="4214"/>
                  </a:lnTo>
                  <a:lnTo>
                    <a:pt x="3058" y="4702"/>
                  </a:lnTo>
                  <a:lnTo>
                    <a:pt x="3058" y="5164"/>
                  </a:lnTo>
                  <a:lnTo>
                    <a:pt x="3006" y="5652"/>
                  </a:lnTo>
                  <a:lnTo>
                    <a:pt x="2955" y="6114"/>
                  </a:lnTo>
                  <a:lnTo>
                    <a:pt x="2852" y="6602"/>
                  </a:lnTo>
                  <a:lnTo>
                    <a:pt x="2749" y="7065"/>
                  </a:lnTo>
                  <a:lnTo>
                    <a:pt x="2595" y="7502"/>
                  </a:lnTo>
                  <a:lnTo>
                    <a:pt x="2441" y="7913"/>
                  </a:lnTo>
                  <a:lnTo>
                    <a:pt x="2261" y="8324"/>
                  </a:lnTo>
                  <a:lnTo>
                    <a:pt x="2056" y="8735"/>
                  </a:lnTo>
                  <a:lnTo>
                    <a:pt x="1825" y="9120"/>
                  </a:lnTo>
                  <a:lnTo>
                    <a:pt x="1362" y="9916"/>
                  </a:lnTo>
                  <a:lnTo>
                    <a:pt x="1157" y="10327"/>
                  </a:lnTo>
                  <a:lnTo>
                    <a:pt x="951" y="10738"/>
                  </a:lnTo>
                  <a:lnTo>
                    <a:pt x="746" y="11149"/>
                  </a:lnTo>
                  <a:lnTo>
                    <a:pt x="592" y="11586"/>
                  </a:lnTo>
                  <a:lnTo>
                    <a:pt x="463" y="11997"/>
                  </a:lnTo>
                  <a:lnTo>
                    <a:pt x="335" y="12434"/>
                  </a:lnTo>
                  <a:lnTo>
                    <a:pt x="232" y="12870"/>
                  </a:lnTo>
                  <a:lnTo>
                    <a:pt x="155" y="13281"/>
                  </a:lnTo>
                  <a:lnTo>
                    <a:pt x="104" y="13718"/>
                  </a:lnTo>
                  <a:lnTo>
                    <a:pt x="52" y="14155"/>
                  </a:lnTo>
                  <a:lnTo>
                    <a:pt x="1" y="15002"/>
                  </a:lnTo>
                  <a:lnTo>
                    <a:pt x="1" y="15876"/>
                  </a:lnTo>
                  <a:lnTo>
                    <a:pt x="27" y="16723"/>
                  </a:lnTo>
                  <a:lnTo>
                    <a:pt x="52" y="17597"/>
                  </a:lnTo>
                  <a:lnTo>
                    <a:pt x="104" y="18033"/>
                  </a:lnTo>
                  <a:lnTo>
                    <a:pt x="155" y="18265"/>
                  </a:lnTo>
                  <a:lnTo>
                    <a:pt x="232" y="18496"/>
                  </a:lnTo>
                  <a:lnTo>
                    <a:pt x="309" y="18727"/>
                  </a:lnTo>
                  <a:lnTo>
                    <a:pt x="438" y="18984"/>
                  </a:lnTo>
                  <a:lnTo>
                    <a:pt x="566" y="19215"/>
                  </a:lnTo>
                  <a:lnTo>
                    <a:pt x="746" y="19421"/>
                  </a:lnTo>
                  <a:lnTo>
                    <a:pt x="951" y="19626"/>
                  </a:lnTo>
                  <a:lnTo>
                    <a:pt x="1182" y="19832"/>
                  </a:lnTo>
                  <a:lnTo>
                    <a:pt x="1439" y="20011"/>
                  </a:lnTo>
                  <a:lnTo>
                    <a:pt x="1748" y="20166"/>
                  </a:lnTo>
                  <a:lnTo>
                    <a:pt x="2107" y="20268"/>
                  </a:lnTo>
                  <a:lnTo>
                    <a:pt x="2493" y="20371"/>
                  </a:lnTo>
                  <a:lnTo>
                    <a:pt x="2929" y="20448"/>
                  </a:lnTo>
                  <a:lnTo>
                    <a:pt x="3417" y="20474"/>
                  </a:lnTo>
                  <a:lnTo>
                    <a:pt x="9325" y="20525"/>
                  </a:lnTo>
                  <a:lnTo>
                    <a:pt x="12280" y="20602"/>
                  </a:lnTo>
                  <a:lnTo>
                    <a:pt x="15234" y="20679"/>
                  </a:lnTo>
                  <a:lnTo>
                    <a:pt x="18162" y="20833"/>
                  </a:lnTo>
                  <a:lnTo>
                    <a:pt x="21065" y="21013"/>
                  </a:lnTo>
                  <a:lnTo>
                    <a:pt x="22503" y="21116"/>
                  </a:lnTo>
                  <a:lnTo>
                    <a:pt x="23942" y="21244"/>
                  </a:lnTo>
                  <a:lnTo>
                    <a:pt x="25380" y="21399"/>
                  </a:lnTo>
                  <a:lnTo>
                    <a:pt x="26793" y="21553"/>
                  </a:lnTo>
                  <a:lnTo>
                    <a:pt x="28643" y="21784"/>
                  </a:lnTo>
                  <a:lnTo>
                    <a:pt x="30441" y="22066"/>
                  </a:lnTo>
                  <a:lnTo>
                    <a:pt x="34063" y="22606"/>
                  </a:lnTo>
                  <a:lnTo>
                    <a:pt x="35861" y="22888"/>
                  </a:lnTo>
                  <a:lnTo>
                    <a:pt x="37685" y="23145"/>
                  </a:lnTo>
                  <a:lnTo>
                    <a:pt x="39509" y="23377"/>
                  </a:lnTo>
                  <a:lnTo>
                    <a:pt x="41384" y="23582"/>
                  </a:lnTo>
                  <a:lnTo>
                    <a:pt x="42976" y="23736"/>
                  </a:lnTo>
                  <a:lnTo>
                    <a:pt x="44595" y="23839"/>
                  </a:lnTo>
                  <a:lnTo>
                    <a:pt x="46213" y="23916"/>
                  </a:lnTo>
                  <a:lnTo>
                    <a:pt x="47831" y="23993"/>
                  </a:lnTo>
                  <a:lnTo>
                    <a:pt x="49475" y="24019"/>
                  </a:lnTo>
                  <a:lnTo>
                    <a:pt x="51119" y="24044"/>
                  </a:lnTo>
                  <a:lnTo>
                    <a:pt x="54407" y="24019"/>
                  </a:lnTo>
                  <a:lnTo>
                    <a:pt x="57695" y="23967"/>
                  </a:lnTo>
                  <a:lnTo>
                    <a:pt x="61009" y="23890"/>
                  </a:lnTo>
                  <a:lnTo>
                    <a:pt x="64323" y="23788"/>
                  </a:lnTo>
                  <a:lnTo>
                    <a:pt x="67611" y="23736"/>
                  </a:lnTo>
                  <a:lnTo>
                    <a:pt x="70642" y="23710"/>
                  </a:lnTo>
                  <a:lnTo>
                    <a:pt x="73647" y="23710"/>
                  </a:lnTo>
                  <a:lnTo>
                    <a:pt x="76679" y="23736"/>
                  </a:lnTo>
                  <a:lnTo>
                    <a:pt x="79684" y="23788"/>
                  </a:lnTo>
                  <a:lnTo>
                    <a:pt x="82715" y="23865"/>
                  </a:lnTo>
                  <a:lnTo>
                    <a:pt x="85721" y="23967"/>
                  </a:lnTo>
                  <a:lnTo>
                    <a:pt x="91757" y="24199"/>
                  </a:lnTo>
                  <a:lnTo>
                    <a:pt x="103831" y="24738"/>
                  </a:lnTo>
                  <a:lnTo>
                    <a:pt x="109841" y="24969"/>
                  </a:lnTo>
                  <a:lnTo>
                    <a:pt x="112873" y="25072"/>
                  </a:lnTo>
                  <a:lnTo>
                    <a:pt x="115904" y="25175"/>
                  </a:lnTo>
                  <a:lnTo>
                    <a:pt x="118858" y="25252"/>
                  </a:lnTo>
                  <a:lnTo>
                    <a:pt x="121838" y="25303"/>
                  </a:lnTo>
                  <a:lnTo>
                    <a:pt x="124817" y="25329"/>
                  </a:lnTo>
                  <a:lnTo>
                    <a:pt x="127797" y="25354"/>
                  </a:lnTo>
                  <a:lnTo>
                    <a:pt x="130777" y="25354"/>
                  </a:lnTo>
                  <a:lnTo>
                    <a:pt x="133782" y="25329"/>
                  </a:lnTo>
                  <a:lnTo>
                    <a:pt x="136762" y="25303"/>
                  </a:lnTo>
                  <a:lnTo>
                    <a:pt x="139742" y="25252"/>
                  </a:lnTo>
                  <a:lnTo>
                    <a:pt x="145676" y="25098"/>
                  </a:lnTo>
                  <a:lnTo>
                    <a:pt x="151635" y="24918"/>
                  </a:lnTo>
                  <a:lnTo>
                    <a:pt x="157569" y="24661"/>
                  </a:lnTo>
                  <a:lnTo>
                    <a:pt x="163477" y="24353"/>
                  </a:lnTo>
                  <a:lnTo>
                    <a:pt x="166637" y="24173"/>
                  </a:lnTo>
                  <a:lnTo>
                    <a:pt x="169822" y="24019"/>
                  </a:lnTo>
                  <a:lnTo>
                    <a:pt x="171415" y="23942"/>
                  </a:lnTo>
                  <a:lnTo>
                    <a:pt x="173008" y="23916"/>
                  </a:lnTo>
                  <a:lnTo>
                    <a:pt x="174600" y="23890"/>
                  </a:lnTo>
                  <a:lnTo>
                    <a:pt x="176193" y="23890"/>
                  </a:lnTo>
                  <a:lnTo>
                    <a:pt x="177606" y="23916"/>
                  </a:lnTo>
                  <a:lnTo>
                    <a:pt x="179018" y="23967"/>
                  </a:lnTo>
                  <a:lnTo>
                    <a:pt x="180406" y="24070"/>
                  </a:lnTo>
                  <a:lnTo>
                    <a:pt x="181793" y="24173"/>
                  </a:lnTo>
                  <a:lnTo>
                    <a:pt x="183180" y="24276"/>
                  </a:lnTo>
                  <a:lnTo>
                    <a:pt x="184541" y="24430"/>
                  </a:lnTo>
                  <a:lnTo>
                    <a:pt x="185877" y="24610"/>
                  </a:lnTo>
                  <a:lnTo>
                    <a:pt x="187213" y="24815"/>
                  </a:lnTo>
                  <a:lnTo>
                    <a:pt x="187213" y="24687"/>
                  </a:lnTo>
                  <a:lnTo>
                    <a:pt x="187187" y="24558"/>
                  </a:lnTo>
                  <a:lnTo>
                    <a:pt x="187161" y="24455"/>
                  </a:lnTo>
                  <a:lnTo>
                    <a:pt x="187110" y="24327"/>
                  </a:lnTo>
                  <a:lnTo>
                    <a:pt x="186982" y="24096"/>
                  </a:lnTo>
                  <a:lnTo>
                    <a:pt x="186802" y="23890"/>
                  </a:lnTo>
                  <a:lnTo>
                    <a:pt x="186545" y="23685"/>
                  </a:lnTo>
                  <a:lnTo>
                    <a:pt x="186262" y="23479"/>
                  </a:lnTo>
                  <a:lnTo>
                    <a:pt x="185903" y="23274"/>
                  </a:lnTo>
                  <a:lnTo>
                    <a:pt x="185517" y="23094"/>
                  </a:lnTo>
                  <a:lnTo>
                    <a:pt x="185106" y="22914"/>
                  </a:lnTo>
                  <a:lnTo>
                    <a:pt x="184644" y="22760"/>
                  </a:lnTo>
                  <a:lnTo>
                    <a:pt x="184182" y="22606"/>
                  </a:lnTo>
                  <a:lnTo>
                    <a:pt x="183668" y="22452"/>
                  </a:lnTo>
                  <a:lnTo>
                    <a:pt x="183128" y="22323"/>
                  </a:lnTo>
                  <a:lnTo>
                    <a:pt x="182589" y="22195"/>
                  </a:lnTo>
                  <a:lnTo>
                    <a:pt x="181484" y="22015"/>
                  </a:lnTo>
                  <a:lnTo>
                    <a:pt x="180328" y="21861"/>
                  </a:lnTo>
                  <a:lnTo>
                    <a:pt x="179173" y="21758"/>
                  </a:lnTo>
                  <a:lnTo>
                    <a:pt x="177991" y="21655"/>
                  </a:lnTo>
                  <a:lnTo>
                    <a:pt x="176809" y="21578"/>
                  </a:lnTo>
                  <a:lnTo>
                    <a:pt x="174420" y="21424"/>
                  </a:lnTo>
                  <a:lnTo>
                    <a:pt x="173239" y="21322"/>
                  </a:lnTo>
                  <a:lnTo>
                    <a:pt x="172083" y="21193"/>
                  </a:lnTo>
                  <a:lnTo>
                    <a:pt x="171235" y="21090"/>
                  </a:lnTo>
                  <a:lnTo>
                    <a:pt x="170439" y="20988"/>
                  </a:lnTo>
                  <a:lnTo>
                    <a:pt x="168846" y="20731"/>
                  </a:lnTo>
                  <a:lnTo>
                    <a:pt x="167279" y="20422"/>
                  </a:lnTo>
                  <a:lnTo>
                    <a:pt x="165738" y="20089"/>
                  </a:lnTo>
                  <a:lnTo>
                    <a:pt x="162681" y="19421"/>
                  </a:lnTo>
                  <a:lnTo>
                    <a:pt x="161140" y="19087"/>
                  </a:lnTo>
                  <a:lnTo>
                    <a:pt x="159573" y="18778"/>
                  </a:lnTo>
                  <a:lnTo>
                    <a:pt x="156362" y="18213"/>
                  </a:lnTo>
                  <a:lnTo>
                    <a:pt x="153074" y="17648"/>
                  </a:lnTo>
                  <a:lnTo>
                    <a:pt x="149786" y="17134"/>
                  </a:lnTo>
                  <a:lnTo>
                    <a:pt x="146446" y="16646"/>
                  </a:lnTo>
                  <a:lnTo>
                    <a:pt x="144751" y="16441"/>
                  </a:lnTo>
                  <a:lnTo>
                    <a:pt x="143081" y="16235"/>
                  </a:lnTo>
                  <a:lnTo>
                    <a:pt x="141360" y="16056"/>
                  </a:lnTo>
                  <a:lnTo>
                    <a:pt x="139665" y="15901"/>
                  </a:lnTo>
                  <a:lnTo>
                    <a:pt x="137944" y="15747"/>
                  </a:lnTo>
                  <a:lnTo>
                    <a:pt x="136197" y="15645"/>
                  </a:lnTo>
                  <a:lnTo>
                    <a:pt x="134450" y="15542"/>
                  </a:lnTo>
                  <a:lnTo>
                    <a:pt x="132703" y="15490"/>
                  </a:lnTo>
                  <a:lnTo>
                    <a:pt x="129467" y="15362"/>
                  </a:lnTo>
                  <a:lnTo>
                    <a:pt x="127823" y="15311"/>
                  </a:lnTo>
                  <a:lnTo>
                    <a:pt x="126205" y="15234"/>
                  </a:lnTo>
                  <a:lnTo>
                    <a:pt x="124612" y="15131"/>
                  </a:lnTo>
                  <a:lnTo>
                    <a:pt x="123019" y="15002"/>
                  </a:lnTo>
                  <a:lnTo>
                    <a:pt x="121452" y="14823"/>
                  </a:lnTo>
                  <a:lnTo>
                    <a:pt x="119911" y="14643"/>
                  </a:lnTo>
                  <a:lnTo>
                    <a:pt x="118575" y="14437"/>
                  </a:lnTo>
                  <a:lnTo>
                    <a:pt x="117291" y="14206"/>
                  </a:lnTo>
                  <a:lnTo>
                    <a:pt x="114722" y="13718"/>
                  </a:lnTo>
                  <a:lnTo>
                    <a:pt x="112153" y="13256"/>
                  </a:lnTo>
                  <a:lnTo>
                    <a:pt x="110843" y="13024"/>
                  </a:lnTo>
                  <a:lnTo>
                    <a:pt x="109508" y="12845"/>
                  </a:lnTo>
                  <a:lnTo>
                    <a:pt x="108172" y="12690"/>
                  </a:lnTo>
                  <a:lnTo>
                    <a:pt x="106810" y="12562"/>
                  </a:lnTo>
                  <a:lnTo>
                    <a:pt x="104087" y="12357"/>
                  </a:lnTo>
                  <a:lnTo>
                    <a:pt x="101365" y="12125"/>
                  </a:lnTo>
                  <a:lnTo>
                    <a:pt x="100029" y="11997"/>
                  </a:lnTo>
                  <a:lnTo>
                    <a:pt x="98719" y="11817"/>
                  </a:lnTo>
                  <a:lnTo>
                    <a:pt x="97614" y="11663"/>
                  </a:lnTo>
                  <a:lnTo>
                    <a:pt x="96535" y="11457"/>
                  </a:lnTo>
                  <a:lnTo>
                    <a:pt x="95482" y="11252"/>
                  </a:lnTo>
                  <a:lnTo>
                    <a:pt x="94429" y="11046"/>
                  </a:lnTo>
                  <a:lnTo>
                    <a:pt x="92399" y="10558"/>
                  </a:lnTo>
                  <a:lnTo>
                    <a:pt x="90396" y="10070"/>
                  </a:lnTo>
                  <a:lnTo>
                    <a:pt x="88392" y="9557"/>
                  </a:lnTo>
                  <a:lnTo>
                    <a:pt x="86337" y="9094"/>
                  </a:lnTo>
                  <a:lnTo>
                    <a:pt x="85310" y="8863"/>
                  </a:lnTo>
                  <a:lnTo>
                    <a:pt x="84256" y="8683"/>
                  </a:lnTo>
                  <a:lnTo>
                    <a:pt x="83178" y="8478"/>
                  </a:lnTo>
                  <a:lnTo>
                    <a:pt x="82073" y="8324"/>
                  </a:lnTo>
                  <a:lnTo>
                    <a:pt x="81148" y="8221"/>
                  </a:lnTo>
                  <a:lnTo>
                    <a:pt x="80224" y="8118"/>
                  </a:lnTo>
                  <a:lnTo>
                    <a:pt x="78348" y="7938"/>
                  </a:lnTo>
                  <a:lnTo>
                    <a:pt x="76447" y="7810"/>
                  </a:lnTo>
                  <a:lnTo>
                    <a:pt x="74572" y="7630"/>
                  </a:lnTo>
                  <a:lnTo>
                    <a:pt x="72800" y="7450"/>
                  </a:lnTo>
                  <a:lnTo>
                    <a:pt x="71079" y="7193"/>
                  </a:lnTo>
                  <a:lnTo>
                    <a:pt x="69435" y="6911"/>
                  </a:lnTo>
                  <a:lnTo>
                    <a:pt x="67791" y="6602"/>
                  </a:lnTo>
                  <a:lnTo>
                    <a:pt x="66172" y="6269"/>
                  </a:lnTo>
                  <a:lnTo>
                    <a:pt x="64580" y="5935"/>
                  </a:lnTo>
                  <a:lnTo>
                    <a:pt x="61317" y="5241"/>
                  </a:lnTo>
                  <a:lnTo>
                    <a:pt x="60418" y="5087"/>
                  </a:lnTo>
                  <a:lnTo>
                    <a:pt x="59519" y="4933"/>
                  </a:lnTo>
                  <a:lnTo>
                    <a:pt x="58594" y="4804"/>
                  </a:lnTo>
                  <a:lnTo>
                    <a:pt x="57670" y="4702"/>
                  </a:lnTo>
                  <a:lnTo>
                    <a:pt x="56719" y="4599"/>
                  </a:lnTo>
                  <a:lnTo>
                    <a:pt x="55743" y="4522"/>
                  </a:lnTo>
                  <a:lnTo>
                    <a:pt x="53817" y="4393"/>
                  </a:lnTo>
                  <a:lnTo>
                    <a:pt x="51839" y="4316"/>
                  </a:lnTo>
                  <a:lnTo>
                    <a:pt x="49861" y="4265"/>
                  </a:lnTo>
                  <a:lnTo>
                    <a:pt x="45879" y="4188"/>
                  </a:lnTo>
                  <a:lnTo>
                    <a:pt x="43002" y="4136"/>
                  </a:lnTo>
                  <a:lnTo>
                    <a:pt x="40125" y="4085"/>
                  </a:lnTo>
                  <a:lnTo>
                    <a:pt x="37248" y="4008"/>
                  </a:lnTo>
                  <a:lnTo>
                    <a:pt x="34371" y="3905"/>
                  </a:lnTo>
                  <a:lnTo>
                    <a:pt x="31494" y="3777"/>
                  </a:lnTo>
                  <a:lnTo>
                    <a:pt x="28617" y="3623"/>
                  </a:lnTo>
                  <a:lnTo>
                    <a:pt x="25791" y="3443"/>
                  </a:lnTo>
                  <a:lnTo>
                    <a:pt x="22966" y="3212"/>
                  </a:lnTo>
                  <a:lnTo>
                    <a:pt x="20166" y="2955"/>
                  </a:lnTo>
                  <a:lnTo>
                    <a:pt x="17391" y="2672"/>
                  </a:lnTo>
                  <a:lnTo>
                    <a:pt x="14669" y="2338"/>
                  </a:lnTo>
                  <a:lnTo>
                    <a:pt x="11971" y="1979"/>
                  </a:lnTo>
                  <a:lnTo>
                    <a:pt x="9325" y="1542"/>
                  </a:lnTo>
                  <a:lnTo>
                    <a:pt x="6731" y="1080"/>
                  </a:lnTo>
                  <a:lnTo>
                    <a:pt x="5447" y="823"/>
                  </a:lnTo>
                  <a:lnTo>
                    <a:pt x="4188" y="566"/>
                  </a:lnTo>
                  <a:lnTo>
                    <a:pt x="2929" y="283"/>
                  </a:lnTo>
                  <a:lnTo>
                    <a:pt x="16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1202656" y="4438670"/>
              <a:ext cx="6399178" cy="973785"/>
            </a:xfrm>
            <a:custGeom>
              <a:avLst/>
              <a:gdLst/>
              <a:ahLst/>
              <a:cxnLst/>
              <a:rect l="l" t="t" r="r" b="b"/>
              <a:pathLst>
                <a:path w="134373" h="20448" extrusionOk="0">
                  <a:moveTo>
                    <a:pt x="106758" y="1"/>
                  </a:moveTo>
                  <a:lnTo>
                    <a:pt x="103830" y="540"/>
                  </a:lnTo>
                  <a:lnTo>
                    <a:pt x="100876" y="1054"/>
                  </a:lnTo>
                  <a:lnTo>
                    <a:pt x="97896" y="1516"/>
                  </a:lnTo>
                  <a:lnTo>
                    <a:pt x="94890" y="1927"/>
                  </a:lnTo>
                  <a:lnTo>
                    <a:pt x="92578" y="2235"/>
                  </a:lnTo>
                  <a:lnTo>
                    <a:pt x="90241" y="2518"/>
                  </a:lnTo>
                  <a:lnTo>
                    <a:pt x="87903" y="2775"/>
                  </a:lnTo>
                  <a:lnTo>
                    <a:pt x="85540" y="3032"/>
                  </a:lnTo>
                  <a:lnTo>
                    <a:pt x="80814" y="3494"/>
                  </a:lnTo>
                  <a:lnTo>
                    <a:pt x="76061" y="3905"/>
                  </a:lnTo>
                  <a:lnTo>
                    <a:pt x="66557" y="4727"/>
                  </a:lnTo>
                  <a:lnTo>
                    <a:pt x="61830" y="5164"/>
                  </a:lnTo>
                  <a:lnTo>
                    <a:pt x="57104" y="5626"/>
                  </a:lnTo>
                  <a:lnTo>
                    <a:pt x="54304" y="5909"/>
                  </a:lnTo>
                  <a:lnTo>
                    <a:pt x="51530" y="6243"/>
                  </a:lnTo>
                  <a:lnTo>
                    <a:pt x="45981" y="6911"/>
                  </a:lnTo>
                  <a:lnTo>
                    <a:pt x="40458" y="7604"/>
                  </a:lnTo>
                  <a:lnTo>
                    <a:pt x="34961" y="8349"/>
                  </a:lnTo>
                  <a:lnTo>
                    <a:pt x="22811" y="9967"/>
                  </a:lnTo>
                  <a:lnTo>
                    <a:pt x="14925" y="11021"/>
                  </a:lnTo>
                  <a:lnTo>
                    <a:pt x="11945" y="11406"/>
                  </a:lnTo>
                  <a:lnTo>
                    <a:pt x="10378" y="11611"/>
                  </a:lnTo>
                  <a:lnTo>
                    <a:pt x="8837" y="11843"/>
                  </a:lnTo>
                  <a:lnTo>
                    <a:pt x="8066" y="11997"/>
                  </a:lnTo>
                  <a:lnTo>
                    <a:pt x="7321" y="12125"/>
                  </a:lnTo>
                  <a:lnTo>
                    <a:pt x="6602" y="12305"/>
                  </a:lnTo>
                  <a:lnTo>
                    <a:pt x="5908" y="12485"/>
                  </a:lnTo>
                  <a:lnTo>
                    <a:pt x="5240" y="12665"/>
                  </a:lnTo>
                  <a:lnTo>
                    <a:pt x="4624" y="12896"/>
                  </a:lnTo>
                  <a:lnTo>
                    <a:pt x="4033" y="13127"/>
                  </a:lnTo>
                  <a:lnTo>
                    <a:pt x="3494" y="13384"/>
                  </a:lnTo>
                  <a:lnTo>
                    <a:pt x="2928" y="13692"/>
                  </a:lnTo>
                  <a:lnTo>
                    <a:pt x="2415" y="14026"/>
                  </a:lnTo>
                  <a:lnTo>
                    <a:pt x="1952" y="14386"/>
                  </a:lnTo>
                  <a:lnTo>
                    <a:pt x="1567" y="14771"/>
                  </a:lnTo>
                  <a:lnTo>
                    <a:pt x="1207" y="15182"/>
                  </a:lnTo>
                  <a:lnTo>
                    <a:pt x="925" y="15593"/>
                  </a:lnTo>
                  <a:lnTo>
                    <a:pt x="668" y="16030"/>
                  </a:lnTo>
                  <a:lnTo>
                    <a:pt x="462" y="16466"/>
                  </a:lnTo>
                  <a:lnTo>
                    <a:pt x="283" y="16929"/>
                  </a:lnTo>
                  <a:lnTo>
                    <a:pt x="154" y="17391"/>
                  </a:lnTo>
                  <a:lnTo>
                    <a:pt x="77" y="17879"/>
                  </a:lnTo>
                  <a:lnTo>
                    <a:pt x="26" y="18367"/>
                  </a:lnTo>
                  <a:lnTo>
                    <a:pt x="0" y="18881"/>
                  </a:lnTo>
                  <a:lnTo>
                    <a:pt x="0" y="19369"/>
                  </a:lnTo>
                  <a:lnTo>
                    <a:pt x="51" y="19883"/>
                  </a:lnTo>
                  <a:lnTo>
                    <a:pt x="128" y="20397"/>
                  </a:lnTo>
                  <a:lnTo>
                    <a:pt x="1002" y="20448"/>
                  </a:lnTo>
                  <a:lnTo>
                    <a:pt x="1901" y="20448"/>
                  </a:lnTo>
                  <a:lnTo>
                    <a:pt x="3468" y="20422"/>
                  </a:lnTo>
                  <a:lnTo>
                    <a:pt x="4958" y="20345"/>
                  </a:lnTo>
                  <a:lnTo>
                    <a:pt x="5677" y="20268"/>
                  </a:lnTo>
                  <a:lnTo>
                    <a:pt x="6345" y="20191"/>
                  </a:lnTo>
                  <a:lnTo>
                    <a:pt x="6961" y="20114"/>
                  </a:lnTo>
                  <a:lnTo>
                    <a:pt x="7526" y="20011"/>
                  </a:lnTo>
                  <a:lnTo>
                    <a:pt x="7989" y="19909"/>
                  </a:lnTo>
                  <a:lnTo>
                    <a:pt x="8400" y="19780"/>
                  </a:lnTo>
                  <a:lnTo>
                    <a:pt x="8682" y="19652"/>
                  </a:lnTo>
                  <a:lnTo>
                    <a:pt x="8811" y="19575"/>
                  </a:lnTo>
                  <a:lnTo>
                    <a:pt x="8888" y="19498"/>
                  </a:lnTo>
                  <a:lnTo>
                    <a:pt x="8939" y="19420"/>
                  </a:lnTo>
                  <a:lnTo>
                    <a:pt x="8965" y="19343"/>
                  </a:lnTo>
                  <a:lnTo>
                    <a:pt x="8939" y="19266"/>
                  </a:lnTo>
                  <a:lnTo>
                    <a:pt x="8914" y="19164"/>
                  </a:lnTo>
                  <a:lnTo>
                    <a:pt x="8837" y="19086"/>
                  </a:lnTo>
                  <a:lnTo>
                    <a:pt x="8708" y="18984"/>
                  </a:lnTo>
                  <a:lnTo>
                    <a:pt x="8554" y="18907"/>
                  </a:lnTo>
                  <a:lnTo>
                    <a:pt x="8374" y="18804"/>
                  </a:lnTo>
                  <a:lnTo>
                    <a:pt x="10506" y="18650"/>
                  </a:lnTo>
                  <a:lnTo>
                    <a:pt x="10404" y="18521"/>
                  </a:lnTo>
                  <a:lnTo>
                    <a:pt x="10275" y="18419"/>
                  </a:lnTo>
                  <a:lnTo>
                    <a:pt x="10121" y="18290"/>
                  </a:lnTo>
                  <a:lnTo>
                    <a:pt x="9941" y="18187"/>
                  </a:lnTo>
                  <a:lnTo>
                    <a:pt x="9736" y="18059"/>
                  </a:lnTo>
                  <a:lnTo>
                    <a:pt x="9479" y="17982"/>
                  </a:lnTo>
                  <a:lnTo>
                    <a:pt x="9222" y="17879"/>
                  </a:lnTo>
                  <a:lnTo>
                    <a:pt x="8939" y="17802"/>
                  </a:lnTo>
                  <a:lnTo>
                    <a:pt x="21269" y="16492"/>
                  </a:lnTo>
                  <a:lnTo>
                    <a:pt x="22040" y="16389"/>
                  </a:lnTo>
                  <a:lnTo>
                    <a:pt x="22425" y="16312"/>
                  </a:lnTo>
                  <a:lnTo>
                    <a:pt x="22759" y="16235"/>
                  </a:lnTo>
                  <a:lnTo>
                    <a:pt x="23068" y="16158"/>
                  </a:lnTo>
                  <a:lnTo>
                    <a:pt x="23299" y="16055"/>
                  </a:lnTo>
                  <a:lnTo>
                    <a:pt x="23376" y="15978"/>
                  </a:lnTo>
                  <a:lnTo>
                    <a:pt x="23453" y="15927"/>
                  </a:lnTo>
                  <a:lnTo>
                    <a:pt x="23504" y="15850"/>
                  </a:lnTo>
                  <a:lnTo>
                    <a:pt x="23504" y="15798"/>
                  </a:lnTo>
                  <a:lnTo>
                    <a:pt x="23504" y="15696"/>
                  </a:lnTo>
                  <a:lnTo>
                    <a:pt x="23427" y="15619"/>
                  </a:lnTo>
                  <a:lnTo>
                    <a:pt x="23350" y="15542"/>
                  </a:lnTo>
                  <a:lnTo>
                    <a:pt x="23222" y="15465"/>
                  </a:lnTo>
                  <a:lnTo>
                    <a:pt x="22913" y="15336"/>
                  </a:lnTo>
                  <a:lnTo>
                    <a:pt x="22528" y="15233"/>
                  </a:lnTo>
                  <a:lnTo>
                    <a:pt x="21680" y="15002"/>
                  </a:lnTo>
                  <a:lnTo>
                    <a:pt x="21295" y="14874"/>
                  </a:lnTo>
                  <a:lnTo>
                    <a:pt x="20961" y="14720"/>
                  </a:lnTo>
                  <a:lnTo>
                    <a:pt x="20833" y="14643"/>
                  </a:lnTo>
                  <a:lnTo>
                    <a:pt x="20756" y="14565"/>
                  </a:lnTo>
                  <a:lnTo>
                    <a:pt x="20679" y="14488"/>
                  </a:lnTo>
                  <a:lnTo>
                    <a:pt x="20653" y="14386"/>
                  </a:lnTo>
                  <a:lnTo>
                    <a:pt x="20627" y="14309"/>
                  </a:lnTo>
                  <a:lnTo>
                    <a:pt x="20627" y="14206"/>
                  </a:lnTo>
                  <a:lnTo>
                    <a:pt x="20679" y="14129"/>
                  </a:lnTo>
                  <a:lnTo>
                    <a:pt x="20730" y="14026"/>
                  </a:lnTo>
                  <a:lnTo>
                    <a:pt x="20910" y="13872"/>
                  </a:lnTo>
                  <a:lnTo>
                    <a:pt x="21141" y="13692"/>
                  </a:lnTo>
                  <a:lnTo>
                    <a:pt x="21449" y="13564"/>
                  </a:lnTo>
                  <a:lnTo>
                    <a:pt x="21809" y="13435"/>
                  </a:lnTo>
                  <a:lnTo>
                    <a:pt x="22220" y="13332"/>
                  </a:lnTo>
                  <a:lnTo>
                    <a:pt x="22631" y="13230"/>
                  </a:lnTo>
                  <a:lnTo>
                    <a:pt x="23093" y="13153"/>
                  </a:lnTo>
                  <a:lnTo>
                    <a:pt x="23556" y="13101"/>
                  </a:lnTo>
                  <a:lnTo>
                    <a:pt x="24506" y="13024"/>
                  </a:lnTo>
                  <a:lnTo>
                    <a:pt x="25482" y="12947"/>
                  </a:lnTo>
                  <a:lnTo>
                    <a:pt x="40253" y="11997"/>
                  </a:lnTo>
                  <a:lnTo>
                    <a:pt x="43772" y="11766"/>
                  </a:lnTo>
                  <a:lnTo>
                    <a:pt x="47317" y="11560"/>
                  </a:lnTo>
                  <a:lnTo>
                    <a:pt x="50862" y="11380"/>
                  </a:lnTo>
                  <a:lnTo>
                    <a:pt x="54432" y="11252"/>
                  </a:lnTo>
                  <a:lnTo>
                    <a:pt x="57746" y="11175"/>
                  </a:lnTo>
                  <a:lnTo>
                    <a:pt x="61085" y="11098"/>
                  </a:lnTo>
                  <a:lnTo>
                    <a:pt x="64425" y="11046"/>
                  </a:lnTo>
                  <a:lnTo>
                    <a:pt x="67738" y="10944"/>
                  </a:lnTo>
                  <a:lnTo>
                    <a:pt x="69460" y="10866"/>
                  </a:lnTo>
                  <a:lnTo>
                    <a:pt x="71206" y="10789"/>
                  </a:lnTo>
                  <a:lnTo>
                    <a:pt x="74623" y="10558"/>
                  </a:lnTo>
                  <a:lnTo>
                    <a:pt x="78039" y="10301"/>
                  </a:lnTo>
                  <a:lnTo>
                    <a:pt x="81430" y="10019"/>
                  </a:lnTo>
                  <a:lnTo>
                    <a:pt x="87261" y="9531"/>
                  </a:lnTo>
                  <a:lnTo>
                    <a:pt x="93067" y="9017"/>
                  </a:lnTo>
                  <a:lnTo>
                    <a:pt x="98872" y="8477"/>
                  </a:lnTo>
                  <a:lnTo>
                    <a:pt x="104652" y="7938"/>
                  </a:lnTo>
                  <a:lnTo>
                    <a:pt x="110431" y="7373"/>
                  </a:lnTo>
                  <a:lnTo>
                    <a:pt x="116211" y="6782"/>
                  </a:lnTo>
                  <a:lnTo>
                    <a:pt x="121965" y="6191"/>
                  </a:lnTo>
                  <a:lnTo>
                    <a:pt x="127719" y="5600"/>
                  </a:lnTo>
                  <a:lnTo>
                    <a:pt x="128695" y="5472"/>
                  </a:lnTo>
                  <a:lnTo>
                    <a:pt x="129697" y="5344"/>
                  </a:lnTo>
                  <a:lnTo>
                    <a:pt x="130673" y="5189"/>
                  </a:lnTo>
                  <a:lnTo>
                    <a:pt x="131572" y="5010"/>
                  </a:lnTo>
                  <a:lnTo>
                    <a:pt x="132420" y="4804"/>
                  </a:lnTo>
                  <a:lnTo>
                    <a:pt x="132780" y="4701"/>
                  </a:lnTo>
                  <a:lnTo>
                    <a:pt x="133139" y="4573"/>
                  </a:lnTo>
                  <a:lnTo>
                    <a:pt x="133448" y="4419"/>
                  </a:lnTo>
                  <a:lnTo>
                    <a:pt x="133704" y="4290"/>
                  </a:lnTo>
                  <a:lnTo>
                    <a:pt x="133936" y="4111"/>
                  </a:lnTo>
                  <a:lnTo>
                    <a:pt x="134141" y="3956"/>
                  </a:lnTo>
                  <a:lnTo>
                    <a:pt x="134244" y="3828"/>
                  </a:lnTo>
                  <a:lnTo>
                    <a:pt x="134295" y="3700"/>
                  </a:lnTo>
                  <a:lnTo>
                    <a:pt x="134347" y="3571"/>
                  </a:lnTo>
                  <a:lnTo>
                    <a:pt x="134372" y="3443"/>
                  </a:lnTo>
                  <a:lnTo>
                    <a:pt x="134347" y="3340"/>
                  </a:lnTo>
                  <a:lnTo>
                    <a:pt x="134321" y="3212"/>
                  </a:lnTo>
                  <a:lnTo>
                    <a:pt x="134270" y="3083"/>
                  </a:lnTo>
                  <a:lnTo>
                    <a:pt x="134193" y="2980"/>
                  </a:lnTo>
                  <a:lnTo>
                    <a:pt x="134090" y="2852"/>
                  </a:lnTo>
                  <a:lnTo>
                    <a:pt x="133961" y="2749"/>
                  </a:lnTo>
                  <a:lnTo>
                    <a:pt x="133653" y="2518"/>
                  </a:lnTo>
                  <a:lnTo>
                    <a:pt x="133268" y="2312"/>
                  </a:lnTo>
                  <a:lnTo>
                    <a:pt x="132831" y="2107"/>
                  </a:lnTo>
                  <a:lnTo>
                    <a:pt x="132343" y="1901"/>
                  </a:lnTo>
                  <a:lnTo>
                    <a:pt x="131804" y="1722"/>
                  </a:lnTo>
                  <a:lnTo>
                    <a:pt x="131238" y="1542"/>
                  </a:lnTo>
                  <a:lnTo>
                    <a:pt x="130622" y="1388"/>
                  </a:lnTo>
                  <a:lnTo>
                    <a:pt x="129980" y="1259"/>
                  </a:lnTo>
                  <a:lnTo>
                    <a:pt x="129312" y="1131"/>
                  </a:lnTo>
                  <a:lnTo>
                    <a:pt x="128644" y="1002"/>
                  </a:lnTo>
                  <a:lnTo>
                    <a:pt x="127976" y="900"/>
                  </a:lnTo>
                  <a:lnTo>
                    <a:pt x="126949" y="771"/>
                  </a:lnTo>
                  <a:lnTo>
                    <a:pt x="125921" y="668"/>
                  </a:lnTo>
                  <a:lnTo>
                    <a:pt x="123840" y="463"/>
                  </a:lnTo>
                  <a:lnTo>
                    <a:pt x="121708" y="334"/>
                  </a:lnTo>
                  <a:lnTo>
                    <a:pt x="119551" y="232"/>
                  </a:lnTo>
                  <a:lnTo>
                    <a:pt x="117393" y="155"/>
                  </a:lnTo>
                  <a:lnTo>
                    <a:pt x="115235" y="103"/>
                  </a:lnTo>
                  <a:lnTo>
                    <a:pt x="110894" y="52"/>
                  </a:lnTo>
                  <a:lnTo>
                    <a:pt x="106758" y="1"/>
                  </a:lnTo>
                  <a:close/>
                </a:path>
              </a:pathLst>
            </a:custGeom>
            <a:solidFill>
              <a:srgbClr val="4C140F">
                <a:alpha val="11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347594" y="3489363"/>
              <a:ext cx="5780229" cy="1444819"/>
            </a:xfrm>
            <a:custGeom>
              <a:avLst/>
              <a:gdLst/>
              <a:ahLst/>
              <a:cxnLst/>
              <a:rect l="l" t="t" r="r" b="b"/>
              <a:pathLst>
                <a:path w="121376" h="30339" extrusionOk="0">
                  <a:moveTo>
                    <a:pt x="1542" y="1"/>
                  </a:moveTo>
                  <a:lnTo>
                    <a:pt x="463" y="27"/>
                  </a:lnTo>
                  <a:lnTo>
                    <a:pt x="283" y="489"/>
                  </a:lnTo>
                  <a:lnTo>
                    <a:pt x="129" y="977"/>
                  </a:lnTo>
                  <a:lnTo>
                    <a:pt x="52" y="1439"/>
                  </a:lnTo>
                  <a:lnTo>
                    <a:pt x="1" y="1927"/>
                  </a:lnTo>
                  <a:lnTo>
                    <a:pt x="1" y="2416"/>
                  </a:lnTo>
                  <a:lnTo>
                    <a:pt x="26" y="2904"/>
                  </a:lnTo>
                  <a:lnTo>
                    <a:pt x="103" y="3366"/>
                  </a:lnTo>
                  <a:lnTo>
                    <a:pt x="181" y="3854"/>
                  </a:lnTo>
                  <a:lnTo>
                    <a:pt x="309" y="4342"/>
                  </a:lnTo>
                  <a:lnTo>
                    <a:pt x="437" y="4830"/>
                  </a:lnTo>
                  <a:lnTo>
                    <a:pt x="720" y="5781"/>
                  </a:lnTo>
                  <a:lnTo>
                    <a:pt x="1054" y="6757"/>
                  </a:lnTo>
                  <a:lnTo>
                    <a:pt x="1362" y="7707"/>
                  </a:lnTo>
                  <a:lnTo>
                    <a:pt x="1491" y="8195"/>
                  </a:lnTo>
                  <a:lnTo>
                    <a:pt x="1619" y="8658"/>
                  </a:lnTo>
                  <a:lnTo>
                    <a:pt x="1722" y="9146"/>
                  </a:lnTo>
                  <a:lnTo>
                    <a:pt x="1799" y="9634"/>
                  </a:lnTo>
                  <a:lnTo>
                    <a:pt x="1850" y="10122"/>
                  </a:lnTo>
                  <a:lnTo>
                    <a:pt x="1902" y="10610"/>
                  </a:lnTo>
                  <a:lnTo>
                    <a:pt x="1953" y="11560"/>
                  </a:lnTo>
                  <a:lnTo>
                    <a:pt x="1953" y="12536"/>
                  </a:lnTo>
                  <a:lnTo>
                    <a:pt x="1902" y="13513"/>
                  </a:lnTo>
                  <a:lnTo>
                    <a:pt x="1799" y="14463"/>
                  </a:lnTo>
                  <a:lnTo>
                    <a:pt x="1670" y="15439"/>
                  </a:lnTo>
                  <a:lnTo>
                    <a:pt x="1542" y="16415"/>
                  </a:lnTo>
                  <a:lnTo>
                    <a:pt x="1362" y="17391"/>
                  </a:lnTo>
                  <a:lnTo>
                    <a:pt x="1028" y="19318"/>
                  </a:lnTo>
                  <a:lnTo>
                    <a:pt x="848" y="20294"/>
                  </a:lnTo>
                  <a:lnTo>
                    <a:pt x="694" y="21270"/>
                  </a:lnTo>
                  <a:lnTo>
                    <a:pt x="566" y="22246"/>
                  </a:lnTo>
                  <a:lnTo>
                    <a:pt x="463" y="23223"/>
                  </a:lnTo>
                  <a:lnTo>
                    <a:pt x="412" y="23968"/>
                  </a:lnTo>
                  <a:lnTo>
                    <a:pt x="412" y="24738"/>
                  </a:lnTo>
                  <a:lnTo>
                    <a:pt x="437" y="25123"/>
                  </a:lnTo>
                  <a:lnTo>
                    <a:pt x="463" y="25509"/>
                  </a:lnTo>
                  <a:lnTo>
                    <a:pt x="514" y="25894"/>
                  </a:lnTo>
                  <a:lnTo>
                    <a:pt x="592" y="26279"/>
                  </a:lnTo>
                  <a:lnTo>
                    <a:pt x="694" y="26665"/>
                  </a:lnTo>
                  <a:lnTo>
                    <a:pt x="823" y="27050"/>
                  </a:lnTo>
                  <a:lnTo>
                    <a:pt x="951" y="27410"/>
                  </a:lnTo>
                  <a:lnTo>
                    <a:pt x="1157" y="27795"/>
                  </a:lnTo>
                  <a:lnTo>
                    <a:pt x="1362" y="28155"/>
                  </a:lnTo>
                  <a:lnTo>
                    <a:pt x="1593" y="28540"/>
                  </a:lnTo>
                  <a:lnTo>
                    <a:pt x="1876" y="28900"/>
                  </a:lnTo>
                  <a:lnTo>
                    <a:pt x="2210" y="29259"/>
                  </a:lnTo>
                  <a:lnTo>
                    <a:pt x="2467" y="29490"/>
                  </a:lnTo>
                  <a:lnTo>
                    <a:pt x="2749" y="29722"/>
                  </a:lnTo>
                  <a:lnTo>
                    <a:pt x="2929" y="29824"/>
                  </a:lnTo>
                  <a:lnTo>
                    <a:pt x="3135" y="29927"/>
                  </a:lnTo>
                  <a:lnTo>
                    <a:pt x="3340" y="30030"/>
                  </a:lnTo>
                  <a:lnTo>
                    <a:pt x="3597" y="30107"/>
                  </a:lnTo>
                  <a:lnTo>
                    <a:pt x="3982" y="30210"/>
                  </a:lnTo>
                  <a:lnTo>
                    <a:pt x="4393" y="30261"/>
                  </a:lnTo>
                  <a:lnTo>
                    <a:pt x="4830" y="30312"/>
                  </a:lnTo>
                  <a:lnTo>
                    <a:pt x="5292" y="30338"/>
                  </a:lnTo>
                  <a:lnTo>
                    <a:pt x="6217" y="30338"/>
                  </a:lnTo>
                  <a:lnTo>
                    <a:pt x="7142" y="30312"/>
                  </a:lnTo>
                  <a:lnTo>
                    <a:pt x="20525" y="29696"/>
                  </a:lnTo>
                  <a:lnTo>
                    <a:pt x="27178" y="29362"/>
                  </a:lnTo>
                  <a:lnTo>
                    <a:pt x="33857" y="28977"/>
                  </a:lnTo>
                  <a:lnTo>
                    <a:pt x="40485" y="28566"/>
                  </a:lnTo>
                  <a:lnTo>
                    <a:pt x="43798" y="28360"/>
                  </a:lnTo>
                  <a:lnTo>
                    <a:pt x="47112" y="28103"/>
                  </a:lnTo>
                  <a:lnTo>
                    <a:pt x="50400" y="27846"/>
                  </a:lnTo>
                  <a:lnTo>
                    <a:pt x="53688" y="27589"/>
                  </a:lnTo>
                  <a:lnTo>
                    <a:pt x="56976" y="27281"/>
                  </a:lnTo>
                  <a:lnTo>
                    <a:pt x="60238" y="26973"/>
                  </a:lnTo>
                  <a:lnTo>
                    <a:pt x="63681" y="26613"/>
                  </a:lnTo>
                  <a:lnTo>
                    <a:pt x="67123" y="26254"/>
                  </a:lnTo>
                  <a:lnTo>
                    <a:pt x="74007" y="25534"/>
                  </a:lnTo>
                  <a:lnTo>
                    <a:pt x="77449" y="25201"/>
                  </a:lnTo>
                  <a:lnTo>
                    <a:pt x="80917" y="24892"/>
                  </a:lnTo>
                  <a:lnTo>
                    <a:pt x="84385" y="24610"/>
                  </a:lnTo>
                  <a:lnTo>
                    <a:pt x="87904" y="24404"/>
                  </a:lnTo>
                  <a:lnTo>
                    <a:pt x="91320" y="24224"/>
                  </a:lnTo>
                  <a:lnTo>
                    <a:pt x="94737" y="24122"/>
                  </a:lnTo>
                  <a:lnTo>
                    <a:pt x="101621" y="23890"/>
                  </a:lnTo>
                  <a:lnTo>
                    <a:pt x="105038" y="23762"/>
                  </a:lnTo>
                  <a:lnTo>
                    <a:pt x="108429" y="23582"/>
                  </a:lnTo>
                  <a:lnTo>
                    <a:pt x="110124" y="23479"/>
                  </a:lnTo>
                  <a:lnTo>
                    <a:pt x="111794" y="23351"/>
                  </a:lnTo>
                  <a:lnTo>
                    <a:pt x="113463" y="23197"/>
                  </a:lnTo>
                  <a:lnTo>
                    <a:pt x="115133" y="23017"/>
                  </a:lnTo>
                  <a:lnTo>
                    <a:pt x="116263" y="22863"/>
                  </a:lnTo>
                  <a:lnTo>
                    <a:pt x="117368" y="22683"/>
                  </a:lnTo>
                  <a:lnTo>
                    <a:pt x="118421" y="22452"/>
                  </a:lnTo>
                  <a:lnTo>
                    <a:pt x="118935" y="22324"/>
                  </a:lnTo>
                  <a:lnTo>
                    <a:pt x="119397" y="22195"/>
                  </a:lnTo>
                  <a:lnTo>
                    <a:pt x="119834" y="22041"/>
                  </a:lnTo>
                  <a:lnTo>
                    <a:pt x="120219" y="21887"/>
                  </a:lnTo>
                  <a:lnTo>
                    <a:pt x="120553" y="21707"/>
                  </a:lnTo>
                  <a:lnTo>
                    <a:pt x="120861" y="21527"/>
                  </a:lnTo>
                  <a:lnTo>
                    <a:pt x="121093" y="21347"/>
                  </a:lnTo>
                  <a:lnTo>
                    <a:pt x="121247" y="21142"/>
                  </a:lnTo>
                  <a:lnTo>
                    <a:pt x="121298" y="21013"/>
                  </a:lnTo>
                  <a:lnTo>
                    <a:pt x="121349" y="20911"/>
                  </a:lnTo>
                  <a:lnTo>
                    <a:pt x="121375" y="20808"/>
                  </a:lnTo>
                  <a:lnTo>
                    <a:pt x="121375" y="20679"/>
                  </a:lnTo>
                  <a:lnTo>
                    <a:pt x="121349" y="20577"/>
                  </a:lnTo>
                  <a:lnTo>
                    <a:pt x="121298" y="20448"/>
                  </a:lnTo>
                  <a:lnTo>
                    <a:pt x="121221" y="20320"/>
                  </a:lnTo>
                  <a:lnTo>
                    <a:pt x="121144" y="20217"/>
                  </a:lnTo>
                  <a:lnTo>
                    <a:pt x="120887" y="19986"/>
                  </a:lnTo>
                  <a:lnTo>
                    <a:pt x="120579" y="19755"/>
                  </a:lnTo>
                  <a:lnTo>
                    <a:pt x="120219" y="19549"/>
                  </a:lnTo>
                  <a:lnTo>
                    <a:pt x="119808" y="19344"/>
                  </a:lnTo>
                  <a:lnTo>
                    <a:pt x="119371" y="19164"/>
                  </a:lnTo>
                  <a:lnTo>
                    <a:pt x="118883" y="19010"/>
                  </a:lnTo>
                  <a:lnTo>
                    <a:pt x="117779" y="18650"/>
                  </a:lnTo>
                  <a:lnTo>
                    <a:pt x="116597" y="18316"/>
                  </a:lnTo>
                  <a:lnTo>
                    <a:pt x="115364" y="18034"/>
                  </a:lnTo>
                  <a:lnTo>
                    <a:pt x="114080" y="17751"/>
                  </a:lnTo>
                  <a:lnTo>
                    <a:pt x="112795" y="17520"/>
                  </a:lnTo>
                  <a:lnTo>
                    <a:pt x="111460" y="17289"/>
                  </a:lnTo>
                  <a:lnTo>
                    <a:pt x="108788" y="16852"/>
                  </a:lnTo>
                  <a:lnTo>
                    <a:pt x="95045" y="14746"/>
                  </a:lnTo>
                  <a:lnTo>
                    <a:pt x="88135" y="13692"/>
                  </a:lnTo>
                  <a:lnTo>
                    <a:pt x="84693" y="13153"/>
                  </a:lnTo>
                  <a:lnTo>
                    <a:pt x="81302" y="12588"/>
                  </a:lnTo>
                  <a:lnTo>
                    <a:pt x="79607" y="12280"/>
                  </a:lnTo>
                  <a:lnTo>
                    <a:pt x="77963" y="11971"/>
                  </a:lnTo>
                  <a:lnTo>
                    <a:pt x="76319" y="11637"/>
                  </a:lnTo>
                  <a:lnTo>
                    <a:pt x="74701" y="11303"/>
                  </a:lnTo>
                  <a:lnTo>
                    <a:pt x="73108" y="10944"/>
                  </a:lnTo>
                  <a:lnTo>
                    <a:pt x="71541" y="10559"/>
                  </a:lnTo>
                  <a:lnTo>
                    <a:pt x="70000" y="10148"/>
                  </a:lnTo>
                  <a:lnTo>
                    <a:pt x="68510" y="9737"/>
                  </a:lnTo>
                  <a:lnTo>
                    <a:pt x="66814" y="9659"/>
                  </a:lnTo>
                  <a:lnTo>
                    <a:pt x="65145" y="9557"/>
                  </a:lnTo>
                  <a:lnTo>
                    <a:pt x="63475" y="9428"/>
                  </a:lnTo>
                  <a:lnTo>
                    <a:pt x="61831" y="9248"/>
                  </a:lnTo>
                  <a:lnTo>
                    <a:pt x="60213" y="9043"/>
                  </a:lnTo>
                  <a:lnTo>
                    <a:pt x="58620" y="8786"/>
                  </a:lnTo>
                  <a:lnTo>
                    <a:pt x="57079" y="8504"/>
                  </a:lnTo>
                  <a:lnTo>
                    <a:pt x="55589" y="8195"/>
                  </a:lnTo>
                  <a:lnTo>
                    <a:pt x="54536" y="7938"/>
                  </a:lnTo>
                  <a:lnTo>
                    <a:pt x="53483" y="7682"/>
                  </a:lnTo>
                  <a:lnTo>
                    <a:pt x="51402" y="7142"/>
                  </a:lnTo>
                  <a:lnTo>
                    <a:pt x="50349" y="6885"/>
                  </a:lnTo>
                  <a:lnTo>
                    <a:pt x="49270" y="6654"/>
                  </a:lnTo>
                  <a:lnTo>
                    <a:pt x="48165" y="6423"/>
                  </a:lnTo>
                  <a:lnTo>
                    <a:pt x="47035" y="6243"/>
                  </a:lnTo>
                  <a:lnTo>
                    <a:pt x="46059" y="6115"/>
                  </a:lnTo>
                  <a:lnTo>
                    <a:pt x="45057" y="5986"/>
                  </a:lnTo>
                  <a:lnTo>
                    <a:pt x="43053" y="5806"/>
                  </a:lnTo>
                  <a:lnTo>
                    <a:pt x="40998" y="5652"/>
                  </a:lnTo>
                  <a:lnTo>
                    <a:pt x="39996" y="5549"/>
                  </a:lnTo>
                  <a:lnTo>
                    <a:pt x="38995" y="5447"/>
                  </a:lnTo>
                  <a:lnTo>
                    <a:pt x="37505" y="5267"/>
                  </a:lnTo>
                  <a:lnTo>
                    <a:pt x="36066" y="5036"/>
                  </a:lnTo>
                  <a:lnTo>
                    <a:pt x="34628" y="4779"/>
                  </a:lnTo>
                  <a:lnTo>
                    <a:pt x="33215" y="4522"/>
                  </a:lnTo>
                  <a:lnTo>
                    <a:pt x="31776" y="4265"/>
                  </a:lnTo>
                  <a:lnTo>
                    <a:pt x="30364" y="4008"/>
                  </a:lnTo>
                  <a:lnTo>
                    <a:pt x="28899" y="3777"/>
                  </a:lnTo>
                  <a:lnTo>
                    <a:pt x="27435" y="3597"/>
                  </a:lnTo>
                  <a:lnTo>
                    <a:pt x="26048" y="3443"/>
                  </a:lnTo>
                  <a:lnTo>
                    <a:pt x="24661" y="3315"/>
                  </a:lnTo>
                  <a:lnTo>
                    <a:pt x="21835" y="3109"/>
                  </a:lnTo>
                  <a:lnTo>
                    <a:pt x="20448" y="3006"/>
                  </a:lnTo>
                  <a:lnTo>
                    <a:pt x="19061" y="2904"/>
                  </a:lnTo>
                  <a:lnTo>
                    <a:pt x="17674" y="2749"/>
                  </a:lnTo>
                  <a:lnTo>
                    <a:pt x="16338" y="2570"/>
                  </a:lnTo>
                  <a:lnTo>
                    <a:pt x="15336" y="2390"/>
                  </a:lnTo>
                  <a:lnTo>
                    <a:pt x="14360" y="2210"/>
                  </a:lnTo>
                  <a:lnTo>
                    <a:pt x="13410" y="2005"/>
                  </a:lnTo>
                  <a:lnTo>
                    <a:pt x="12459" y="1799"/>
                  </a:lnTo>
                  <a:lnTo>
                    <a:pt x="10584" y="1337"/>
                  </a:lnTo>
                  <a:lnTo>
                    <a:pt x="8709" y="900"/>
                  </a:lnTo>
                  <a:lnTo>
                    <a:pt x="7758" y="694"/>
                  </a:lnTo>
                  <a:lnTo>
                    <a:pt x="6757" y="515"/>
                  </a:lnTo>
                  <a:lnTo>
                    <a:pt x="5755" y="335"/>
                  </a:lnTo>
                  <a:lnTo>
                    <a:pt x="4727" y="206"/>
                  </a:lnTo>
                  <a:lnTo>
                    <a:pt x="3674" y="104"/>
                  </a:lnTo>
                  <a:lnTo>
                    <a:pt x="2595" y="27"/>
                  </a:lnTo>
                  <a:lnTo>
                    <a:pt x="15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9;p2"/>
          <p:cNvSpPr/>
          <p:nvPr/>
        </p:nvSpPr>
        <p:spPr>
          <a:xfrm>
            <a:off x="2091898" y="352875"/>
            <a:ext cx="2273043" cy="229659"/>
          </a:xfrm>
          <a:custGeom>
            <a:avLst/>
            <a:gdLst/>
            <a:ahLst/>
            <a:cxnLst/>
            <a:rect l="l" t="t" r="r" b="b"/>
            <a:pathLst>
              <a:path w="54921" h="5549" extrusionOk="0">
                <a:moveTo>
                  <a:pt x="35012" y="0"/>
                </a:moveTo>
                <a:lnTo>
                  <a:pt x="34601" y="26"/>
                </a:lnTo>
                <a:lnTo>
                  <a:pt x="33728" y="154"/>
                </a:lnTo>
                <a:lnTo>
                  <a:pt x="32880" y="308"/>
                </a:lnTo>
                <a:lnTo>
                  <a:pt x="32110" y="462"/>
                </a:lnTo>
                <a:lnTo>
                  <a:pt x="31416" y="642"/>
                </a:lnTo>
                <a:lnTo>
                  <a:pt x="30877" y="796"/>
                </a:lnTo>
                <a:lnTo>
                  <a:pt x="30389" y="950"/>
                </a:lnTo>
                <a:lnTo>
                  <a:pt x="30337" y="899"/>
                </a:lnTo>
                <a:lnTo>
                  <a:pt x="30235" y="848"/>
                </a:lnTo>
                <a:lnTo>
                  <a:pt x="30080" y="796"/>
                </a:lnTo>
                <a:lnTo>
                  <a:pt x="29875" y="745"/>
                </a:lnTo>
                <a:lnTo>
                  <a:pt x="29567" y="694"/>
                </a:lnTo>
                <a:lnTo>
                  <a:pt x="29181" y="642"/>
                </a:lnTo>
                <a:lnTo>
                  <a:pt x="28205" y="642"/>
                </a:lnTo>
                <a:lnTo>
                  <a:pt x="27640" y="668"/>
                </a:lnTo>
                <a:lnTo>
                  <a:pt x="26998" y="745"/>
                </a:lnTo>
                <a:lnTo>
                  <a:pt x="26279" y="822"/>
                </a:lnTo>
                <a:lnTo>
                  <a:pt x="25303" y="950"/>
                </a:lnTo>
                <a:lnTo>
                  <a:pt x="24481" y="1105"/>
                </a:lnTo>
                <a:lnTo>
                  <a:pt x="23222" y="1361"/>
                </a:lnTo>
                <a:lnTo>
                  <a:pt x="22734" y="1464"/>
                </a:lnTo>
                <a:lnTo>
                  <a:pt x="22271" y="1541"/>
                </a:lnTo>
                <a:lnTo>
                  <a:pt x="21860" y="1593"/>
                </a:lnTo>
                <a:lnTo>
                  <a:pt x="21398" y="1618"/>
                </a:lnTo>
                <a:lnTo>
                  <a:pt x="20859" y="1593"/>
                </a:lnTo>
                <a:lnTo>
                  <a:pt x="20242" y="1516"/>
                </a:lnTo>
                <a:lnTo>
                  <a:pt x="19574" y="1413"/>
                </a:lnTo>
                <a:lnTo>
                  <a:pt x="19009" y="1361"/>
                </a:lnTo>
                <a:lnTo>
                  <a:pt x="18495" y="1336"/>
                </a:lnTo>
                <a:lnTo>
                  <a:pt x="17673" y="1336"/>
                </a:lnTo>
                <a:lnTo>
                  <a:pt x="17365" y="1361"/>
                </a:lnTo>
                <a:lnTo>
                  <a:pt x="17031" y="1387"/>
                </a:lnTo>
                <a:lnTo>
                  <a:pt x="17134" y="1361"/>
                </a:lnTo>
                <a:lnTo>
                  <a:pt x="17185" y="1310"/>
                </a:lnTo>
                <a:lnTo>
                  <a:pt x="17211" y="1284"/>
                </a:lnTo>
                <a:lnTo>
                  <a:pt x="17211" y="1207"/>
                </a:lnTo>
                <a:lnTo>
                  <a:pt x="17160" y="1105"/>
                </a:lnTo>
                <a:lnTo>
                  <a:pt x="17082" y="1002"/>
                </a:lnTo>
                <a:lnTo>
                  <a:pt x="16928" y="873"/>
                </a:lnTo>
                <a:lnTo>
                  <a:pt x="16851" y="822"/>
                </a:lnTo>
                <a:lnTo>
                  <a:pt x="16749" y="771"/>
                </a:lnTo>
                <a:lnTo>
                  <a:pt x="16620" y="771"/>
                </a:lnTo>
                <a:lnTo>
                  <a:pt x="16492" y="745"/>
                </a:lnTo>
                <a:lnTo>
                  <a:pt x="16158" y="771"/>
                </a:lnTo>
                <a:lnTo>
                  <a:pt x="15798" y="848"/>
                </a:lnTo>
                <a:lnTo>
                  <a:pt x="15413" y="976"/>
                </a:lnTo>
                <a:lnTo>
                  <a:pt x="15053" y="1079"/>
                </a:lnTo>
                <a:lnTo>
                  <a:pt x="14334" y="1336"/>
                </a:lnTo>
                <a:lnTo>
                  <a:pt x="14026" y="1413"/>
                </a:lnTo>
                <a:lnTo>
                  <a:pt x="13769" y="1464"/>
                </a:lnTo>
                <a:lnTo>
                  <a:pt x="13255" y="1490"/>
                </a:lnTo>
                <a:lnTo>
                  <a:pt x="12587" y="1567"/>
                </a:lnTo>
                <a:lnTo>
                  <a:pt x="12073" y="1644"/>
                </a:lnTo>
                <a:lnTo>
                  <a:pt x="11405" y="1747"/>
                </a:lnTo>
                <a:lnTo>
                  <a:pt x="10558" y="1901"/>
                </a:lnTo>
                <a:lnTo>
                  <a:pt x="9453" y="2132"/>
                </a:lnTo>
                <a:lnTo>
                  <a:pt x="8914" y="2261"/>
                </a:lnTo>
                <a:lnTo>
                  <a:pt x="8528" y="2389"/>
                </a:lnTo>
                <a:lnTo>
                  <a:pt x="8246" y="2492"/>
                </a:lnTo>
                <a:lnTo>
                  <a:pt x="8066" y="2594"/>
                </a:lnTo>
                <a:lnTo>
                  <a:pt x="7989" y="2697"/>
                </a:lnTo>
                <a:lnTo>
                  <a:pt x="7938" y="2800"/>
                </a:lnTo>
                <a:lnTo>
                  <a:pt x="7963" y="2877"/>
                </a:lnTo>
                <a:lnTo>
                  <a:pt x="8015" y="2954"/>
                </a:lnTo>
                <a:lnTo>
                  <a:pt x="8117" y="3108"/>
                </a:lnTo>
                <a:lnTo>
                  <a:pt x="8143" y="3160"/>
                </a:lnTo>
                <a:lnTo>
                  <a:pt x="8117" y="3211"/>
                </a:lnTo>
                <a:lnTo>
                  <a:pt x="8040" y="3262"/>
                </a:lnTo>
                <a:lnTo>
                  <a:pt x="7886" y="3288"/>
                </a:lnTo>
                <a:lnTo>
                  <a:pt x="7629" y="3314"/>
                </a:lnTo>
                <a:lnTo>
                  <a:pt x="7244" y="3339"/>
                </a:lnTo>
                <a:lnTo>
                  <a:pt x="6859" y="3365"/>
                </a:lnTo>
                <a:lnTo>
                  <a:pt x="6551" y="3391"/>
                </a:lnTo>
                <a:lnTo>
                  <a:pt x="6371" y="3442"/>
                </a:lnTo>
                <a:lnTo>
                  <a:pt x="6242" y="3494"/>
                </a:lnTo>
                <a:lnTo>
                  <a:pt x="6165" y="3545"/>
                </a:lnTo>
                <a:lnTo>
                  <a:pt x="6165" y="3596"/>
                </a:lnTo>
                <a:lnTo>
                  <a:pt x="6217" y="3673"/>
                </a:lnTo>
                <a:lnTo>
                  <a:pt x="6294" y="3725"/>
                </a:lnTo>
                <a:lnTo>
                  <a:pt x="6551" y="3853"/>
                </a:lnTo>
                <a:lnTo>
                  <a:pt x="6833" y="3956"/>
                </a:lnTo>
                <a:lnTo>
                  <a:pt x="7141" y="4033"/>
                </a:lnTo>
                <a:lnTo>
                  <a:pt x="7141" y="4084"/>
                </a:lnTo>
                <a:lnTo>
                  <a:pt x="7116" y="4136"/>
                </a:lnTo>
                <a:lnTo>
                  <a:pt x="7039" y="4187"/>
                </a:lnTo>
                <a:lnTo>
                  <a:pt x="6884" y="4238"/>
                </a:lnTo>
                <a:lnTo>
                  <a:pt x="6679" y="4264"/>
                </a:lnTo>
                <a:lnTo>
                  <a:pt x="6088" y="4316"/>
                </a:lnTo>
                <a:lnTo>
                  <a:pt x="2389" y="4316"/>
                </a:lnTo>
                <a:lnTo>
                  <a:pt x="1490" y="4367"/>
                </a:lnTo>
                <a:lnTo>
                  <a:pt x="1079" y="4418"/>
                </a:lnTo>
                <a:lnTo>
                  <a:pt x="719" y="4470"/>
                </a:lnTo>
                <a:lnTo>
                  <a:pt x="385" y="4521"/>
                </a:lnTo>
                <a:lnTo>
                  <a:pt x="129" y="4624"/>
                </a:lnTo>
                <a:lnTo>
                  <a:pt x="26" y="4675"/>
                </a:lnTo>
                <a:lnTo>
                  <a:pt x="0" y="4701"/>
                </a:lnTo>
                <a:lnTo>
                  <a:pt x="0" y="4727"/>
                </a:lnTo>
                <a:lnTo>
                  <a:pt x="26" y="4778"/>
                </a:lnTo>
                <a:lnTo>
                  <a:pt x="154" y="4804"/>
                </a:lnTo>
                <a:lnTo>
                  <a:pt x="591" y="4829"/>
                </a:lnTo>
                <a:lnTo>
                  <a:pt x="1259" y="4855"/>
                </a:lnTo>
                <a:lnTo>
                  <a:pt x="3031" y="4829"/>
                </a:lnTo>
                <a:lnTo>
                  <a:pt x="5266" y="4752"/>
                </a:lnTo>
                <a:lnTo>
                  <a:pt x="7758" y="4675"/>
                </a:lnTo>
                <a:lnTo>
                  <a:pt x="10275" y="4649"/>
                </a:lnTo>
                <a:lnTo>
                  <a:pt x="11662" y="4675"/>
                </a:lnTo>
                <a:lnTo>
                  <a:pt x="12921" y="4727"/>
                </a:lnTo>
                <a:lnTo>
                  <a:pt x="14051" y="4804"/>
                </a:lnTo>
                <a:lnTo>
                  <a:pt x="14539" y="4855"/>
                </a:lnTo>
                <a:lnTo>
                  <a:pt x="14976" y="4932"/>
                </a:lnTo>
                <a:lnTo>
                  <a:pt x="15798" y="5060"/>
                </a:lnTo>
                <a:lnTo>
                  <a:pt x="16620" y="5138"/>
                </a:lnTo>
                <a:lnTo>
                  <a:pt x="17442" y="5189"/>
                </a:lnTo>
                <a:lnTo>
                  <a:pt x="18238" y="5215"/>
                </a:lnTo>
                <a:lnTo>
                  <a:pt x="19009" y="5189"/>
                </a:lnTo>
                <a:lnTo>
                  <a:pt x="19780" y="5163"/>
                </a:lnTo>
                <a:lnTo>
                  <a:pt x="21270" y="5086"/>
                </a:lnTo>
                <a:lnTo>
                  <a:pt x="22657" y="4983"/>
                </a:lnTo>
                <a:lnTo>
                  <a:pt x="23350" y="4958"/>
                </a:lnTo>
                <a:lnTo>
                  <a:pt x="24737" y="4958"/>
                </a:lnTo>
                <a:lnTo>
                  <a:pt x="25431" y="5035"/>
                </a:lnTo>
                <a:lnTo>
                  <a:pt x="26536" y="5189"/>
                </a:lnTo>
                <a:lnTo>
                  <a:pt x="27435" y="5292"/>
                </a:lnTo>
                <a:lnTo>
                  <a:pt x="28257" y="5369"/>
                </a:lnTo>
                <a:lnTo>
                  <a:pt x="29027" y="5394"/>
                </a:lnTo>
                <a:lnTo>
                  <a:pt x="29644" y="5369"/>
                </a:lnTo>
                <a:lnTo>
                  <a:pt x="30312" y="5317"/>
                </a:lnTo>
                <a:lnTo>
                  <a:pt x="31057" y="5240"/>
                </a:lnTo>
                <a:lnTo>
                  <a:pt x="31904" y="5138"/>
                </a:lnTo>
                <a:lnTo>
                  <a:pt x="32264" y="5086"/>
                </a:lnTo>
                <a:lnTo>
                  <a:pt x="32649" y="5060"/>
                </a:lnTo>
                <a:lnTo>
                  <a:pt x="33420" y="5035"/>
                </a:lnTo>
                <a:lnTo>
                  <a:pt x="34268" y="5060"/>
                </a:lnTo>
                <a:lnTo>
                  <a:pt x="35141" y="5112"/>
                </a:lnTo>
                <a:lnTo>
                  <a:pt x="37042" y="5292"/>
                </a:lnTo>
                <a:lnTo>
                  <a:pt x="38069" y="5394"/>
                </a:lnTo>
                <a:lnTo>
                  <a:pt x="39174" y="5471"/>
                </a:lnTo>
                <a:lnTo>
                  <a:pt x="40330" y="5523"/>
                </a:lnTo>
                <a:lnTo>
                  <a:pt x="41563" y="5549"/>
                </a:lnTo>
                <a:lnTo>
                  <a:pt x="42385" y="5549"/>
                </a:lnTo>
                <a:lnTo>
                  <a:pt x="43233" y="5497"/>
                </a:lnTo>
                <a:lnTo>
                  <a:pt x="47009" y="5317"/>
                </a:lnTo>
                <a:lnTo>
                  <a:pt x="50297" y="5163"/>
                </a:lnTo>
                <a:lnTo>
                  <a:pt x="53482" y="5035"/>
                </a:lnTo>
                <a:lnTo>
                  <a:pt x="54098" y="5009"/>
                </a:lnTo>
                <a:lnTo>
                  <a:pt x="54535" y="4958"/>
                </a:lnTo>
                <a:lnTo>
                  <a:pt x="54792" y="4881"/>
                </a:lnTo>
                <a:lnTo>
                  <a:pt x="54869" y="4855"/>
                </a:lnTo>
                <a:lnTo>
                  <a:pt x="54920" y="4804"/>
                </a:lnTo>
                <a:lnTo>
                  <a:pt x="54920" y="4752"/>
                </a:lnTo>
                <a:lnTo>
                  <a:pt x="54920" y="4701"/>
                </a:lnTo>
                <a:lnTo>
                  <a:pt x="54792" y="4624"/>
                </a:lnTo>
                <a:lnTo>
                  <a:pt x="54587" y="4521"/>
                </a:lnTo>
                <a:lnTo>
                  <a:pt x="54330" y="4418"/>
                </a:lnTo>
                <a:lnTo>
                  <a:pt x="53687" y="4213"/>
                </a:lnTo>
                <a:lnTo>
                  <a:pt x="53020" y="4033"/>
                </a:lnTo>
                <a:lnTo>
                  <a:pt x="52300" y="3879"/>
                </a:lnTo>
                <a:lnTo>
                  <a:pt x="45493" y="3648"/>
                </a:lnTo>
                <a:lnTo>
                  <a:pt x="45801" y="3571"/>
                </a:lnTo>
                <a:lnTo>
                  <a:pt x="46084" y="3468"/>
                </a:lnTo>
                <a:lnTo>
                  <a:pt x="46238" y="3416"/>
                </a:lnTo>
                <a:lnTo>
                  <a:pt x="46341" y="3339"/>
                </a:lnTo>
                <a:lnTo>
                  <a:pt x="46444" y="3237"/>
                </a:lnTo>
                <a:lnTo>
                  <a:pt x="46495" y="3160"/>
                </a:lnTo>
                <a:lnTo>
                  <a:pt x="46521" y="3057"/>
                </a:lnTo>
                <a:lnTo>
                  <a:pt x="46469" y="2954"/>
                </a:lnTo>
                <a:lnTo>
                  <a:pt x="46366" y="2826"/>
                </a:lnTo>
                <a:lnTo>
                  <a:pt x="46161" y="2697"/>
                </a:lnTo>
                <a:lnTo>
                  <a:pt x="45904" y="2569"/>
                </a:lnTo>
                <a:lnTo>
                  <a:pt x="45519" y="2415"/>
                </a:lnTo>
                <a:lnTo>
                  <a:pt x="45185" y="2312"/>
                </a:lnTo>
                <a:lnTo>
                  <a:pt x="44851" y="2209"/>
                </a:lnTo>
                <a:lnTo>
                  <a:pt x="44491" y="2158"/>
                </a:lnTo>
                <a:lnTo>
                  <a:pt x="44157" y="2106"/>
                </a:lnTo>
                <a:lnTo>
                  <a:pt x="43438" y="2029"/>
                </a:lnTo>
                <a:lnTo>
                  <a:pt x="42744" y="2004"/>
                </a:lnTo>
                <a:lnTo>
                  <a:pt x="42231" y="2029"/>
                </a:lnTo>
                <a:lnTo>
                  <a:pt x="41768" y="2055"/>
                </a:lnTo>
                <a:lnTo>
                  <a:pt x="40946" y="2132"/>
                </a:lnTo>
                <a:lnTo>
                  <a:pt x="40407" y="2209"/>
                </a:lnTo>
                <a:lnTo>
                  <a:pt x="40201" y="2235"/>
                </a:lnTo>
                <a:lnTo>
                  <a:pt x="39405" y="1541"/>
                </a:lnTo>
                <a:lnTo>
                  <a:pt x="38994" y="1182"/>
                </a:lnTo>
                <a:lnTo>
                  <a:pt x="38557" y="873"/>
                </a:lnTo>
                <a:lnTo>
                  <a:pt x="38301" y="719"/>
                </a:lnTo>
                <a:lnTo>
                  <a:pt x="38069" y="591"/>
                </a:lnTo>
                <a:lnTo>
                  <a:pt x="37787" y="462"/>
                </a:lnTo>
                <a:lnTo>
                  <a:pt x="37504" y="334"/>
                </a:lnTo>
                <a:lnTo>
                  <a:pt x="37170" y="231"/>
                </a:lnTo>
                <a:lnTo>
                  <a:pt x="36836" y="154"/>
                </a:lnTo>
                <a:lnTo>
                  <a:pt x="36477" y="77"/>
                </a:lnTo>
                <a:lnTo>
                  <a:pt x="36091" y="26"/>
                </a:lnTo>
                <a:lnTo>
                  <a:pt x="35783" y="0"/>
                </a:lnTo>
                <a:close/>
              </a:path>
            </a:pathLst>
          </a:custGeom>
          <a:solidFill>
            <a:srgbClr val="FFFFFF">
              <a:alpha val="11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7867969" y="2174884"/>
            <a:ext cx="1672386" cy="157397"/>
          </a:xfrm>
          <a:custGeom>
            <a:avLst/>
            <a:gdLst/>
            <a:ahLst/>
            <a:cxnLst/>
            <a:rect l="l" t="t" r="r" b="b"/>
            <a:pathLst>
              <a:path w="40408" h="3803" extrusionOk="0">
                <a:moveTo>
                  <a:pt x="28129" y="0"/>
                </a:moveTo>
                <a:lnTo>
                  <a:pt x="27795" y="26"/>
                </a:lnTo>
                <a:lnTo>
                  <a:pt x="27435" y="52"/>
                </a:lnTo>
                <a:lnTo>
                  <a:pt x="27101" y="129"/>
                </a:lnTo>
                <a:lnTo>
                  <a:pt x="26793" y="232"/>
                </a:lnTo>
                <a:lnTo>
                  <a:pt x="26562" y="309"/>
                </a:lnTo>
                <a:lnTo>
                  <a:pt x="26382" y="411"/>
                </a:lnTo>
                <a:lnTo>
                  <a:pt x="26253" y="489"/>
                </a:lnTo>
                <a:lnTo>
                  <a:pt x="26176" y="566"/>
                </a:lnTo>
                <a:lnTo>
                  <a:pt x="26125" y="643"/>
                </a:lnTo>
                <a:lnTo>
                  <a:pt x="26099" y="720"/>
                </a:lnTo>
                <a:lnTo>
                  <a:pt x="26099" y="797"/>
                </a:lnTo>
                <a:lnTo>
                  <a:pt x="26099" y="848"/>
                </a:lnTo>
                <a:lnTo>
                  <a:pt x="26151" y="977"/>
                </a:lnTo>
                <a:lnTo>
                  <a:pt x="26228" y="1079"/>
                </a:lnTo>
                <a:lnTo>
                  <a:pt x="26253" y="1182"/>
                </a:lnTo>
                <a:lnTo>
                  <a:pt x="26253" y="1208"/>
                </a:lnTo>
                <a:lnTo>
                  <a:pt x="26202" y="1233"/>
                </a:lnTo>
                <a:lnTo>
                  <a:pt x="26022" y="1311"/>
                </a:lnTo>
                <a:lnTo>
                  <a:pt x="25714" y="1336"/>
                </a:lnTo>
                <a:lnTo>
                  <a:pt x="25277" y="1388"/>
                </a:lnTo>
                <a:lnTo>
                  <a:pt x="24815" y="1388"/>
                </a:lnTo>
                <a:lnTo>
                  <a:pt x="23736" y="1413"/>
                </a:lnTo>
                <a:lnTo>
                  <a:pt x="22734" y="1413"/>
                </a:lnTo>
                <a:lnTo>
                  <a:pt x="22118" y="1388"/>
                </a:lnTo>
                <a:lnTo>
                  <a:pt x="21373" y="1362"/>
                </a:lnTo>
                <a:lnTo>
                  <a:pt x="20602" y="1311"/>
                </a:lnTo>
                <a:lnTo>
                  <a:pt x="19883" y="1285"/>
                </a:lnTo>
                <a:lnTo>
                  <a:pt x="19549" y="1285"/>
                </a:lnTo>
                <a:lnTo>
                  <a:pt x="19266" y="1311"/>
                </a:lnTo>
                <a:lnTo>
                  <a:pt x="19086" y="1388"/>
                </a:lnTo>
                <a:lnTo>
                  <a:pt x="19009" y="1439"/>
                </a:lnTo>
                <a:lnTo>
                  <a:pt x="18984" y="1490"/>
                </a:lnTo>
                <a:lnTo>
                  <a:pt x="18958" y="1516"/>
                </a:lnTo>
                <a:lnTo>
                  <a:pt x="18855" y="1542"/>
                </a:lnTo>
                <a:lnTo>
                  <a:pt x="18496" y="1619"/>
                </a:lnTo>
                <a:lnTo>
                  <a:pt x="17930" y="1670"/>
                </a:lnTo>
                <a:lnTo>
                  <a:pt x="17237" y="1696"/>
                </a:lnTo>
                <a:lnTo>
                  <a:pt x="15464" y="1773"/>
                </a:lnTo>
                <a:lnTo>
                  <a:pt x="13435" y="1824"/>
                </a:lnTo>
                <a:lnTo>
                  <a:pt x="11431" y="1876"/>
                </a:lnTo>
                <a:lnTo>
                  <a:pt x="9659" y="1953"/>
                </a:lnTo>
                <a:lnTo>
                  <a:pt x="8965" y="2004"/>
                </a:lnTo>
                <a:lnTo>
                  <a:pt x="8400" y="2055"/>
                </a:lnTo>
                <a:lnTo>
                  <a:pt x="8041" y="2107"/>
                </a:lnTo>
                <a:lnTo>
                  <a:pt x="7938" y="2158"/>
                </a:lnTo>
                <a:lnTo>
                  <a:pt x="7912" y="2184"/>
                </a:lnTo>
                <a:lnTo>
                  <a:pt x="7861" y="2210"/>
                </a:lnTo>
                <a:lnTo>
                  <a:pt x="7784" y="2261"/>
                </a:lnTo>
                <a:lnTo>
                  <a:pt x="7527" y="2338"/>
                </a:lnTo>
                <a:lnTo>
                  <a:pt x="7142" y="2389"/>
                </a:lnTo>
                <a:lnTo>
                  <a:pt x="6628" y="2466"/>
                </a:lnTo>
                <a:lnTo>
                  <a:pt x="5344" y="2569"/>
                </a:lnTo>
                <a:lnTo>
                  <a:pt x="3905" y="2672"/>
                </a:lnTo>
                <a:lnTo>
                  <a:pt x="1208" y="2826"/>
                </a:lnTo>
                <a:lnTo>
                  <a:pt x="0" y="2877"/>
                </a:lnTo>
                <a:lnTo>
                  <a:pt x="2723" y="2903"/>
                </a:lnTo>
                <a:lnTo>
                  <a:pt x="5652" y="2903"/>
                </a:lnTo>
                <a:lnTo>
                  <a:pt x="9145" y="2929"/>
                </a:lnTo>
                <a:lnTo>
                  <a:pt x="12921" y="2903"/>
                </a:lnTo>
                <a:lnTo>
                  <a:pt x="16646" y="2877"/>
                </a:lnTo>
                <a:lnTo>
                  <a:pt x="17828" y="2852"/>
                </a:lnTo>
                <a:lnTo>
                  <a:pt x="18855" y="2852"/>
                </a:lnTo>
                <a:lnTo>
                  <a:pt x="19754" y="2903"/>
                </a:lnTo>
                <a:lnTo>
                  <a:pt x="20525" y="2929"/>
                </a:lnTo>
                <a:lnTo>
                  <a:pt x="21219" y="3006"/>
                </a:lnTo>
                <a:lnTo>
                  <a:pt x="21809" y="3057"/>
                </a:lnTo>
                <a:lnTo>
                  <a:pt x="22349" y="3160"/>
                </a:lnTo>
                <a:lnTo>
                  <a:pt x="23274" y="3314"/>
                </a:lnTo>
                <a:lnTo>
                  <a:pt x="24121" y="3494"/>
                </a:lnTo>
                <a:lnTo>
                  <a:pt x="25020" y="3648"/>
                </a:lnTo>
                <a:lnTo>
                  <a:pt x="25508" y="3700"/>
                </a:lnTo>
                <a:lnTo>
                  <a:pt x="26073" y="3751"/>
                </a:lnTo>
                <a:lnTo>
                  <a:pt x="26741" y="3777"/>
                </a:lnTo>
                <a:lnTo>
                  <a:pt x="27461" y="3777"/>
                </a:lnTo>
                <a:lnTo>
                  <a:pt x="32855" y="3802"/>
                </a:lnTo>
                <a:lnTo>
                  <a:pt x="35989" y="3777"/>
                </a:lnTo>
                <a:lnTo>
                  <a:pt x="37376" y="3751"/>
                </a:lnTo>
                <a:lnTo>
                  <a:pt x="38558" y="3725"/>
                </a:lnTo>
                <a:lnTo>
                  <a:pt x="39508" y="3648"/>
                </a:lnTo>
                <a:lnTo>
                  <a:pt x="39868" y="3622"/>
                </a:lnTo>
                <a:lnTo>
                  <a:pt x="40150" y="3571"/>
                </a:lnTo>
                <a:lnTo>
                  <a:pt x="40330" y="3520"/>
                </a:lnTo>
                <a:lnTo>
                  <a:pt x="40382" y="3494"/>
                </a:lnTo>
                <a:lnTo>
                  <a:pt x="40407" y="3468"/>
                </a:lnTo>
                <a:lnTo>
                  <a:pt x="40407" y="3417"/>
                </a:lnTo>
                <a:lnTo>
                  <a:pt x="40407" y="3391"/>
                </a:lnTo>
                <a:lnTo>
                  <a:pt x="40279" y="3314"/>
                </a:lnTo>
                <a:lnTo>
                  <a:pt x="40048" y="3263"/>
                </a:lnTo>
                <a:lnTo>
                  <a:pt x="39765" y="3186"/>
                </a:lnTo>
                <a:lnTo>
                  <a:pt x="38994" y="3083"/>
                </a:lnTo>
                <a:lnTo>
                  <a:pt x="38070" y="3006"/>
                </a:lnTo>
                <a:lnTo>
                  <a:pt x="37068" y="2955"/>
                </a:lnTo>
                <a:lnTo>
                  <a:pt x="35295" y="2877"/>
                </a:lnTo>
                <a:lnTo>
                  <a:pt x="34525" y="2852"/>
                </a:lnTo>
                <a:lnTo>
                  <a:pt x="34653" y="2826"/>
                </a:lnTo>
                <a:lnTo>
                  <a:pt x="34936" y="2749"/>
                </a:lnTo>
                <a:lnTo>
                  <a:pt x="35090" y="2672"/>
                </a:lnTo>
                <a:lnTo>
                  <a:pt x="35218" y="2621"/>
                </a:lnTo>
                <a:lnTo>
                  <a:pt x="35321" y="2518"/>
                </a:lnTo>
                <a:lnTo>
                  <a:pt x="35347" y="2466"/>
                </a:lnTo>
                <a:lnTo>
                  <a:pt x="35347" y="2415"/>
                </a:lnTo>
                <a:lnTo>
                  <a:pt x="35347" y="2364"/>
                </a:lnTo>
                <a:lnTo>
                  <a:pt x="35295" y="2312"/>
                </a:lnTo>
                <a:lnTo>
                  <a:pt x="35090" y="2184"/>
                </a:lnTo>
                <a:lnTo>
                  <a:pt x="34807" y="2055"/>
                </a:lnTo>
                <a:lnTo>
                  <a:pt x="34448" y="1927"/>
                </a:lnTo>
                <a:lnTo>
                  <a:pt x="34062" y="1824"/>
                </a:lnTo>
                <a:lnTo>
                  <a:pt x="33703" y="1722"/>
                </a:lnTo>
                <a:lnTo>
                  <a:pt x="33343" y="1670"/>
                </a:lnTo>
                <a:lnTo>
                  <a:pt x="33061" y="1644"/>
                </a:lnTo>
                <a:lnTo>
                  <a:pt x="32958" y="1644"/>
                </a:lnTo>
                <a:lnTo>
                  <a:pt x="32881" y="1670"/>
                </a:lnTo>
                <a:lnTo>
                  <a:pt x="32624" y="1619"/>
                </a:lnTo>
                <a:lnTo>
                  <a:pt x="32367" y="1542"/>
                </a:lnTo>
                <a:lnTo>
                  <a:pt x="32059" y="1439"/>
                </a:lnTo>
                <a:lnTo>
                  <a:pt x="31750" y="1285"/>
                </a:lnTo>
                <a:lnTo>
                  <a:pt x="31134" y="925"/>
                </a:lnTo>
                <a:lnTo>
                  <a:pt x="30595" y="591"/>
                </a:lnTo>
                <a:lnTo>
                  <a:pt x="30415" y="489"/>
                </a:lnTo>
                <a:lnTo>
                  <a:pt x="30184" y="386"/>
                </a:lnTo>
                <a:lnTo>
                  <a:pt x="29901" y="283"/>
                </a:lnTo>
                <a:lnTo>
                  <a:pt x="29593" y="206"/>
                </a:lnTo>
                <a:lnTo>
                  <a:pt x="29259" y="129"/>
                </a:lnTo>
                <a:lnTo>
                  <a:pt x="28899" y="52"/>
                </a:lnTo>
                <a:lnTo>
                  <a:pt x="28514" y="26"/>
                </a:lnTo>
                <a:lnTo>
                  <a:pt x="28129" y="0"/>
                </a:lnTo>
                <a:close/>
              </a:path>
            </a:pathLst>
          </a:custGeom>
          <a:solidFill>
            <a:srgbClr val="FFFFFF">
              <a:alpha val="11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5346127" y="586701"/>
            <a:ext cx="1672386" cy="156321"/>
          </a:xfrm>
          <a:custGeom>
            <a:avLst/>
            <a:gdLst/>
            <a:ahLst/>
            <a:cxnLst/>
            <a:rect l="l" t="t" r="r" b="b"/>
            <a:pathLst>
              <a:path w="40408" h="3777" extrusionOk="0">
                <a:moveTo>
                  <a:pt x="11894" y="1"/>
                </a:moveTo>
                <a:lnTo>
                  <a:pt x="11535" y="52"/>
                </a:lnTo>
                <a:lnTo>
                  <a:pt x="11175" y="103"/>
                </a:lnTo>
                <a:lnTo>
                  <a:pt x="10841" y="180"/>
                </a:lnTo>
                <a:lnTo>
                  <a:pt x="10533" y="257"/>
                </a:lnTo>
                <a:lnTo>
                  <a:pt x="10250" y="360"/>
                </a:lnTo>
                <a:lnTo>
                  <a:pt x="9993" y="463"/>
                </a:lnTo>
                <a:lnTo>
                  <a:pt x="9814" y="566"/>
                </a:lnTo>
                <a:lnTo>
                  <a:pt x="9274" y="900"/>
                </a:lnTo>
                <a:lnTo>
                  <a:pt x="8658" y="1259"/>
                </a:lnTo>
                <a:lnTo>
                  <a:pt x="8349" y="1413"/>
                </a:lnTo>
                <a:lnTo>
                  <a:pt x="8067" y="1516"/>
                </a:lnTo>
                <a:lnTo>
                  <a:pt x="7784" y="1619"/>
                </a:lnTo>
                <a:lnTo>
                  <a:pt x="7527" y="1645"/>
                </a:lnTo>
                <a:lnTo>
                  <a:pt x="7476" y="1645"/>
                </a:lnTo>
                <a:lnTo>
                  <a:pt x="7373" y="1619"/>
                </a:lnTo>
                <a:lnTo>
                  <a:pt x="7065" y="1645"/>
                </a:lnTo>
                <a:lnTo>
                  <a:pt x="6731" y="1696"/>
                </a:lnTo>
                <a:lnTo>
                  <a:pt x="6346" y="1799"/>
                </a:lnTo>
                <a:lnTo>
                  <a:pt x="5961" y="1901"/>
                </a:lnTo>
                <a:lnTo>
                  <a:pt x="5627" y="2030"/>
                </a:lnTo>
                <a:lnTo>
                  <a:pt x="5318" y="2158"/>
                </a:lnTo>
                <a:lnTo>
                  <a:pt x="5139" y="2287"/>
                </a:lnTo>
                <a:lnTo>
                  <a:pt x="5087" y="2338"/>
                </a:lnTo>
                <a:lnTo>
                  <a:pt x="5061" y="2389"/>
                </a:lnTo>
                <a:lnTo>
                  <a:pt x="5061" y="2441"/>
                </a:lnTo>
                <a:lnTo>
                  <a:pt x="5087" y="2492"/>
                </a:lnTo>
                <a:lnTo>
                  <a:pt x="5190" y="2595"/>
                </a:lnTo>
                <a:lnTo>
                  <a:pt x="5318" y="2672"/>
                </a:lnTo>
                <a:lnTo>
                  <a:pt x="5472" y="2723"/>
                </a:lnTo>
                <a:lnTo>
                  <a:pt x="5755" y="2800"/>
                </a:lnTo>
                <a:lnTo>
                  <a:pt x="5883" y="2826"/>
                </a:lnTo>
                <a:lnTo>
                  <a:pt x="5113" y="2852"/>
                </a:lnTo>
                <a:lnTo>
                  <a:pt x="3366" y="2929"/>
                </a:lnTo>
                <a:lnTo>
                  <a:pt x="2364" y="2980"/>
                </a:lnTo>
                <a:lnTo>
                  <a:pt x="1414" y="3057"/>
                </a:lnTo>
                <a:lnTo>
                  <a:pt x="643" y="3160"/>
                </a:lnTo>
                <a:lnTo>
                  <a:pt x="361" y="3237"/>
                </a:lnTo>
                <a:lnTo>
                  <a:pt x="155" y="3289"/>
                </a:lnTo>
                <a:lnTo>
                  <a:pt x="27" y="3366"/>
                </a:lnTo>
                <a:lnTo>
                  <a:pt x="1" y="3417"/>
                </a:lnTo>
                <a:lnTo>
                  <a:pt x="1" y="3443"/>
                </a:lnTo>
                <a:lnTo>
                  <a:pt x="27" y="3468"/>
                </a:lnTo>
                <a:lnTo>
                  <a:pt x="104" y="3494"/>
                </a:lnTo>
                <a:lnTo>
                  <a:pt x="284" y="3545"/>
                </a:lnTo>
                <a:lnTo>
                  <a:pt x="540" y="3597"/>
                </a:lnTo>
                <a:lnTo>
                  <a:pt x="900" y="3623"/>
                </a:lnTo>
                <a:lnTo>
                  <a:pt x="1850" y="3700"/>
                </a:lnTo>
                <a:lnTo>
                  <a:pt x="3032" y="3725"/>
                </a:lnTo>
                <a:lnTo>
                  <a:pt x="4419" y="3751"/>
                </a:lnTo>
                <a:lnTo>
                  <a:pt x="7553" y="3777"/>
                </a:lnTo>
                <a:lnTo>
                  <a:pt x="12948" y="3777"/>
                </a:lnTo>
                <a:lnTo>
                  <a:pt x="13693" y="3751"/>
                </a:lnTo>
                <a:lnTo>
                  <a:pt x="14335" y="3725"/>
                </a:lnTo>
                <a:lnTo>
                  <a:pt x="14900" y="3674"/>
                </a:lnTo>
                <a:lnTo>
                  <a:pt x="15414" y="3623"/>
                </a:lnTo>
                <a:lnTo>
                  <a:pt x="16313" y="3468"/>
                </a:lnTo>
                <a:lnTo>
                  <a:pt x="17160" y="3289"/>
                </a:lnTo>
                <a:lnTo>
                  <a:pt x="18059" y="3134"/>
                </a:lnTo>
                <a:lnTo>
                  <a:pt x="18599" y="3057"/>
                </a:lnTo>
                <a:lnTo>
                  <a:pt x="19190" y="2980"/>
                </a:lnTo>
                <a:lnTo>
                  <a:pt x="19883" y="2929"/>
                </a:lnTo>
                <a:lnTo>
                  <a:pt x="20654" y="2878"/>
                </a:lnTo>
                <a:lnTo>
                  <a:pt x="21553" y="2852"/>
                </a:lnTo>
                <a:lnTo>
                  <a:pt x="22606" y="2826"/>
                </a:lnTo>
                <a:lnTo>
                  <a:pt x="23788" y="2852"/>
                </a:lnTo>
                <a:lnTo>
                  <a:pt x="27487" y="2878"/>
                </a:lnTo>
                <a:lnTo>
                  <a:pt x="31263" y="2903"/>
                </a:lnTo>
                <a:lnTo>
                  <a:pt x="34782" y="2903"/>
                </a:lnTo>
                <a:lnTo>
                  <a:pt x="37685" y="2878"/>
                </a:lnTo>
                <a:lnTo>
                  <a:pt x="40408" y="2852"/>
                </a:lnTo>
                <a:lnTo>
                  <a:pt x="39200" y="2800"/>
                </a:lnTo>
                <a:lnTo>
                  <a:pt x="36503" y="2646"/>
                </a:lnTo>
                <a:lnTo>
                  <a:pt x="35065" y="2544"/>
                </a:lnTo>
                <a:lnTo>
                  <a:pt x="33806" y="2441"/>
                </a:lnTo>
                <a:lnTo>
                  <a:pt x="33292" y="2364"/>
                </a:lnTo>
                <a:lnTo>
                  <a:pt x="32881" y="2312"/>
                </a:lnTo>
                <a:lnTo>
                  <a:pt x="32624" y="2235"/>
                </a:lnTo>
                <a:lnTo>
                  <a:pt x="32547" y="2210"/>
                </a:lnTo>
                <a:lnTo>
                  <a:pt x="32522" y="2158"/>
                </a:lnTo>
                <a:lnTo>
                  <a:pt x="32470" y="2133"/>
                </a:lnTo>
                <a:lnTo>
                  <a:pt x="32367" y="2081"/>
                </a:lnTo>
                <a:lnTo>
                  <a:pt x="32008" y="2030"/>
                </a:lnTo>
                <a:lnTo>
                  <a:pt x="31468" y="1978"/>
                </a:lnTo>
                <a:lnTo>
                  <a:pt x="30749" y="1927"/>
                </a:lnTo>
                <a:lnTo>
                  <a:pt x="28977" y="1876"/>
                </a:lnTo>
                <a:lnTo>
                  <a:pt x="26973" y="1799"/>
                </a:lnTo>
                <a:lnTo>
                  <a:pt x="24944" y="1747"/>
                </a:lnTo>
                <a:lnTo>
                  <a:pt x="23197" y="1670"/>
                </a:lnTo>
                <a:lnTo>
                  <a:pt x="22478" y="1645"/>
                </a:lnTo>
                <a:lnTo>
                  <a:pt x="21938" y="1593"/>
                </a:lnTo>
                <a:lnTo>
                  <a:pt x="21579" y="1516"/>
                </a:lnTo>
                <a:lnTo>
                  <a:pt x="21476" y="1490"/>
                </a:lnTo>
                <a:lnTo>
                  <a:pt x="21425" y="1465"/>
                </a:lnTo>
                <a:lnTo>
                  <a:pt x="21399" y="1413"/>
                </a:lnTo>
                <a:lnTo>
                  <a:pt x="21347" y="1362"/>
                </a:lnTo>
                <a:lnTo>
                  <a:pt x="21142" y="1311"/>
                </a:lnTo>
                <a:lnTo>
                  <a:pt x="20859" y="1259"/>
                </a:lnTo>
                <a:lnTo>
                  <a:pt x="20525" y="1259"/>
                </a:lnTo>
                <a:lnTo>
                  <a:pt x="19832" y="1285"/>
                </a:lnTo>
                <a:lnTo>
                  <a:pt x="19061" y="1336"/>
                </a:lnTo>
                <a:lnTo>
                  <a:pt x="18316" y="1388"/>
                </a:lnTo>
                <a:lnTo>
                  <a:pt x="15619" y="1388"/>
                </a:lnTo>
                <a:lnTo>
                  <a:pt x="15131" y="1362"/>
                </a:lnTo>
                <a:lnTo>
                  <a:pt x="14720" y="1311"/>
                </a:lnTo>
                <a:lnTo>
                  <a:pt x="14386" y="1285"/>
                </a:lnTo>
                <a:lnTo>
                  <a:pt x="14206" y="1234"/>
                </a:lnTo>
                <a:lnTo>
                  <a:pt x="14181" y="1182"/>
                </a:lnTo>
                <a:lnTo>
                  <a:pt x="14155" y="1156"/>
                </a:lnTo>
                <a:lnTo>
                  <a:pt x="14181" y="1054"/>
                </a:lnTo>
                <a:lnTo>
                  <a:pt x="14258" y="951"/>
                </a:lnTo>
                <a:lnTo>
                  <a:pt x="14309" y="823"/>
                </a:lnTo>
                <a:lnTo>
                  <a:pt x="14335" y="771"/>
                </a:lnTo>
                <a:lnTo>
                  <a:pt x="14335" y="694"/>
                </a:lnTo>
                <a:lnTo>
                  <a:pt x="14309" y="617"/>
                </a:lnTo>
                <a:lnTo>
                  <a:pt x="14258" y="540"/>
                </a:lnTo>
                <a:lnTo>
                  <a:pt x="14155" y="463"/>
                </a:lnTo>
                <a:lnTo>
                  <a:pt x="14026" y="386"/>
                </a:lnTo>
                <a:lnTo>
                  <a:pt x="13847" y="283"/>
                </a:lnTo>
                <a:lnTo>
                  <a:pt x="13615" y="206"/>
                </a:lnTo>
                <a:lnTo>
                  <a:pt x="13307" y="103"/>
                </a:lnTo>
                <a:lnTo>
                  <a:pt x="12973" y="26"/>
                </a:lnTo>
                <a:lnTo>
                  <a:pt x="12639" y="1"/>
                </a:lnTo>
                <a:close/>
              </a:path>
            </a:pathLst>
          </a:custGeom>
          <a:solidFill>
            <a:srgbClr val="FFFFFF">
              <a:alpha val="11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7245005" y="1151264"/>
            <a:ext cx="2579228" cy="140386"/>
          </a:xfrm>
          <a:custGeom>
            <a:avLst/>
            <a:gdLst/>
            <a:ahLst/>
            <a:cxnLst/>
            <a:rect l="l" t="t" r="r" b="b"/>
            <a:pathLst>
              <a:path w="62319" h="3392" extrusionOk="0">
                <a:moveTo>
                  <a:pt x="33523" y="1"/>
                </a:moveTo>
                <a:lnTo>
                  <a:pt x="32803" y="26"/>
                </a:lnTo>
                <a:lnTo>
                  <a:pt x="32161" y="52"/>
                </a:lnTo>
                <a:lnTo>
                  <a:pt x="31545" y="129"/>
                </a:lnTo>
                <a:lnTo>
                  <a:pt x="31005" y="206"/>
                </a:lnTo>
                <a:lnTo>
                  <a:pt x="29952" y="155"/>
                </a:lnTo>
                <a:lnTo>
                  <a:pt x="28847" y="103"/>
                </a:lnTo>
                <a:lnTo>
                  <a:pt x="27486" y="78"/>
                </a:lnTo>
                <a:lnTo>
                  <a:pt x="26767" y="78"/>
                </a:lnTo>
                <a:lnTo>
                  <a:pt x="26022" y="103"/>
                </a:lnTo>
                <a:lnTo>
                  <a:pt x="25277" y="155"/>
                </a:lnTo>
                <a:lnTo>
                  <a:pt x="24558" y="206"/>
                </a:lnTo>
                <a:lnTo>
                  <a:pt x="24070" y="283"/>
                </a:lnTo>
                <a:lnTo>
                  <a:pt x="23633" y="360"/>
                </a:lnTo>
                <a:lnTo>
                  <a:pt x="23273" y="437"/>
                </a:lnTo>
                <a:lnTo>
                  <a:pt x="22965" y="514"/>
                </a:lnTo>
                <a:lnTo>
                  <a:pt x="22708" y="591"/>
                </a:lnTo>
                <a:lnTo>
                  <a:pt x="22528" y="668"/>
                </a:lnTo>
                <a:lnTo>
                  <a:pt x="22348" y="771"/>
                </a:lnTo>
                <a:lnTo>
                  <a:pt x="22246" y="848"/>
                </a:lnTo>
                <a:lnTo>
                  <a:pt x="22143" y="925"/>
                </a:lnTo>
                <a:lnTo>
                  <a:pt x="22092" y="1002"/>
                </a:lnTo>
                <a:lnTo>
                  <a:pt x="22040" y="1131"/>
                </a:lnTo>
                <a:lnTo>
                  <a:pt x="22040" y="1208"/>
                </a:lnTo>
                <a:lnTo>
                  <a:pt x="22040" y="1234"/>
                </a:lnTo>
                <a:lnTo>
                  <a:pt x="20139" y="1182"/>
                </a:lnTo>
                <a:lnTo>
                  <a:pt x="18161" y="1131"/>
                </a:lnTo>
                <a:lnTo>
                  <a:pt x="15824" y="1105"/>
                </a:lnTo>
                <a:lnTo>
                  <a:pt x="13589" y="1131"/>
                </a:lnTo>
                <a:lnTo>
                  <a:pt x="12484" y="1156"/>
                </a:lnTo>
                <a:lnTo>
                  <a:pt x="11457" y="1208"/>
                </a:lnTo>
                <a:lnTo>
                  <a:pt x="10506" y="1285"/>
                </a:lnTo>
                <a:lnTo>
                  <a:pt x="9659" y="1388"/>
                </a:lnTo>
                <a:lnTo>
                  <a:pt x="8940" y="1490"/>
                </a:lnTo>
                <a:lnTo>
                  <a:pt x="8631" y="1567"/>
                </a:lnTo>
                <a:lnTo>
                  <a:pt x="8374" y="1645"/>
                </a:lnTo>
                <a:lnTo>
                  <a:pt x="7938" y="1773"/>
                </a:lnTo>
                <a:lnTo>
                  <a:pt x="7604" y="1901"/>
                </a:lnTo>
                <a:lnTo>
                  <a:pt x="7398" y="2030"/>
                </a:lnTo>
                <a:lnTo>
                  <a:pt x="7244" y="2133"/>
                </a:lnTo>
                <a:lnTo>
                  <a:pt x="7193" y="2210"/>
                </a:lnTo>
                <a:lnTo>
                  <a:pt x="7193" y="2235"/>
                </a:lnTo>
                <a:lnTo>
                  <a:pt x="7193" y="2287"/>
                </a:lnTo>
                <a:lnTo>
                  <a:pt x="7244" y="2338"/>
                </a:lnTo>
                <a:lnTo>
                  <a:pt x="7347" y="2389"/>
                </a:lnTo>
                <a:lnTo>
                  <a:pt x="7629" y="2441"/>
                </a:lnTo>
                <a:lnTo>
                  <a:pt x="7963" y="2467"/>
                </a:lnTo>
                <a:lnTo>
                  <a:pt x="8374" y="2492"/>
                </a:lnTo>
                <a:lnTo>
                  <a:pt x="6679" y="2544"/>
                </a:lnTo>
                <a:lnTo>
                  <a:pt x="5035" y="2595"/>
                </a:lnTo>
                <a:lnTo>
                  <a:pt x="3211" y="2698"/>
                </a:lnTo>
                <a:lnTo>
                  <a:pt x="1567" y="2775"/>
                </a:lnTo>
                <a:lnTo>
                  <a:pt x="925" y="2826"/>
                </a:lnTo>
                <a:lnTo>
                  <a:pt x="411" y="2903"/>
                </a:lnTo>
                <a:lnTo>
                  <a:pt x="77" y="2955"/>
                </a:lnTo>
                <a:lnTo>
                  <a:pt x="0" y="2980"/>
                </a:lnTo>
                <a:lnTo>
                  <a:pt x="0" y="3006"/>
                </a:lnTo>
                <a:lnTo>
                  <a:pt x="52" y="3032"/>
                </a:lnTo>
                <a:lnTo>
                  <a:pt x="180" y="3057"/>
                </a:lnTo>
                <a:lnTo>
                  <a:pt x="642" y="3134"/>
                </a:lnTo>
                <a:lnTo>
                  <a:pt x="2004" y="3211"/>
                </a:lnTo>
                <a:lnTo>
                  <a:pt x="3545" y="3289"/>
                </a:lnTo>
                <a:lnTo>
                  <a:pt x="5240" y="3314"/>
                </a:lnTo>
                <a:lnTo>
                  <a:pt x="6962" y="3340"/>
                </a:lnTo>
                <a:lnTo>
                  <a:pt x="8940" y="3314"/>
                </a:lnTo>
                <a:lnTo>
                  <a:pt x="10738" y="3289"/>
                </a:lnTo>
                <a:lnTo>
                  <a:pt x="12279" y="3211"/>
                </a:lnTo>
                <a:lnTo>
                  <a:pt x="13383" y="3134"/>
                </a:lnTo>
                <a:lnTo>
                  <a:pt x="13897" y="3083"/>
                </a:lnTo>
                <a:lnTo>
                  <a:pt x="15336" y="3083"/>
                </a:lnTo>
                <a:lnTo>
                  <a:pt x="16261" y="3134"/>
                </a:lnTo>
                <a:lnTo>
                  <a:pt x="18367" y="3237"/>
                </a:lnTo>
                <a:lnTo>
                  <a:pt x="20704" y="3340"/>
                </a:lnTo>
                <a:lnTo>
                  <a:pt x="21937" y="3391"/>
                </a:lnTo>
                <a:lnTo>
                  <a:pt x="24429" y="3391"/>
                </a:lnTo>
                <a:lnTo>
                  <a:pt x="25662" y="3340"/>
                </a:lnTo>
                <a:lnTo>
                  <a:pt x="26638" y="3289"/>
                </a:lnTo>
                <a:lnTo>
                  <a:pt x="27640" y="3263"/>
                </a:lnTo>
                <a:lnTo>
                  <a:pt x="29618" y="3237"/>
                </a:lnTo>
                <a:lnTo>
                  <a:pt x="32110" y="3263"/>
                </a:lnTo>
                <a:lnTo>
                  <a:pt x="34524" y="3314"/>
                </a:lnTo>
                <a:lnTo>
                  <a:pt x="36836" y="3366"/>
                </a:lnTo>
                <a:lnTo>
                  <a:pt x="39046" y="3391"/>
                </a:lnTo>
                <a:lnTo>
                  <a:pt x="40279" y="3391"/>
                </a:lnTo>
                <a:lnTo>
                  <a:pt x="40895" y="3340"/>
                </a:lnTo>
                <a:lnTo>
                  <a:pt x="41460" y="3289"/>
                </a:lnTo>
                <a:lnTo>
                  <a:pt x="42025" y="3237"/>
                </a:lnTo>
                <a:lnTo>
                  <a:pt x="43130" y="3057"/>
                </a:lnTo>
                <a:lnTo>
                  <a:pt x="44260" y="2878"/>
                </a:lnTo>
                <a:lnTo>
                  <a:pt x="45442" y="2698"/>
                </a:lnTo>
                <a:lnTo>
                  <a:pt x="46726" y="2544"/>
                </a:lnTo>
                <a:lnTo>
                  <a:pt x="47445" y="2467"/>
                </a:lnTo>
                <a:lnTo>
                  <a:pt x="48216" y="2415"/>
                </a:lnTo>
                <a:lnTo>
                  <a:pt x="49038" y="2389"/>
                </a:lnTo>
                <a:lnTo>
                  <a:pt x="49937" y="2389"/>
                </a:lnTo>
                <a:lnTo>
                  <a:pt x="51324" y="2415"/>
                </a:lnTo>
                <a:lnTo>
                  <a:pt x="52865" y="2492"/>
                </a:lnTo>
                <a:lnTo>
                  <a:pt x="54664" y="2569"/>
                </a:lnTo>
                <a:lnTo>
                  <a:pt x="56231" y="2595"/>
                </a:lnTo>
                <a:lnTo>
                  <a:pt x="57078" y="2595"/>
                </a:lnTo>
                <a:lnTo>
                  <a:pt x="57849" y="2569"/>
                </a:lnTo>
                <a:lnTo>
                  <a:pt x="58542" y="2544"/>
                </a:lnTo>
                <a:lnTo>
                  <a:pt x="59185" y="2492"/>
                </a:lnTo>
                <a:lnTo>
                  <a:pt x="59750" y="2415"/>
                </a:lnTo>
                <a:lnTo>
                  <a:pt x="60264" y="2364"/>
                </a:lnTo>
                <a:lnTo>
                  <a:pt x="61111" y="2210"/>
                </a:lnTo>
                <a:lnTo>
                  <a:pt x="61728" y="2056"/>
                </a:lnTo>
                <a:lnTo>
                  <a:pt x="62113" y="1901"/>
                </a:lnTo>
                <a:lnTo>
                  <a:pt x="62216" y="1850"/>
                </a:lnTo>
                <a:lnTo>
                  <a:pt x="62293" y="1799"/>
                </a:lnTo>
                <a:lnTo>
                  <a:pt x="62319" y="1773"/>
                </a:lnTo>
                <a:lnTo>
                  <a:pt x="62293" y="1747"/>
                </a:lnTo>
                <a:lnTo>
                  <a:pt x="61882" y="1696"/>
                </a:lnTo>
                <a:lnTo>
                  <a:pt x="60931" y="1645"/>
                </a:lnTo>
                <a:lnTo>
                  <a:pt x="57849" y="1542"/>
                </a:lnTo>
                <a:lnTo>
                  <a:pt x="49860" y="1311"/>
                </a:lnTo>
                <a:lnTo>
                  <a:pt x="50168" y="1208"/>
                </a:lnTo>
                <a:lnTo>
                  <a:pt x="50374" y="1079"/>
                </a:lnTo>
                <a:lnTo>
                  <a:pt x="50477" y="1002"/>
                </a:lnTo>
                <a:lnTo>
                  <a:pt x="50528" y="951"/>
                </a:lnTo>
                <a:lnTo>
                  <a:pt x="50528" y="874"/>
                </a:lnTo>
                <a:lnTo>
                  <a:pt x="50502" y="797"/>
                </a:lnTo>
                <a:lnTo>
                  <a:pt x="50399" y="745"/>
                </a:lnTo>
                <a:lnTo>
                  <a:pt x="50194" y="694"/>
                </a:lnTo>
                <a:lnTo>
                  <a:pt x="49911" y="643"/>
                </a:lnTo>
                <a:lnTo>
                  <a:pt x="49526" y="591"/>
                </a:lnTo>
                <a:lnTo>
                  <a:pt x="49038" y="566"/>
                </a:lnTo>
                <a:lnTo>
                  <a:pt x="47651" y="566"/>
                </a:lnTo>
                <a:lnTo>
                  <a:pt x="46726" y="617"/>
                </a:lnTo>
                <a:lnTo>
                  <a:pt x="45981" y="617"/>
                </a:lnTo>
                <a:lnTo>
                  <a:pt x="45211" y="643"/>
                </a:lnTo>
                <a:lnTo>
                  <a:pt x="43618" y="617"/>
                </a:lnTo>
                <a:lnTo>
                  <a:pt x="42025" y="540"/>
                </a:lnTo>
                <a:lnTo>
                  <a:pt x="40484" y="437"/>
                </a:lnTo>
                <a:lnTo>
                  <a:pt x="38943" y="334"/>
                </a:lnTo>
                <a:lnTo>
                  <a:pt x="36066" y="103"/>
                </a:lnTo>
                <a:lnTo>
                  <a:pt x="34756" y="26"/>
                </a:lnTo>
                <a:lnTo>
                  <a:pt x="33523" y="1"/>
                </a:lnTo>
                <a:close/>
              </a:path>
            </a:pathLst>
          </a:custGeom>
          <a:solidFill>
            <a:srgbClr val="FFFFFF">
              <a:alpha val="11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927570" y="1767339"/>
            <a:ext cx="997315" cy="54259"/>
          </a:xfrm>
          <a:custGeom>
            <a:avLst/>
            <a:gdLst/>
            <a:ahLst/>
            <a:cxnLst/>
            <a:rect l="l" t="t" r="r" b="b"/>
            <a:pathLst>
              <a:path w="24097" h="1311" extrusionOk="0">
                <a:moveTo>
                  <a:pt x="12434" y="1"/>
                </a:moveTo>
                <a:lnTo>
                  <a:pt x="11971" y="78"/>
                </a:lnTo>
                <a:lnTo>
                  <a:pt x="11586" y="52"/>
                </a:lnTo>
                <a:lnTo>
                  <a:pt x="11149" y="26"/>
                </a:lnTo>
                <a:lnTo>
                  <a:pt x="10045" y="26"/>
                </a:lnTo>
                <a:lnTo>
                  <a:pt x="9480" y="78"/>
                </a:lnTo>
                <a:lnTo>
                  <a:pt x="9120" y="129"/>
                </a:lnTo>
                <a:lnTo>
                  <a:pt x="8863" y="180"/>
                </a:lnTo>
                <a:lnTo>
                  <a:pt x="8709" y="257"/>
                </a:lnTo>
                <a:lnTo>
                  <a:pt x="8581" y="309"/>
                </a:lnTo>
                <a:lnTo>
                  <a:pt x="8529" y="386"/>
                </a:lnTo>
                <a:lnTo>
                  <a:pt x="8504" y="437"/>
                </a:lnTo>
                <a:lnTo>
                  <a:pt x="8504" y="463"/>
                </a:lnTo>
                <a:lnTo>
                  <a:pt x="7784" y="437"/>
                </a:lnTo>
                <a:lnTo>
                  <a:pt x="6115" y="412"/>
                </a:lnTo>
                <a:lnTo>
                  <a:pt x="5241" y="437"/>
                </a:lnTo>
                <a:lnTo>
                  <a:pt x="4419" y="463"/>
                </a:lnTo>
                <a:lnTo>
                  <a:pt x="3726" y="514"/>
                </a:lnTo>
                <a:lnTo>
                  <a:pt x="3443" y="566"/>
                </a:lnTo>
                <a:lnTo>
                  <a:pt x="3238" y="617"/>
                </a:lnTo>
                <a:lnTo>
                  <a:pt x="2929" y="720"/>
                </a:lnTo>
                <a:lnTo>
                  <a:pt x="2801" y="823"/>
                </a:lnTo>
                <a:lnTo>
                  <a:pt x="2775" y="848"/>
                </a:lnTo>
                <a:lnTo>
                  <a:pt x="2775" y="874"/>
                </a:lnTo>
                <a:lnTo>
                  <a:pt x="2827" y="900"/>
                </a:lnTo>
                <a:lnTo>
                  <a:pt x="2955" y="925"/>
                </a:lnTo>
                <a:lnTo>
                  <a:pt x="3083" y="951"/>
                </a:lnTo>
                <a:lnTo>
                  <a:pt x="3238" y="951"/>
                </a:lnTo>
                <a:lnTo>
                  <a:pt x="2570" y="977"/>
                </a:lnTo>
                <a:lnTo>
                  <a:pt x="1234" y="1028"/>
                </a:lnTo>
                <a:lnTo>
                  <a:pt x="592" y="1079"/>
                </a:lnTo>
                <a:lnTo>
                  <a:pt x="155" y="1105"/>
                </a:lnTo>
                <a:lnTo>
                  <a:pt x="27" y="1131"/>
                </a:lnTo>
                <a:lnTo>
                  <a:pt x="1" y="1156"/>
                </a:lnTo>
                <a:lnTo>
                  <a:pt x="52" y="1182"/>
                </a:lnTo>
                <a:lnTo>
                  <a:pt x="258" y="1208"/>
                </a:lnTo>
                <a:lnTo>
                  <a:pt x="772" y="1234"/>
                </a:lnTo>
                <a:lnTo>
                  <a:pt x="1362" y="1259"/>
                </a:lnTo>
                <a:lnTo>
                  <a:pt x="2698" y="1285"/>
                </a:lnTo>
                <a:lnTo>
                  <a:pt x="4137" y="1259"/>
                </a:lnTo>
                <a:lnTo>
                  <a:pt x="4728" y="1234"/>
                </a:lnTo>
                <a:lnTo>
                  <a:pt x="5164" y="1208"/>
                </a:lnTo>
                <a:lnTo>
                  <a:pt x="5601" y="1182"/>
                </a:lnTo>
                <a:lnTo>
                  <a:pt x="6269" y="1208"/>
                </a:lnTo>
                <a:lnTo>
                  <a:pt x="7091" y="1234"/>
                </a:lnTo>
                <a:lnTo>
                  <a:pt x="7990" y="1285"/>
                </a:lnTo>
                <a:lnTo>
                  <a:pt x="8966" y="1311"/>
                </a:lnTo>
                <a:lnTo>
                  <a:pt x="9916" y="1285"/>
                </a:lnTo>
                <a:lnTo>
                  <a:pt x="10687" y="1259"/>
                </a:lnTo>
                <a:lnTo>
                  <a:pt x="11458" y="1234"/>
                </a:lnTo>
                <a:lnTo>
                  <a:pt x="12408" y="1259"/>
                </a:lnTo>
                <a:lnTo>
                  <a:pt x="13333" y="1285"/>
                </a:lnTo>
                <a:lnTo>
                  <a:pt x="14232" y="1285"/>
                </a:lnTo>
                <a:lnTo>
                  <a:pt x="15080" y="1311"/>
                </a:lnTo>
                <a:lnTo>
                  <a:pt x="15337" y="1311"/>
                </a:lnTo>
                <a:lnTo>
                  <a:pt x="15799" y="1285"/>
                </a:lnTo>
                <a:lnTo>
                  <a:pt x="16236" y="1234"/>
                </a:lnTo>
                <a:lnTo>
                  <a:pt x="17109" y="1105"/>
                </a:lnTo>
                <a:lnTo>
                  <a:pt x="17571" y="1028"/>
                </a:lnTo>
                <a:lnTo>
                  <a:pt x="18059" y="977"/>
                </a:lnTo>
                <a:lnTo>
                  <a:pt x="18650" y="925"/>
                </a:lnTo>
                <a:lnTo>
                  <a:pt x="19832" y="925"/>
                </a:lnTo>
                <a:lnTo>
                  <a:pt x="20423" y="951"/>
                </a:lnTo>
                <a:lnTo>
                  <a:pt x="21116" y="977"/>
                </a:lnTo>
                <a:lnTo>
                  <a:pt x="21733" y="1002"/>
                </a:lnTo>
                <a:lnTo>
                  <a:pt x="22349" y="977"/>
                </a:lnTo>
                <a:lnTo>
                  <a:pt x="22889" y="951"/>
                </a:lnTo>
                <a:lnTo>
                  <a:pt x="23300" y="900"/>
                </a:lnTo>
                <a:lnTo>
                  <a:pt x="23634" y="848"/>
                </a:lnTo>
                <a:lnTo>
                  <a:pt x="23865" y="797"/>
                </a:lnTo>
                <a:lnTo>
                  <a:pt x="24019" y="720"/>
                </a:lnTo>
                <a:lnTo>
                  <a:pt x="24096" y="694"/>
                </a:lnTo>
                <a:lnTo>
                  <a:pt x="24096" y="668"/>
                </a:lnTo>
                <a:lnTo>
                  <a:pt x="24070" y="668"/>
                </a:lnTo>
                <a:lnTo>
                  <a:pt x="23557" y="617"/>
                </a:lnTo>
                <a:lnTo>
                  <a:pt x="22375" y="591"/>
                </a:lnTo>
                <a:lnTo>
                  <a:pt x="19267" y="489"/>
                </a:lnTo>
                <a:lnTo>
                  <a:pt x="19395" y="463"/>
                </a:lnTo>
                <a:lnTo>
                  <a:pt x="19472" y="412"/>
                </a:lnTo>
                <a:lnTo>
                  <a:pt x="19524" y="360"/>
                </a:lnTo>
                <a:lnTo>
                  <a:pt x="19549" y="334"/>
                </a:lnTo>
                <a:lnTo>
                  <a:pt x="19524" y="309"/>
                </a:lnTo>
                <a:lnTo>
                  <a:pt x="19395" y="257"/>
                </a:lnTo>
                <a:lnTo>
                  <a:pt x="19138" y="232"/>
                </a:lnTo>
                <a:lnTo>
                  <a:pt x="18727" y="206"/>
                </a:lnTo>
                <a:lnTo>
                  <a:pt x="18059" y="232"/>
                </a:lnTo>
                <a:lnTo>
                  <a:pt x="16852" y="232"/>
                </a:lnTo>
                <a:lnTo>
                  <a:pt x="16261" y="206"/>
                </a:lnTo>
                <a:lnTo>
                  <a:pt x="15054" y="103"/>
                </a:lnTo>
                <a:lnTo>
                  <a:pt x="13949" y="26"/>
                </a:lnTo>
                <a:lnTo>
                  <a:pt x="13436" y="1"/>
                </a:lnTo>
                <a:close/>
              </a:path>
            </a:pathLst>
          </a:custGeom>
          <a:solidFill>
            <a:srgbClr val="FFFFFF">
              <a:alpha val="11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-1202656" y="3938348"/>
            <a:ext cx="9987153" cy="3008170"/>
          </a:xfrm>
          <a:custGeom>
            <a:avLst/>
            <a:gdLst/>
            <a:ahLst/>
            <a:cxnLst/>
            <a:rect l="l" t="t" r="r" b="b"/>
            <a:pathLst>
              <a:path w="209715" h="63167" fill="none" extrusionOk="0">
                <a:moveTo>
                  <a:pt x="34961" y="18855"/>
                </a:moveTo>
                <a:lnTo>
                  <a:pt x="34961" y="18855"/>
                </a:lnTo>
                <a:lnTo>
                  <a:pt x="40458" y="18110"/>
                </a:lnTo>
                <a:lnTo>
                  <a:pt x="45981" y="17417"/>
                </a:lnTo>
                <a:lnTo>
                  <a:pt x="51530" y="16749"/>
                </a:lnTo>
                <a:lnTo>
                  <a:pt x="54304" y="16415"/>
                </a:lnTo>
                <a:lnTo>
                  <a:pt x="57104" y="16132"/>
                </a:lnTo>
                <a:lnTo>
                  <a:pt x="57104" y="16132"/>
                </a:lnTo>
                <a:lnTo>
                  <a:pt x="61830" y="15670"/>
                </a:lnTo>
                <a:lnTo>
                  <a:pt x="66557" y="15233"/>
                </a:lnTo>
                <a:lnTo>
                  <a:pt x="76061" y="14411"/>
                </a:lnTo>
                <a:lnTo>
                  <a:pt x="80814" y="14000"/>
                </a:lnTo>
                <a:lnTo>
                  <a:pt x="85540" y="13538"/>
                </a:lnTo>
                <a:lnTo>
                  <a:pt x="87903" y="13281"/>
                </a:lnTo>
                <a:lnTo>
                  <a:pt x="90241" y="13024"/>
                </a:lnTo>
                <a:lnTo>
                  <a:pt x="92578" y="12741"/>
                </a:lnTo>
                <a:lnTo>
                  <a:pt x="94890" y="12433"/>
                </a:lnTo>
                <a:lnTo>
                  <a:pt x="94890" y="12433"/>
                </a:lnTo>
                <a:lnTo>
                  <a:pt x="96920" y="12151"/>
                </a:lnTo>
                <a:lnTo>
                  <a:pt x="98923" y="11868"/>
                </a:lnTo>
                <a:lnTo>
                  <a:pt x="100901" y="11560"/>
                </a:lnTo>
                <a:lnTo>
                  <a:pt x="102879" y="11226"/>
                </a:lnTo>
                <a:lnTo>
                  <a:pt x="104857" y="10866"/>
                </a:lnTo>
                <a:lnTo>
                  <a:pt x="106784" y="10507"/>
                </a:lnTo>
                <a:lnTo>
                  <a:pt x="108736" y="10121"/>
                </a:lnTo>
                <a:lnTo>
                  <a:pt x="110663" y="9736"/>
                </a:lnTo>
                <a:lnTo>
                  <a:pt x="112564" y="9325"/>
                </a:lnTo>
                <a:lnTo>
                  <a:pt x="114439" y="8888"/>
                </a:lnTo>
                <a:lnTo>
                  <a:pt x="116314" y="8452"/>
                </a:lnTo>
                <a:lnTo>
                  <a:pt x="118189" y="7989"/>
                </a:lnTo>
                <a:lnTo>
                  <a:pt x="120013" y="7501"/>
                </a:lnTo>
                <a:lnTo>
                  <a:pt x="121837" y="7013"/>
                </a:lnTo>
                <a:lnTo>
                  <a:pt x="123635" y="6525"/>
                </a:lnTo>
                <a:lnTo>
                  <a:pt x="125407" y="5986"/>
                </a:lnTo>
                <a:lnTo>
                  <a:pt x="125407" y="5986"/>
                </a:lnTo>
                <a:lnTo>
                  <a:pt x="128361" y="5112"/>
                </a:lnTo>
                <a:lnTo>
                  <a:pt x="129826" y="4650"/>
                </a:lnTo>
                <a:lnTo>
                  <a:pt x="131316" y="4213"/>
                </a:lnTo>
                <a:lnTo>
                  <a:pt x="132831" y="3802"/>
                </a:lnTo>
                <a:lnTo>
                  <a:pt x="134372" y="3417"/>
                </a:lnTo>
                <a:lnTo>
                  <a:pt x="135939" y="3057"/>
                </a:lnTo>
                <a:lnTo>
                  <a:pt x="137532" y="2749"/>
                </a:lnTo>
                <a:lnTo>
                  <a:pt x="137532" y="2749"/>
                </a:lnTo>
                <a:lnTo>
                  <a:pt x="139202" y="2466"/>
                </a:lnTo>
                <a:lnTo>
                  <a:pt x="140897" y="2235"/>
                </a:lnTo>
                <a:lnTo>
                  <a:pt x="142618" y="2030"/>
                </a:lnTo>
                <a:lnTo>
                  <a:pt x="144365" y="1875"/>
                </a:lnTo>
                <a:lnTo>
                  <a:pt x="146112" y="1747"/>
                </a:lnTo>
                <a:lnTo>
                  <a:pt x="147884" y="1644"/>
                </a:lnTo>
                <a:lnTo>
                  <a:pt x="151429" y="1439"/>
                </a:lnTo>
                <a:lnTo>
                  <a:pt x="151429" y="1439"/>
                </a:lnTo>
                <a:lnTo>
                  <a:pt x="159341" y="1079"/>
                </a:lnTo>
                <a:lnTo>
                  <a:pt x="167253" y="720"/>
                </a:lnTo>
                <a:lnTo>
                  <a:pt x="175190" y="386"/>
                </a:lnTo>
                <a:lnTo>
                  <a:pt x="183102" y="103"/>
                </a:lnTo>
                <a:lnTo>
                  <a:pt x="183102" y="103"/>
                </a:lnTo>
                <a:lnTo>
                  <a:pt x="185285" y="26"/>
                </a:lnTo>
                <a:lnTo>
                  <a:pt x="187495" y="0"/>
                </a:lnTo>
                <a:lnTo>
                  <a:pt x="188599" y="26"/>
                </a:lnTo>
                <a:lnTo>
                  <a:pt x="189678" y="52"/>
                </a:lnTo>
                <a:lnTo>
                  <a:pt x="190757" y="103"/>
                </a:lnTo>
                <a:lnTo>
                  <a:pt x="191836" y="154"/>
                </a:lnTo>
                <a:lnTo>
                  <a:pt x="192889" y="257"/>
                </a:lnTo>
                <a:lnTo>
                  <a:pt x="193891" y="386"/>
                </a:lnTo>
                <a:lnTo>
                  <a:pt x="194867" y="540"/>
                </a:lnTo>
                <a:lnTo>
                  <a:pt x="195817" y="745"/>
                </a:lnTo>
                <a:lnTo>
                  <a:pt x="196716" y="976"/>
                </a:lnTo>
                <a:lnTo>
                  <a:pt x="197564" y="1233"/>
                </a:lnTo>
                <a:lnTo>
                  <a:pt x="197949" y="1387"/>
                </a:lnTo>
                <a:lnTo>
                  <a:pt x="198335" y="1542"/>
                </a:lnTo>
                <a:lnTo>
                  <a:pt x="198720" y="1721"/>
                </a:lnTo>
                <a:lnTo>
                  <a:pt x="199054" y="1901"/>
                </a:lnTo>
                <a:lnTo>
                  <a:pt x="199054" y="1901"/>
                </a:lnTo>
                <a:lnTo>
                  <a:pt x="199722" y="2261"/>
                </a:lnTo>
                <a:lnTo>
                  <a:pt x="200518" y="2672"/>
                </a:lnTo>
                <a:lnTo>
                  <a:pt x="202368" y="3597"/>
                </a:lnTo>
                <a:lnTo>
                  <a:pt x="204371" y="4624"/>
                </a:lnTo>
                <a:lnTo>
                  <a:pt x="205373" y="5164"/>
                </a:lnTo>
                <a:lnTo>
                  <a:pt x="206324" y="5729"/>
                </a:lnTo>
                <a:lnTo>
                  <a:pt x="207197" y="6294"/>
                </a:lnTo>
                <a:lnTo>
                  <a:pt x="207993" y="6833"/>
                </a:lnTo>
                <a:lnTo>
                  <a:pt x="208353" y="7116"/>
                </a:lnTo>
                <a:lnTo>
                  <a:pt x="208687" y="7398"/>
                </a:lnTo>
                <a:lnTo>
                  <a:pt x="208969" y="7655"/>
                </a:lnTo>
                <a:lnTo>
                  <a:pt x="209201" y="7912"/>
                </a:lnTo>
                <a:lnTo>
                  <a:pt x="209406" y="8169"/>
                </a:lnTo>
                <a:lnTo>
                  <a:pt x="209560" y="8426"/>
                </a:lnTo>
                <a:lnTo>
                  <a:pt x="209663" y="8657"/>
                </a:lnTo>
                <a:lnTo>
                  <a:pt x="209714" y="8888"/>
                </a:lnTo>
                <a:lnTo>
                  <a:pt x="209714" y="9119"/>
                </a:lnTo>
                <a:lnTo>
                  <a:pt x="209689" y="9222"/>
                </a:lnTo>
                <a:lnTo>
                  <a:pt x="209637" y="9325"/>
                </a:lnTo>
                <a:lnTo>
                  <a:pt x="209509" y="9530"/>
                </a:lnTo>
                <a:lnTo>
                  <a:pt x="209329" y="9736"/>
                </a:lnTo>
                <a:lnTo>
                  <a:pt x="209329" y="9736"/>
                </a:lnTo>
                <a:lnTo>
                  <a:pt x="209175" y="9864"/>
                </a:lnTo>
                <a:lnTo>
                  <a:pt x="209021" y="10070"/>
                </a:lnTo>
                <a:lnTo>
                  <a:pt x="208558" y="10661"/>
                </a:lnTo>
                <a:lnTo>
                  <a:pt x="207942" y="11508"/>
                </a:lnTo>
                <a:lnTo>
                  <a:pt x="207223" y="12587"/>
                </a:lnTo>
                <a:lnTo>
                  <a:pt x="205399" y="15387"/>
                </a:lnTo>
                <a:lnTo>
                  <a:pt x="203164" y="18881"/>
                </a:lnTo>
                <a:lnTo>
                  <a:pt x="197744" y="27435"/>
                </a:lnTo>
                <a:lnTo>
                  <a:pt x="194738" y="32213"/>
                </a:lnTo>
                <a:lnTo>
                  <a:pt x="191579" y="37093"/>
                </a:lnTo>
                <a:lnTo>
                  <a:pt x="188394" y="41974"/>
                </a:lnTo>
                <a:lnTo>
                  <a:pt x="186827" y="44337"/>
                </a:lnTo>
                <a:lnTo>
                  <a:pt x="185260" y="46675"/>
                </a:lnTo>
                <a:lnTo>
                  <a:pt x="183718" y="48910"/>
                </a:lnTo>
                <a:lnTo>
                  <a:pt x="182229" y="51042"/>
                </a:lnTo>
                <a:lnTo>
                  <a:pt x="180764" y="53097"/>
                </a:lnTo>
                <a:lnTo>
                  <a:pt x="179352" y="54972"/>
                </a:lnTo>
                <a:lnTo>
                  <a:pt x="178016" y="56719"/>
                </a:lnTo>
                <a:lnTo>
                  <a:pt x="176757" y="58311"/>
                </a:lnTo>
                <a:lnTo>
                  <a:pt x="175575" y="59698"/>
                </a:lnTo>
                <a:lnTo>
                  <a:pt x="175036" y="60315"/>
                </a:lnTo>
                <a:lnTo>
                  <a:pt x="174497" y="60880"/>
                </a:lnTo>
                <a:lnTo>
                  <a:pt x="173983" y="61368"/>
                </a:lnTo>
                <a:lnTo>
                  <a:pt x="173520" y="61831"/>
                </a:lnTo>
                <a:lnTo>
                  <a:pt x="173058" y="62216"/>
                </a:lnTo>
                <a:lnTo>
                  <a:pt x="172647" y="62550"/>
                </a:lnTo>
                <a:lnTo>
                  <a:pt x="172262" y="62807"/>
                </a:lnTo>
                <a:lnTo>
                  <a:pt x="171902" y="62986"/>
                </a:lnTo>
                <a:lnTo>
                  <a:pt x="171568" y="63115"/>
                </a:lnTo>
                <a:lnTo>
                  <a:pt x="171414" y="63141"/>
                </a:lnTo>
                <a:lnTo>
                  <a:pt x="171260" y="63166"/>
                </a:lnTo>
                <a:lnTo>
                  <a:pt x="171260" y="63166"/>
                </a:lnTo>
                <a:lnTo>
                  <a:pt x="170875" y="63166"/>
                </a:lnTo>
                <a:lnTo>
                  <a:pt x="170284" y="63141"/>
                </a:lnTo>
                <a:lnTo>
                  <a:pt x="168486" y="62986"/>
                </a:lnTo>
                <a:lnTo>
                  <a:pt x="165891" y="62755"/>
                </a:lnTo>
                <a:lnTo>
                  <a:pt x="162603" y="62421"/>
                </a:lnTo>
                <a:lnTo>
                  <a:pt x="158647" y="61985"/>
                </a:lnTo>
                <a:lnTo>
                  <a:pt x="154101" y="61471"/>
                </a:lnTo>
                <a:lnTo>
                  <a:pt x="143414" y="60238"/>
                </a:lnTo>
                <a:lnTo>
                  <a:pt x="130982" y="58748"/>
                </a:lnTo>
                <a:lnTo>
                  <a:pt x="117264" y="57078"/>
                </a:lnTo>
                <a:lnTo>
                  <a:pt x="102674" y="55254"/>
                </a:lnTo>
                <a:lnTo>
                  <a:pt x="87672" y="53354"/>
                </a:lnTo>
                <a:lnTo>
                  <a:pt x="72696" y="51427"/>
                </a:lnTo>
                <a:lnTo>
                  <a:pt x="58183" y="49526"/>
                </a:lnTo>
                <a:lnTo>
                  <a:pt x="44594" y="47702"/>
                </a:lnTo>
                <a:lnTo>
                  <a:pt x="32367" y="46007"/>
                </a:lnTo>
                <a:lnTo>
                  <a:pt x="26895" y="45236"/>
                </a:lnTo>
                <a:lnTo>
                  <a:pt x="21937" y="44517"/>
                </a:lnTo>
                <a:lnTo>
                  <a:pt x="17545" y="43849"/>
                </a:lnTo>
                <a:lnTo>
                  <a:pt x="13743" y="43258"/>
                </a:lnTo>
                <a:lnTo>
                  <a:pt x="10635" y="42719"/>
                </a:lnTo>
                <a:lnTo>
                  <a:pt x="8246" y="42282"/>
                </a:lnTo>
                <a:lnTo>
                  <a:pt x="7347" y="42102"/>
                </a:lnTo>
                <a:lnTo>
                  <a:pt x="6653" y="41923"/>
                </a:lnTo>
                <a:lnTo>
                  <a:pt x="6165" y="41794"/>
                </a:lnTo>
                <a:lnTo>
                  <a:pt x="6011" y="41717"/>
                </a:lnTo>
                <a:lnTo>
                  <a:pt x="5882" y="41666"/>
                </a:lnTo>
                <a:lnTo>
                  <a:pt x="5882" y="41666"/>
                </a:lnTo>
                <a:lnTo>
                  <a:pt x="5446" y="41357"/>
                </a:lnTo>
                <a:lnTo>
                  <a:pt x="5060" y="41024"/>
                </a:lnTo>
                <a:lnTo>
                  <a:pt x="4701" y="40690"/>
                </a:lnTo>
                <a:lnTo>
                  <a:pt x="4393" y="40330"/>
                </a:lnTo>
                <a:lnTo>
                  <a:pt x="4110" y="39970"/>
                </a:lnTo>
                <a:lnTo>
                  <a:pt x="3853" y="39611"/>
                </a:lnTo>
                <a:lnTo>
                  <a:pt x="3622" y="39251"/>
                </a:lnTo>
                <a:lnTo>
                  <a:pt x="3416" y="38891"/>
                </a:lnTo>
                <a:lnTo>
                  <a:pt x="3416" y="38891"/>
                </a:lnTo>
                <a:lnTo>
                  <a:pt x="2980" y="38121"/>
                </a:lnTo>
                <a:lnTo>
                  <a:pt x="2517" y="37299"/>
                </a:lnTo>
                <a:lnTo>
                  <a:pt x="2055" y="36374"/>
                </a:lnTo>
                <a:lnTo>
                  <a:pt x="1567" y="35424"/>
                </a:lnTo>
                <a:lnTo>
                  <a:pt x="1130" y="34396"/>
                </a:lnTo>
                <a:lnTo>
                  <a:pt x="925" y="33882"/>
                </a:lnTo>
                <a:lnTo>
                  <a:pt x="745" y="33369"/>
                </a:lnTo>
                <a:lnTo>
                  <a:pt x="565" y="32829"/>
                </a:lnTo>
                <a:lnTo>
                  <a:pt x="411" y="32290"/>
                </a:lnTo>
                <a:lnTo>
                  <a:pt x="283" y="31750"/>
                </a:lnTo>
                <a:lnTo>
                  <a:pt x="180" y="31211"/>
                </a:lnTo>
                <a:lnTo>
                  <a:pt x="77" y="30697"/>
                </a:lnTo>
                <a:lnTo>
                  <a:pt x="26" y="30158"/>
                </a:lnTo>
                <a:lnTo>
                  <a:pt x="0" y="29618"/>
                </a:lnTo>
                <a:lnTo>
                  <a:pt x="0" y="29104"/>
                </a:lnTo>
                <a:lnTo>
                  <a:pt x="51" y="28591"/>
                </a:lnTo>
                <a:lnTo>
                  <a:pt x="128" y="28077"/>
                </a:lnTo>
                <a:lnTo>
                  <a:pt x="231" y="27589"/>
                </a:lnTo>
                <a:lnTo>
                  <a:pt x="411" y="27101"/>
                </a:lnTo>
                <a:lnTo>
                  <a:pt x="617" y="26638"/>
                </a:lnTo>
                <a:lnTo>
                  <a:pt x="848" y="26202"/>
                </a:lnTo>
                <a:lnTo>
                  <a:pt x="1156" y="25765"/>
                </a:lnTo>
                <a:lnTo>
                  <a:pt x="1516" y="25328"/>
                </a:lnTo>
                <a:lnTo>
                  <a:pt x="1927" y="24943"/>
                </a:lnTo>
                <a:lnTo>
                  <a:pt x="2389" y="24558"/>
                </a:lnTo>
                <a:lnTo>
                  <a:pt x="2903" y="24198"/>
                </a:lnTo>
                <a:lnTo>
                  <a:pt x="3494" y="23890"/>
                </a:lnTo>
                <a:lnTo>
                  <a:pt x="3494" y="23890"/>
                </a:lnTo>
                <a:lnTo>
                  <a:pt x="4033" y="23633"/>
                </a:lnTo>
                <a:lnTo>
                  <a:pt x="4624" y="23402"/>
                </a:lnTo>
                <a:lnTo>
                  <a:pt x="5240" y="23171"/>
                </a:lnTo>
                <a:lnTo>
                  <a:pt x="5908" y="22991"/>
                </a:lnTo>
                <a:lnTo>
                  <a:pt x="6602" y="22811"/>
                </a:lnTo>
                <a:lnTo>
                  <a:pt x="7321" y="22631"/>
                </a:lnTo>
                <a:lnTo>
                  <a:pt x="8066" y="22503"/>
                </a:lnTo>
                <a:lnTo>
                  <a:pt x="8837" y="22349"/>
                </a:lnTo>
                <a:lnTo>
                  <a:pt x="10378" y="22117"/>
                </a:lnTo>
                <a:lnTo>
                  <a:pt x="11945" y="21912"/>
                </a:lnTo>
                <a:lnTo>
                  <a:pt x="14925" y="21527"/>
                </a:lnTo>
                <a:lnTo>
                  <a:pt x="14925" y="21527"/>
                </a:lnTo>
                <a:lnTo>
                  <a:pt x="34961" y="18855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-1202656" y="4438670"/>
            <a:ext cx="6399178" cy="973785"/>
          </a:xfrm>
          <a:custGeom>
            <a:avLst/>
            <a:gdLst/>
            <a:ahLst/>
            <a:cxnLst/>
            <a:rect l="l" t="t" r="r" b="b"/>
            <a:pathLst>
              <a:path w="134373" h="20448" fill="none" extrusionOk="0">
                <a:moveTo>
                  <a:pt x="106758" y="1"/>
                </a:moveTo>
                <a:lnTo>
                  <a:pt x="106758" y="1"/>
                </a:lnTo>
                <a:lnTo>
                  <a:pt x="103830" y="540"/>
                </a:lnTo>
                <a:lnTo>
                  <a:pt x="100876" y="1054"/>
                </a:lnTo>
                <a:lnTo>
                  <a:pt x="97896" y="1516"/>
                </a:lnTo>
                <a:lnTo>
                  <a:pt x="94890" y="1927"/>
                </a:lnTo>
                <a:lnTo>
                  <a:pt x="94890" y="1927"/>
                </a:lnTo>
                <a:lnTo>
                  <a:pt x="92578" y="2235"/>
                </a:lnTo>
                <a:lnTo>
                  <a:pt x="90241" y="2518"/>
                </a:lnTo>
                <a:lnTo>
                  <a:pt x="87903" y="2775"/>
                </a:lnTo>
                <a:lnTo>
                  <a:pt x="85540" y="3032"/>
                </a:lnTo>
                <a:lnTo>
                  <a:pt x="80814" y="3494"/>
                </a:lnTo>
                <a:lnTo>
                  <a:pt x="76061" y="3905"/>
                </a:lnTo>
                <a:lnTo>
                  <a:pt x="66557" y="4727"/>
                </a:lnTo>
                <a:lnTo>
                  <a:pt x="61830" y="5164"/>
                </a:lnTo>
                <a:lnTo>
                  <a:pt x="57104" y="5626"/>
                </a:lnTo>
                <a:lnTo>
                  <a:pt x="57104" y="5626"/>
                </a:lnTo>
                <a:lnTo>
                  <a:pt x="54304" y="5909"/>
                </a:lnTo>
                <a:lnTo>
                  <a:pt x="51530" y="6243"/>
                </a:lnTo>
                <a:lnTo>
                  <a:pt x="45981" y="6911"/>
                </a:lnTo>
                <a:lnTo>
                  <a:pt x="40458" y="7604"/>
                </a:lnTo>
                <a:lnTo>
                  <a:pt x="34961" y="8349"/>
                </a:lnTo>
                <a:lnTo>
                  <a:pt x="34961" y="8349"/>
                </a:lnTo>
                <a:lnTo>
                  <a:pt x="22811" y="9967"/>
                </a:lnTo>
                <a:lnTo>
                  <a:pt x="22811" y="9967"/>
                </a:lnTo>
                <a:lnTo>
                  <a:pt x="14925" y="11021"/>
                </a:lnTo>
                <a:lnTo>
                  <a:pt x="14925" y="11021"/>
                </a:lnTo>
                <a:lnTo>
                  <a:pt x="11945" y="11406"/>
                </a:lnTo>
                <a:lnTo>
                  <a:pt x="10378" y="11611"/>
                </a:lnTo>
                <a:lnTo>
                  <a:pt x="8837" y="11843"/>
                </a:lnTo>
                <a:lnTo>
                  <a:pt x="8066" y="11997"/>
                </a:lnTo>
                <a:lnTo>
                  <a:pt x="7321" y="12125"/>
                </a:lnTo>
                <a:lnTo>
                  <a:pt x="6602" y="12305"/>
                </a:lnTo>
                <a:lnTo>
                  <a:pt x="5908" y="12485"/>
                </a:lnTo>
                <a:lnTo>
                  <a:pt x="5240" y="12665"/>
                </a:lnTo>
                <a:lnTo>
                  <a:pt x="4624" y="12896"/>
                </a:lnTo>
                <a:lnTo>
                  <a:pt x="4033" y="13127"/>
                </a:lnTo>
                <a:lnTo>
                  <a:pt x="3494" y="13384"/>
                </a:lnTo>
                <a:lnTo>
                  <a:pt x="3494" y="13384"/>
                </a:lnTo>
                <a:lnTo>
                  <a:pt x="2928" y="13692"/>
                </a:lnTo>
                <a:lnTo>
                  <a:pt x="2415" y="14026"/>
                </a:lnTo>
                <a:lnTo>
                  <a:pt x="1952" y="14386"/>
                </a:lnTo>
                <a:lnTo>
                  <a:pt x="1567" y="14771"/>
                </a:lnTo>
                <a:lnTo>
                  <a:pt x="1207" y="15182"/>
                </a:lnTo>
                <a:lnTo>
                  <a:pt x="925" y="15593"/>
                </a:lnTo>
                <a:lnTo>
                  <a:pt x="668" y="16030"/>
                </a:lnTo>
                <a:lnTo>
                  <a:pt x="462" y="16466"/>
                </a:lnTo>
                <a:lnTo>
                  <a:pt x="283" y="16929"/>
                </a:lnTo>
                <a:lnTo>
                  <a:pt x="154" y="17391"/>
                </a:lnTo>
                <a:lnTo>
                  <a:pt x="77" y="17879"/>
                </a:lnTo>
                <a:lnTo>
                  <a:pt x="26" y="18367"/>
                </a:lnTo>
                <a:lnTo>
                  <a:pt x="0" y="18881"/>
                </a:lnTo>
                <a:lnTo>
                  <a:pt x="0" y="19369"/>
                </a:lnTo>
                <a:lnTo>
                  <a:pt x="51" y="19883"/>
                </a:lnTo>
                <a:lnTo>
                  <a:pt x="128" y="20397"/>
                </a:lnTo>
                <a:lnTo>
                  <a:pt x="128" y="20397"/>
                </a:lnTo>
                <a:lnTo>
                  <a:pt x="1002" y="20448"/>
                </a:lnTo>
                <a:lnTo>
                  <a:pt x="1901" y="20448"/>
                </a:lnTo>
                <a:lnTo>
                  <a:pt x="1901" y="20448"/>
                </a:lnTo>
                <a:lnTo>
                  <a:pt x="3468" y="20422"/>
                </a:lnTo>
                <a:lnTo>
                  <a:pt x="4958" y="20345"/>
                </a:lnTo>
                <a:lnTo>
                  <a:pt x="5677" y="20268"/>
                </a:lnTo>
                <a:lnTo>
                  <a:pt x="6345" y="20191"/>
                </a:lnTo>
                <a:lnTo>
                  <a:pt x="6961" y="20114"/>
                </a:lnTo>
                <a:lnTo>
                  <a:pt x="7526" y="20011"/>
                </a:lnTo>
                <a:lnTo>
                  <a:pt x="7989" y="19909"/>
                </a:lnTo>
                <a:lnTo>
                  <a:pt x="8400" y="19780"/>
                </a:lnTo>
                <a:lnTo>
                  <a:pt x="8682" y="19652"/>
                </a:lnTo>
                <a:lnTo>
                  <a:pt x="8811" y="19575"/>
                </a:lnTo>
                <a:lnTo>
                  <a:pt x="8888" y="19498"/>
                </a:lnTo>
                <a:lnTo>
                  <a:pt x="8939" y="19420"/>
                </a:lnTo>
                <a:lnTo>
                  <a:pt x="8965" y="19343"/>
                </a:lnTo>
                <a:lnTo>
                  <a:pt x="8939" y="19266"/>
                </a:lnTo>
                <a:lnTo>
                  <a:pt x="8914" y="19164"/>
                </a:lnTo>
                <a:lnTo>
                  <a:pt x="8837" y="19086"/>
                </a:lnTo>
                <a:lnTo>
                  <a:pt x="8708" y="18984"/>
                </a:lnTo>
                <a:lnTo>
                  <a:pt x="8554" y="18907"/>
                </a:lnTo>
                <a:lnTo>
                  <a:pt x="8374" y="18804"/>
                </a:lnTo>
                <a:lnTo>
                  <a:pt x="8374" y="18804"/>
                </a:lnTo>
                <a:lnTo>
                  <a:pt x="10506" y="18650"/>
                </a:lnTo>
                <a:lnTo>
                  <a:pt x="10506" y="18650"/>
                </a:lnTo>
                <a:lnTo>
                  <a:pt x="10404" y="18521"/>
                </a:lnTo>
                <a:lnTo>
                  <a:pt x="10275" y="18419"/>
                </a:lnTo>
                <a:lnTo>
                  <a:pt x="10121" y="18290"/>
                </a:lnTo>
                <a:lnTo>
                  <a:pt x="9941" y="18187"/>
                </a:lnTo>
                <a:lnTo>
                  <a:pt x="9736" y="18059"/>
                </a:lnTo>
                <a:lnTo>
                  <a:pt x="9479" y="17982"/>
                </a:lnTo>
                <a:lnTo>
                  <a:pt x="9222" y="17879"/>
                </a:lnTo>
                <a:lnTo>
                  <a:pt x="8939" y="17802"/>
                </a:lnTo>
                <a:lnTo>
                  <a:pt x="8939" y="17802"/>
                </a:lnTo>
                <a:lnTo>
                  <a:pt x="21269" y="16492"/>
                </a:lnTo>
                <a:lnTo>
                  <a:pt x="21269" y="16492"/>
                </a:lnTo>
                <a:lnTo>
                  <a:pt x="22040" y="16389"/>
                </a:lnTo>
                <a:lnTo>
                  <a:pt x="22425" y="16312"/>
                </a:lnTo>
                <a:lnTo>
                  <a:pt x="22759" y="16235"/>
                </a:lnTo>
                <a:lnTo>
                  <a:pt x="23068" y="16158"/>
                </a:lnTo>
                <a:lnTo>
                  <a:pt x="23299" y="16055"/>
                </a:lnTo>
                <a:lnTo>
                  <a:pt x="23376" y="15978"/>
                </a:lnTo>
                <a:lnTo>
                  <a:pt x="23453" y="15927"/>
                </a:lnTo>
                <a:lnTo>
                  <a:pt x="23504" y="15850"/>
                </a:lnTo>
                <a:lnTo>
                  <a:pt x="23504" y="15798"/>
                </a:lnTo>
                <a:lnTo>
                  <a:pt x="23504" y="15798"/>
                </a:lnTo>
                <a:lnTo>
                  <a:pt x="23504" y="15696"/>
                </a:lnTo>
                <a:lnTo>
                  <a:pt x="23427" y="15619"/>
                </a:lnTo>
                <a:lnTo>
                  <a:pt x="23350" y="15542"/>
                </a:lnTo>
                <a:lnTo>
                  <a:pt x="23222" y="15465"/>
                </a:lnTo>
                <a:lnTo>
                  <a:pt x="22913" y="15336"/>
                </a:lnTo>
                <a:lnTo>
                  <a:pt x="22528" y="15233"/>
                </a:lnTo>
                <a:lnTo>
                  <a:pt x="21680" y="15002"/>
                </a:lnTo>
                <a:lnTo>
                  <a:pt x="21295" y="14874"/>
                </a:lnTo>
                <a:lnTo>
                  <a:pt x="20961" y="14720"/>
                </a:lnTo>
                <a:lnTo>
                  <a:pt x="20961" y="14720"/>
                </a:lnTo>
                <a:lnTo>
                  <a:pt x="20833" y="14643"/>
                </a:lnTo>
                <a:lnTo>
                  <a:pt x="20756" y="14565"/>
                </a:lnTo>
                <a:lnTo>
                  <a:pt x="20679" y="14488"/>
                </a:lnTo>
                <a:lnTo>
                  <a:pt x="20653" y="14386"/>
                </a:lnTo>
                <a:lnTo>
                  <a:pt x="20627" y="14309"/>
                </a:lnTo>
                <a:lnTo>
                  <a:pt x="20627" y="14206"/>
                </a:lnTo>
                <a:lnTo>
                  <a:pt x="20679" y="14129"/>
                </a:lnTo>
                <a:lnTo>
                  <a:pt x="20730" y="14026"/>
                </a:lnTo>
                <a:lnTo>
                  <a:pt x="20910" y="13872"/>
                </a:lnTo>
                <a:lnTo>
                  <a:pt x="21141" y="13692"/>
                </a:lnTo>
                <a:lnTo>
                  <a:pt x="21449" y="13564"/>
                </a:lnTo>
                <a:lnTo>
                  <a:pt x="21809" y="13435"/>
                </a:lnTo>
                <a:lnTo>
                  <a:pt x="21809" y="13435"/>
                </a:lnTo>
                <a:lnTo>
                  <a:pt x="22220" y="13332"/>
                </a:lnTo>
                <a:lnTo>
                  <a:pt x="22631" y="13230"/>
                </a:lnTo>
                <a:lnTo>
                  <a:pt x="23093" y="13153"/>
                </a:lnTo>
                <a:lnTo>
                  <a:pt x="23556" y="13101"/>
                </a:lnTo>
                <a:lnTo>
                  <a:pt x="24506" y="13024"/>
                </a:lnTo>
                <a:lnTo>
                  <a:pt x="25482" y="12947"/>
                </a:lnTo>
                <a:lnTo>
                  <a:pt x="25482" y="12947"/>
                </a:lnTo>
                <a:lnTo>
                  <a:pt x="40253" y="11997"/>
                </a:lnTo>
                <a:lnTo>
                  <a:pt x="40253" y="11997"/>
                </a:lnTo>
                <a:lnTo>
                  <a:pt x="43772" y="11766"/>
                </a:lnTo>
                <a:lnTo>
                  <a:pt x="47317" y="11560"/>
                </a:lnTo>
                <a:lnTo>
                  <a:pt x="50862" y="11380"/>
                </a:lnTo>
                <a:lnTo>
                  <a:pt x="54432" y="11252"/>
                </a:lnTo>
                <a:lnTo>
                  <a:pt x="54432" y="11252"/>
                </a:lnTo>
                <a:lnTo>
                  <a:pt x="57746" y="11175"/>
                </a:lnTo>
                <a:lnTo>
                  <a:pt x="61085" y="11098"/>
                </a:lnTo>
                <a:lnTo>
                  <a:pt x="64425" y="11046"/>
                </a:lnTo>
                <a:lnTo>
                  <a:pt x="67738" y="10944"/>
                </a:lnTo>
                <a:lnTo>
                  <a:pt x="67738" y="10944"/>
                </a:lnTo>
                <a:lnTo>
                  <a:pt x="69460" y="10866"/>
                </a:lnTo>
                <a:lnTo>
                  <a:pt x="71206" y="10789"/>
                </a:lnTo>
                <a:lnTo>
                  <a:pt x="74623" y="10558"/>
                </a:lnTo>
                <a:lnTo>
                  <a:pt x="78039" y="10301"/>
                </a:lnTo>
                <a:lnTo>
                  <a:pt x="81430" y="10019"/>
                </a:lnTo>
                <a:lnTo>
                  <a:pt x="81430" y="10019"/>
                </a:lnTo>
                <a:lnTo>
                  <a:pt x="87261" y="9531"/>
                </a:lnTo>
                <a:lnTo>
                  <a:pt x="93067" y="9017"/>
                </a:lnTo>
                <a:lnTo>
                  <a:pt x="98872" y="8477"/>
                </a:lnTo>
                <a:lnTo>
                  <a:pt x="104652" y="7938"/>
                </a:lnTo>
                <a:lnTo>
                  <a:pt x="110431" y="7373"/>
                </a:lnTo>
                <a:lnTo>
                  <a:pt x="116211" y="6782"/>
                </a:lnTo>
                <a:lnTo>
                  <a:pt x="121965" y="6191"/>
                </a:lnTo>
                <a:lnTo>
                  <a:pt x="127719" y="5600"/>
                </a:lnTo>
                <a:lnTo>
                  <a:pt x="127719" y="5600"/>
                </a:lnTo>
                <a:lnTo>
                  <a:pt x="128695" y="5472"/>
                </a:lnTo>
                <a:lnTo>
                  <a:pt x="129697" y="5344"/>
                </a:lnTo>
                <a:lnTo>
                  <a:pt x="130673" y="5189"/>
                </a:lnTo>
                <a:lnTo>
                  <a:pt x="131572" y="5010"/>
                </a:lnTo>
                <a:lnTo>
                  <a:pt x="132420" y="4804"/>
                </a:lnTo>
                <a:lnTo>
                  <a:pt x="132780" y="4701"/>
                </a:lnTo>
                <a:lnTo>
                  <a:pt x="133139" y="4573"/>
                </a:lnTo>
                <a:lnTo>
                  <a:pt x="133448" y="4419"/>
                </a:lnTo>
                <a:lnTo>
                  <a:pt x="133704" y="4290"/>
                </a:lnTo>
                <a:lnTo>
                  <a:pt x="133936" y="4111"/>
                </a:lnTo>
                <a:lnTo>
                  <a:pt x="134141" y="3956"/>
                </a:lnTo>
                <a:lnTo>
                  <a:pt x="134141" y="3956"/>
                </a:lnTo>
                <a:lnTo>
                  <a:pt x="134244" y="3828"/>
                </a:lnTo>
                <a:lnTo>
                  <a:pt x="134295" y="3700"/>
                </a:lnTo>
                <a:lnTo>
                  <a:pt x="134347" y="3571"/>
                </a:lnTo>
                <a:lnTo>
                  <a:pt x="134372" y="3443"/>
                </a:lnTo>
                <a:lnTo>
                  <a:pt x="134347" y="3340"/>
                </a:lnTo>
                <a:lnTo>
                  <a:pt x="134321" y="3212"/>
                </a:lnTo>
                <a:lnTo>
                  <a:pt x="134270" y="3083"/>
                </a:lnTo>
                <a:lnTo>
                  <a:pt x="134193" y="2980"/>
                </a:lnTo>
                <a:lnTo>
                  <a:pt x="134090" y="2852"/>
                </a:lnTo>
                <a:lnTo>
                  <a:pt x="133961" y="2749"/>
                </a:lnTo>
                <a:lnTo>
                  <a:pt x="133653" y="2518"/>
                </a:lnTo>
                <a:lnTo>
                  <a:pt x="133268" y="2312"/>
                </a:lnTo>
                <a:lnTo>
                  <a:pt x="132831" y="2107"/>
                </a:lnTo>
                <a:lnTo>
                  <a:pt x="132343" y="1901"/>
                </a:lnTo>
                <a:lnTo>
                  <a:pt x="131804" y="1722"/>
                </a:lnTo>
                <a:lnTo>
                  <a:pt x="131238" y="1542"/>
                </a:lnTo>
                <a:lnTo>
                  <a:pt x="130622" y="1388"/>
                </a:lnTo>
                <a:lnTo>
                  <a:pt x="129980" y="1259"/>
                </a:lnTo>
                <a:lnTo>
                  <a:pt x="129312" y="1131"/>
                </a:lnTo>
                <a:lnTo>
                  <a:pt x="128644" y="1002"/>
                </a:lnTo>
                <a:lnTo>
                  <a:pt x="127976" y="900"/>
                </a:lnTo>
                <a:lnTo>
                  <a:pt x="127976" y="900"/>
                </a:lnTo>
                <a:lnTo>
                  <a:pt x="126949" y="771"/>
                </a:lnTo>
                <a:lnTo>
                  <a:pt x="125921" y="668"/>
                </a:lnTo>
                <a:lnTo>
                  <a:pt x="123840" y="463"/>
                </a:lnTo>
                <a:lnTo>
                  <a:pt x="121708" y="334"/>
                </a:lnTo>
                <a:lnTo>
                  <a:pt x="119551" y="232"/>
                </a:lnTo>
                <a:lnTo>
                  <a:pt x="117393" y="155"/>
                </a:lnTo>
                <a:lnTo>
                  <a:pt x="115235" y="103"/>
                </a:lnTo>
                <a:lnTo>
                  <a:pt x="110894" y="52"/>
                </a:lnTo>
                <a:lnTo>
                  <a:pt x="110894" y="52"/>
                </a:lnTo>
                <a:lnTo>
                  <a:pt x="106758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-1915464" y="3983636"/>
            <a:ext cx="4587803" cy="2882787"/>
          </a:xfrm>
          <a:custGeom>
            <a:avLst/>
            <a:gdLst/>
            <a:ahLst/>
            <a:cxnLst/>
            <a:rect l="l" t="t" r="r" b="b"/>
            <a:pathLst>
              <a:path w="51765" h="32527" extrusionOk="0">
                <a:moveTo>
                  <a:pt x="35555" y="4097"/>
                </a:moveTo>
                <a:lnTo>
                  <a:pt x="35555" y="4133"/>
                </a:lnTo>
                <a:lnTo>
                  <a:pt x="35484" y="4276"/>
                </a:lnTo>
                <a:lnTo>
                  <a:pt x="35377" y="4561"/>
                </a:lnTo>
                <a:lnTo>
                  <a:pt x="35341" y="4454"/>
                </a:lnTo>
                <a:lnTo>
                  <a:pt x="35341" y="4383"/>
                </a:lnTo>
                <a:lnTo>
                  <a:pt x="35341" y="4311"/>
                </a:lnTo>
                <a:lnTo>
                  <a:pt x="35412" y="4204"/>
                </a:lnTo>
                <a:lnTo>
                  <a:pt x="35484" y="4097"/>
                </a:lnTo>
                <a:close/>
                <a:moveTo>
                  <a:pt x="36089" y="4418"/>
                </a:moveTo>
                <a:lnTo>
                  <a:pt x="36160" y="4454"/>
                </a:lnTo>
                <a:lnTo>
                  <a:pt x="36160" y="4561"/>
                </a:lnTo>
                <a:lnTo>
                  <a:pt x="36125" y="4668"/>
                </a:lnTo>
                <a:lnTo>
                  <a:pt x="36054" y="4846"/>
                </a:lnTo>
                <a:lnTo>
                  <a:pt x="36018" y="4988"/>
                </a:lnTo>
                <a:lnTo>
                  <a:pt x="35804" y="4846"/>
                </a:lnTo>
                <a:lnTo>
                  <a:pt x="35590" y="4739"/>
                </a:lnTo>
                <a:lnTo>
                  <a:pt x="35484" y="4668"/>
                </a:lnTo>
                <a:lnTo>
                  <a:pt x="35412" y="4596"/>
                </a:lnTo>
                <a:lnTo>
                  <a:pt x="35911" y="4418"/>
                </a:lnTo>
                <a:close/>
                <a:moveTo>
                  <a:pt x="48024" y="17279"/>
                </a:moveTo>
                <a:lnTo>
                  <a:pt x="48416" y="17386"/>
                </a:lnTo>
                <a:lnTo>
                  <a:pt x="48701" y="17528"/>
                </a:lnTo>
                <a:lnTo>
                  <a:pt x="48772" y="17599"/>
                </a:lnTo>
                <a:lnTo>
                  <a:pt x="48772" y="17635"/>
                </a:lnTo>
                <a:lnTo>
                  <a:pt x="48558" y="17635"/>
                </a:lnTo>
                <a:lnTo>
                  <a:pt x="48166" y="17599"/>
                </a:lnTo>
                <a:lnTo>
                  <a:pt x="47988" y="17528"/>
                </a:lnTo>
                <a:lnTo>
                  <a:pt x="47917" y="17457"/>
                </a:lnTo>
                <a:lnTo>
                  <a:pt x="47917" y="17421"/>
                </a:lnTo>
                <a:lnTo>
                  <a:pt x="47917" y="17350"/>
                </a:lnTo>
                <a:lnTo>
                  <a:pt x="48024" y="17279"/>
                </a:lnTo>
                <a:close/>
                <a:moveTo>
                  <a:pt x="37336" y="1"/>
                </a:moveTo>
                <a:lnTo>
                  <a:pt x="37194" y="36"/>
                </a:lnTo>
                <a:lnTo>
                  <a:pt x="37087" y="72"/>
                </a:lnTo>
                <a:lnTo>
                  <a:pt x="36873" y="179"/>
                </a:lnTo>
                <a:lnTo>
                  <a:pt x="36695" y="321"/>
                </a:lnTo>
                <a:lnTo>
                  <a:pt x="36552" y="428"/>
                </a:lnTo>
                <a:lnTo>
                  <a:pt x="36445" y="571"/>
                </a:lnTo>
                <a:lnTo>
                  <a:pt x="36410" y="642"/>
                </a:lnTo>
                <a:lnTo>
                  <a:pt x="36339" y="713"/>
                </a:lnTo>
                <a:lnTo>
                  <a:pt x="36267" y="749"/>
                </a:lnTo>
                <a:lnTo>
                  <a:pt x="36196" y="713"/>
                </a:lnTo>
                <a:lnTo>
                  <a:pt x="36018" y="606"/>
                </a:lnTo>
                <a:lnTo>
                  <a:pt x="35982" y="642"/>
                </a:lnTo>
                <a:lnTo>
                  <a:pt x="35911" y="856"/>
                </a:lnTo>
                <a:lnTo>
                  <a:pt x="35840" y="962"/>
                </a:lnTo>
                <a:lnTo>
                  <a:pt x="35733" y="1105"/>
                </a:lnTo>
                <a:lnTo>
                  <a:pt x="35590" y="1247"/>
                </a:lnTo>
                <a:lnTo>
                  <a:pt x="35412" y="1354"/>
                </a:lnTo>
                <a:lnTo>
                  <a:pt x="35270" y="1426"/>
                </a:lnTo>
                <a:lnTo>
                  <a:pt x="35127" y="1461"/>
                </a:lnTo>
                <a:lnTo>
                  <a:pt x="35020" y="1461"/>
                </a:lnTo>
                <a:lnTo>
                  <a:pt x="34949" y="1426"/>
                </a:lnTo>
                <a:lnTo>
                  <a:pt x="34878" y="1390"/>
                </a:lnTo>
                <a:lnTo>
                  <a:pt x="34807" y="1426"/>
                </a:lnTo>
                <a:lnTo>
                  <a:pt x="34700" y="1497"/>
                </a:lnTo>
                <a:lnTo>
                  <a:pt x="34629" y="1639"/>
                </a:lnTo>
                <a:lnTo>
                  <a:pt x="34379" y="2209"/>
                </a:lnTo>
                <a:lnTo>
                  <a:pt x="34308" y="2245"/>
                </a:lnTo>
                <a:lnTo>
                  <a:pt x="34237" y="2209"/>
                </a:lnTo>
                <a:lnTo>
                  <a:pt x="34094" y="2102"/>
                </a:lnTo>
                <a:lnTo>
                  <a:pt x="33987" y="1960"/>
                </a:lnTo>
                <a:lnTo>
                  <a:pt x="33916" y="1889"/>
                </a:lnTo>
                <a:lnTo>
                  <a:pt x="33845" y="1853"/>
                </a:lnTo>
                <a:lnTo>
                  <a:pt x="33738" y="1817"/>
                </a:lnTo>
                <a:lnTo>
                  <a:pt x="33667" y="1817"/>
                </a:lnTo>
                <a:lnTo>
                  <a:pt x="33489" y="1853"/>
                </a:lnTo>
                <a:lnTo>
                  <a:pt x="33346" y="1996"/>
                </a:lnTo>
                <a:lnTo>
                  <a:pt x="33097" y="2352"/>
                </a:lnTo>
                <a:lnTo>
                  <a:pt x="32954" y="2601"/>
                </a:lnTo>
                <a:lnTo>
                  <a:pt x="32847" y="2708"/>
                </a:lnTo>
                <a:lnTo>
                  <a:pt x="32812" y="2744"/>
                </a:lnTo>
                <a:lnTo>
                  <a:pt x="32740" y="2779"/>
                </a:lnTo>
                <a:lnTo>
                  <a:pt x="32634" y="2815"/>
                </a:lnTo>
                <a:lnTo>
                  <a:pt x="32527" y="2922"/>
                </a:lnTo>
                <a:lnTo>
                  <a:pt x="32455" y="2957"/>
                </a:lnTo>
                <a:lnTo>
                  <a:pt x="32420" y="2993"/>
                </a:lnTo>
                <a:lnTo>
                  <a:pt x="32349" y="3029"/>
                </a:lnTo>
                <a:lnTo>
                  <a:pt x="32277" y="2993"/>
                </a:lnTo>
                <a:lnTo>
                  <a:pt x="32170" y="2886"/>
                </a:lnTo>
                <a:lnTo>
                  <a:pt x="32064" y="2708"/>
                </a:lnTo>
                <a:lnTo>
                  <a:pt x="32028" y="2494"/>
                </a:lnTo>
                <a:lnTo>
                  <a:pt x="32028" y="2281"/>
                </a:lnTo>
                <a:lnTo>
                  <a:pt x="32064" y="2209"/>
                </a:lnTo>
                <a:lnTo>
                  <a:pt x="32028" y="2174"/>
                </a:lnTo>
                <a:lnTo>
                  <a:pt x="31992" y="2138"/>
                </a:lnTo>
                <a:lnTo>
                  <a:pt x="31957" y="2174"/>
                </a:lnTo>
                <a:lnTo>
                  <a:pt x="31850" y="2281"/>
                </a:lnTo>
                <a:lnTo>
                  <a:pt x="31743" y="2459"/>
                </a:lnTo>
                <a:lnTo>
                  <a:pt x="31707" y="2494"/>
                </a:lnTo>
                <a:lnTo>
                  <a:pt x="31779" y="2316"/>
                </a:lnTo>
                <a:lnTo>
                  <a:pt x="31779" y="2281"/>
                </a:lnTo>
                <a:lnTo>
                  <a:pt x="31779" y="2209"/>
                </a:lnTo>
                <a:lnTo>
                  <a:pt x="31707" y="2102"/>
                </a:lnTo>
                <a:lnTo>
                  <a:pt x="31565" y="2031"/>
                </a:lnTo>
                <a:lnTo>
                  <a:pt x="31387" y="1996"/>
                </a:lnTo>
                <a:lnTo>
                  <a:pt x="31173" y="2031"/>
                </a:lnTo>
                <a:lnTo>
                  <a:pt x="30995" y="2174"/>
                </a:lnTo>
                <a:lnTo>
                  <a:pt x="30852" y="2316"/>
                </a:lnTo>
                <a:lnTo>
                  <a:pt x="30817" y="2530"/>
                </a:lnTo>
                <a:lnTo>
                  <a:pt x="30745" y="2993"/>
                </a:lnTo>
                <a:lnTo>
                  <a:pt x="30603" y="3421"/>
                </a:lnTo>
                <a:lnTo>
                  <a:pt x="30532" y="3599"/>
                </a:lnTo>
                <a:lnTo>
                  <a:pt x="30496" y="3599"/>
                </a:lnTo>
                <a:lnTo>
                  <a:pt x="30496" y="3527"/>
                </a:lnTo>
                <a:lnTo>
                  <a:pt x="30354" y="3563"/>
                </a:lnTo>
                <a:lnTo>
                  <a:pt x="30104" y="3563"/>
                </a:lnTo>
                <a:lnTo>
                  <a:pt x="29712" y="3527"/>
                </a:lnTo>
                <a:lnTo>
                  <a:pt x="29392" y="3456"/>
                </a:lnTo>
                <a:lnTo>
                  <a:pt x="29249" y="3385"/>
                </a:lnTo>
                <a:lnTo>
                  <a:pt x="29142" y="3278"/>
                </a:lnTo>
                <a:lnTo>
                  <a:pt x="29035" y="3136"/>
                </a:lnTo>
                <a:lnTo>
                  <a:pt x="28964" y="2993"/>
                </a:lnTo>
                <a:lnTo>
                  <a:pt x="28822" y="2708"/>
                </a:lnTo>
                <a:lnTo>
                  <a:pt x="28750" y="2601"/>
                </a:lnTo>
                <a:lnTo>
                  <a:pt x="28679" y="2566"/>
                </a:lnTo>
                <a:lnTo>
                  <a:pt x="28465" y="2494"/>
                </a:lnTo>
                <a:lnTo>
                  <a:pt x="28216" y="2494"/>
                </a:lnTo>
                <a:lnTo>
                  <a:pt x="28074" y="2566"/>
                </a:lnTo>
                <a:lnTo>
                  <a:pt x="27860" y="2744"/>
                </a:lnTo>
                <a:lnTo>
                  <a:pt x="27646" y="2957"/>
                </a:lnTo>
                <a:lnTo>
                  <a:pt x="27397" y="3207"/>
                </a:lnTo>
                <a:lnTo>
                  <a:pt x="27183" y="3492"/>
                </a:lnTo>
                <a:lnTo>
                  <a:pt x="27040" y="3777"/>
                </a:lnTo>
                <a:lnTo>
                  <a:pt x="26969" y="4026"/>
                </a:lnTo>
                <a:lnTo>
                  <a:pt x="26969" y="4097"/>
                </a:lnTo>
                <a:lnTo>
                  <a:pt x="27005" y="4204"/>
                </a:lnTo>
                <a:lnTo>
                  <a:pt x="27040" y="4311"/>
                </a:lnTo>
                <a:lnTo>
                  <a:pt x="27005" y="4454"/>
                </a:lnTo>
                <a:lnTo>
                  <a:pt x="26969" y="4596"/>
                </a:lnTo>
                <a:lnTo>
                  <a:pt x="26898" y="4703"/>
                </a:lnTo>
                <a:lnTo>
                  <a:pt x="26755" y="4739"/>
                </a:lnTo>
                <a:lnTo>
                  <a:pt x="26613" y="4774"/>
                </a:lnTo>
                <a:lnTo>
                  <a:pt x="26435" y="4739"/>
                </a:lnTo>
                <a:lnTo>
                  <a:pt x="26221" y="4668"/>
                </a:lnTo>
                <a:lnTo>
                  <a:pt x="26043" y="4596"/>
                </a:lnTo>
                <a:lnTo>
                  <a:pt x="25865" y="4561"/>
                </a:lnTo>
                <a:lnTo>
                  <a:pt x="25722" y="4561"/>
                </a:lnTo>
                <a:lnTo>
                  <a:pt x="25615" y="4632"/>
                </a:lnTo>
                <a:lnTo>
                  <a:pt x="25402" y="4810"/>
                </a:lnTo>
                <a:lnTo>
                  <a:pt x="25366" y="4917"/>
                </a:lnTo>
                <a:lnTo>
                  <a:pt x="25330" y="5166"/>
                </a:lnTo>
                <a:lnTo>
                  <a:pt x="25295" y="5273"/>
                </a:lnTo>
                <a:lnTo>
                  <a:pt x="25188" y="5309"/>
                </a:lnTo>
                <a:lnTo>
                  <a:pt x="25081" y="5344"/>
                </a:lnTo>
                <a:lnTo>
                  <a:pt x="24939" y="5273"/>
                </a:lnTo>
                <a:lnTo>
                  <a:pt x="24832" y="5273"/>
                </a:lnTo>
                <a:lnTo>
                  <a:pt x="24760" y="5309"/>
                </a:lnTo>
                <a:lnTo>
                  <a:pt x="24689" y="5344"/>
                </a:lnTo>
                <a:lnTo>
                  <a:pt x="24618" y="5523"/>
                </a:lnTo>
                <a:lnTo>
                  <a:pt x="24547" y="5772"/>
                </a:lnTo>
                <a:lnTo>
                  <a:pt x="24511" y="6057"/>
                </a:lnTo>
                <a:lnTo>
                  <a:pt x="24404" y="6271"/>
                </a:lnTo>
                <a:lnTo>
                  <a:pt x="24262" y="6413"/>
                </a:lnTo>
                <a:lnTo>
                  <a:pt x="24190" y="6449"/>
                </a:lnTo>
                <a:lnTo>
                  <a:pt x="24119" y="6484"/>
                </a:lnTo>
                <a:lnTo>
                  <a:pt x="23692" y="6449"/>
                </a:lnTo>
                <a:lnTo>
                  <a:pt x="23157" y="6378"/>
                </a:lnTo>
                <a:lnTo>
                  <a:pt x="22944" y="6306"/>
                </a:lnTo>
                <a:lnTo>
                  <a:pt x="22694" y="6235"/>
                </a:lnTo>
                <a:lnTo>
                  <a:pt x="22516" y="6128"/>
                </a:lnTo>
                <a:lnTo>
                  <a:pt x="22374" y="6021"/>
                </a:lnTo>
                <a:lnTo>
                  <a:pt x="22302" y="5986"/>
                </a:lnTo>
                <a:lnTo>
                  <a:pt x="22231" y="5986"/>
                </a:lnTo>
                <a:lnTo>
                  <a:pt x="22160" y="6093"/>
                </a:lnTo>
                <a:lnTo>
                  <a:pt x="22124" y="6199"/>
                </a:lnTo>
                <a:lnTo>
                  <a:pt x="22089" y="6342"/>
                </a:lnTo>
                <a:lnTo>
                  <a:pt x="21982" y="6449"/>
                </a:lnTo>
                <a:lnTo>
                  <a:pt x="21839" y="6484"/>
                </a:lnTo>
                <a:lnTo>
                  <a:pt x="21661" y="6449"/>
                </a:lnTo>
                <a:lnTo>
                  <a:pt x="21340" y="6378"/>
                </a:lnTo>
                <a:lnTo>
                  <a:pt x="21198" y="6378"/>
                </a:lnTo>
                <a:lnTo>
                  <a:pt x="21162" y="6413"/>
                </a:lnTo>
                <a:lnTo>
                  <a:pt x="21091" y="6413"/>
                </a:lnTo>
                <a:lnTo>
                  <a:pt x="21055" y="6449"/>
                </a:lnTo>
                <a:lnTo>
                  <a:pt x="21055" y="6520"/>
                </a:lnTo>
                <a:lnTo>
                  <a:pt x="21020" y="6734"/>
                </a:lnTo>
                <a:lnTo>
                  <a:pt x="20984" y="6948"/>
                </a:lnTo>
                <a:lnTo>
                  <a:pt x="20948" y="6983"/>
                </a:lnTo>
                <a:lnTo>
                  <a:pt x="20806" y="6983"/>
                </a:lnTo>
                <a:lnTo>
                  <a:pt x="20699" y="7054"/>
                </a:lnTo>
                <a:lnTo>
                  <a:pt x="20628" y="7090"/>
                </a:lnTo>
                <a:lnTo>
                  <a:pt x="20521" y="7090"/>
                </a:lnTo>
                <a:lnTo>
                  <a:pt x="20165" y="7019"/>
                </a:lnTo>
                <a:lnTo>
                  <a:pt x="20093" y="7019"/>
                </a:lnTo>
                <a:lnTo>
                  <a:pt x="20022" y="7054"/>
                </a:lnTo>
                <a:lnTo>
                  <a:pt x="19951" y="7090"/>
                </a:lnTo>
                <a:lnTo>
                  <a:pt x="19844" y="7161"/>
                </a:lnTo>
                <a:lnTo>
                  <a:pt x="19737" y="7339"/>
                </a:lnTo>
                <a:lnTo>
                  <a:pt x="19666" y="7624"/>
                </a:lnTo>
                <a:lnTo>
                  <a:pt x="19595" y="8408"/>
                </a:lnTo>
                <a:lnTo>
                  <a:pt x="19595" y="8479"/>
                </a:lnTo>
                <a:lnTo>
                  <a:pt x="19417" y="8408"/>
                </a:lnTo>
                <a:lnTo>
                  <a:pt x="19132" y="8373"/>
                </a:lnTo>
                <a:lnTo>
                  <a:pt x="18918" y="8408"/>
                </a:lnTo>
                <a:lnTo>
                  <a:pt x="18668" y="8479"/>
                </a:lnTo>
                <a:lnTo>
                  <a:pt x="18490" y="8622"/>
                </a:lnTo>
                <a:lnTo>
                  <a:pt x="18383" y="8800"/>
                </a:lnTo>
                <a:lnTo>
                  <a:pt x="17849" y="9976"/>
                </a:lnTo>
                <a:lnTo>
                  <a:pt x="17778" y="10189"/>
                </a:lnTo>
                <a:lnTo>
                  <a:pt x="17742" y="10368"/>
                </a:lnTo>
                <a:lnTo>
                  <a:pt x="17742" y="10510"/>
                </a:lnTo>
                <a:lnTo>
                  <a:pt x="17778" y="10617"/>
                </a:lnTo>
                <a:lnTo>
                  <a:pt x="17671" y="10688"/>
                </a:lnTo>
                <a:lnTo>
                  <a:pt x="17600" y="10831"/>
                </a:lnTo>
                <a:lnTo>
                  <a:pt x="17422" y="11080"/>
                </a:lnTo>
                <a:lnTo>
                  <a:pt x="17315" y="11187"/>
                </a:lnTo>
                <a:lnTo>
                  <a:pt x="17243" y="11223"/>
                </a:lnTo>
                <a:lnTo>
                  <a:pt x="16638" y="11294"/>
                </a:lnTo>
                <a:lnTo>
                  <a:pt x="16460" y="11294"/>
                </a:lnTo>
                <a:lnTo>
                  <a:pt x="16282" y="11258"/>
                </a:lnTo>
                <a:lnTo>
                  <a:pt x="16103" y="11187"/>
                </a:lnTo>
                <a:lnTo>
                  <a:pt x="15997" y="11080"/>
                </a:lnTo>
                <a:lnTo>
                  <a:pt x="15890" y="10973"/>
                </a:lnTo>
                <a:lnTo>
                  <a:pt x="15818" y="10938"/>
                </a:lnTo>
                <a:lnTo>
                  <a:pt x="15783" y="10938"/>
                </a:lnTo>
                <a:lnTo>
                  <a:pt x="15783" y="11009"/>
                </a:lnTo>
                <a:lnTo>
                  <a:pt x="15747" y="11187"/>
                </a:lnTo>
                <a:lnTo>
                  <a:pt x="15712" y="11294"/>
                </a:lnTo>
                <a:lnTo>
                  <a:pt x="15533" y="11614"/>
                </a:lnTo>
                <a:lnTo>
                  <a:pt x="15248" y="11828"/>
                </a:lnTo>
                <a:lnTo>
                  <a:pt x="14857" y="12113"/>
                </a:lnTo>
                <a:lnTo>
                  <a:pt x="14643" y="12256"/>
                </a:lnTo>
                <a:lnTo>
                  <a:pt x="14500" y="12434"/>
                </a:lnTo>
                <a:lnTo>
                  <a:pt x="14358" y="12576"/>
                </a:lnTo>
                <a:lnTo>
                  <a:pt x="14322" y="12719"/>
                </a:lnTo>
                <a:lnTo>
                  <a:pt x="14287" y="12861"/>
                </a:lnTo>
                <a:lnTo>
                  <a:pt x="14251" y="12897"/>
                </a:lnTo>
                <a:lnTo>
                  <a:pt x="14215" y="12897"/>
                </a:lnTo>
                <a:lnTo>
                  <a:pt x="14144" y="12861"/>
                </a:lnTo>
                <a:lnTo>
                  <a:pt x="13610" y="12861"/>
                </a:lnTo>
                <a:lnTo>
                  <a:pt x="13360" y="12897"/>
                </a:lnTo>
                <a:lnTo>
                  <a:pt x="13147" y="13004"/>
                </a:lnTo>
                <a:lnTo>
                  <a:pt x="12968" y="13146"/>
                </a:lnTo>
                <a:lnTo>
                  <a:pt x="12862" y="13324"/>
                </a:lnTo>
                <a:lnTo>
                  <a:pt x="12755" y="13467"/>
                </a:lnTo>
                <a:lnTo>
                  <a:pt x="12648" y="13538"/>
                </a:lnTo>
                <a:lnTo>
                  <a:pt x="12577" y="13538"/>
                </a:lnTo>
                <a:lnTo>
                  <a:pt x="12470" y="13467"/>
                </a:lnTo>
                <a:lnTo>
                  <a:pt x="12398" y="13360"/>
                </a:lnTo>
                <a:lnTo>
                  <a:pt x="12327" y="13360"/>
                </a:lnTo>
                <a:lnTo>
                  <a:pt x="12256" y="13431"/>
                </a:lnTo>
                <a:lnTo>
                  <a:pt x="12185" y="13538"/>
                </a:lnTo>
                <a:lnTo>
                  <a:pt x="12149" y="13681"/>
                </a:lnTo>
                <a:lnTo>
                  <a:pt x="12042" y="13752"/>
                </a:lnTo>
                <a:lnTo>
                  <a:pt x="11971" y="13788"/>
                </a:lnTo>
                <a:lnTo>
                  <a:pt x="11900" y="13752"/>
                </a:lnTo>
                <a:lnTo>
                  <a:pt x="11828" y="13645"/>
                </a:lnTo>
                <a:lnTo>
                  <a:pt x="11757" y="13503"/>
                </a:lnTo>
                <a:lnTo>
                  <a:pt x="11722" y="13360"/>
                </a:lnTo>
                <a:lnTo>
                  <a:pt x="11686" y="13182"/>
                </a:lnTo>
                <a:lnTo>
                  <a:pt x="11650" y="13039"/>
                </a:lnTo>
                <a:lnTo>
                  <a:pt x="11543" y="12933"/>
                </a:lnTo>
                <a:lnTo>
                  <a:pt x="11437" y="12897"/>
                </a:lnTo>
                <a:lnTo>
                  <a:pt x="11294" y="12897"/>
                </a:lnTo>
                <a:lnTo>
                  <a:pt x="11152" y="12933"/>
                </a:lnTo>
                <a:lnTo>
                  <a:pt x="11045" y="12897"/>
                </a:lnTo>
                <a:lnTo>
                  <a:pt x="10938" y="12861"/>
                </a:lnTo>
                <a:lnTo>
                  <a:pt x="10867" y="12790"/>
                </a:lnTo>
                <a:lnTo>
                  <a:pt x="10831" y="12719"/>
                </a:lnTo>
                <a:lnTo>
                  <a:pt x="10760" y="12683"/>
                </a:lnTo>
                <a:lnTo>
                  <a:pt x="10653" y="12648"/>
                </a:lnTo>
                <a:lnTo>
                  <a:pt x="10546" y="12648"/>
                </a:lnTo>
                <a:lnTo>
                  <a:pt x="10439" y="12719"/>
                </a:lnTo>
                <a:lnTo>
                  <a:pt x="10332" y="12754"/>
                </a:lnTo>
                <a:lnTo>
                  <a:pt x="10297" y="12826"/>
                </a:lnTo>
                <a:lnTo>
                  <a:pt x="10261" y="12897"/>
                </a:lnTo>
                <a:lnTo>
                  <a:pt x="10190" y="13004"/>
                </a:lnTo>
                <a:lnTo>
                  <a:pt x="10154" y="13039"/>
                </a:lnTo>
                <a:lnTo>
                  <a:pt x="10083" y="13039"/>
                </a:lnTo>
                <a:lnTo>
                  <a:pt x="10047" y="13075"/>
                </a:lnTo>
                <a:lnTo>
                  <a:pt x="9976" y="13111"/>
                </a:lnTo>
                <a:lnTo>
                  <a:pt x="9940" y="13218"/>
                </a:lnTo>
                <a:lnTo>
                  <a:pt x="9905" y="13324"/>
                </a:lnTo>
                <a:lnTo>
                  <a:pt x="9869" y="13538"/>
                </a:lnTo>
                <a:lnTo>
                  <a:pt x="9762" y="13752"/>
                </a:lnTo>
                <a:lnTo>
                  <a:pt x="9691" y="13788"/>
                </a:lnTo>
                <a:lnTo>
                  <a:pt x="9584" y="13788"/>
                </a:lnTo>
                <a:lnTo>
                  <a:pt x="9513" y="13752"/>
                </a:lnTo>
                <a:lnTo>
                  <a:pt x="9406" y="13645"/>
                </a:lnTo>
                <a:lnTo>
                  <a:pt x="9335" y="13609"/>
                </a:lnTo>
                <a:lnTo>
                  <a:pt x="9263" y="13609"/>
                </a:lnTo>
                <a:lnTo>
                  <a:pt x="9085" y="13681"/>
                </a:lnTo>
                <a:lnTo>
                  <a:pt x="8907" y="13859"/>
                </a:lnTo>
                <a:lnTo>
                  <a:pt x="8693" y="14108"/>
                </a:lnTo>
                <a:lnTo>
                  <a:pt x="8515" y="14393"/>
                </a:lnTo>
                <a:lnTo>
                  <a:pt x="8408" y="14643"/>
                </a:lnTo>
                <a:lnTo>
                  <a:pt x="8337" y="14821"/>
                </a:lnTo>
                <a:lnTo>
                  <a:pt x="8337" y="14892"/>
                </a:lnTo>
                <a:lnTo>
                  <a:pt x="8373" y="14928"/>
                </a:lnTo>
                <a:lnTo>
                  <a:pt x="8408" y="14999"/>
                </a:lnTo>
                <a:lnTo>
                  <a:pt x="8373" y="15070"/>
                </a:lnTo>
                <a:lnTo>
                  <a:pt x="8302" y="15141"/>
                </a:lnTo>
                <a:lnTo>
                  <a:pt x="8230" y="15213"/>
                </a:lnTo>
                <a:lnTo>
                  <a:pt x="8123" y="15319"/>
                </a:lnTo>
                <a:lnTo>
                  <a:pt x="8052" y="15426"/>
                </a:lnTo>
                <a:lnTo>
                  <a:pt x="8017" y="15569"/>
                </a:lnTo>
                <a:lnTo>
                  <a:pt x="8017" y="15711"/>
                </a:lnTo>
                <a:lnTo>
                  <a:pt x="8088" y="16068"/>
                </a:lnTo>
                <a:lnTo>
                  <a:pt x="8195" y="16424"/>
                </a:lnTo>
                <a:lnTo>
                  <a:pt x="8230" y="16602"/>
                </a:lnTo>
                <a:lnTo>
                  <a:pt x="8159" y="16744"/>
                </a:lnTo>
                <a:lnTo>
                  <a:pt x="8052" y="16851"/>
                </a:lnTo>
                <a:lnTo>
                  <a:pt x="7874" y="16887"/>
                </a:lnTo>
                <a:lnTo>
                  <a:pt x="7696" y="16923"/>
                </a:lnTo>
                <a:lnTo>
                  <a:pt x="7553" y="16887"/>
                </a:lnTo>
                <a:lnTo>
                  <a:pt x="7411" y="16851"/>
                </a:lnTo>
                <a:lnTo>
                  <a:pt x="7340" y="16780"/>
                </a:lnTo>
                <a:lnTo>
                  <a:pt x="7304" y="16709"/>
                </a:lnTo>
                <a:lnTo>
                  <a:pt x="7268" y="16744"/>
                </a:lnTo>
                <a:lnTo>
                  <a:pt x="7233" y="16780"/>
                </a:lnTo>
                <a:lnTo>
                  <a:pt x="7233" y="16887"/>
                </a:lnTo>
                <a:lnTo>
                  <a:pt x="7233" y="17029"/>
                </a:lnTo>
                <a:lnTo>
                  <a:pt x="7197" y="17136"/>
                </a:lnTo>
                <a:lnTo>
                  <a:pt x="7126" y="17208"/>
                </a:lnTo>
                <a:lnTo>
                  <a:pt x="7055" y="17243"/>
                </a:lnTo>
                <a:lnTo>
                  <a:pt x="6841" y="17314"/>
                </a:lnTo>
                <a:lnTo>
                  <a:pt x="6663" y="17457"/>
                </a:lnTo>
                <a:lnTo>
                  <a:pt x="6592" y="17528"/>
                </a:lnTo>
                <a:lnTo>
                  <a:pt x="6485" y="17706"/>
                </a:lnTo>
                <a:lnTo>
                  <a:pt x="6378" y="18134"/>
                </a:lnTo>
                <a:lnTo>
                  <a:pt x="6342" y="18383"/>
                </a:lnTo>
                <a:lnTo>
                  <a:pt x="6378" y="18633"/>
                </a:lnTo>
                <a:lnTo>
                  <a:pt x="6413" y="18882"/>
                </a:lnTo>
                <a:lnTo>
                  <a:pt x="6485" y="19096"/>
                </a:lnTo>
                <a:lnTo>
                  <a:pt x="6520" y="19238"/>
                </a:lnTo>
                <a:lnTo>
                  <a:pt x="6520" y="19416"/>
                </a:lnTo>
                <a:lnTo>
                  <a:pt x="6413" y="19523"/>
                </a:lnTo>
                <a:lnTo>
                  <a:pt x="6271" y="19559"/>
                </a:lnTo>
                <a:lnTo>
                  <a:pt x="6093" y="19559"/>
                </a:lnTo>
                <a:lnTo>
                  <a:pt x="5915" y="19523"/>
                </a:lnTo>
                <a:lnTo>
                  <a:pt x="5772" y="19488"/>
                </a:lnTo>
                <a:lnTo>
                  <a:pt x="5665" y="19416"/>
                </a:lnTo>
                <a:lnTo>
                  <a:pt x="5630" y="19345"/>
                </a:lnTo>
                <a:lnTo>
                  <a:pt x="5558" y="19345"/>
                </a:lnTo>
                <a:lnTo>
                  <a:pt x="5523" y="19416"/>
                </a:lnTo>
                <a:lnTo>
                  <a:pt x="5487" y="19523"/>
                </a:lnTo>
                <a:lnTo>
                  <a:pt x="5380" y="19594"/>
                </a:lnTo>
                <a:lnTo>
                  <a:pt x="5238" y="19630"/>
                </a:lnTo>
                <a:lnTo>
                  <a:pt x="5024" y="19666"/>
                </a:lnTo>
                <a:lnTo>
                  <a:pt x="4917" y="19701"/>
                </a:lnTo>
                <a:lnTo>
                  <a:pt x="4810" y="19737"/>
                </a:lnTo>
                <a:lnTo>
                  <a:pt x="4632" y="19844"/>
                </a:lnTo>
                <a:lnTo>
                  <a:pt x="4525" y="20022"/>
                </a:lnTo>
                <a:lnTo>
                  <a:pt x="4454" y="20236"/>
                </a:lnTo>
                <a:lnTo>
                  <a:pt x="4454" y="20449"/>
                </a:lnTo>
                <a:lnTo>
                  <a:pt x="4525" y="20628"/>
                </a:lnTo>
                <a:lnTo>
                  <a:pt x="4597" y="20770"/>
                </a:lnTo>
                <a:lnTo>
                  <a:pt x="4668" y="20806"/>
                </a:lnTo>
                <a:lnTo>
                  <a:pt x="4703" y="20806"/>
                </a:lnTo>
                <a:lnTo>
                  <a:pt x="4953" y="20877"/>
                </a:lnTo>
                <a:lnTo>
                  <a:pt x="5024" y="20913"/>
                </a:lnTo>
                <a:lnTo>
                  <a:pt x="5060" y="20948"/>
                </a:lnTo>
                <a:lnTo>
                  <a:pt x="5060" y="20984"/>
                </a:lnTo>
                <a:lnTo>
                  <a:pt x="4988" y="20984"/>
                </a:lnTo>
                <a:lnTo>
                  <a:pt x="4703" y="20913"/>
                </a:lnTo>
                <a:lnTo>
                  <a:pt x="4525" y="20806"/>
                </a:lnTo>
                <a:lnTo>
                  <a:pt x="4312" y="20699"/>
                </a:lnTo>
                <a:lnTo>
                  <a:pt x="4133" y="20556"/>
                </a:lnTo>
                <a:lnTo>
                  <a:pt x="3955" y="20414"/>
                </a:lnTo>
                <a:lnTo>
                  <a:pt x="3848" y="20343"/>
                </a:lnTo>
                <a:lnTo>
                  <a:pt x="3777" y="20307"/>
                </a:lnTo>
                <a:lnTo>
                  <a:pt x="3670" y="20307"/>
                </a:lnTo>
                <a:lnTo>
                  <a:pt x="3528" y="20343"/>
                </a:lnTo>
                <a:lnTo>
                  <a:pt x="3314" y="20449"/>
                </a:lnTo>
                <a:lnTo>
                  <a:pt x="3065" y="20628"/>
                </a:lnTo>
                <a:lnTo>
                  <a:pt x="2887" y="20913"/>
                </a:lnTo>
                <a:lnTo>
                  <a:pt x="2780" y="21198"/>
                </a:lnTo>
                <a:lnTo>
                  <a:pt x="2708" y="21447"/>
                </a:lnTo>
                <a:lnTo>
                  <a:pt x="2708" y="21589"/>
                </a:lnTo>
                <a:lnTo>
                  <a:pt x="2744" y="21696"/>
                </a:lnTo>
                <a:lnTo>
                  <a:pt x="2780" y="21874"/>
                </a:lnTo>
                <a:lnTo>
                  <a:pt x="2708" y="22053"/>
                </a:lnTo>
                <a:lnTo>
                  <a:pt x="2601" y="22159"/>
                </a:lnTo>
                <a:lnTo>
                  <a:pt x="2423" y="22195"/>
                </a:lnTo>
                <a:lnTo>
                  <a:pt x="2245" y="22266"/>
                </a:lnTo>
                <a:lnTo>
                  <a:pt x="2103" y="22338"/>
                </a:lnTo>
                <a:lnTo>
                  <a:pt x="1960" y="22444"/>
                </a:lnTo>
                <a:lnTo>
                  <a:pt x="1925" y="22551"/>
                </a:lnTo>
                <a:lnTo>
                  <a:pt x="1889" y="22694"/>
                </a:lnTo>
                <a:lnTo>
                  <a:pt x="1782" y="22836"/>
                </a:lnTo>
                <a:lnTo>
                  <a:pt x="1640" y="22979"/>
                </a:lnTo>
                <a:lnTo>
                  <a:pt x="1461" y="23086"/>
                </a:lnTo>
                <a:lnTo>
                  <a:pt x="891" y="23371"/>
                </a:lnTo>
                <a:lnTo>
                  <a:pt x="286" y="23763"/>
                </a:lnTo>
                <a:lnTo>
                  <a:pt x="215" y="23834"/>
                </a:lnTo>
                <a:lnTo>
                  <a:pt x="143" y="23941"/>
                </a:lnTo>
                <a:lnTo>
                  <a:pt x="36" y="24154"/>
                </a:lnTo>
                <a:lnTo>
                  <a:pt x="1" y="24368"/>
                </a:lnTo>
                <a:lnTo>
                  <a:pt x="36" y="24511"/>
                </a:lnTo>
                <a:lnTo>
                  <a:pt x="72" y="24618"/>
                </a:lnTo>
                <a:lnTo>
                  <a:pt x="179" y="24831"/>
                </a:lnTo>
                <a:lnTo>
                  <a:pt x="357" y="25045"/>
                </a:lnTo>
                <a:lnTo>
                  <a:pt x="535" y="25188"/>
                </a:lnTo>
                <a:lnTo>
                  <a:pt x="713" y="25294"/>
                </a:lnTo>
                <a:lnTo>
                  <a:pt x="1497" y="25686"/>
                </a:lnTo>
                <a:lnTo>
                  <a:pt x="1640" y="25758"/>
                </a:lnTo>
                <a:lnTo>
                  <a:pt x="1746" y="25758"/>
                </a:lnTo>
                <a:lnTo>
                  <a:pt x="1782" y="25686"/>
                </a:lnTo>
                <a:lnTo>
                  <a:pt x="1782" y="25544"/>
                </a:lnTo>
                <a:lnTo>
                  <a:pt x="1746" y="25401"/>
                </a:lnTo>
                <a:lnTo>
                  <a:pt x="1746" y="25330"/>
                </a:lnTo>
                <a:lnTo>
                  <a:pt x="1782" y="25294"/>
                </a:lnTo>
                <a:lnTo>
                  <a:pt x="1818" y="25294"/>
                </a:lnTo>
                <a:lnTo>
                  <a:pt x="1960" y="25437"/>
                </a:lnTo>
                <a:lnTo>
                  <a:pt x="2031" y="25579"/>
                </a:lnTo>
                <a:lnTo>
                  <a:pt x="2138" y="25793"/>
                </a:lnTo>
                <a:lnTo>
                  <a:pt x="2316" y="26078"/>
                </a:lnTo>
                <a:lnTo>
                  <a:pt x="2388" y="26221"/>
                </a:lnTo>
                <a:lnTo>
                  <a:pt x="2388" y="26328"/>
                </a:lnTo>
                <a:lnTo>
                  <a:pt x="2281" y="26435"/>
                </a:lnTo>
                <a:lnTo>
                  <a:pt x="2138" y="26470"/>
                </a:lnTo>
                <a:lnTo>
                  <a:pt x="1960" y="26506"/>
                </a:lnTo>
                <a:lnTo>
                  <a:pt x="1818" y="26577"/>
                </a:lnTo>
                <a:lnTo>
                  <a:pt x="1746" y="26684"/>
                </a:lnTo>
                <a:lnTo>
                  <a:pt x="1746" y="26791"/>
                </a:lnTo>
                <a:lnTo>
                  <a:pt x="1746" y="26933"/>
                </a:lnTo>
                <a:lnTo>
                  <a:pt x="1675" y="27040"/>
                </a:lnTo>
                <a:lnTo>
                  <a:pt x="1533" y="27111"/>
                </a:lnTo>
                <a:lnTo>
                  <a:pt x="1390" y="27147"/>
                </a:lnTo>
                <a:lnTo>
                  <a:pt x="1283" y="27183"/>
                </a:lnTo>
                <a:lnTo>
                  <a:pt x="1212" y="27254"/>
                </a:lnTo>
                <a:lnTo>
                  <a:pt x="1212" y="27361"/>
                </a:lnTo>
                <a:lnTo>
                  <a:pt x="1283" y="27503"/>
                </a:lnTo>
                <a:lnTo>
                  <a:pt x="1390" y="27681"/>
                </a:lnTo>
                <a:lnTo>
                  <a:pt x="1497" y="27824"/>
                </a:lnTo>
                <a:lnTo>
                  <a:pt x="1568" y="28002"/>
                </a:lnTo>
                <a:lnTo>
                  <a:pt x="1604" y="28180"/>
                </a:lnTo>
                <a:lnTo>
                  <a:pt x="1675" y="28287"/>
                </a:lnTo>
                <a:lnTo>
                  <a:pt x="1746" y="28430"/>
                </a:lnTo>
                <a:lnTo>
                  <a:pt x="1889" y="28536"/>
                </a:lnTo>
                <a:lnTo>
                  <a:pt x="1996" y="28608"/>
                </a:lnTo>
                <a:lnTo>
                  <a:pt x="2245" y="28679"/>
                </a:lnTo>
                <a:lnTo>
                  <a:pt x="2352" y="28679"/>
                </a:lnTo>
                <a:lnTo>
                  <a:pt x="2388" y="28643"/>
                </a:lnTo>
                <a:lnTo>
                  <a:pt x="2459" y="28608"/>
                </a:lnTo>
                <a:lnTo>
                  <a:pt x="2566" y="28643"/>
                </a:lnTo>
                <a:lnTo>
                  <a:pt x="2637" y="28715"/>
                </a:lnTo>
                <a:lnTo>
                  <a:pt x="2673" y="28750"/>
                </a:lnTo>
                <a:lnTo>
                  <a:pt x="2637" y="28857"/>
                </a:lnTo>
                <a:lnTo>
                  <a:pt x="2601" y="28964"/>
                </a:lnTo>
                <a:lnTo>
                  <a:pt x="2530" y="29071"/>
                </a:lnTo>
                <a:lnTo>
                  <a:pt x="2495" y="29142"/>
                </a:lnTo>
                <a:lnTo>
                  <a:pt x="2459" y="29213"/>
                </a:lnTo>
                <a:lnTo>
                  <a:pt x="2495" y="29391"/>
                </a:lnTo>
                <a:lnTo>
                  <a:pt x="2566" y="29605"/>
                </a:lnTo>
                <a:lnTo>
                  <a:pt x="2673" y="29783"/>
                </a:lnTo>
                <a:lnTo>
                  <a:pt x="3100" y="30211"/>
                </a:lnTo>
                <a:lnTo>
                  <a:pt x="3492" y="30567"/>
                </a:lnTo>
                <a:lnTo>
                  <a:pt x="3635" y="30638"/>
                </a:lnTo>
                <a:lnTo>
                  <a:pt x="3742" y="30674"/>
                </a:lnTo>
                <a:lnTo>
                  <a:pt x="3777" y="30674"/>
                </a:lnTo>
                <a:lnTo>
                  <a:pt x="3777" y="30638"/>
                </a:lnTo>
                <a:lnTo>
                  <a:pt x="3777" y="30531"/>
                </a:lnTo>
                <a:lnTo>
                  <a:pt x="3742" y="30389"/>
                </a:lnTo>
                <a:lnTo>
                  <a:pt x="3777" y="30318"/>
                </a:lnTo>
                <a:lnTo>
                  <a:pt x="3813" y="30282"/>
                </a:lnTo>
                <a:lnTo>
                  <a:pt x="3884" y="30318"/>
                </a:lnTo>
                <a:lnTo>
                  <a:pt x="3955" y="30353"/>
                </a:lnTo>
                <a:lnTo>
                  <a:pt x="4062" y="30318"/>
                </a:lnTo>
                <a:lnTo>
                  <a:pt x="4133" y="30246"/>
                </a:lnTo>
                <a:lnTo>
                  <a:pt x="4205" y="30140"/>
                </a:lnTo>
                <a:lnTo>
                  <a:pt x="4276" y="30033"/>
                </a:lnTo>
                <a:lnTo>
                  <a:pt x="4312" y="29961"/>
                </a:lnTo>
                <a:lnTo>
                  <a:pt x="4383" y="29961"/>
                </a:lnTo>
                <a:lnTo>
                  <a:pt x="4418" y="30033"/>
                </a:lnTo>
                <a:lnTo>
                  <a:pt x="4454" y="30068"/>
                </a:lnTo>
                <a:lnTo>
                  <a:pt x="4525" y="30140"/>
                </a:lnTo>
                <a:lnTo>
                  <a:pt x="4597" y="30140"/>
                </a:lnTo>
                <a:lnTo>
                  <a:pt x="4668" y="30104"/>
                </a:lnTo>
                <a:lnTo>
                  <a:pt x="4775" y="30033"/>
                </a:lnTo>
                <a:lnTo>
                  <a:pt x="5024" y="30033"/>
                </a:lnTo>
                <a:lnTo>
                  <a:pt x="5131" y="30068"/>
                </a:lnTo>
                <a:lnTo>
                  <a:pt x="5202" y="30104"/>
                </a:lnTo>
                <a:lnTo>
                  <a:pt x="5273" y="30140"/>
                </a:lnTo>
                <a:lnTo>
                  <a:pt x="5273" y="30211"/>
                </a:lnTo>
                <a:lnTo>
                  <a:pt x="5238" y="30246"/>
                </a:lnTo>
                <a:lnTo>
                  <a:pt x="5273" y="30282"/>
                </a:lnTo>
                <a:lnTo>
                  <a:pt x="5380" y="30282"/>
                </a:lnTo>
                <a:lnTo>
                  <a:pt x="5915" y="30318"/>
                </a:lnTo>
                <a:lnTo>
                  <a:pt x="6485" y="30353"/>
                </a:lnTo>
                <a:lnTo>
                  <a:pt x="6663" y="30389"/>
                </a:lnTo>
                <a:lnTo>
                  <a:pt x="6770" y="30425"/>
                </a:lnTo>
                <a:lnTo>
                  <a:pt x="6770" y="30460"/>
                </a:lnTo>
                <a:lnTo>
                  <a:pt x="6805" y="30460"/>
                </a:lnTo>
                <a:lnTo>
                  <a:pt x="6877" y="30389"/>
                </a:lnTo>
                <a:lnTo>
                  <a:pt x="7055" y="30068"/>
                </a:lnTo>
                <a:lnTo>
                  <a:pt x="7126" y="29997"/>
                </a:lnTo>
                <a:lnTo>
                  <a:pt x="7197" y="29997"/>
                </a:lnTo>
                <a:lnTo>
                  <a:pt x="7304" y="30033"/>
                </a:lnTo>
                <a:lnTo>
                  <a:pt x="7375" y="30104"/>
                </a:lnTo>
                <a:lnTo>
                  <a:pt x="7447" y="30211"/>
                </a:lnTo>
                <a:lnTo>
                  <a:pt x="7482" y="30353"/>
                </a:lnTo>
                <a:lnTo>
                  <a:pt x="7482" y="30531"/>
                </a:lnTo>
                <a:lnTo>
                  <a:pt x="7411" y="30674"/>
                </a:lnTo>
                <a:lnTo>
                  <a:pt x="7375" y="30852"/>
                </a:lnTo>
                <a:lnTo>
                  <a:pt x="7375" y="31030"/>
                </a:lnTo>
                <a:lnTo>
                  <a:pt x="7482" y="31208"/>
                </a:lnTo>
                <a:lnTo>
                  <a:pt x="7589" y="31351"/>
                </a:lnTo>
                <a:lnTo>
                  <a:pt x="7767" y="31493"/>
                </a:lnTo>
                <a:lnTo>
                  <a:pt x="8017" y="31600"/>
                </a:lnTo>
                <a:lnTo>
                  <a:pt x="8230" y="31636"/>
                </a:lnTo>
                <a:lnTo>
                  <a:pt x="8622" y="31636"/>
                </a:lnTo>
                <a:lnTo>
                  <a:pt x="8800" y="31743"/>
                </a:lnTo>
                <a:lnTo>
                  <a:pt x="8907" y="31885"/>
                </a:lnTo>
                <a:lnTo>
                  <a:pt x="8978" y="32063"/>
                </a:lnTo>
                <a:lnTo>
                  <a:pt x="9014" y="32241"/>
                </a:lnTo>
                <a:lnTo>
                  <a:pt x="9157" y="32420"/>
                </a:lnTo>
                <a:lnTo>
                  <a:pt x="9299" y="32491"/>
                </a:lnTo>
                <a:lnTo>
                  <a:pt x="9477" y="32526"/>
                </a:lnTo>
                <a:lnTo>
                  <a:pt x="9655" y="32491"/>
                </a:lnTo>
                <a:lnTo>
                  <a:pt x="9762" y="32420"/>
                </a:lnTo>
                <a:lnTo>
                  <a:pt x="9833" y="32313"/>
                </a:lnTo>
                <a:lnTo>
                  <a:pt x="9869" y="32206"/>
                </a:lnTo>
                <a:lnTo>
                  <a:pt x="9869" y="32099"/>
                </a:lnTo>
                <a:lnTo>
                  <a:pt x="9905" y="31956"/>
                </a:lnTo>
                <a:lnTo>
                  <a:pt x="9976" y="31814"/>
                </a:lnTo>
                <a:lnTo>
                  <a:pt x="10118" y="31707"/>
                </a:lnTo>
                <a:lnTo>
                  <a:pt x="10403" y="31386"/>
                </a:lnTo>
                <a:lnTo>
                  <a:pt x="10724" y="30995"/>
                </a:lnTo>
                <a:lnTo>
                  <a:pt x="10795" y="30923"/>
                </a:lnTo>
                <a:lnTo>
                  <a:pt x="10867" y="30852"/>
                </a:lnTo>
                <a:lnTo>
                  <a:pt x="10973" y="30816"/>
                </a:lnTo>
                <a:lnTo>
                  <a:pt x="11187" y="30816"/>
                </a:lnTo>
                <a:lnTo>
                  <a:pt x="11330" y="30852"/>
                </a:lnTo>
                <a:lnTo>
                  <a:pt x="11437" y="30923"/>
                </a:lnTo>
                <a:lnTo>
                  <a:pt x="11579" y="30995"/>
                </a:lnTo>
                <a:lnTo>
                  <a:pt x="11828" y="31173"/>
                </a:lnTo>
                <a:lnTo>
                  <a:pt x="12078" y="31280"/>
                </a:lnTo>
                <a:lnTo>
                  <a:pt x="12292" y="31315"/>
                </a:lnTo>
                <a:lnTo>
                  <a:pt x="12398" y="31315"/>
                </a:lnTo>
                <a:lnTo>
                  <a:pt x="12470" y="31280"/>
                </a:lnTo>
                <a:lnTo>
                  <a:pt x="12826" y="31030"/>
                </a:lnTo>
                <a:lnTo>
                  <a:pt x="12790" y="30959"/>
                </a:lnTo>
                <a:lnTo>
                  <a:pt x="12719" y="30816"/>
                </a:lnTo>
                <a:lnTo>
                  <a:pt x="12719" y="30781"/>
                </a:lnTo>
                <a:lnTo>
                  <a:pt x="12862" y="30745"/>
                </a:lnTo>
                <a:lnTo>
                  <a:pt x="13075" y="30816"/>
                </a:lnTo>
                <a:lnTo>
                  <a:pt x="13360" y="30888"/>
                </a:lnTo>
                <a:lnTo>
                  <a:pt x="13930" y="31101"/>
                </a:lnTo>
                <a:lnTo>
                  <a:pt x="14108" y="31173"/>
                </a:lnTo>
                <a:lnTo>
                  <a:pt x="14180" y="31244"/>
                </a:lnTo>
                <a:lnTo>
                  <a:pt x="14215" y="31244"/>
                </a:lnTo>
                <a:lnTo>
                  <a:pt x="14287" y="31101"/>
                </a:lnTo>
                <a:lnTo>
                  <a:pt x="14429" y="30638"/>
                </a:lnTo>
                <a:lnTo>
                  <a:pt x="14536" y="30318"/>
                </a:lnTo>
                <a:lnTo>
                  <a:pt x="14643" y="29961"/>
                </a:lnTo>
                <a:lnTo>
                  <a:pt x="14785" y="29676"/>
                </a:lnTo>
                <a:lnTo>
                  <a:pt x="14928" y="29463"/>
                </a:lnTo>
                <a:lnTo>
                  <a:pt x="15035" y="29285"/>
                </a:lnTo>
                <a:lnTo>
                  <a:pt x="15142" y="29071"/>
                </a:lnTo>
                <a:lnTo>
                  <a:pt x="15213" y="28857"/>
                </a:lnTo>
                <a:lnTo>
                  <a:pt x="15213" y="28643"/>
                </a:lnTo>
                <a:lnTo>
                  <a:pt x="15213" y="28501"/>
                </a:lnTo>
                <a:lnTo>
                  <a:pt x="15284" y="28394"/>
                </a:lnTo>
                <a:lnTo>
                  <a:pt x="15391" y="28287"/>
                </a:lnTo>
                <a:lnTo>
                  <a:pt x="15712" y="28287"/>
                </a:lnTo>
                <a:lnTo>
                  <a:pt x="15818" y="28251"/>
                </a:lnTo>
                <a:lnTo>
                  <a:pt x="15925" y="28180"/>
                </a:lnTo>
                <a:lnTo>
                  <a:pt x="15961" y="28109"/>
                </a:lnTo>
                <a:lnTo>
                  <a:pt x="15997" y="28073"/>
                </a:lnTo>
                <a:lnTo>
                  <a:pt x="16103" y="28002"/>
                </a:lnTo>
                <a:lnTo>
                  <a:pt x="16709" y="28002"/>
                </a:lnTo>
                <a:lnTo>
                  <a:pt x="16887" y="27895"/>
                </a:lnTo>
                <a:lnTo>
                  <a:pt x="16994" y="27753"/>
                </a:lnTo>
                <a:lnTo>
                  <a:pt x="17065" y="27681"/>
                </a:lnTo>
                <a:lnTo>
                  <a:pt x="17065" y="27610"/>
                </a:lnTo>
                <a:lnTo>
                  <a:pt x="17137" y="27147"/>
                </a:lnTo>
                <a:lnTo>
                  <a:pt x="17422" y="26862"/>
                </a:lnTo>
                <a:lnTo>
                  <a:pt x="17528" y="26720"/>
                </a:lnTo>
                <a:lnTo>
                  <a:pt x="17635" y="26648"/>
                </a:lnTo>
                <a:lnTo>
                  <a:pt x="17742" y="26648"/>
                </a:lnTo>
                <a:lnTo>
                  <a:pt x="17778" y="26684"/>
                </a:lnTo>
                <a:lnTo>
                  <a:pt x="17778" y="26684"/>
                </a:lnTo>
                <a:lnTo>
                  <a:pt x="17742" y="26577"/>
                </a:lnTo>
                <a:lnTo>
                  <a:pt x="17707" y="26470"/>
                </a:lnTo>
                <a:lnTo>
                  <a:pt x="17707" y="26363"/>
                </a:lnTo>
                <a:lnTo>
                  <a:pt x="17742" y="26292"/>
                </a:lnTo>
                <a:lnTo>
                  <a:pt x="17813" y="26256"/>
                </a:lnTo>
                <a:lnTo>
                  <a:pt x="17885" y="26292"/>
                </a:lnTo>
                <a:lnTo>
                  <a:pt x="17992" y="26363"/>
                </a:lnTo>
                <a:lnTo>
                  <a:pt x="18277" y="26541"/>
                </a:lnTo>
                <a:lnTo>
                  <a:pt x="18419" y="26648"/>
                </a:lnTo>
                <a:lnTo>
                  <a:pt x="18597" y="26684"/>
                </a:lnTo>
                <a:lnTo>
                  <a:pt x="18775" y="26684"/>
                </a:lnTo>
                <a:lnTo>
                  <a:pt x="18918" y="26613"/>
                </a:lnTo>
                <a:lnTo>
                  <a:pt x="19096" y="26506"/>
                </a:lnTo>
                <a:lnTo>
                  <a:pt x="19238" y="26506"/>
                </a:lnTo>
                <a:lnTo>
                  <a:pt x="19345" y="26541"/>
                </a:lnTo>
                <a:lnTo>
                  <a:pt x="19417" y="26684"/>
                </a:lnTo>
                <a:lnTo>
                  <a:pt x="19452" y="26755"/>
                </a:lnTo>
                <a:lnTo>
                  <a:pt x="19488" y="26755"/>
                </a:lnTo>
                <a:lnTo>
                  <a:pt x="19523" y="26720"/>
                </a:lnTo>
                <a:lnTo>
                  <a:pt x="19595" y="26577"/>
                </a:lnTo>
                <a:lnTo>
                  <a:pt x="19666" y="26363"/>
                </a:lnTo>
                <a:lnTo>
                  <a:pt x="19808" y="25722"/>
                </a:lnTo>
                <a:lnTo>
                  <a:pt x="19915" y="25722"/>
                </a:lnTo>
                <a:lnTo>
                  <a:pt x="20236" y="25793"/>
                </a:lnTo>
                <a:lnTo>
                  <a:pt x="20343" y="25829"/>
                </a:lnTo>
                <a:lnTo>
                  <a:pt x="20414" y="25793"/>
                </a:lnTo>
                <a:lnTo>
                  <a:pt x="20521" y="25758"/>
                </a:lnTo>
                <a:lnTo>
                  <a:pt x="20592" y="25686"/>
                </a:lnTo>
                <a:lnTo>
                  <a:pt x="20735" y="25473"/>
                </a:lnTo>
                <a:lnTo>
                  <a:pt x="20806" y="25223"/>
                </a:lnTo>
                <a:lnTo>
                  <a:pt x="20842" y="24903"/>
                </a:lnTo>
                <a:lnTo>
                  <a:pt x="20806" y="24618"/>
                </a:lnTo>
                <a:lnTo>
                  <a:pt x="20699" y="24368"/>
                </a:lnTo>
                <a:lnTo>
                  <a:pt x="20628" y="24297"/>
                </a:lnTo>
                <a:lnTo>
                  <a:pt x="20557" y="24226"/>
                </a:lnTo>
                <a:lnTo>
                  <a:pt x="20450" y="24154"/>
                </a:lnTo>
                <a:lnTo>
                  <a:pt x="20378" y="24048"/>
                </a:lnTo>
                <a:lnTo>
                  <a:pt x="20414" y="23976"/>
                </a:lnTo>
                <a:lnTo>
                  <a:pt x="20485" y="23941"/>
                </a:lnTo>
                <a:lnTo>
                  <a:pt x="21518" y="23656"/>
                </a:lnTo>
                <a:lnTo>
                  <a:pt x="21803" y="23584"/>
                </a:lnTo>
                <a:lnTo>
                  <a:pt x="22017" y="23478"/>
                </a:lnTo>
                <a:lnTo>
                  <a:pt x="22160" y="23371"/>
                </a:lnTo>
                <a:lnTo>
                  <a:pt x="22195" y="23335"/>
                </a:lnTo>
                <a:lnTo>
                  <a:pt x="22195" y="23264"/>
                </a:lnTo>
                <a:lnTo>
                  <a:pt x="22231" y="23157"/>
                </a:lnTo>
                <a:lnTo>
                  <a:pt x="22338" y="23014"/>
                </a:lnTo>
                <a:lnTo>
                  <a:pt x="22480" y="22836"/>
                </a:lnTo>
                <a:lnTo>
                  <a:pt x="22694" y="22658"/>
                </a:lnTo>
                <a:lnTo>
                  <a:pt x="22872" y="22516"/>
                </a:lnTo>
                <a:lnTo>
                  <a:pt x="23015" y="22338"/>
                </a:lnTo>
                <a:lnTo>
                  <a:pt x="23050" y="22195"/>
                </a:lnTo>
                <a:lnTo>
                  <a:pt x="23015" y="22124"/>
                </a:lnTo>
                <a:lnTo>
                  <a:pt x="22979" y="22088"/>
                </a:lnTo>
                <a:lnTo>
                  <a:pt x="22908" y="21981"/>
                </a:lnTo>
                <a:lnTo>
                  <a:pt x="22872" y="21839"/>
                </a:lnTo>
                <a:lnTo>
                  <a:pt x="22872" y="21661"/>
                </a:lnTo>
                <a:lnTo>
                  <a:pt x="22908" y="21447"/>
                </a:lnTo>
                <a:lnTo>
                  <a:pt x="23015" y="21269"/>
                </a:lnTo>
                <a:lnTo>
                  <a:pt x="23157" y="21091"/>
                </a:lnTo>
                <a:lnTo>
                  <a:pt x="23371" y="20948"/>
                </a:lnTo>
                <a:lnTo>
                  <a:pt x="23549" y="20877"/>
                </a:lnTo>
                <a:lnTo>
                  <a:pt x="23763" y="20841"/>
                </a:lnTo>
                <a:lnTo>
                  <a:pt x="23941" y="20770"/>
                </a:lnTo>
                <a:lnTo>
                  <a:pt x="24048" y="20699"/>
                </a:lnTo>
                <a:lnTo>
                  <a:pt x="24119" y="20663"/>
                </a:lnTo>
                <a:lnTo>
                  <a:pt x="24084" y="20556"/>
                </a:lnTo>
                <a:lnTo>
                  <a:pt x="24012" y="20449"/>
                </a:lnTo>
                <a:lnTo>
                  <a:pt x="23905" y="20307"/>
                </a:lnTo>
                <a:lnTo>
                  <a:pt x="23763" y="20164"/>
                </a:lnTo>
                <a:lnTo>
                  <a:pt x="23620" y="20022"/>
                </a:lnTo>
                <a:lnTo>
                  <a:pt x="23549" y="19915"/>
                </a:lnTo>
                <a:lnTo>
                  <a:pt x="23514" y="19844"/>
                </a:lnTo>
                <a:lnTo>
                  <a:pt x="23549" y="19773"/>
                </a:lnTo>
                <a:lnTo>
                  <a:pt x="23692" y="19773"/>
                </a:lnTo>
                <a:lnTo>
                  <a:pt x="23870" y="19808"/>
                </a:lnTo>
                <a:lnTo>
                  <a:pt x="24440" y="19951"/>
                </a:lnTo>
                <a:lnTo>
                  <a:pt x="24974" y="20129"/>
                </a:lnTo>
                <a:lnTo>
                  <a:pt x="25330" y="20343"/>
                </a:lnTo>
                <a:lnTo>
                  <a:pt x="25580" y="20521"/>
                </a:lnTo>
                <a:lnTo>
                  <a:pt x="25687" y="19915"/>
                </a:lnTo>
                <a:lnTo>
                  <a:pt x="25722" y="19630"/>
                </a:lnTo>
                <a:lnTo>
                  <a:pt x="25865" y="19416"/>
                </a:lnTo>
                <a:lnTo>
                  <a:pt x="26007" y="19238"/>
                </a:lnTo>
                <a:lnTo>
                  <a:pt x="26114" y="19167"/>
                </a:lnTo>
                <a:lnTo>
                  <a:pt x="26221" y="19131"/>
                </a:lnTo>
                <a:lnTo>
                  <a:pt x="26399" y="19096"/>
                </a:lnTo>
                <a:lnTo>
                  <a:pt x="26542" y="19131"/>
                </a:lnTo>
                <a:lnTo>
                  <a:pt x="26649" y="19167"/>
                </a:lnTo>
                <a:lnTo>
                  <a:pt x="26684" y="19238"/>
                </a:lnTo>
                <a:lnTo>
                  <a:pt x="26684" y="19274"/>
                </a:lnTo>
                <a:lnTo>
                  <a:pt x="26720" y="19309"/>
                </a:lnTo>
                <a:lnTo>
                  <a:pt x="26791" y="19309"/>
                </a:lnTo>
                <a:lnTo>
                  <a:pt x="26934" y="19203"/>
                </a:lnTo>
                <a:lnTo>
                  <a:pt x="27112" y="19060"/>
                </a:lnTo>
                <a:lnTo>
                  <a:pt x="27290" y="18918"/>
                </a:lnTo>
                <a:lnTo>
                  <a:pt x="27468" y="18882"/>
                </a:lnTo>
                <a:lnTo>
                  <a:pt x="27575" y="18882"/>
                </a:lnTo>
                <a:lnTo>
                  <a:pt x="27646" y="18918"/>
                </a:lnTo>
                <a:lnTo>
                  <a:pt x="27753" y="18953"/>
                </a:lnTo>
                <a:lnTo>
                  <a:pt x="27789" y="19024"/>
                </a:lnTo>
                <a:lnTo>
                  <a:pt x="27931" y="19203"/>
                </a:lnTo>
                <a:lnTo>
                  <a:pt x="28109" y="19345"/>
                </a:lnTo>
                <a:lnTo>
                  <a:pt x="28252" y="19488"/>
                </a:lnTo>
                <a:lnTo>
                  <a:pt x="28394" y="19559"/>
                </a:lnTo>
                <a:lnTo>
                  <a:pt x="28501" y="19594"/>
                </a:lnTo>
                <a:lnTo>
                  <a:pt x="28572" y="19594"/>
                </a:lnTo>
                <a:lnTo>
                  <a:pt x="28608" y="19559"/>
                </a:lnTo>
                <a:lnTo>
                  <a:pt x="28608" y="19523"/>
                </a:lnTo>
                <a:lnTo>
                  <a:pt x="28608" y="19381"/>
                </a:lnTo>
                <a:lnTo>
                  <a:pt x="28644" y="19203"/>
                </a:lnTo>
                <a:lnTo>
                  <a:pt x="28750" y="18704"/>
                </a:lnTo>
                <a:lnTo>
                  <a:pt x="28857" y="18490"/>
                </a:lnTo>
                <a:lnTo>
                  <a:pt x="29000" y="18312"/>
                </a:lnTo>
                <a:lnTo>
                  <a:pt x="29178" y="18205"/>
                </a:lnTo>
                <a:lnTo>
                  <a:pt x="29249" y="18169"/>
                </a:lnTo>
                <a:lnTo>
                  <a:pt x="29320" y="18205"/>
                </a:lnTo>
                <a:lnTo>
                  <a:pt x="29677" y="18312"/>
                </a:lnTo>
                <a:lnTo>
                  <a:pt x="29784" y="17956"/>
                </a:lnTo>
                <a:lnTo>
                  <a:pt x="29855" y="17813"/>
                </a:lnTo>
                <a:lnTo>
                  <a:pt x="29997" y="17599"/>
                </a:lnTo>
                <a:lnTo>
                  <a:pt x="30175" y="17421"/>
                </a:lnTo>
                <a:lnTo>
                  <a:pt x="30354" y="17243"/>
                </a:lnTo>
                <a:lnTo>
                  <a:pt x="30532" y="17065"/>
                </a:lnTo>
                <a:lnTo>
                  <a:pt x="30639" y="16851"/>
                </a:lnTo>
                <a:lnTo>
                  <a:pt x="30710" y="16638"/>
                </a:lnTo>
                <a:lnTo>
                  <a:pt x="30710" y="16531"/>
                </a:lnTo>
                <a:lnTo>
                  <a:pt x="30674" y="16424"/>
                </a:lnTo>
                <a:lnTo>
                  <a:pt x="30389" y="15676"/>
                </a:lnTo>
                <a:lnTo>
                  <a:pt x="30389" y="15533"/>
                </a:lnTo>
                <a:lnTo>
                  <a:pt x="30389" y="15426"/>
                </a:lnTo>
                <a:lnTo>
                  <a:pt x="30460" y="15284"/>
                </a:lnTo>
                <a:lnTo>
                  <a:pt x="30532" y="15213"/>
                </a:lnTo>
                <a:lnTo>
                  <a:pt x="30639" y="15141"/>
                </a:lnTo>
                <a:lnTo>
                  <a:pt x="30674" y="15177"/>
                </a:lnTo>
                <a:lnTo>
                  <a:pt x="30710" y="15284"/>
                </a:lnTo>
                <a:lnTo>
                  <a:pt x="30710" y="15426"/>
                </a:lnTo>
                <a:lnTo>
                  <a:pt x="30710" y="15498"/>
                </a:lnTo>
                <a:lnTo>
                  <a:pt x="30745" y="15604"/>
                </a:lnTo>
                <a:lnTo>
                  <a:pt x="30888" y="15818"/>
                </a:lnTo>
                <a:lnTo>
                  <a:pt x="31102" y="16032"/>
                </a:lnTo>
                <a:lnTo>
                  <a:pt x="31387" y="16210"/>
                </a:lnTo>
                <a:lnTo>
                  <a:pt x="31707" y="16353"/>
                </a:lnTo>
                <a:lnTo>
                  <a:pt x="32028" y="16459"/>
                </a:lnTo>
                <a:lnTo>
                  <a:pt x="32349" y="16531"/>
                </a:lnTo>
                <a:lnTo>
                  <a:pt x="33025" y="16531"/>
                </a:lnTo>
                <a:lnTo>
                  <a:pt x="33382" y="16566"/>
                </a:lnTo>
                <a:lnTo>
                  <a:pt x="33631" y="16638"/>
                </a:lnTo>
                <a:lnTo>
                  <a:pt x="33809" y="16780"/>
                </a:lnTo>
                <a:lnTo>
                  <a:pt x="33952" y="16887"/>
                </a:lnTo>
                <a:lnTo>
                  <a:pt x="34130" y="16994"/>
                </a:lnTo>
                <a:lnTo>
                  <a:pt x="34379" y="17065"/>
                </a:lnTo>
                <a:lnTo>
                  <a:pt x="34735" y="17065"/>
                </a:lnTo>
                <a:lnTo>
                  <a:pt x="35519" y="17101"/>
                </a:lnTo>
                <a:lnTo>
                  <a:pt x="35662" y="17065"/>
                </a:lnTo>
                <a:lnTo>
                  <a:pt x="35804" y="16958"/>
                </a:lnTo>
                <a:lnTo>
                  <a:pt x="35875" y="16851"/>
                </a:lnTo>
                <a:lnTo>
                  <a:pt x="35911" y="16709"/>
                </a:lnTo>
                <a:lnTo>
                  <a:pt x="35947" y="16459"/>
                </a:lnTo>
                <a:lnTo>
                  <a:pt x="35947" y="16424"/>
                </a:lnTo>
                <a:lnTo>
                  <a:pt x="35982" y="16424"/>
                </a:lnTo>
                <a:lnTo>
                  <a:pt x="36125" y="16531"/>
                </a:lnTo>
                <a:lnTo>
                  <a:pt x="36410" y="16566"/>
                </a:lnTo>
                <a:lnTo>
                  <a:pt x="36944" y="16602"/>
                </a:lnTo>
                <a:lnTo>
                  <a:pt x="37229" y="16566"/>
                </a:lnTo>
                <a:lnTo>
                  <a:pt x="37300" y="16531"/>
                </a:lnTo>
                <a:lnTo>
                  <a:pt x="37372" y="16495"/>
                </a:lnTo>
                <a:lnTo>
                  <a:pt x="37443" y="16424"/>
                </a:lnTo>
                <a:lnTo>
                  <a:pt x="37443" y="16353"/>
                </a:lnTo>
                <a:lnTo>
                  <a:pt x="37443" y="16246"/>
                </a:lnTo>
                <a:lnTo>
                  <a:pt x="37407" y="16174"/>
                </a:lnTo>
                <a:lnTo>
                  <a:pt x="37158" y="15854"/>
                </a:lnTo>
                <a:lnTo>
                  <a:pt x="37051" y="15783"/>
                </a:lnTo>
                <a:lnTo>
                  <a:pt x="36944" y="15747"/>
                </a:lnTo>
                <a:lnTo>
                  <a:pt x="36873" y="15747"/>
                </a:lnTo>
                <a:lnTo>
                  <a:pt x="36873" y="15676"/>
                </a:lnTo>
                <a:lnTo>
                  <a:pt x="36873" y="15640"/>
                </a:lnTo>
                <a:lnTo>
                  <a:pt x="36909" y="15533"/>
                </a:lnTo>
                <a:lnTo>
                  <a:pt x="36909" y="15462"/>
                </a:lnTo>
                <a:lnTo>
                  <a:pt x="36944" y="15426"/>
                </a:lnTo>
                <a:lnTo>
                  <a:pt x="36944" y="15391"/>
                </a:lnTo>
                <a:lnTo>
                  <a:pt x="36944" y="15355"/>
                </a:lnTo>
                <a:lnTo>
                  <a:pt x="37122" y="15355"/>
                </a:lnTo>
                <a:lnTo>
                  <a:pt x="37229" y="15319"/>
                </a:lnTo>
                <a:lnTo>
                  <a:pt x="37158" y="15391"/>
                </a:lnTo>
                <a:lnTo>
                  <a:pt x="37229" y="15498"/>
                </a:lnTo>
                <a:lnTo>
                  <a:pt x="37336" y="15604"/>
                </a:lnTo>
                <a:lnTo>
                  <a:pt x="37407" y="15747"/>
                </a:lnTo>
                <a:lnTo>
                  <a:pt x="37479" y="15925"/>
                </a:lnTo>
                <a:lnTo>
                  <a:pt x="37585" y="16103"/>
                </a:lnTo>
                <a:lnTo>
                  <a:pt x="37728" y="16246"/>
                </a:lnTo>
                <a:lnTo>
                  <a:pt x="37906" y="16353"/>
                </a:lnTo>
                <a:lnTo>
                  <a:pt x="38084" y="16388"/>
                </a:lnTo>
                <a:lnTo>
                  <a:pt x="38298" y="16388"/>
                </a:lnTo>
                <a:lnTo>
                  <a:pt x="38476" y="16353"/>
                </a:lnTo>
                <a:lnTo>
                  <a:pt x="38619" y="16281"/>
                </a:lnTo>
                <a:lnTo>
                  <a:pt x="38690" y="16246"/>
                </a:lnTo>
                <a:lnTo>
                  <a:pt x="38761" y="16139"/>
                </a:lnTo>
                <a:lnTo>
                  <a:pt x="38832" y="16103"/>
                </a:lnTo>
                <a:lnTo>
                  <a:pt x="38904" y="16103"/>
                </a:lnTo>
                <a:lnTo>
                  <a:pt x="39046" y="15996"/>
                </a:lnTo>
                <a:lnTo>
                  <a:pt x="39153" y="15961"/>
                </a:lnTo>
                <a:lnTo>
                  <a:pt x="39260" y="15961"/>
                </a:lnTo>
                <a:lnTo>
                  <a:pt x="39367" y="15996"/>
                </a:lnTo>
                <a:lnTo>
                  <a:pt x="39438" y="16032"/>
                </a:lnTo>
                <a:lnTo>
                  <a:pt x="39937" y="16602"/>
                </a:lnTo>
                <a:lnTo>
                  <a:pt x="40079" y="16744"/>
                </a:lnTo>
                <a:lnTo>
                  <a:pt x="40257" y="16851"/>
                </a:lnTo>
                <a:lnTo>
                  <a:pt x="40364" y="16923"/>
                </a:lnTo>
                <a:lnTo>
                  <a:pt x="40542" y="16923"/>
                </a:lnTo>
                <a:lnTo>
                  <a:pt x="40542" y="16958"/>
                </a:lnTo>
                <a:lnTo>
                  <a:pt x="40436" y="17029"/>
                </a:lnTo>
                <a:lnTo>
                  <a:pt x="40400" y="17065"/>
                </a:lnTo>
                <a:lnTo>
                  <a:pt x="40364" y="17101"/>
                </a:lnTo>
                <a:lnTo>
                  <a:pt x="40436" y="17243"/>
                </a:lnTo>
                <a:lnTo>
                  <a:pt x="40578" y="17386"/>
                </a:lnTo>
                <a:lnTo>
                  <a:pt x="40827" y="17564"/>
                </a:lnTo>
                <a:lnTo>
                  <a:pt x="41112" y="17778"/>
                </a:lnTo>
                <a:lnTo>
                  <a:pt x="41326" y="17991"/>
                </a:lnTo>
                <a:lnTo>
                  <a:pt x="41504" y="18205"/>
                </a:lnTo>
                <a:lnTo>
                  <a:pt x="41611" y="18348"/>
                </a:lnTo>
                <a:lnTo>
                  <a:pt x="41647" y="18526"/>
                </a:lnTo>
                <a:lnTo>
                  <a:pt x="41611" y="18668"/>
                </a:lnTo>
                <a:lnTo>
                  <a:pt x="41576" y="18811"/>
                </a:lnTo>
                <a:lnTo>
                  <a:pt x="41504" y="18918"/>
                </a:lnTo>
                <a:lnTo>
                  <a:pt x="41291" y="19167"/>
                </a:lnTo>
                <a:lnTo>
                  <a:pt x="41041" y="19523"/>
                </a:lnTo>
                <a:lnTo>
                  <a:pt x="40970" y="19701"/>
                </a:lnTo>
                <a:lnTo>
                  <a:pt x="40970" y="19915"/>
                </a:lnTo>
                <a:lnTo>
                  <a:pt x="41006" y="20129"/>
                </a:lnTo>
                <a:lnTo>
                  <a:pt x="41112" y="20307"/>
                </a:lnTo>
                <a:lnTo>
                  <a:pt x="41184" y="20378"/>
                </a:lnTo>
                <a:lnTo>
                  <a:pt x="41255" y="20449"/>
                </a:lnTo>
                <a:lnTo>
                  <a:pt x="41469" y="20521"/>
                </a:lnTo>
                <a:lnTo>
                  <a:pt x="41682" y="20485"/>
                </a:lnTo>
                <a:lnTo>
                  <a:pt x="41932" y="20414"/>
                </a:lnTo>
                <a:lnTo>
                  <a:pt x="42146" y="20343"/>
                </a:lnTo>
                <a:lnTo>
                  <a:pt x="42359" y="20343"/>
                </a:lnTo>
                <a:lnTo>
                  <a:pt x="42431" y="20378"/>
                </a:lnTo>
                <a:lnTo>
                  <a:pt x="42537" y="20414"/>
                </a:lnTo>
                <a:lnTo>
                  <a:pt x="42609" y="20485"/>
                </a:lnTo>
                <a:lnTo>
                  <a:pt x="42644" y="20592"/>
                </a:lnTo>
                <a:lnTo>
                  <a:pt x="42787" y="20770"/>
                </a:lnTo>
                <a:lnTo>
                  <a:pt x="42965" y="20913"/>
                </a:lnTo>
                <a:lnTo>
                  <a:pt x="43214" y="21055"/>
                </a:lnTo>
                <a:lnTo>
                  <a:pt x="43464" y="21126"/>
                </a:lnTo>
                <a:lnTo>
                  <a:pt x="44390" y="21198"/>
                </a:lnTo>
                <a:lnTo>
                  <a:pt x="44497" y="21233"/>
                </a:lnTo>
                <a:lnTo>
                  <a:pt x="44639" y="21304"/>
                </a:lnTo>
                <a:lnTo>
                  <a:pt x="44746" y="21376"/>
                </a:lnTo>
                <a:lnTo>
                  <a:pt x="44853" y="21483"/>
                </a:lnTo>
                <a:lnTo>
                  <a:pt x="45387" y="22231"/>
                </a:lnTo>
                <a:lnTo>
                  <a:pt x="45530" y="22409"/>
                </a:lnTo>
                <a:lnTo>
                  <a:pt x="45637" y="22551"/>
                </a:lnTo>
                <a:lnTo>
                  <a:pt x="45744" y="22623"/>
                </a:lnTo>
                <a:lnTo>
                  <a:pt x="45779" y="22623"/>
                </a:lnTo>
                <a:lnTo>
                  <a:pt x="45815" y="22409"/>
                </a:lnTo>
                <a:lnTo>
                  <a:pt x="45744" y="22124"/>
                </a:lnTo>
                <a:lnTo>
                  <a:pt x="45744" y="22017"/>
                </a:lnTo>
                <a:lnTo>
                  <a:pt x="45779" y="21981"/>
                </a:lnTo>
                <a:lnTo>
                  <a:pt x="45886" y="22017"/>
                </a:lnTo>
                <a:lnTo>
                  <a:pt x="46064" y="22124"/>
                </a:lnTo>
                <a:lnTo>
                  <a:pt x="46242" y="22231"/>
                </a:lnTo>
                <a:lnTo>
                  <a:pt x="46349" y="22231"/>
                </a:lnTo>
                <a:lnTo>
                  <a:pt x="46421" y="22195"/>
                </a:lnTo>
                <a:lnTo>
                  <a:pt x="46456" y="22124"/>
                </a:lnTo>
                <a:lnTo>
                  <a:pt x="46456" y="21946"/>
                </a:lnTo>
                <a:lnTo>
                  <a:pt x="46492" y="21768"/>
                </a:lnTo>
                <a:lnTo>
                  <a:pt x="46492" y="21732"/>
                </a:lnTo>
                <a:lnTo>
                  <a:pt x="46527" y="21696"/>
                </a:lnTo>
                <a:lnTo>
                  <a:pt x="46599" y="21696"/>
                </a:lnTo>
                <a:lnTo>
                  <a:pt x="46634" y="21732"/>
                </a:lnTo>
                <a:lnTo>
                  <a:pt x="46777" y="21839"/>
                </a:lnTo>
                <a:lnTo>
                  <a:pt x="46919" y="22053"/>
                </a:lnTo>
                <a:lnTo>
                  <a:pt x="46991" y="22088"/>
                </a:lnTo>
                <a:lnTo>
                  <a:pt x="47133" y="22124"/>
                </a:lnTo>
                <a:lnTo>
                  <a:pt x="47204" y="22053"/>
                </a:lnTo>
                <a:lnTo>
                  <a:pt x="47276" y="21981"/>
                </a:lnTo>
                <a:lnTo>
                  <a:pt x="47276" y="21803"/>
                </a:lnTo>
                <a:lnTo>
                  <a:pt x="47276" y="21625"/>
                </a:lnTo>
                <a:lnTo>
                  <a:pt x="47311" y="21732"/>
                </a:lnTo>
                <a:lnTo>
                  <a:pt x="47382" y="21839"/>
                </a:lnTo>
                <a:lnTo>
                  <a:pt x="47489" y="21910"/>
                </a:lnTo>
                <a:lnTo>
                  <a:pt x="47774" y="21910"/>
                </a:lnTo>
                <a:lnTo>
                  <a:pt x="48024" y="21732"/>
                </a:lnTo>
                <a:lnTo>
                  <a:pt x="48166" y="21625"/>
                </a:lnTo>
                <a:lnTo>
                  <a:pt x="48237" y="21554"/>
                </a:lnTo>
                <a:lnTo>
                  <a:pt x="48380" y="21411"/>
                </a:lnTo>
                <a:lnTo>
                  <a:pt x="48451" y="21376"/>
                </a:lnTo>
                <a:lnTo>
                  <a:pt x="48487" y="21376"/>
                </a:lnTo>
                <a:lnTo>
                  <a:pt x="48522" y="21340"/>
                </a:lnTo>
                <a:lnTo>
                  <a:pt x="48558" y="21304"/>
                </a:lnTo>
                <a:lnTo>
                  <a:pt x="48522" y="21055"/>
                </a:lnTo>
                <a:lnTo>
                  <a:pt x="48522" y="20948"/>
                </a:lnTo>
                <a:lnTo>
                  <a:pt x="48594" y="20841"/>
                </a:lnTo>
                <a:lnTo>
                  <a:pt x="48665" y="20770"/>
                </a:lnTo>
                <a:lnTo>
                  <a:pt x="48807" y="20734"/>
                </a:lnTo>
                <a:lnTo>
                  <a:pt x="49092" y="20734"/>
                </a:lnTo>
                <a:lnTo>
                  <a:pt x="49306" y="20663"/>
                </a:lnTo>
                <a:lnTo>
                  <a:pt x="49377" y="20556"/>
                </a:lnTo>
                <a:lnTo>
                  <a:pt x="49413" y="20414"/>
                </a:lnTo>
                <a:lnTo>
                  <a:pt x="49413" y="20307"/>
                </a:lnTo>
                <a:lnTo>
                  <a:pt x="49484" y="20164"/>
                </a:lnTo>
                <a:lnTo>
                  <a:pt x="49556" y="20022"/>
                </a:lnTo>
                <a:lnTo>
                  <a:pt x="49591" y="19844"/>
                </a:lnTo>
                <a:lnTo>
                  <a:pt x="49627" y="19773"/>
                </a:lnTo>
                <a:lnTo>
                  <a:pt x="49662" y="19737"/>
                </a:lnTo>
                <a:lnTo>
                  <a:pt x="49734" y="19773"/>
                </a:lnTo>
                <a:lnTo>
                  <a:pt x="49841" y="19808"/>
                </a:lnTo>
                <a:lnTo>
                  <a:pt x="49876" y="19844"/>
                </a:lnTo>
                <a:lnTo>
                  <a:pt x="49912" y="19808"/>
                </a:lnTo>
                <a:lnTo>
                  <a:pt x="49947" y="19737"/>
                </a:lnTo>
                <a:lnTo>
                  <a:pt x="49983" y="19594"/>
                </a:lnTo>
                <a:lnTo>
                  <a:pt x="49947" y="19345"/>
                </a:lnTo>
                <a:lnTo>
                  <a:pt x="49947" y="19060"/>
                </a:lnTo>
                <a:lnTo>
                  <a:pt x="49947" y="18775"/>
                </a:lnTo>
                <a:lnTo>
                  <a:pt x="49983" y="18490"/>
                </a:lnTo>
                <a:lnTo>
                  <a:pt x="50019" y="18276"/>
                </a:lnTo>
                <a:lnTo>
                  <a:pt x="50090" y="18063"/>
                </a:lnTo>
                <a:lnTo>
                  <a:pt x="50090" y="17920"/>
                </a:lnTo>
                <a:lnTo>
                  <a:pt x="50090" y="17849"/>
                </a:lnTo>
                <a:lnTo>
                  <a:pt x="50019" y="17813"/>
                </a:lnTo>
                <a:lnTo>
                  <a:pt x="49983" y="17778"/>
                </a:lnTo>
                <a:lnTo>
                  <a:pt x="49947" y="17742"/>
                </a:lnTo>
                <a:lnTo>
                  <a:pt x="49876" y="17671"/>
                </a:lnTo>
                <a:lnTo>
                  <a:pt x="49876" y="17564"/>
                </a:lnTo>
                <a:lnTo>
                  <a:pt x="49876" y="17457"/>
                </a:lnTo>
                <a:lnTo>
                  <a:pt x="49912" y="17386"/>
                </a:lnTo>
                <a:lnTo>
                  <a:pt x="49983" y="17279"/>
                </a:lnTo>
                <a:lnTo>
                  <a:pt x="50054" y="17243"/>
                </a:lnTo>
                <a:lnTo>
                  <a:pt x="50339" y="17065"/>
                </a:lnTo>
                <a:lnTo>
                  <a:pt x="50767" y="16816"/>
                </a:lnTo>
                <a:lnTo>
                  <a:pt x="50945" y="16638"/>
                </a:lnTo>
                <a:lnTo>
                  <a:pt x="51052" y="16459"/>
                </a:lnTo>
                <a:lnTo>
                  <a:pt x="51087" y="16317"/>
                </a:lnTo>
                <a:lnTo>
                  <a:pt x="51087" y="16246"/>
                </a:lnTo>
                <a:lnTo>
                  <a:pt x="51052" y="16174"/>
                </a:lnTo>
                <a:lnTo>
                  <a:pt x="50981" y="16068"/>
                </a:lnTo>
                <a:lnTo>
                  <a:pt x="50838" y="15925"/>
                </a:lnTo>
                <a:lnTo>
                  <a:pt x="50553" y="15711"/>
                </a:lnTo>
                <a:lnTo>
                  <a:pt x="50411" y="15604"/>
                </a:lnTo>
                <a:lnTo>
                  <a:pt x="50268" y="15462"/>
                </a:lnTo>
                <a:lnTo>
                  <a:pt x="50197" y="15284"/>
                </a:lnTo>
                <a:lnTo>
                  <a:pt x="50161" y="15070"/>
                </a:lnTo>
                <a:lnTo>
                  <a:pt x="50161" y="14892"/>
                </a:lnTo>
                <a:lnTo>
                  <a:pt x="50197" y="14678"/>
                </a:lnTo>
                <a:lnTo>
                  <a:pt x="50268" y="14536"/>
                </a:lnTo>
                <a:lnTo>
                  <a:pt x="50375" y="14393"/>
                </a:lnTo>
                <a:lnTo>
                  <a:pt x="50446" y="14286"/>
                </a:lnTo>
                <a:lnTo>
                  <a:pt x="50482" y="14179"/>
                </a:lnTo>
                <a:lnTo>
                  <a:pt x="50482" y="14073"/>
                </a:lnTo>
                <a:lnTo>
                  <a:pt x="50446" y="14001"/>
                </a:lnTo>
                <a:lnTo>
                  <a:pt x="50304" y="13788"/>
                </a:lnTo>
                <a:lnTo>
                  <a:pt x="50197" y="13609"/>
                </a:lnTo>
                <a:lnTo>
                  <a:pt x="50161" y="13503"/>
                </a:lnTo>
                <a:lnTo>
                  <a:pt x="50161" y="13396"/>
                </a:lnTo>
                <a:lnTo>
                  <a:pt x="50197" y="13289"/>
                </a:lnTo>
                <a:lnTo>
                  <a:pt x="50268" y="13218"/>
                </a:lnTo>
                <a:lnTo>
                  <a:pt x="50802" y="12648"/>
                </a:lnTo>
                <a:lnTo>
                  <a:pt x="51016" y="12398"/>
                </a:lnTo>
                <a:lnTo>
                  <a:pt x="51087" y="12363"/>
                </a:lnTo>
                <a:lnTo>
                  <a:pt x="51123" y="12363"/>
                </a:lnTo>
                <a:lnTo>
                  <a:pt x="51194" y="12291"/>
                </a:lnTo>
                <a:lnTo>
                  <a:pt x="51337" y="12006"/>
                </a:lnTo>
                <a:lnTo>
                  <a:pt x="51551" y="11721"/>
                </a:lnTo>
                <a:lnTo>
                  <a:pt x="51622" y="11614"/>
                </a:lnTo>
                <a:lnTo>
                  <a:pt x="51693" y="11543"/>
                </a:lnTo>
                <a:lnTo>
                  <a:pt x="51729" y="11508"/>
                </a:lnTo>
                <a:lnTo>
                  <a:pt x="51764" y="11401"/>
                </a:lnTo>
                <a:lnTo>
                  <a:pt x="51764" y="11116"/>
                </a:lnTo>
                <a:lnTo>
                  <a:pt x="51657" y="10688"/>
                </a:lnTo>
                <a:lnTo>
                  <a:pt x="51479" y="10332"/>
                </a:lnTo>
                <a:lnTo>
                  <a:pt x="51408" y="10189"/>
                </a:lnTo>
                <a:lnTo>
                  <a:pt x="51301" y="10083"/>
                </a:lnTo>
                <a:lnTo>
                  <a:pt x="51230" y="10011"/>
                </a:lnTo>
                <a:lnTo>
                  <a:pt x="51159" y="10011"/>
                </a:lnTo>
                <a:lnTo>
                  <a:pt x="51016" y="10047"/>
                </a:lnTo>
                <a:lnTo>
                  <a:pt x="50838" y="10083"/>
                </a:lnTo>
                <a:lnTo>
                  <a:pt x="50731" y="10047"/>
                </a:lnTo>
                <a:lnTo>
                  <a:pt x="50660" y="10011"/>
                </a:lnTo>
                <a:lnTo>
                  <a:pt x="50624" y="9940"/>
                </a:lnTo>
                <a:lnTo>
                  <a:pt x="50624" y="9833"/>
                </a:lnTo>
                <a:lnTo>
                  <a:pt x="50660" y="9584"/>
                </a:lnTo>
                <a:lnTo>
                  <a:pt x="50731" y="9334"/>
                </a:lnTo>
                <a:lnTo>
                  <a:pt x="50731" y="9192"/>
                </a:lnTo>
                <a:lnTo>
                  <a:pt x="50696" y="9121"/>
                </a:lnTo>
                <a:lnTo>
                  <a:pt x="50589" y="9085"/>
                </a:lnTo>
                <a:lnTo>
                  <a:pt x="50339" y="9085"/>
                </a:lnTo>
                <a:lnTo>
                  <a:pt x="50197" y="9049"/>
                </a:lnTo>
                <a:lnTo>
                  <a:pt x="50054" y="8943"/>
                </a:lnTo>
                <a:lnTo>
                  <a:pt x="49947" y="8800"/>
                </a:lnTo>
                <a:lnTo>
                  <a:pt x="49805" y="8551"/>
                </a:lnTo>
                <a:lnTo>
                  <a:pt x="49734" y="8515"/>
                </a:lnTo>
                <a:lnTo>
                  <a:pt x="49662" y="8515"/>
                </a:lnTo>
                <a:lnTo>
                  <a:pt x="49662" y="8479"/>
                </a:lnTo>
                <a:lnTo>
                  <a:pt x="49556" y="8373"/>
                </a:lnTo>
                <a:lnTo>
                  <a:pt x="49342" y="7945"/>
                </a:lnTo>
                <a:lnTo>
                  <a:pt x="49199" y="7696"/>
                </a:lnTo>
                <a:lnTo>
                  <a:pt x="49057" y="7518"/>
                </a:lnTo>
                <a:lnTo>
                  <a:pt x="48950" y="7411"/>
                </a:lnTo>
                <a:lnTo>
                  <a:pt x="48843" y="7411"/>
                </a:lnTo>
                <a:lnTo>
                  <a:pt x="48772" y="7482"/>
                </a:lnTo>
                <a:lnTo>
                  <a:pt x="48665" y="7482"/>
                </a:lnTo>
                <a:lnTo>
                  <a:pt x="48629" y="7411"/>
                </a:lnTo>
                <a:lnTo>
                  <a:pt x="48594" y="7161"/>
                </a:lnTo>
                <a:lnTo>
                  <a:pt x="48558" y="6698"/>
                </a:lnTo>
                <a:lnTo>
                  <a:pt x="48522" y="6449"/>
                </a:lnTo>
                <a:lnTo>
                  <a:pt x="48451" y="6235"/>
                </a:lnTo>
                <a:lnTo>
                  <a:pt x="48380" y="6093"/>
                </a:lnTo>
                <a:lnTo>
                  <a:pt x="48273" y="6021"/>
                </a:lnTo>
                <a:lnTo>
                  <a:pt x="48166" y="5950"/>
                </a:lnTo>
                <a:lnTo>
                  <a:pt x="48095" y="5843"/>
                </a:lnTo>
                <a:lnTo>
                  <a:pt x="48059" y="5736"/>
                </a:lnTo>
                <a:lnTo>
                  <a:pt x="48059" y="5594"/>
                </a:lnTo>
                <a:lnTo>
                  <a:pt x="48059" y="5273"/>
                </a:lnTo>
                <a:lnTo>
                  <a:pt x="48059" y="4988"/>
                </a:lnTo>
                <a:lnTo>
                  <a:pt x="47988" y="4810"/>
                </a:lnTo>
                <a:lnTo>
                  <a:pt x="47952" y="4739"/>
                </a:lnTo>
                <a:lnTo>
                  <a:pt x="47810" y="4596"/>
                </a:lnTo>
                <a:lnTo>
                  <a:pt x="47774" y="4596"/>
                </a:lnTo>
                <a:lnTo>
                  <a:pt x="47667" y="4632"/>
                </a:lnTo>
                <a:lnTo>
                  <a:pt x="47561" y="4703"/>
                </a:lnTo>
                <a:lnTo>
                  <a:pt x="47418" y="4810"/>
                </a:lnTo>
                <a:lnTo>
                  <a:pt x="47204" y="5059"/>
                </a:lnTo>
                <a:lnTo>
                  <a:pt x="47062" y="5131"/>
                </a:lnTo>
                <a:lnTo>
                  <a:pt x="47062" y="5131"/>
                </a:lnTo>
                <a:lnTo>
                  <a:pt x="47097" y="4988"/>
                </a:lnTo>
                <a:lnTo>
                  <a:pt x="47169" y="4739"/>
                </a:lnTo>
                <a:lnTo>
                  <a:pt x="47204" y="4596"/>
                </a:lnTo>
                <a:lnTo>
                  <a:pt x="47169" y="4561"/>
                </a:lnTo>
                <a:lnTo>
                  <a:pt x="47133" y="4525"/>
                </a:lnTo>
                <a:lnTo>
                  <a:pt x="46991" y="4489"/>
                </a:lnTo>
                <a:lnTo>
                  <a:pt x="46812" y="4489"/>
                </a:lnTo>
                <a:lnTo>
                  <a:pt x="46563" y="4561"/>
                </a:lnTo>
                <a:lnTo>
                  <a:pt x="46314" y="4703"/>
                </a:lnTo>
                <a:lnTo>
                  <a:pt x="46064" y="4846"/>
                </a:lnTo>
                <a:lnTo>
                  <a:pt x="45851" y="5024"/>
                </a:lnTo>
                <a:lnTo>
                  <a:pt x="45566" y="5344"/>
                </a:lnTo>
                <a:lnTo>
                  <a:pt x="45494" y="5451"/>
                </a:lnTo>
                <a:lnTo>
                  <a:pt x="45459" y="5487"/>
                </a:lnTo>
                <a:lnTo>
                  <a:pt x="45530" y="5523"/>
                </a:lnTo>
                <a:lnTo>
                  <a:pt x="45494" y="5558"/>
                </a:lnTo>
                <a:lnTo>
                  <a:pt x="45494" y="5594"/>
                </a:lnTo>
                <a:lnTo>
                  <a:pt x="45459" y="5665"/>
                </a:lnTo>
                <a:lnTo>
                  <a:pt x="45387" y="5736"/>
                </a:lnTo>
                <a:lnTo>
                  <a:pt x="45138" y="5879"/>
                </a:lnTo>
                <a:lnTo>
                  <a:pt x="44817" y="5986"/>
                </a:lnTo>
                <a:lnTo>
                  <a:pt x="44604" y="5986"/>
                </a:lnTo>
                <a:lnTo>
                  <a:pt x="44426" y="5879"/>
                </a:lnTo>
                <a:lnTo>
                  <a:pt x="44283" y="5665"/>
                </a:lnTo>
                <a:lnTo>
                  <a:pt x="44141" y="5451"/>
                </a:lnTo>
                <a:lnTo>
                  <a:pt x="43927" y="5309"/>
                </a:lnTo>
                <a:lnTo>
                  <a:pt x="43856" y="5309"/>
                </a:lnTo>
                <a:lnTo>
                  <a:pt x="43820" y="5380"/>
                </a:lnTo>
                <a:lnTo>
                  <a:pt x="43784" y="5487"/>
                </a:lnTo>
                <a:lnTo>
                  <a:pt x="43820" y="5665"/>
                </a:lnTo>
                <a:lnTo>
                  <a:pt x="43856" y="5950"/>
                </a:lnTo>
                <a:lnTo>
                  <a:pt x="43820" y="5879"/>
                </a:lnTo>
                <a:lnTo>
                  <a:pt x="43784" y="5808"/>
                </a:lnTo>
                <a:lnTo>
                  <a:pt x="43677" y="5736"/>
                </a:lnTo>
                <a:lnTo>
                  <a:pt x="43571" y="5701"/>
                </a:lnTo>
                <a:lnTo>
                  <a:pt x="43428" y="5736"/>
                </a:lnTo>
                <a:lnTo>
                  <a:pt x="43179" y="5808"/>
                </a:lnTo>
                <a:lnTo>
                  <a:pt x="42965" y="5950"/>
                </a:lnTo>
                <a:lnTo>
                  <a:pt x="42858" y="5950"/>
                </a:lnTo>
                <a:lnTo>
                  <a:pt x="42716" y="5914"/>
                </a:lnTo>
                <a:lnTo>
                  <a:pt x="42537" y="5808"/>
                </a:lnTo>
                <a:lnTo>
                  <a:pt x="42324" y="5665"/>
                </a:lnTo>
                <a:lnTo>
                  <a:pt x="42110" y="5523"/>
                </a:lnTo>
                <a:lnTo>
                  <a:pt x="42074" y="5309"/>
                </a:lnTo>
                <a:lnTo>
                  <a:pt x="42039" y="5024"/>
                </a:lnTo>
                <a:lnTo>
                  <a:pt x="41932" y="4774"/>
                </a:lnTo>
                <a:lnTo>
                  <a:pt x="41825" y="4561"/>
                </a:lnTo>
                <a:lnTo>
                  <a:pt x="41682" y="4383"/>
                </a:lnTo>
                <a:lnTo>
                  <a:pt x="41504" y="4240"/>
                </a:lnTo>
                <a:lnTo>
                  <a:pt x="40899" y="3991"/>
                </a:lnTo>
                <a:lnTo>
                  <a:pt x="40863" y="3955"/>
                </a:lnTo>
                <a:lnTo>
                  <a:pt x="40863" y="3884"/>
                </a:lnTo>
                <a:lnTo>
                  <a:pt x="40899" y="3812"/>
                </a:lnTo>
                <a:lnTo>
                  <a:pt x="41041" y="3706"/>
                </a:lnTo>
                <a:lnTo>
                  <a:pt x="41077" y="3670"/>
                </a:lnTo>
                <a:lnTo>
                  <a:pt x="41148" y="3599"/>
                </a:lnTo>
                <a:lnTo>
                  <a:pt x="41184" y="3421"/>
                </a:lnTo>
                <a:lnTo>
                  <a:pt x="41184" y="3207"/>
                </a:lnTo>
                <a:lnTo>
                  <a:pt x="41077" y="2993"/>
                </a:lnTo>
                <a:lnTo>
                  <a:pt x="40934" y="2779"/>
                </a:lnTo>
                <a:lnTo>
                  <a:pt x="40756" y="2530"/>
                </a:lnTo>
                <a:lnTo>
                  <a:pt x="40542" y="2316"/>
                </a:lnTo>
                <a:lnTo>
                  <a:pt x="40364" y="2138"/>
                </a:lnTo>
                <a:lnTo>
                  <a:pt x="40008" y="1889"/>
                </a:lnTo>
                <a:lnTo>
                  <a:pt x="39759" y="1675"/>
                </a:lnTo>
                <a:lnTo>
                  <a:pt x="39652" y="1532"/>
                </a:lnTo>
                <a:lnTo>
                  <a:pt x="39545" y="1461"/>
                </a:lnTo>
                <a:lnTo>
                  <a:pt x="39474" y="1497"/>
                </a:lnTo>
                <a:lnTo>
                  <a:pt x="39438" y="1532"/>
                </a:lnTo>
                <a:lnTo>
                  <a:pt x="39402" y="1604"/>
                </a:lnTo>
                <a:lnTo>
                  <a:pt x="39331" y="1604"/>
                </a:lnTo>
                <a:lnTo>
                  <a:pt x="39295" y="1568"/>
                </a:lnTo>
                <a:lnTo>
                  <a:pt x="39295" y="1461"/>
                </a:lnTo>
                <a:lnTo>
                  <a:pt x="39295" y="1141"/>
                </a:lnTo>
                <a:lnTo>
                  <a:pt x="39331" y="962"/>
                </a:lnTo>
                <a:lnTo>
                  <a:pt x="39295" y="891"/>
                </a:lnTo>
                <a:lnTo>
                  <a:pt x="39295" y="856"/>
                </a:lnTo>
                <a:lnTo>
                  <a:pt x="39260" y="856"/>
                </a:lnTo>
                <a:lnTo>
                  <a:pt x="39224" y="962"/>
                </a:lnTo>
                <a:lnTo>
                  <a:pt x="39224" y="998"/>
                </a:lnTo>
                <a:lnTo>
                  <a:pt x="39153" y="891"/>
                </a:lnTo>
                <a:lnTo>
                  <a:pt x="39117" y="962"/>
                </a:lnTo>
                <a:lnTo>
                  <a:pt x="39010" y="998"/>
                </a:lnTo>
                <a:lnTo>
                  <a:pt x="38725" y="1141"/>
                </a:lnTo>
                <a:lnTo>
                  <a:pt x="38583" y="1176"/>
                </a:lnTo>
                <a:lnTo>
                  <a:pt x="38476" y="1141"/>
                </a:lnTo>
                <a:lnTo>
                  <a:pt x="38405" y="1105"/>
                </a:lnTo>
                <a:lnTo>
                  <a:pt x="38405" y="1034"/>
                </a:lnTo>
                <a:lnTo>
                  <a:pt x="38405" y="891"/>
                </a:lnTo>
                <a:lnTo>
                  <a:pt x="38334" y="713"/>
                </a:lnTo>
                <a:lnTo>
                  <a:pt x="38191" y="499"/>
                </a:lnTo>
                <a:lnTo>
                  <a:pt x="38049" y="286"/>
                </a:lnTo>
                <a:lnTo>
                  <a:pt x="37942" y="214"/>
                </a:lnTo>
                <a:lnTo>
                  <a:pt x="37835" y="107"/>
                </a:lnTo>
                <a:lnTo>
                  <a:pt x="37585" y="36"/>
                </a:lnTo>
                <a:lnTo>
                  <a:pt x="373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 rot="1522473">
            <a:off x="-3366054" y="2802631"/>
            <a:ext cx="4587818" cy="2882796"/>
          </a:xfrm>
          <a:custGeom>
            <a:avLst/>
            <a:gdLst/>
            <a:ahLst/>
            <a:cxnLst/>
            <a:rect l="l" t="t" r="r" b="b"/>
            <a:pathLst>
              <a:path w="51765" h="32527" extrusionOk="0">
                <a:moveTo>
                  <a:pt x="35555" y="4097"/>
                </a:moveTo>
                <a:lnTo>
                  <a:pt x="35555" y="4133"/>
                </a:lnTo>
                <a:lnTo>
                  <a:pt x="35484" y="4276"/>
                </a:lnTo>
                <a:lnTo>
                  <a:pt x="35377" y="4561"/>
                </a:lnTo>
                <a:lnTo>
                  <a:pt x="35341" y="4454"/>
                </a:lnTo>
                <a:lnTo>
                  <a:pt x="35341" y="4383"/>
                </a:lnTo>
                <a:lnTo>
                  <a:pt x="35341" y="4311"/>
                </a:lnTo>
                <a:lnTo>
                  <a:pt x="35412" y="4204"/>
                </a:lnTo>
                <a:lnTo>
                  <a:pt x="35484" y="4097"/>
                </a:lnTo>
                <a:close/>
                <a:moveTo>
                  <a:pt x="36089" y="4418"/>
                </a:moveTo>
                <a:lnTo>
                  <a:pt x="36160" y="4454"/>
                </a:lnTo>
                <a:lnTo>
                  <a:pt x="36160" y="4561"/>
                </a:lnTo>
                <a:lnTo>
                  <a:pt x="36125" y="4668"/>
                </a:lnTo>
                <a:lnTo>
                  <a:pt x="36054" y="4846"/>
                </a:lnTo>
                <a:lnTo>
                  <a:pt x="36018" y="4988"/>
                </a:lnTo>
                <a:lnTo>
                  <a:pt x="35804" y="4846"/>
                </a:lnTo>
                <a:lnTo>
                  <a:pt x="35590" y="4739"/>
                </a:lnTo>
                <a:lnTo>
                  <a:pt x="35484" y="4668"/>
                </a:lnTo>
                <a:lnTo>
                  <a:pt x="35412" y="4596"/>
                </a:lnTo>
                <a:lnTo>
                  <a:pt x="35911" y="4418"/>
                </a:lnTo>
                <a:close/>
                <a:moveTo>
                  <a:pt x="48024" y="17279"/>
                </a:moveTo>
                <a:lnTo>
                  <a:pt x="48416" y="17386"/>
                </a:lnTo>
                <a:lnTo>
                  <a:pt x="48701" y="17528"/>
                </a:lnTo>
                <a:lnTo>
                  <a:pt x="48772" y="17599"/>
                </a:lnTo>
                <a:lnTo>
                  <a:pt x="48772" y="17635"/>
                </a:lnTo>
                <a:lnTo>
                  <a:pt x="48558" y="17635"/>
                </a:lnTo>
                <a:lnTo>
                  <a:pt x="48166" y="17599"/>
                </a:lnTo>
                <a:lnTo>
                  <a:pt x="47988" y="17528"/>
                </a:lnTo>
                <a:lnTo>
                  <a:pt x="47917" y="17457"/>
                </a:lnTo>
                <a:lnTo>
                  <a:pt x="47917" y="17421"/>
                </a:lnTo>
                <a:lnTo>
                  <a:pt x="47917" y="17350"/>
                </a:lnTo>
                <a:lnTo>
                  <a:pt x="48024" y="17279"/>
                </a:lnTo>
                <a:close/>
                <a:moveTo>
                  <a:pt x="37336" y="1"/>
                </a:moveTo>
                <a:lnTo>
                  <a:pt x="37194" y="36"/>
                </a:lnTo>
                <a:lnTo>
                  <a:pt x="37087" y="72"/>
                </a:lnTo>
                <a:lnTo>
                  <a:pt x="36873" y="179"/>
                </a:lnTo>
                <a:lnTo>
                  <a:pt x="36695" y="321"/>
                </a:lnTo>
                <a:lnTo>
                  <a:pt x="36552" y="428"/>
                </a:lnTo>
                <a:lnTo>
                  <a:pt x="36445" y="571"/>
                </a:lnTo>
                <a:lnTo>
                  <a:pt x="36410" y="642"/>
                </a:lnTo>
                <a:lnTo>
                  <a:pt x="36339" y="713"/>
                </a:lnTo>
                <a:lnTo>
                  <a:pt x="36267" y="749"/>
                </a:lnTo>
                <a:lnTo>
                  <a:pt x="36196" y="713"/>
                </a:lnTo>
                <a:lnTo>
                  <a:pt x="36018" y="606"/>
                </a:lnTo>
                <a:lnTo>
                  <a:pt x="35982" y="642"/>
                </a:lnTo>
                <a:lnTo>
                  <a:pt x="35911" y="856"/>
                </a:lnTo>
                <a:lnTo>
                  <a:pt x="35840" y="962"/>
                </a:lnTo>
                <a:lnTo>
                  <a:pt x="35733" y="1105"/>
                </a:lnTo>
                <a:lnTo>
                  <a:pt x="35590" y="1247"/>
                </a:lnTo>
                <a:lnTo>
                  <a:pt x="35412" y="1354"/>
                </a:lnTo>
                <a:lnTo>
                  <a:pt x="35270" y="1426"/>
                </a:lnTo>
                <a:lnTo>
                  <a:pt x="35127" y="1461"/>
                </a:lnTo>
                <a:lnTo>
                  <a:pt x="35020" y="1461"/>
                </a:lnTo>
                <a:lnTo>
                  <a:pt x="34949" y="1426"/>
                </a:lnTo>
                <a:lnTo>
                  <a:pt x="34878" y="1390"/>
                </a:lnTo>
                <a:lnTo>
                  <a:pt x="34807" y="1426"/>
                </a:lnTo>
                <a:lnTo>
                  <a:pt x="34700" y="1497"/>
                </a:lnTo>
                <a:lnTo>
                  <a:pt x="34629" y="1639"/>
                </a:lnTo>
                <a:lnTo>
                  <a:pt x="34379" y="2209"/>
                </a:lnTo>
                <a:lnTo>
                  <a:pt x="34308" y="2245"/>
                </a:lnTo>
                <a:lnTo>
                  <a:pt x="34237" y="2209"/>
                </a:lnTo>
                <a:lnTo>
                  <a:pt x="34094" y="2102"/>
                </a:lnTo>
                <a:lnTo>
                  <a:pt x="33987" y="1960"/>
                </a:lnTo>
                <a:lnTo>
                  <a:pt x="33916" y="1889"/>
                </a:lnTo>
                <a:lnTo>
                  <a:pt x="33845" y="1853"/>
                </a:lnTo>
                <a:lnTo>
                  <a:pt x="33738" y="1817"/>
                </a:lnTo>
                <a:lnTo>
                  <a:pt x="33667" y="1817"/>
                </a:lnTo>
                <a:lnTo>
                  <a:pt x="33489" y="1853"/>
                </a:lnTo>
                <a:lnTo>
                  <a:pt x="33346" y="1996"/>
                </a:lnTo>
                <a:lnTo>
                  <a:pt x="33097" y="2352"/>
                </a:lnTo>
                <a:lnTo>
                  <a:pt x="32954" y="2601"/>
                </a:lnTo>
                <a:lnTo>
                  <a:pt x="32847" y="2708"/>
                </a:lnTo>
                <a:lnTo>
                  <a:pt x="32812" y="2744"/>
                </a:lnTo>
                <a:lnTo>
                  <a:pt x="32740" y="2779"/>
                </a:lnTo>
                <a:lnTo>
                  <a:pt x="32634" y="2815"/>
                </a:lnTo>
                <a:lnTo>
                  <a:pt x="32527" y="2922"/>
                </a:lnTo>
                <a:lnTo>
                  <a:pt x="32455" y="2957"/>
                </a:lnTo>
                <a:lnTo>
                  <a:pt x="32420" y="2993"/>
                </a:lnTo>
                <a:lnTo>
                  <a:pt x="32349" y="3029"/>
                </a:lnTo>
                <a:lnTo>
                  <a:pt x="32277" y="2993"/>
                </a:lnTo>
                <a:lnTo>
                  <a:pt x="32170" y="2886"/>
                </a:lnTo>
                <a:lnTo>
                  <a:pt x="32064" y="2708"/>
                </a:lnTo>
                <a:lnTo>
                  <a:pt x="32028" y="2494"/>
                </a:lnTo>
                <a:lnTo>
                  <a:pt x="32028" y="2281"/>
                </a:lnTo>
                <a:lnTo>
                  <a:pt x="32064" y="2209"/>
                </a:lnTo>
                <a:lnTo>
                  <a:pt x="32028" y="2174"/>
                </a:lnTo>
                <a:lnTo>
                  <a:pt x="31992" y="2138"/>
                </a:lnTo>
                <a:lnTo>
                  <a:pt x="31957" y="2174"/>
                </a:lnTo>
                <a:lnTo>
                  <a:pt x="31850" y="2281"/>
                </a:lnTo>
                <a:lnTo>
                  <a:pt x="31743" y="2459"/>
                </a:lnTo>
                <a:lnTo>
                  <a:pt x="31707" y="2494"/>
                </a:lnTo>
                <a:lnTo>
                  <a:pt x="31779" y="2316"/>
                </a:lnTo>
                <a:lnTo>
                  <a:pt x="31779" y="2281"/>
                </a:lnTo>
                <a:lnTo>
                  <a:pt x="31779" y="2209"/>
                </a:lnTo>
                <a:lnTo>
                  <a:pt x="31707" y="2102"/>
                </a:lnTo>
                <a:lnTo>
                  <a:pt x="31565" y="2031"/>
                </a:lnTo>
                <a:lnTo>
                  <a:pt x="31387" y="1996"/>
                </a:lnTo>
                <a:lnTo>
                  <a:pt x="31173" y="2031"/>
                </a:lnTo>
                <a:lnTo>
                  <a:pt x="30995" y="2174"/>
                </a:lnTo>
                <a:lnTo>
                  <a:pt x="30852" y="2316"/>
                </a:lnTo>
                <a:lnTo>
                  <a:pt x="30817" y="2530"/>
                </a:lnTo>
                <a:lnTo>
                  <a:pt x="30745" y="2993"/>
                </a:lnTo>
                <a:lnTo>
                  <a:pt x="30603" y="3421"/>
                </a:lnTo>
                <a:lnTo>
                  <a:pt x="30532" y="3599"/>
                </a:lnTo>
                <a:lnTo>
                  <a:pt x="30496" y="3599"/>
                </a:lnTo>
                <a:lnTo>
                  <a:pt x="30496" y="3527"/>
                </a:lnTo>
                <a:lnTo>
                  <a:pt x="30354" y="3563"/>
                </a:lnTo>
                <a:lnTo>
                  <a:pt x="30104" y="3563"/>
                </a:lnTo>
                <a:lnTo>
                  <a:pt x="29712" y="3527"/>
                </a:lnTo>
                <a:lnTo>
                  <a:pt x="29392" y="3456"/>
                </a:lnTo>
                <a:lnTo>
                  <a:pt x="29249" y="3385"/>
                </a:lnTo>
                <a:lnTo>
                  <a:pt x="29142" y="3278"/>
                </a:lnTo>
                <a:lnTo>
                  <a:pt x="29035" y="3136"/>
                </a:lnTo>
                <a:lnTo>
                  <a:pt x="28964" y="2993"/>
                </a:lnTo>
                <a:lnTo>
                  <a:pt x="28822" y="2708"/>
                </a:lnTo>
                <a:lnTo>
                  <a:pt x="28750" y="2601"/>
                </a:lnTo>
                <a:lnTo>
                  <a:pt x="28679" y="2566"/>
                </a:lnTo>
                <a:lnTo>
                  <a:pt x="28465" y="2494"/>
                </a:lnTo>
                <a:lnTo>
                  <a:pt x="28216" y="2494"/>
                </a:lnTo>
                <a:lnTo>
                  <a:pt x="28074" y="2566"/>
                </a:lnTo>
                <a:lnTo>
                  <a:pt x="27860" y="2744"/>
                </a:lnTo>
                <a:lnTo>
                  <a:pt x="27646" y="2957"/>
                </a:lnTo>
                <a:lnTo>
                  <a:pt x="27397" y="3207"/>
                </a:lnTo>
                <a:lnTo>
                  <a:pt x="27183" y="3492"/>
                </a:lnTo>
                <a:lnTo>
                  <a:pt x="27040" y="3777"/>
                </a:lnTo>
                <a:lnTo>
                  <a:pt x="26969" y="4026"/>
                </a:lnTo>
                <a:lnTo>
                  <a:pt x="26969" y="4097"/>
                </a:lnTo>
                <a:lnTo>
                  <a:pt x="27005" y="4204"/>
                </a:lnTo>
                <a:lnTo>
                  <a:pt x="27040" y="4311"/>
                </a:lnTo>
                <a:lnTo>
                  <a:pt x="27005" y="4454"/>
                </a:lnTo>
                <a:lnTo>
                  <a:pt x="26969" y="4596"/>
                </a:lnTo>
                <a:lnTo>
                  <a:pt x="26898" y="4703"/>
                </a:lnTo>
                <a:lnTo>
                  <a:pt x="26755" y="4739"/>
                </a:lnTo>
                <a:lnTo>
                  <a:pt x="26613" y="4774"/>
                </a:lnTo>
                <a:lnTo>
                  <a:pt x="26435" y="4739"/>
                </a:lnTo>
                <a:lnTo>
                  <a:pt x="26221" y="4668"/>
                </a:lnTo>
                <a:lnTo>
                  <a:pt x="26043" y="4596"/>
                </a:lnTo>
                <a:lnTo>
                  <a:pt x="25865" y="4561"/>
                </a:lnTo>
                <a:lnTo>
                  <a:pt x="25722" y="4561"/>
                </a:lnTo>
                <a:lnTo>
                  <a:pt x="25615" y="4632"/>
                </a:lnTo>
                <a:lnTo>
                  <a:pt x="25402" y="4810"/>
                </a:lnTo>
                <a:lnTo>
                  <a:pt x="25366" y="4917"/>
                </a:lnTo>
                <a:lnTo>
                  <a:pt x="25330" y="5166"/>
                </a:lnTo>
                <a:lnTo>
                  <a:pt x="25295" y="5273"/>
                </a:lnTo>
                <a:lnTo>
                  <a:pt x="25188" y="5309"/>
                </a:lnTo>
                <a:lnTo>
                  <a:pt x="25081" y="5344"/>
                </a:lnTo>
                <a:lnTo>
                  <a:pt x="24939" y="5273"/>
                </a:lnTo>
                <a:lnTo>
                  <a:pt x="24832" y="5273"/>
                </a:lnTo>
                <a:lnTo>
                  <a:pt x="24760" y="5309"/>
                </a:lnTo>
                <a:lnTo>
                  <a:pt x="24689" y="5344"/>
                </a:lnTo>
                <a:lnTo>
                  <a:pt x="24618" y="5523"/>
                </a:lnTo>
                <a:lnTo>
                  <a:pt x="24547" y="5772"/>
                </a:lnTo>
                <a:lnTo>
                  <a:pt x="24511" y="6057"/>
                </a:lnTo>
                <a:lnTo>
                  <a:pt x="24404" y="6271"/>
                </a:lnTo>
                <a:lnTo>
                  <a:pt x="24262" y="6413"/>
                </a:lnTo>
                <a:lnTo>
                  <a:pt x="24190" y="6449"/>
                </a:lnTo>
                <a:lnTo>
                  <a:pt x="24119" y="6484"/>
                </a:lnTo>
                <a:lnTo>
                  <a:pt x="23692" y="6449"/>
                </a:lnTo>
                <a:lnTo>
                  <a:pt x="23157" y="6378"/>
                </a:lnTo>
                <a:lnTo>
                  <a:pt x="22944" y="6306"/>
                </a:lnTo>
                <a:lnTo>
                  <a:pt x="22694" y="6235"/>
                </a:lnTo>
                <a:lnTo>
                  <a:pt x="22516" y="6128"/>
                </a:lnTo>
                <a:lnTo>
                  <a:pt x="22374" y="6021"/>
                </a:lnTo>
                <a:lnTo>
                  <a:pt x="22302" y="5986"/>
                </a:lnTo>
                <a:lnTo>
                  <a:pt x="22231" y="5986"/>
                </a:lnTo>
                <a:lnTo>
                  <a:pt x="22160" y="6093"/>
                </a:lnTo>
                <a:lnTo>
                  <a:pt x="22124" y="6199"/>
                </a:lnTo>
                <a:lnTo>
                  <a:pt x="22089" y="6342"/>
                </a:lnTo>
                <a:lnTo>
                  <a:pt x="21982" y="6449"/>
                </a:lnTo>
                <a:lnTo>
                  <a:pt x="21839" y="6484"/>
                </a:lnTo>
                <a:lnTo>
                  <a:pt x="21661" y="6449"/>
                </a:lnTo>
                <a:lnTo>
                  <a:pt x="21340" y="6378"/>
                </a:lnTo>
                <a:lnTo>
                  <a:pt x="21198" y="6378"/>
                </a:lnTo>
                <a:lnTo>
                  <a:pt x="21162" y="6413"/>
                </a:lnTo>
                <a:lnTo>
                  <a:pt x="21091" y="6413"/>
                </a:lnTo>
                <a:lnTo>
                  <a:pt x="21055" y="6449"/>
                </a:lnTo>
                <a:lnTo>
                  <a:pt x="21055" y="6520"/>
                </a:lnTo>
                <a:lnTo>
                  <a:pt x="21020" y="6734"/>
                </a:lnTo>
                <a:lnTo>
                  <a:pt x="20984" y="6948"/>
                </a:lnTo>
                <a:lnTo>
                  <a:pt x="20948" y="6983"/>
                </a:lnTo>
                <a:lnTo>
                  <a:pt x="20806" y="6983"/>
                </a:lnTo>
                <a:lnTo>
                  <a:pt x="20699" y="7054"/>
                </a:lnTo>
                <a:lnTo>
                  <a:pt x="20628" y="7090"/>
                </a:lnTo>
                <a:lnTo>
                  <a:pt x="20521" y="7090"/>
                </a:lnTo>
                <a:lnTo>
                  <a:pt x="20165" y="7019"/>
                </a:lnTo>
                <a:lnTo>
                  <a:pt x="20093" y="7019"/>
                </a:lnTo>
                <a:lnTo>
                  <a:pt x="20022" y="7054"/>
                </a:lnTo>
                <a:lnTo>
                  <a:pt x="19951" y="7090"/>
                </a:lnTo>
                <a:lnTo>
                  <a:pt x="19844" y="7161"/>
                </a:lnTo>
                <a:lnTo>
                  <a:pt x="19737" y="7339"/>
                </a:lnTo>
                <a:lnTo>
                  <a:pt x="19666" y="7624"/>
                </a:lnTo>
                <a:lnTo>
                  <a:pt x="19595" y="8408"/>
                </a:lnTo>
                <a:lnTo>
                  <a:pt x="19595" y="8479"/>
                </a:lnTo>
                <a:lnTo>
                  <a:pt x="19417" y="8408"/>
                </a:lnTo>
                <a:lnTo>
                  <a:pt x="19132" y="8373"/>
                </a:lnTo>
                <a:lnTo>
                  <a:pt x="18918" y="8408"/>
                </a:lnTo>
                <a:lnTo>
                  <a:pt x="18668" y="8479"/>
                </a:lnTo>
                <a:lnTo>
                  <a:pt x="18490" y="8622"/>
                </a:lnTo>
                <a:lnTo>
                  <a:pt x="18383" y="8800"/>
                </a:lnTo>
                <a:lnTo>
                  <a:pt x="17849" y="9976"/>
                </a:lnTo>
                <a:lnTo>
                  <a:pt x="17778" y="10189"/>
                </a:lnTo>
                <a:lnTo>
                  <a:pt x="17742" y="10368"/>
                </a:lnTo>
                <a:lnTo>
                  <a:pt x="17742" y="10510"/>
                </a:lnTo>
                <a:lnTo>
                  <a:pt x="17778" y="10617"/>
                </a:lnTo>
                <a:lnTo>
                  <a:pt x="17671" y="10688"/>
                </a:lnTo>
                <a:lnTo>
                  <a:pt x="17600" y="10831"/>
                </a:lnTo>
                <a:lnTo>
                  <a:pt x="17422" y="11080"/>
                </a:lnTo>
                <a:lnTo>
                  <a:pt x="17315" y="11187"/>
                </a:lnTo>
                <a:lnTo>
                  <a:pt x="17243" y="11223"/>
                </a:lnTo>
                <a:lnTo>
                  <a:pt x="16638" y="11294"/>
                </a:lnTo>
                <a:lnTo>
                  <a:pt x="16460" y="11294"/>
                </a:lnTo>
                <a:lnTo>
                  <a:pt x="16282" y="11258"/>
                </a:lnTo>
                <a:lnTo>
                  <a:pt x="16103" y="11187"/>
                </a:lnTo>
                <a:lnTo>
                  <a:pt x="15997" y="11080"/>
                </a:lnTo>
                <a:lnTo>
                  <a:pt x="15890" y="10973"/>
                </a:lnTo>
                <a:lnTo>
                  <a:pt x="15818" y="10938"/>
                </a:lnTo>
                <a:lnTo>
                  <a:pt x="15783" y="10938"/>
                </a:lnTo>
                <a:lnTo>
                  <a:pt x="15783" y="11009"/>
                </a:lnTo>
                <a:lnTo>
                  <a:pt x="15747" y="11187"/>
                </a:lnTo>
                <a:lnTo>
                  <a:pt x="15712" y="11294"/>
                </a:lnTo>
                <a:lnTo>
                  <a:pt x="15533" y="11614"/>
                </a:lnTo>
                <a:lnTo>
                  <a:pt x="15248" y="11828"/>
                </a:lnTo>
                <a:lnTo>
                  <a:pt x="14857" y="12113"/>
                </a:lnTo>
                <a:lnTo>
                  <a:pt x="14643" y="12256"/>
                </a:lnTo>
                <a:lnTo>
                  <a:pt x="14500" y="12434"/>
                </a:lnTo>
                <a:lnTo>
                  <a:pt x="14358" y="12576"/>
                </a:lnTo>
                <a:lnTo>
                  <a:pt x="14322" y="12719"/>
                </a:lnTo>
                <a:lnTo>
                  <a:pt x="14287" y="12861"/>
                </a:lnTo>
                <a:lnTo>
                  <a:pt x="14251" y="12897"/>
                </a:lnTo>
                <a:lnTo>
                  <a:pt x="14215" y="12897"/>
                </a:lnTo>
                <a:lnTo>
                  <a:pt x="14144" y="12861"/>
                </a:lnTo>
                <a:lnTo>
                  <a:pt x="13610" y="12861"/>
                </a:lnTo>
                <a:lnTo>
                  <a:pt x="13360" y="12897"/>
                </a:lnTo>
                <a:lnTo>
                  <a:pt x="13147" y="13004"/>
                </a:lnTo>
                <a:lnTo>
                  <a:pt x="12968" y="13146"/>
                </a:lnTo>
                <a:lnTo>
                  <a:pt x="12862" y="13324"/>
                </a:lnTo>
                <a:lnTo>
                  <a:pt x="12755" y="13467"/>
                </a:lnTo>
                <a:lnTo>
                  <a:pt x="12648" y="13538"/>
                </a:lnTo>
                <a:lnTo>
                  <a:pt x="12577" y="13538"/>
                </a:lnTo>
                <a:lnTo>
                  <a:pt x="12470" y="13467"/>
                </a:lnTo>
                <a:lnTo>
                  <a:pt x="12398" y="13360"/>
                </a:lnTo>
                <a:lnTo>
                  <a:pt x="12327" y="13360"/>
                </a:lnTo>
                <a:lnTo>
                  <a:pt x="12256" y="13431"/>
                </a:lnTo>
                <a:lnTo>
                  <a:pt x="12185" y="13538"/>
                </a:lnTo>
                <a:lnTo>
                  <a:pt x="12149" y="13681"/>
                </a:lnTo>
                <a:lnTo>
                  <a:pt x="12042" y="13752"/>
                </a:lnTo>
                <a:lnTo>
                  <a:pt x="11971" y="13788"/>
                </a:lnTo>
                <a:lnTo>
                  <a:pt x="11900" y="13752"/>
                </a:lnTo>
                <a:lnTo>
                  <a:pt x="11828" y="13645"/>
                </a:lnTo>
                <a:lnTo>
                  <a:pt x="11757" y="13503"/>
                </a:lnTo>
                <a:lnTo>
                  <a:pt x="11722" y="13360"/>
                </a:lnTo>
                <a:lnTo>
                  <a:pt x="11686" y="13182"/>
                </a:lnTo>
                <a:lnTo>
                  <a:pt x="11650" y="13039"/>
                </a:lnTo>
                <a:lnTo>
                  <a:pt x="11543" y="12933"/>
                </a:lnTo>
                <a:lnTo>
                  <a:pt x="11437" y="12897"/>
                </a:lnTo>
                <a:lnTo>
                  <a:pt x="11294" y="12897"/>
                </a:lnTo>
                <a:lnTo>
                  <a:pt x="11152" y="12933"/>
                </a:lnTo>
                <a:lnTo>
                  <a:pt x="11045" y="12897"/>
                </a:lnTo>
                <a:lnTo>
                  <a:pt x="10938" y="12861"/>
                </a:lnTo>
                <a:lnTo>
                  <a:pt x="10867" y="12790"/>
                </a:lnTo>
                <a:lnTo>
                  <a:pt x="10831" y="12719"/>
                </a:lnTo>
                <a:lnTo>
                  <a:pt x="10760" y="12683"/>
                </a:lnTo>
                <a:lnTo>
                  <a:pt x="10653" y="12648"/>
                </a:lnTo>
                <a:lnTo>
                  <a:pt x="10546" y="12648"/>
                </a:lnTo>
                <a:lnTo>
                  <a:pt x="10439" y="12719"/>
                </a:lnTo>
                <a:lnTo>
                  <a:pt x="10332" y="12754"/>
                </a:lnTo>
                <a:lnTo>
                  <a:pt x="10297" y="12826"/>
                </a:lnTo>
                <a:lnTo>
                  <a:pt x="10261" y="12897"/>
                </a:lnTo>
                <a:lnTo>
                  <a:pt x="10190" y="13004"/>
                </a:lnTo>
                <a:lnTo>
                  <a:pt x="10154" y="13039"/>
                </a:lnTo>
                <a:lnTo>
                  <a:pt x="10083" y="13039"/>
                </a:lnTo>
                <a:lnTo>
                  <a:pt x="10047" y="13075"/>
                </a:lnTo>
                <a:lnTo>
                  <a:pt x="9976" y="13111"/>
                </a:lnTo>
                <a:lnTo>
                  <a:pt x="9940" y="13218"/>
                </a:lnTo>
                <a:lnTo>
                  <a:pt x="9905" y="13324"/>
                </a:lnTo>
                <a:lnTo>
                  <a:pt x="9869" y="13538"/>
                </a:lnTo>
                <a:lnTo>
                  <a:pt x="9762" y="13752"/>
                </a:lnTo>
                <a:lnTo>
                  <a:pt x="9691" y="13788"/>
                </a:lnTo>
                <a:lnTo>
                  <a:pt x="9584" y="13788"/>
                </a:lnTo>
                <a:lnTo>
                  <a:pt x="9513" y="13752"/>
                </a:lnTo>
                <a:lnTo>
                  <a:pt x="9406" y="13645"/>
                </a:lnTo>
                <a:lnTo>
                  <a:pt x="9335" y="13609"/>
                </a:lnTo>
                <a:lnTo>
                  <a:pt x="9263" y="13609"/>
                </a:lnTo>
                <a:lnTo>
                  <a:pt x="9085" y="13681"/>
                </a:lnTo>
                <a:lnTo>
                  <a:pt x="8907" y="13859"/>
                </a:lnTo>
                <a:lnTo>
                  <a:pt x="8693" y="14108"/>
                </a:lnTo>
                <a:lnTo>
                  <a:pt x="8515" y="14393"/>
                </a:lnTo>
                <a:lnTo>
                  <a:pt x="8408" y="14643"/>
                </a:lnTo>
                <a:lnTo>
                  <a:pt x="8337" y="14821"/>
                </a:lnTo>
                <a:lnTo>
                  <a:pt x="8337" y="14892"/>
                </a:lnTo>
                <a:lnTo>
                  <a:pt x="8373" y="14928"/>
                </a:lnTo>
                <a:lnTo>
                  <a:pt x="8408" y="14999"/>
                </a:lnTo>
                <a:lnTo>
                  <a:pt x="8373" y="15070"/>
                </a:lnTo>
                <a:lnTo>
                  <a:pt x="8302" y="15141"/>
                </a:lnTo>
                <a:lnTo>
                  <a:pt x="8230" y="15213"/>
                </a:lnTo>
                <a:lnTo>
                  <a:pt x="8123" y="15319"/>
                </a:lnTo>
                <a:lnTo>
                  <a:pt x="8052" y="15426"/>
                </a:lnTo>
                <a:lnTo>
                  <a:pt x="8017" y="15569"/>
                </a:lnTo>
                <a:lnTo>
                  <a:pt x="8017" y="15711"/>
                </a:lnTo>
                <a:lnTo>
                  <a:pt x="8088" y="16068"/>
                </a:lnTo>
                <a:lnTo>
                  <a:pt x="8195" y="16424"/>
                </a:lnTo>
                <a:lnTo>
                  <a:pt x="8230" y="16602"/>
                </a:lnTo>
                <a:lnTo>
                  <a:pt x="8159" y="16744"/>
                </a:lnTo>
                <a:lnTo>
                  <a:pt x="8052" y="16851"/>
                </a:lnTo>
                <a:lnTo>
                  <a:pt x="7874" y="16887"/>
                </a:lnTo>
                <a:lnTo>
                  <a:pt x="7696" y="16923"/>
                </a:lnTo>
                <a:lnTo>
                  <a:pt x="7553" y="16887"/>
                </a:lnTo>
                <a:lnTo>
                  <a:pt x="7411" y="16851"/>
                </a:lnTo>
                <a:lnTo>
                  <a:pt x="7340" y="16780"/>
                </a:lnTo>
                <a:lnTo>
                  <a:pt x="7304" y="16709"/>
                </a:lnTo>
                <a:lnTo>
                  <a:pt x="7268" y="16744"/>
                </a:lnTo>
                <a:lnTo>
                  <a:pt x="7233" y="16780"/>
                </a:lnTo>
                <a:lnTo>
                  <a:pt x="7233" y="16887"/>
                </a:lnTo>
                <a:lnTo>
                  <a:pt x="7233" y="17029"/>
                </a:lnTo>
                <a:lnTo>
                  <a:pt x="7197" y="17136"/>
                </a:lnTo>
                <a:lnTo>
                  <a:pt x="7126" y="17208"/>
                </a:lnTo>
                <a:lnTo>
                  <a:pt x="7055" y="17243"/>
                </a:lnTo>
                <a:lnTo>
                  <a:pt x="6841" y="17314"/>
                </a:lnTo>
                <a:lnTo>
                  <a:pt x="6663" y="17457"/>
                </a:lnTo>
                <a:lnTo>
                  <a:pt x="6592" y="17528"/>
                </a:lnTo>
                <a:lnTo>
                  <a:pt x="6485" y="17706"/>
                </a:lnTo>
                <a:lnTo>
                  <a:pt x="6378" y="18134"/>
                </a:lnTo>
                <a:lnTo>
                  <a:pt x="6342" y="18383"/>
                </a:lnTo>
                <a:lnTo>
                  <a:pt x="6378" y="18633"/>
                </a:lnTo>
                <a:lnTo>
                  <a:pt x="6413" y="18882"/>
                </a:lnTo>
                <a:lnTo>
                  <a:pt x="6485" y="19096"/>
                </a:lnTo>
                <a:lnTo>
                  <a:pt x="6520" y="19238"/>
                </a:lnTo>
                <a:lnTo>
                  <a:pt x="6520" y="19416"/>
                </a:lnTo>
                <a:lnTo>
                  <a:pt x="6413" y="19523"/>
                </a:lnTo>
                <a:lnTo>
                  <a:pt x="6271" y="19559"/>
                </a:lnTo>
                <a:lnTo>
                  <a:pt x="6093" y="19559"/>
                </a:lnTo>
                <a:lnTo>
                  <a:pt x="5915" y="19523"/>
                </a:lnTo>
                <a:lnTo>
                  <a:pt x="5772" y="19488"/>
                </a:lnTo>
                <a:lnTo>
                  <a:pt x="5665" y="19416"/>
                </a:lnTo>
                <a:lnTo>
                  <a:pt x="5630" y="19345"/>
                </a:lnTo>
                <a:lnTo>
                  <a:pt x="5558" y="19345"/>
                </a:lnTo>
                <a:lnTo>
                  <a:pt x="5523" y="19416"/>
                </a:lnTo>
                <a:lnTo>
                  <a:pt x="5487" y="19523"/>
                </a:lnTo>
                <a:lnTo>
                  <a:pt x="5380" y="19594"/>
                </a:lnTo>
                <a:lnTo>
                  <a:pt x="5238" y="19630"/>
                </a:lnTo>
                <a:lnTo>
                  <a:pt x="5024" y="19666"/>
                </a:lnTo>
                <a:lnTo>
                  <a:pt x="4917" y="19701"/>
                </a:lnTo>
                <a:lnTo>
                  <a:pt x="4810" y="19737"/>
                </a:lnTo>
                <a:lnTo>
                  <a:pt x="4632" y="19844"/>
                </a:lnTo>
                <a:lnTo>
                  <a:pt x="4525" y="20022"/>
                </a:lnTo>
                <a:lnTo>
                  <a:pt x="4454" y="20236"/>
                </a:lnTo>
                <a:lnTo>
                  <a:pt x="4454" y="20449"/>
                </a:lnTo>
                <a:lnTo>
                  <a:pt x="4525" y="20628"/>
                </a:lnTo>
                <a:lnTo>
                  <a:pt x="4597" y="20770"/>
                </a:lnTo>
                <a:lnTo>
                  <a:pt x="4668" y="20806"/>
                </a:lnTo>
                <a:lnTo>
                  <a:pt x="4703" y="20806"/>
                </a:lnTo>
                <a:lnTo>
                  <a:pt x="4953" y="20877"/>
                </a:lnTo>
                <a:lnTo>
                  <a:pt x="5024" y="20913"/>
                </a:lnTo>
                <a:lnTo>
                  <a:pt x="5060" y="20948"/>
                </a:lnTo>
                <a:lnTo>
                  <a:pt x="5060" y="20984"/>
                </a:lnTo>
                <a:lnTo>
                  <a:pt x="4988" y="20984"/>
                </a:lnTo>
                <a:lnTo>
                  <a:pt x="4703" y="20913"/>
                </a:lnTo>
                <a:lnTo>
                  <a:pt x="4525" y="20806"/>
                </a:lnTo>
                <a:lnTo>
                  <a:pt x="4312" y="20699"/>
                </a:lnTo>
                <a:lnTo>
                  <a:pt x="4133" y="20556"/>
                </a:lnTo>
                <a:lnTo>
                  <a:pt x="3955" y="20414"/>
                </a:lnTo>
                <a:lnTo>
                  <a:pt x="3848" y="20343"/>
                </a:lnTo>
                <a:lnTo>
                  <a:pt x="3777" y="20307"/>
                </a:lnTo>
                <a:lnTo>
                  <a:pt x="3670" y="20307"/>
                </a:lnTo>
                <a:lnTo>
                  <a:pt x="3528" y="20343"/>
                </a:lnTo>
                <a:lnTo>
                  <a:pt x="3314" y="20449"/>
                </a:lnTo>
                <a:lnTo>
                  <a:pt x="3065" y="20628"/>
                </a:lnTo>
                <a:lnTo>
                  <a:pt x="2887" y="20913"/>
                </a:lnTo>
                <a:lnTo>
                  <a:pt x="2780" y="21198"/>
                </a:lnTo>
                <a:lnTo>
                  <a:pt x="2708" y="21447"/>
                </a:lnTo>
                <a:lnTo>
                  <a:pt x="2708" y="21589"/>
                </a:lnTo>
                <a:lnTo>
                  <a:pt x="2744" y="21696"/>
                </a:lnTo>
                <a:lnTo>
                  <a:pt x="2780" y="21874"/>
                </a:lnTo>
                <a:lnTo>
                  <a:pt x="2708" y="22053"/>
                </a:lnTo>
                <a:lnTo>
                  <a:pt x="2601" y="22159"/>
                </a:lnTo>
                <a:lnTo>
                  <a:pt x="2423" y="22195"/>
                </a:lnTo>
                <a:lnTo>
                  <a:pt x="2245" y="22266"/>
                </a:lnTo>
                <a:lnTo>
                  <a:pt x="2103" y="22338"/>
                </a:lnTo>
                <a:lnTo>
                  <a:pt x="1960" y="22444"/>
                </a:lnTo>
                <a:lnTo>
                  <a:pt x="1925" y="22551"/>
                </a:lnTo>
                <a:lnTo>
                  <a:pt x="1889" y="22694"/>
                </a:lnTo>
                <a:lnTo>
                  <a:pt x="1782" y="22836"/>
                </a:lnTo>
                <a:lnTo>
                  <a:pt x="1640" y="22979"/>
                </a:lnTo>
                <a:lnTo>
                  <a:pt x="1461" y="23086"/>
                </a:lnTo>
                <a:lnTo>
                  <a:pt x="891" y="23371"/>
                </a:lnTo>
                <a:lnTo>
                  <a:pt x="286" y="23763"/>
                </a:lnTo>
                <a:lnTo>
                  <a:pt x="215" y="23834"/>
                </a:lnTo>
                <a:lnTo>
                  <a:pt x="143" y="23941"/>
                </a:lnTo>
                <a:lnTo>
                  <a:pt x="36" y="24154"/>
                </a:lnTo>
                <a:lnTo>
                  <a:pt x="1" y="24368"/>
                </a:lnTo>
                <a:lnTo>
                  <a:pt x="36" y="24511"/>
                </a:lnTo>
                <a:lnTo>
                  <a:pt x="72" y="24618"/>
                </a:lnTo>
                <a:lnTo>
                  <a:pt x="179" y="24831"/>
                </a:lnTo>
                <a:lnTo>
                  <a:pt x="357" y="25045"/>
                </a:lnTo>
                <a:lnTo>
                  <a:pt x="535" y="25188"/>
                </a:lnTo>
                <a:lnTo>
                  <a:pt x="713" y="25294"/>
                </a:lnTo>
                <a:lnTo>
                  <a:pt x="1497" y="25686"/>
                </a:lnTo>
                <a:lnTo>
                  <a:pt x="1640" y="25758"/>
                </a:lnTo>
                <a:lnTo>
                  <a:pt x="1746" y="25758"/>
                </a:lnTo>
                <a:lnTo>
                  <a:pt x="1782" y="25686"/>
                </a:lnTo>
                <a:lnTo>
                  <a:pt x="1782" y="25544"/>
                </a:lnTo>
                <a:lnTo>
                  <a:pt x="1746" y="25401"/>
                </a:lnTo>
                <a:lnTo>
                  <a:pt x="1746" y="25330"/>
                </a:lnTo>
                <a:lnTo>
                  <a:pt x="1782" y="25294"/>
                </a:lnTo>
                <a:lnTo>
                  <a:pt x="1818" y="25294"/>
                </a:lnTo>
                <a:lnTo>
                  <a:pt x="1960" y="25437"/>
                </a:lnTo>
                <a:lnTo>
                  <a:pt x="2031" y="25579"/>
                </a:lnTo>
                <a:lnTo>
                  <a:pt x="2138" y="25793"/>
                </a:lnTo>
                <a:lnTo>
                  <a:pt x="2316" y="26078"/>
                </a:lnTo>
                <a:lnTo>
                  <a:pt x="2388" y="26221"/>
                </a:lnTo>
                <a:lnTo>
                  <a:pt x="2388" y="26328"/>
                </a:lnTo>
                <a:lnTo>
                  <a:pt x="2281" y="26435"/>
                </a:lnTo>
                <a:lnTo>
                  <a:pt x="2138" y="26470"/>
                </a:lnTo>
                <a:lnTo>
                  <a:pt x="1960" y="26506"/>
                </a:lnTo>
                <a:lnTo>
                  <a:pt x="1818" y="26577"/>
                </a:lnTo>
                <a:lnTo>
                  <a:pt x="1746" y="26684"/>
                </a:lnTo>
                <a:lnTo>
                  <a:pt x="1746" y="26791"/>
                </a:lnTo>
                <a:lnTo>
                  <a:pt x="1746" y="26933"/>
                </a:lnTo>
                <a:lnTo>
                  <a:pt x="1675" y="27040"/>
                </a:lnTo>
                <a:lnTo>
                  <a:pt x="1533" y="27111"/>
                </a:lnTo>
                <a:lnTo>
                  <a:pt x="1390" y="27147"/>
                </a:lnTo>
                <a:lnTo>
                  <a:pt x="1283" y="27183"/>
                </a:lnTo>
                <a:lnTo>
                  <a:pt x="1212" y="27254"/>
                </a:lnTo>
                <a:lnTo>
                  <a:pt x="1212" y="27361"/>
                </a:lnTo>
                <a:lnTo>
                  <a:pt x="1283" y="27503"/>
                </a:lnTo>
                <a:lnTo>
                  <a:pt x="1390" y="27681"/>
                </a:lnTo>
                <a:lnTo>
                  <a:pt x="1497" y="27824"/>
                </a:lnTo>
                <a:lnTo>
                  <a:pt x="1568" y="28002"/>
                </a:lnTo>
                <a:lnTo>
                  <a:pt x="1604" y="28180"/>
                </a:lnTo>
                <a:lnTo>
                  <a:pt x="1675" y="28287"/>
                </a:lnTo>
                <a:lnTo>
                  <a:pt x="1746" y="28430"/>
                </a:lnTo>
                <a:lnTo>
                  <a:pt x="1889" y="28536"/>
                </a:lnTo>
                <a:lnTo>
                  <a:pt x="1996" y="28608"/>
                </a:lnTo>
                <a:lnTo>
                  <a:pt x="2245" y="28679"/>
                </a:lnTo>
                <a:lnTo>
                  <a:pt x="2352" y="28679"/>
                </a:lnTo>
                <a:lnTo>
                  <a:pt x="2388" y="28643"/>
                </a:lnTo>
                <a:lnTo>
                  <a:pt x="2459" y="28608"/>
                </a:lnTo>
                <a:lnTo>
                  <a:pt x="2566" y="28643"/>
                </a:lnTo>
                <a:lnTo>
                  <a:pt x="2637" y="28715"/>
                </a:lnTo>
                <a:lnTo>
                  <a:pt x="2673" y="28750"/>
                </a:lnTo>
                <a:lnTo>
                  <a:pt x="2637" y="28857"/>
                </a:lnTo>
                <a:lnTo>
                  <a:pt x="2601" y="28964"/>
                </a:lnTo>
                <a:lnTo>
                  <a:pt x="2530" y="29071"/>
                </a:lnTo>
                <a:lnTo>
                  <a:pt x="2495" y="29142"/>
                </a:lnTo>
                <a:lnTo>
                  <a:pt x="2459" y="29213"/>
                </a:lnTo>
                <a:lnTo>
                  <a:pt x="2495" y="29391"/>
                </a:lnTo>
                <a:lnTo>
                  <a:pt x="2566" y="29605"/>
                </a:lnTo>
                <a:lnTo>
                  <a:pt x="2673" y="29783"/>
                </a:lnTo>
                <a:lnTo>
                  <a:pt x="3100" y="30211"/>
                </a:lnTo>
                <a:lnTo>
                  <a:pt x="3492" y="30567"/>
                </a:lnTo>
                <a:lnTo>
                  <a:pt x="3635" y="30638"/>
                </a:lnTo>
                <a:lnTo>
                  <a:pt x="3742" y="30674"/>
                </a:lnTo>
                <a:lnTo>
                  <a:pt x="3777" y="30674"/>
                </a:lnTo>
                <a:lnTo>
                  <a:pt x="3777" y="30638"/>
                </a:lnTo>
                <a:lnTo>
                  <a:pt x="3777" y="30531"/>
                </a:lnTo>
                <a:lnTo>
                  <a:pt x="3742" y="30389"/>
                </a:lnTo>
                <a:lnTo>
                  <a:pt x="3777" y="30318"/>
                </a:lnTo>
                <a:lnTo>
                  <a:pt x="3813" y="30282"/>
                </a:lnTo>
                <a:lnTo>
                  <a:pt x="3884" y="30318"/>
                </a:lnTo>
                <a:lnTo>
                  <a:pt x="3955" y="30353"/>
                </a:lnTo>
                <a:lnTo>
                  <a:pt x="4062" y="30318"/>
                </a:lnTo>
                <a:lnTo>
                  <a:pt x="4133" y="30246"/>
                </a:lnTo>
                <a:lnTo>
                  <a:pt x="4205" y="30140"/>
                </a:lnTo>
                <a:lnTo>
                  <a:pt x="4276" y="30033"/>
                </a:lnTo>
                <a:lnTo>
                  <a:pt x="4312" y="29961"/>
                </a:lnTo>
                <a:lnTo>
                  <a:pt x="4383" y="29961"/>
                </a:lnTo>
                <a:lnTo>
                  <a:pt x="4418" y="30033"/>
                </a:lnTo>
                <a:lnTo>
                  <a:pt x="4454" y="30068"/>
                </a:lnTo>
                <a:lnTo>
                  <a:pt x="4525" y="30140"/>
                </a:lnTo>
                <a:lnTo>
                  <a:pt x="4597" y="30140"/>
                </a:lnTo>
                <a:lnTo>
                  <a:pt x="4668" y="30104"/>
                </a:lnTo>
                <a:lnTo>
                  <a:pt x="4775" y="30033"/>
                </a:lnTo>
                <a:lnTo>
                  <a:pt x="5024" y="30033"/>
                </a:lnTo>
                <a:lnTo>
                  <a:pt x="5131" y="30068"/>
                </a:lnTo>
                <a:lnTo>
                  <a:pt x="5202" y="30104"/>
                </a:lnTo>
                <a:lnTo>
                  <a:pt x="5273" y="30140"/>
                </a:lnTo>
                <a:lnTo>
                  <a:pt x="5273" y="30211"/>
                </a:lnTo>
                <a:lnTo>
                  <a:pt x="5238" y="30246"/>
                </a:lnTo>
                <a:lnTo>
                  <a:pt x="5273" y="30282"/>
                </a:lnTo>
                <a:lnTo>
                  <a:pt x="5380" y="30282"/>
                </a:lnTo>
                <a:lnTo>
                  <a:pt x="5915" y="30318"/>
                </a:lnTo>
                <a:lnTo>
                  <a:pt x="6485" y="30353"/>
                </a:lnTo>
                <a:lnTo>
                  <a:pt x="6663" y="30389"/>
                </a:lnTo>
                <a:lnTo>
                  <a:pt x="6770" y="30425"/>
                </a:lnTo>
                <a:lnTo>
                  <a:pt x="6770" y="30460"/>
                </a:lnTo>
                <a:lnTo>
                  <a:pt x="6805" y="30460"/>
                </a:lnTo>
                <a:lnTo>
                  <a:pt x="6877" y="30389"/>
                </a:lnTo>
                <a:lnTo>
                  <a:pt x="7055" y="30068"/>
                </a:lnTo>
                <a:lnTo>
                  <a:pt x="7126" y="29997"/>
                </a:lnTo>
                <a:lnTo>
                  <a:pt x="7197" y="29997"/>
                </a:lnTo>
                <a:lnTo>
                  <a:pt x="7304" y="30033"/>
                </a:lnTo>
                <a:lnTo>
                  <a:pt x="7375" y="30104"/>
                </a:lnTo>
                <a:lnTo>
                  <a:pt x="7447" y="30211"/>
                </a:lnTo>
                <a:lnTo>
                  <a:pt x="7482" y="30353"/>
                </a:lnTo>
                <a:lnTo>
                  <a:pt x="7482" y="30531"/>
                </a:lnTo>
                <a:lnTo>
                  <a:pt x="7411" y="30674"/>
                </a:lnTo>
                <a:lnTo>
                  <a:pt x="7375" y="30852"/>
                </a:lnTo>
                <a:lnTo>
                  <a:pt x="7375" y="31030"/>
                </a:lnTo>
                <a:lnTo>
                  <a:pt x="7482" y="31208"/>
                </a:lnTo>
                <a:lnTo>
                  <a:pt x="7589" y="31351"/>
                </a:lnTo>
                <a:lnTo>
                  <a:pt x="7767" y="31493"/>
                </a:lnTo>
                <a:lnTo>
                  <a:pt x="8017" y="31600"/>
                </a:lnTo>
                <a:lnTo>
                  <a:pt x="8230" y="31636"/>
                </a:lnTo>
                <a:lnTo>
                  <a:pt x="8622" y="31636"/>
                </a:lnTo>
                <a:lnTo>
                  <a:pt x="8800" y="31743"/>
                </a:lnTo>
                <a:lnTo>
                  <a:pt x="8907" y="31885"/>
                </a:lnTo>
                <a:lnTo>
                  <a:pt x="8978" y="32063"/>
                </a:lnTo>
                <a:lnTo>
                  <a:pt x="9014" y="32241"/>
                </a:lnTo>
                <a:lnTo>
                  <a:pt x="9157" y="32420"/>
                </a:lnTo>
                <a:lnTo>
                  <a:pt x="9299" y="32491"/>
                </a:lnTo>
                <a:lnTo>
                  <a:pt x="9477" y="32526"/>
                </a:lnTo>
                <a:lnTo>
                  <a:pt x="9655" y="32491"/>
                </a:lnTo>
                <a:lnTo>
                  <a:pt x="9762" y="32420"/>
                </a:lnTo>
                <a:lnTo>
                  <a:pt x="9833" y="32313"/>
                </a:lnTo>
                <a:lnTo>
                  <a:pt x="9869" y="32206"/>
                </a:lnTo>
                <a:lnTo>
                  <a:pt x="9869" y="32099"/>
                </a:lnTo>
                <a:lnTo>
                  <a:pt x="9905" y="31956"/>
                </a:lnTo>
                <a:lnTo>
                  <a:pt x="9976" y="31814"/>
                </a:lnTo>
                <a:lnTo>
                  <a:pt x="10118" y="31707"/>
                </a:lnTo>
                <a:lnTo>
                  <a:pt x="10403" y="31386"/>
                </a:lnTo>
                <a:lnTo>
                  <a:pt x="10724" y="30995"/>
                </a:lnTo>
                <a:lnTo>
                  <a:pt x="10795" y="30923"/>
                </a:lnTo>
                <a:lnTo>
                  <a:pt x="10867" y="30852"/>
                </a:lnTo>
                <a:lnTo>
                  <a:pt x="10973" y="30816"/>
                </a:lnTo>
                <a:lnTo>
                  <a:pt x="11187" y="30816"/>
                </a:lnTo>
                <a:lnTo>
                  <a:pt x="11330" y="30852"/>
                </a:lnTo>
                <a:lnTo>
                  <a:pt x="11437" y="30923"/>
                </a:lnTo>
                <a:lnTo>
                  <a:pt x="11579" y="30995"/>
                </a:lnTo>
                <a:lnTo>
                  <a:pt x="11828" y="31173"/>
                </a:lnTo>
                <a:lnTo>
                  <a:pt x="12078" y="31280"/>
                </a:lnTo>
                <a:lnTo>
                  <a:pt x="12292" y="31315"/>
                </a:lnTo>
                <a:lnTo>
                  <a:pt x="12398" y="31315"/>
                </a:lnTo>
                <a:lnTo>
                  <a:pt x="12470" y="31280"/>
                </a:lnTo>
                <a:lnTo>
                  <a:pt x="12826" y="31030"/>
                </a:lnTo>
                <a:lnTo>
                  <a:pt x="12790" y="30959"/>
                </a:lnTo>
                <a:lnTo>
                  <a:pt x="12719" y="30816"/>
                </a:lnTo>
                <a:lnTo>
                  <a:pt x="12719" y="30781"/>
                </a:lnTo>
                <a:lnTo>
                  <a:pt x="12862" y="30745"/>
                </a:lnTo>
                <a:lnTo>
                  <a:pt x="13075" y="30816"/>
                </a:lnTo>
                <a:lnTo>
                  <a:pt x="13360" y="30888"/>
                </a:lnTo>
                <a:lnTo>
                  <a:pt x="13930" y="31101"/>
                </a:lnTo>
                <a:lnTo>
                  <a:pt x="14108" y="31173"/>
                </a:lnTo>
                <a:lnTo>
                  <a:pt x="14180" y="31244"/>
                </a:lnTo>
                <a:lnTo>
                  <a:pt x="14215" y="31244"/>
                </a:lnTo>
                <a:lnTo>
                  <a:pt x="14287" y="31101"/>
                </a:lnTo>
                <a:lnTo>
                  <a:pt x="14429" y="30638"/>
                </a:lnTo>
                <a:lnTo>
                  <a:pt x="14536" y="30318"/>
                </a:lnTo>
                <a:lnTo>
                  <a:pt x="14643" y="29961"/>
                </a:lnTo>
                <a:lnTo>
                  <a:pt x="14785" y="29676"/>
                </a:lnTo>
                <a:lnTo>
                  <a:pt x="14928" y="29463"/>
                </a:lnTo>
                <a:lnTo>
                  <a:pt x="15035" y="29285"/>
                </a:lnTo>
                <a:lnTo>
                  <a:pt x="15142" y="29071"/>
                </a:lnTo>
                <a:lnTo>
                  <a:pt x="15213" y="28857"/>
                </a:lnTo>
                <a:lnTo>
                  <a:pt x="15213" y="28643"/>
                </a:lnTo>
                <a:lnTo>
                  <a:pt x="15213" y="28501"/>
                </a:lnTo>
                <a:lnTo>
                  <a:pt x="15284" y="28394"/>
                </a:lnTo>
                <a:lnTo>
                  <a:pt x="15391" y="28287"/>
                </a:lnTo>
                <a:lnTo>
                  <a:pt x="15712" y="28287"/>
                </a:lnTo>
                <a:lnTo>
                  <a:pt x="15818" y="28251"/>
                </a:lnTo>
                <a:lnTo>
                  <a:pt x="15925" y="28180"/>
                </a:lnTo>
                <a:lnTo>
                  <a:pt x="15961" y="28109"/>
                </a:lnTo>
                <a:lnTo>
                  <a:pt x="15997" y="28073"/>
                </a:lnTo>
                <a:lnTo>
                  <a:pt x="16103" y="28002"/>
                </a:lnTo>
                <a:lnTo>
                  <a:pt x="16709" y="28002"/>
                </a:lnTo>
                <a:lnTo>
                  <a:pt x="16887" y="27895"/>
                </a:lnTo>
                <a:lnTo>
                  <a:pt x="16994" y="27753"/>
                </a:lnTo>
                <a:lnTo>
                  <a:pt x="17065" y="27681"/>
                </a:lnTo>
                <a:lnTo>
                  <a:pt x="17065" y="27610"/>
                </a:lnTo>
                <a:lnTo>
                  <a:pt x="17137" y="27147"/>
                </a:lnTo>
                <a:lnTo>
                  <a:pt x="17422" y="26862"/>
                </a:lnTo>
                <a:lnTo>
                  <a:pt x="17528" y="26720"/>
                </a:lnTo>
                <a:lnTo>
                  <a:pt x="17635" y="26648"/>
                </a:lnTo>
                <a:lnTo>
                  <a:pt x="17742" y="26648"/>
                </a:lnTo>
                <a:lnTo>
                  <a:pt x="17778" y="26684"/>
                </a:lnTo>
                <a:lnTo>
                  <a:pt x="17778" y="26684"/>
                </a:lnTo>
                <a:lnTo>
                  <a:pt x="17742" y="26577"/>
                </a:lnTo>
                <a:lnTo>
                  <a:pt x="17707" y="26470"/>
                </a:lnTo>
                <a:lnTo>
                  <a:pt x="17707" y="26363"/>
                </a:lnTo>
                <a:lnTo>
                  <a:pt x="17742" y="26292"/>
                </a:lnTo>
                <a:lnTo>
                  <a:pt x="17813" y="26256"/>
                </a:lnTo>
                <a:lnTo>
                  <a:pt x="17885" y="26292"/>
                </a:lnTo>
                <a:lnTo>
                  <a:pt x="17992" y="26363"/>
                </a:lnTo>
                <a:lnTo>
                  <a:pt x="18277" y="26541"/>
                </a:lnTo>
                <a:lnTo>
                  <a:pt x="18419" y="26648"/>
                </a:lnTo>
                <a:lnTo>
                  <a:pt x="18597" y="26684"/>
                </a:lnTo>
                <a:lnTo>
                  <a:pt x="18775" y="26684"/>
                </a:lnTo>
                <a:lnTo>
                  <a:pt x="18918" y="26613"/>
                </a:lnTo>
                <a:lnTo>
                  <a:pt x="19096" y="26506"/>
                </a:lnTo>
                <a:lnTo>
                  <a:pt x="19238" y="26506"/>
                </a:lnTo>
                <a:lnTo>
                  <a:pt x="19345" y="26541"/>
                </a:lnTo>
                <a:lnTo>
                  <a:pt x="19417" y="26684"/>
                </a:lnTo>
                <a:lnTo>
                  <a:pt x="19452" y="26755"/>
                </a:lnTo>
                <a:lnTo>
                  <a:pt x="19488" y="26755"/>
                </a:lnTo>
                <a:lnTo>
                  <a:pt x="19523" y="26720"/>
                </a:lnTo>
                <a:lnTo>
                  <a:pt x="19595" y="26577"/>
                </a:lnTo>
                <a:lnTo>
                  <a:pt x="19666" y="26363"/>
                </a:lnTo>
                <a:lnTo>
                  <a:pt x="19808" y="25722"/>
                </a:lnTo>
                <a:lnTo>
                  <a:pt x="19915" y="25722"/>
                </a:lnTo>
                <a:lnTo>
                  <a:pt x="20236" y="25793"/>
                </a:lnTo>
                <a:lnTo>
                  <a:pt x="20343" y="25829"/>
                </a:lnTo>
                <a:lnTo>
                  <a:pt x="20414" y="25793"/>
                </a:lnTo>
                <a:lnTo>
                  <a:pt x="20521" y="25758"/>
                </a:lnTo>
                <a:lnTo>
                  <a:pt x="20592" y="25686"/>
                </a:lnTo>
                <a:lnTo>
                  <a:pt x="20735" y="25473"/>
                </a:lnTo>
                <a:lnTo>
                  <a:pt x="20806" y="25223"/>
                </a:lnTo>
                <a:lnTo>
                  <a:pt x="20842" y="24903"/>
                </a:lnTo>
                <a:lnTo>
                  <a:pt x="20806" y="24618"/>
                </a:lnTo>
                <a:lnTo>
                  <a:pt x="20699" y="24368"/>
                </a:lnTo>
                <a:lnTo>
                  <a:pt x="20628" y="24297"/>
                </a:lnTo>
                <a:lnTo>
                  <a:pt x="20557" y="24226"/>
                </a:lnTo>
                <a:lnTo>
                  <a:pt x="20450" y="24154"/>
                </a:lnTo>
                <a:lnTo>
                  <a:pt x="20378" y="24048"/>
                </a:lnTo>
                <a:lnTo>
                  <a:pt x="20414" y="23976"/>
                </a:lnTo>
                <a:lnTo>
                  <a:pt x="20485" y="23941"/>
                </a:lnTo>
                <a:lnTo>
                  <a:pt x="21518" y="23656"/>
                </a:lnTo>
                <a:lnTo>
                  <a:pt x="21803" y="23584"/>
                </a:lnTo>
                <a:lnTo>
                  <a:pt x="22017" y="23478"/>
                </a:lnTo>
                <a:lnTo>
                  <a:pt x="22160" y="23371"/>
                </a:lnTo>
                <a:lnTo>
                  <a:pt x="22195" y="23335"/>
                </a:lnTo>
                <a:lnTo>
                  <a:pt x="22195" y="23264"/>
                </a:lnTo>
                <a:lnTo>
                  <a:pt x="22231" y="23157"/>
                </a:lnTo>
                <a:lnTo>
                  <a:pt x="22338" y="23014"/>
                </a:lnTo>
                <a:lnTo>
                  <a:pt x="22480" y="22836"/>
                </a:lnTo>
                <a:lnTo>
                  <a:pt x="22694" y="22658"/>
                </a:lnTo>
                <a:lnTo>
                  <a:pt x="22872" y="22516"/>
                </a:lnTo>
                <a:lnTo>
                  <a:pt x="23015" y="22338"/>
                </a:lnTo>
                <a:lnTo>
                  <a:pt x="23050" y="22195"/>
                </a:lnTo>
                <a:lnTo>
                  <a:pt x="23015" y="22124"/>
                </a:lnTo>
                <a:lnTo>
                  <a:pt x="22979" y="22088"/>
                </a:lnTo>
                <a:lnTo>
                  <a:pt x="22908" y="21981"/>
                </a:lnTo>
                <a:lnTo>
                  <a:pt x="22872" y="21839"/>
                </a:lnTo>
                <a:lnTo>
                  <a:pt x="22872" y="21661"/>
                </a:lnTo>
                <a:lnTo>
                  <a:pt x="22908" y="21447"/>
                </a:lnTo>
                <a:lnTo>
                  <a:pt x="23015" y="21269"/>
                </a:lnTo>
                <a:lnTo>
                  <a:pt x="23157" y="21091"/>
                </a:lnTo>
                <a:lnTo>
                  <a:pt x="23371" y="20948"/>
                </a:lnTo>
                <a:lnTo>
                  <a:pt x="23549" y="20877"/>
                </a:lnTo>
                <a:lnTo>
                  <a:pt x="23763" y="20841"/>
                </a:lnTo>
                <a:lnTo>
                  <a:pt x="23941" y="20770"/>
                </a:lnTo>
                <a:lnTo>
                  <a:pt x="24048" y="20699"/>
                </a:lnTo>
                <a:lnTo>
                  <a:pt x="24119" y="20663"/>
                </a:lnTo>
                <a:lnTo>
                  <a:pt x="24084" y="20556"/>
                </a:lnTo>
                <a:lnTo>
                  <a:pt x="24012" y="20449"/>
                </a:lnTo>
                <a:lnTo>
                  <a:pt x="23905" y="20307"/>
                </a:lnTo>
                <a:lnTo>
                  <a:pt x="23763" y="20164"/>
                </a:lnTo>
                <a:lnTo>
                  <a:pt x="23620" y="20022"/>
                </a:lnTo>
                <a:lnTo>
                  <a:pt x="23549" y="19915"/>
                </a:lnTo>
                <a:lnTo>
                  <a:pt x="23514" y="19844"/>
                </a:lnTo>
                <a:lnTo>
                  <a:pt x="23549" y="19773"/>
                </a:lnTo>
                <a:lnTo>
                  <a:pt x="23692" y="19773"/>
                </a:lnTo>
                <a:lnTo>
                  <a:pt x="23870" y="19808"/>
                </a:lnTo>
                <a:lnTo>
                  <a:pt x="24440" y="19951"/>
                </a:lnTo>
                <a:lnTo>
                  <a:pt x="24974" y="20129"/>
                </a:lnTo>
                <a:lnTo>
                  <a:pt x="25330" y="20343"/>
                </a:lnTo>
                <a:lnTo>
                  <a:pt x="25580" y="20521"/>
                </a:lnTo>
                <a:lnTo>
                  <a:pt x="25687" y="19915"/>
                </a:lnTo>
                <a:lnTo>
                  <a:pt x="25722" y="19630"/>
                </a:lnTo>
                <a:lnTo>
                  <a:pt x="25865" y="19416"/>
                </a:lnTo>
                <a:lnTo>
                  <a:pt x="26007" y="19238"/>
                </a:lnTo>
                <a:lnTo>
                  <a:pt x="26114" y="19167"/>
                </a:lnTo>
                <a:lnTo>
                  <a:pt x="26221" y="19131"/>
                </a:lnTo>
                <a:lnTo>
                  <a:pt x="26399" y="19096"/>
                </a:lnTo>
                <a:lnTo>
                  <a:pt x="26542" y="19131"/>
                </a:lnTo>
                <a:lnTo>
                  <a:pt x="26649" y="19167"/>
                </a:lnTo>
                <a:lnTo>
                  <a:pt x="26684" y="19238"/>
                </a:lnTo>
                <a:lnTo>
                  <a:pt x="26684" y="19274"/>
                </a:lnTo>
                <a:lnTo>
                  <a:pt x="26720" y="19309"/>
                </a:lnTo>
                <a:lnTo>
                  <a:pt x="26791" y="19309"/>
                </a:lnTo>
                <a:lnTo>
                  <a:pt x="26934" y="19203"/>
                </a:lnTo>
                <a:lnTo>
                  <a:pt x="27112" y="19060"/>
                </a:lnTo>
                <a:lnTo>
                  <a:pt x="27290" y="18918"/>
                </a:lnTo>
                <a:lnTo>
                  <a:pt x="27468" y="18882"/>
                </a:lnTo>
                <a:lnTo>
                  <a:pt x="27575" y="18882"/>
                </a:lnTo>
                <a:lnTo>
                  <a:pt x="27646" y="18918"/>
                </a:lnTo>
                <a:lnTo>
                  <a:pt x="27753" y="18953"/>
                </a:lnTo>
                <a:lnTo>
                  <a:pt x="27789" y="19024"/>
                </a:lnTo>
                <a:lnTo>
                  <a:pt x="27931" y="19203"/>
                </a:lnTo>
                <a:lnTo>
                  <a:pt x="28109" y="19345"/>
                </a:lnTo>
                <a:lnTo>
                  <a:pt x="28252" y="19488"/>
                </a:lnTo>
                <a:lnTo>
                  <a:pt x="28394" y="19559"/>
                </a:lnTo>
                <a:lnTo>
                  <a:pt x="28501" y="19594"/>
                </a:lnTo>
                <a:lnTo>
                  <a:pt x="28572" y="19594"/>
                </a:lnTo>
                <a:lnTo>
                  <a:pt x="28608" y="19559"/>
                </a:lnTo>
                <a:lnTo>
                  <a:pt x="28608" y="19523"/>
                </a:lnTo>
                <a:lnTo>
                  <a:pt x="28608" y="19381"/>
                </a:lnTo>
                <a:lnTo>
                  <a:pt x="28644" y="19203"/>
                </a:lnTo>
                <a:lnTo>
                  <a:pt x="28750" y="18704"/>
                </a:lnTo>
                <a:lnTo>
                  <a:pt x="28857" y="18490"/>
                </a:lnTo>
                <a:lnTo>
                  <a:pt x="29000" y="18312"/>
                </a:lnTo>
                <a:lnTo>
                  <a:pt x="29178" y="18205"/>
                </a:lnTo>
                <a:lnTo>
                  <a:pt x="29249" y="18169"/>
                </a:lnTo>
                <a:lnTo>
                  <a:pt x="29320" y="18205"/>
                </a:lnTo>
                <a:lnTo>
                  <a:pt x="29677" y="18312"/>
                </a:lnTo>
                <a:lnTo>
                  <a:pt x="29784" y="17956"/>
                </a:lnTo>
                <a:lnTo>
                  <a:pt x="29855" y="17813"/>
                </a:lnTo>
                <a:lnTo>
                  <a:pt x="29997" y="17599"/>
                </a:lnTo>
                <a:lnTo>
                  <a:pt x="30175" y="17421"/>
                </a:lnTo>
                <a:lnTo>
                  <a:pt x="30354" y="17243"/>
                </a:lnTo>
                <a:lnTo>
                  <a:pt x="30532" y="17065"/>
                </a:lnTo>
                <a:lnTo>
                  <a:pt x="30639" y="16851"/>
                </a:lnTo>
                <a:lnTo>
                  <a:pt x="30710" y="16638"/>
                </a:lnTo>
                <a:lnTo>
                  <a:pt x="30710" y="16531"/>
                </a:lnTo>
                <a:lnTo>
                  <a:pt x="30674" y="16424"/>
                </a:lnTo>
                <a:lnTo>
                  <a:pt x="30389" y="15676"/>
                </a:lnTo>
                <a:lnTo>
                  <a:pt x="30389" y="15533"/>
                </a:lnTo>
                <a:lnTo>
                  <a:pt x="30389" y="15426"/>
                </a:lnTo>
                <a:lnTo>
                  <a:pt x="30460" y="15284"/>
                </a:lnTo>
                <a:lnTo>
                  <a:pt x="30532" y="15213"/>
                </a:lnTo>
                <a:lnTo>
                  <a:pt x="30639" y="15141"/>
                </a:lnTo>
                <a:lnTo>
                  <a:pt x="30674" y="15177"/>
                </a:lnTo>
                <a:lnTo>
                  <a:pt x="30710" y="15284"/>
                </a:lnTo>
                <a:lnTo>
                  <a:pt x="30710" y="15426"/>
                </a:lnTo>
                <a:lnTo>
                  <a:pt x="30710" y="15498"/>
                </a:lnTo>
                <a:lnTo>
                  <a:pt x="30745" y="15604"/>
                </a:lnTo>
                <a:lnTo>
                  <a:pt x="30888" y="15818"/>
                </a:lnTo>
                <a:lnTo>
                  <a:pt x="31102" y="16032"/>
                </a:lnTo>
                <a:lnTo>
                  <a:pt x="31387" y="16210"/>
                </a:lnTo>
                <a:lnTo>
                  <a:pt x="31707" y="16353"/>
                </a:lnTo>
                <a:lnTo>
                  <a:pt x="32028" y="16459"/>
                </a:lnTo>
                <a:lnTo>
                  <a:pt x="32349" y="16531"/>
                </a:lnTo>
                <a:lnTo>
                  <a:pt x="33025" y="16531"/>
                </a:lnTo>
                <a:lnTo>
                  <a:pt x="33382" y="16566"/>
                </a:lnTo>
                <a:lnTo>
                  <a:pt x="33631" y="16638"/>
                </a:lnTo>
                <a:lnTo>
                  <a:pt x="33809" y="16780"/>
                </a:lnTo>
                <a:lnTo>
                  <a:pt x="33952" y="16887"/>
                </a:lnTo>
                <a:lnTo>
                  <a:pt x="34130" y="16994"/>
                </a:lnTo>
                <a:lnTo>
                  <a:pt x="34379" y="17065"/>
                </a:lnTo>
                <a:lnTo>
                  <a:pt x="34735" y="17065"/>
                </a:lnTo>
                <a:lnTo>
                  <a:pt x="35519" y="17101"/>
                </a:lnTo>
                <a:lnTo>
                  <a:pt x="35662" y="17065"/>
                </a:lnTo>
                <a:lnTo>
                  <a:pt x="35804" y="16958"/>
                </a:lnTo>
                <a:lnTo>
                  <a:pt x="35875" y="16851"/>
                </a:lnTo>
                <a:lnTo>
                  <a:pt x="35911" y="16709"/>
                </a:lnTo>
                <a:lnTo>
                  <a:pt x="35947" y="16459"/>
                </a:lnTo>
                <a:lnTo>
                  <a:pt x="35947" y="16424"/>
                </a:lnTo>
                <a:lnTo>
                  <a:pt x="35982" y="16424"/>
                </a:lnTo>
                <a:lnTo>
                  <a:pt x="36125" y="16531"/>
                </a:lnTo>
                <a:lnTo>
                  <a:pt x="36410" y="16566"/>
                </a:lnTo>
                <a:lnTo>
                  <a:pt x="36944" y="16602"/>
                </a:lnTo>
                <a:lnTo>
                  <a:pt x="37229" y="16566"/>
                </a:lnTo>
                <a:lnTo>
                  <a:pt x="37300" y="16531"/>
                </a:lnTo>
                <a:lnTo>
                  <a:pt x="37372" y="16495"/>
                </a:lnTo>
                <a:lnTo>
                  <a:pt x="37443" y="16424"/>
                </a:lnTo>
                <a:lnTo>
                  <a:pt x="37443" y="16353"/>
                </a:lnTo>
                <a:lnTo>
                  <a:pt x="37443" y="16246"/>
                </a:lnTo>
                <a:lnTo>
                  <a:pt x="37407" y="16174"/>
                </a:lnTo>
                <a:lnTo>
                  <a:pt x="37158" y="15854"/>
                </a:lnTo>
                <a:lnTo>
                  <a:pt x="37051" y="15783"/>
                </a:lnTo>
                <a:lnTo>
                  <a:pt x="36944" y="15747"/>
                </a:lnTo>
                <a:lnTo>
                  <a:pt x="36873" y="15747"/>
                </a:lnTo>
                <a:lnTo>
                  <a:pt x="36873" y="15676"/>
                </a:lnTo>
                <a:lnTo>
                  <a:pt x="36873" y="15640"/>
                </a:lnTo>
                <a:lnTo>
                  <a:pt x="36909" y="15533"/>
                </a:lnTo>
                <a:lnTo>
                  <a:pt x="36909" y="15462"/>
                </a:lnTo>
                <a:lnTo>
                  <a:pt x="36944" y="15426"/>
                </a:lnTo>
                <a:lnTo>
                  <a:pt x="36944" y="15391"/>
                </a:lnTo>
                <a:lnTo>
                  <a:pt x="36944" y="15355"/>
                </a:lnTo>
                <a:lnTo>
                  <a:pt x="37122" y="15355"/>
                </a:lnTo>
                <a:lnTo>
                  <a:pt x="37229" y="15319"/>
                </a:lnTo>
                <a:lnTo>
                  <a:pt x="37158" y="15391"/>
                </a:lnTo>
                <a:lnTo>
                  <a:pt x="37229" y="15498"/>
                </a:lnTo>
                <a:lnTo>
                  <a:pt x="37336" y="15604"/>
                </a:lnTo>
                <a:lnTo>
                  <a:pt x="37407" y="15747"/>
                </a:lnTo>
                <a:lnTo>
                  <a:pt x="37479" y="15925"/>
                </a:lnTo>
                <a:lnTo>
                  <a:pt x="37585" y="16103"/>
                </a:lnTo>
                <a:lnTo>
                  <a:pt x="37728" y="16246"/>
                </a:lnTo>
                <a:lnTo>
                  <a:pt x="37906" y="16353"/>
                </a:lnTo>
                <a:lnTo>
                  <a:pt x="38084" y="16388"/>
                </a:lnTo>
                <a:lnTo>
                  <a:pt x="38298" y="16388"/>
                </a:lnTo>
                <a:lnTo>
                  <a:pt x="38476" y="16353"/>
                </a:lnTo>
                <a:lnTo>
                  <a:pt x="38619" y="16281"/>
                </a:lnTo>
                <a:lnTo>
                  <a:pt x="38690" y="16246"/>
                </a:lnTo>
                <a:lnTo>
                  <a:pt x="38761" y="16139"/>
                </a:lnTo>
                <a:lnTo>
                  <a:pt x="38832" y="16103"/>
                </a:lnTo>
                <a:lnTo>
                  <a:pt x="38904" y="16103"/>
                </a:lnTo>
                <a:lnTo>
                  <a:pt x="39046" y="15996"/>
                </a:lnTo>
                <a:lnTo>
                  <a:pt x="39153" y="15961"/>
                </a:lnTo>
                <a:lnTo>
                  <a:pt x="39260" y="15961"/>
                </a:lnTo>
                <a:lnTo>
                  <a:pt x="39367" y="15996"/>
                </a:lnTo>
                <a:lnTo>
                  <a:pt x="39438" y="16032"/>
                </a:lnTo>
                <a:lnTo>
                  <a:pt x="39937" y="16602"/>
                </a:lnTo>
                <a:lnTo>
                  <a:pt x="40079" y="16744"/>
                </a:lnTo>
                <a:lnTo>
                  <a:pt x="40257" y="16851"/>
                </a:lnTo>
                <a:lnTo>
                  <a:pt x="40364" y="16923"/>
                </a:lnTo>
                <a:lnTo>
                  <a:pt x="40542" y="16923"/>
                </a:lnTo>
                <a:lnTo>
                  <a:pt x="40542" y="16958"/>
                </a:lnTo>
                <a:lnTo>
                  <a:pt x="40436" y="17029"/>
                </a:lnTo>
                <a:lnTo>
                  <a:pt x="40400" y="17065"/>
                </a:lnTo>
                <a:lnTo>
                  <a:pt x="40364" y="17101"/>
                </a:lnTo>
                <a:lnTo>
                  <a:pt x="40436" y="17243"/>
                </a:lnTo>
                <a:lnTo>
                  <a:pt x="40578" y="17386"/>
                </a:lnTo>
                <a:lnTo>
                  <a:pt x="40827" y="17564"/>
                </a:lnTo>
                <a:lnTo>
                  <a:pt x="41112" y="17778"/>
                </a:lnTo>
                <a:lnTo>
                  <a:pt x="41326" y="17991"/>
                </a:lnTo>
                <a:lnTo>
                  <a:pt x="41504" y="18205"/>
                </a:lnTo>
                <a:lnTo>
                  <a:pt x="41611" y="18348"/>
                </a:lnTo>
                <a:lnTo>
                  <a:pt x="41647" y="18526"/>
                </a:lnTo>
                <a:lnTo>
                  <a:pt x="41611" y="18668"/>
                </a:lnTo>
                <a:lnTo>
                  <a:pt x="41576" y="18811"/>
                </a:lnTo>
                <a:lnTo>
                  <a:pt x="41504" y="18918"/>
                </a:lnTo>
                <a:lnTo>
                  <a:pt x="41291" y="19167"/>
                </a:lnTo>
                <a:lnTo>
                  <a:pt x="41041" y="19523"/>
                </a:lnTo>
                <a:lnTo>
                  <a:pt x="40970" y="19701"/>
                </a:lnTo>
                <a:lnTo>
                  <a:pt x="40970" y="19915"/>
                </a:lnTo>
                <a:lnTo>
                  <a:pt x="41006" y="20129"/>
                </a:lnTo>
                <a:lnTo>
                  <a:pt x="41112" y="20307"/>
                </a:lnTo>
                <a:lnTo>
                  <a:pt x="41184" y="20378"/>
                </a:lnTo>
                <a:lnTo>
                  <a:pt x="41255" y="20449"/>
                </a:lnTo>
                <a:lnTo>
                  <a:pt x="41469" y="20521"/>
                </a:lnTo>
                <a:lnTo>
                  <a:pt x="41682" y="20485"/>
                </a:lnTo>
                <a:lnTo>
                  <a:pt x="41932" y="20414"/>
                </a:lnTo>
                <a:lnTo>
                  <a:pt x="42146" y="20343"/>
                </a:lnTo>
                <a:lnTo>
                  <a:pt x="42359" y="20343"/>
                </a:lnTo>
                <a:lnTo>
                  <a:pt x="42431" y="20378"/>
                </a:lnTo>
                <a:lnTo>
                  <a:pt x="42537" y="20414"/>
                </a:lnTo>
                <a:lnTo>
                  <a:pt x="42609" y="20485"/>
                </a:lnTo>
                <a:lnTo>
                  <a:pt x="42644" y="20592"/>
                </a:lnTo>
                <a:lnTo>
                  <a:pt x="42787" y="20770"/>
                </a:lnTo>
                <a:lnTo>
                  <a:pt x="42965" y="20913"/>
                </a:lnTo>
                <a:lnTo>
                  <a:pt x="43214" y="21055"/>
                </a:lnTo>
                <a:lnTo>
                  <a:pt x="43464" y="21126"/>
                </a:lnTo>
                <a:lnTo>
                  <a:pt x="44390" y="21198"/>
                </a:lnTo>
                <a:lnTo>
                  <a:pt x="44497" y="21233"/>
                </a:lnTo>
                <a:lnTo>
                  <a:pt x="44639" y="21304"/>
                </a:lnTo>
                <a:lnTo>
                  <a:pt x="44746" y="21376"/>
                </a:lnTo>
                <a:lnTo>
                  <a:pt x="44853" y="21483"/>
                </a:lnTo>
                <a:lnTo>
                  <a:pt x="45387" y="22231"/>
                </a:lnTo>
                <a:lnTo>
                  <a:pt x="45530" y="22409"/>
                </a:lnTo>
                <a:lnTo>
                  <a:pt x="45637" y="22551"/>
                </a:lnTo>
                <a:lnTo>
                  <a:pt x="45744" y="22623"/>
                </a:lnTo>
                <a:lnTo>
                  <a:pt x="45779" y="22623"/>
                </a:lnTo>
                <a:lnTo>
                  <a:pt x="45815" y="22409"/>
                </a:lnTo>
                <a:lnTo>
                  <a:pt x="45744" y="22124"/>
                </a:lnTo>
                <a:lnTo>
                  <a:pt x="45744" y="22017"/>
                </a:lnTo>
                <a:lnTo>
                  <a:pt x="45779" y="21981"/>
                </a:lnTo>
                <a:lnTo>
                  <a:pt x="45886" y="22017"/>
                </a:lnTo>
                <a:lnTo>
                  <a:pt x="46064" y="22124"/>
                </a:lnTo>
                <a:lnTo>
                  <a:pt x="46242" y="22231"/>
                </a:lnTo>
                <a:lnTo>
                  <a:pt x="46349" y="22231"/>
                </a:lnTo>
                <a:lnTo>
                  <a:pt x="46421" y="22195"/>
                </a:lnTo>
                <a:lnTo>
                  <a:pt x="46456" y="22124"/>
                </a:lnTo>
                <a:lnTo>
                  <a:pt x="46456" y="21946"/>
                </a:lnTo>
                <a:lnTo>
                  <a:pt x="46492" y="21768"/>
                </a:lnTo>
                <a:lnTo>
                  <a:pt x="46492" y="21732"/>
                </a:lnTo>
                <a:lnTo>
                  <a:pt x="46527" y="21696"/>
                </a:lnTo>
                <a:lnTo>
                  <a:pt x="46599" y="21696"/>
                </a:lnTo>
                <a:lnTo>
                  <a:pt x="46634" y="21732"/>
                </a:lnTo>
                <a:lnTo>
                  <a:pt x="46777" y="21839"/>
                </a:lnTo>
                <a:lnTo>
                  <a:pt x="46919" y="22053"/>
                </a:lnTo>
                <a:lnTo>
                  <a:pt x="46991" y="22088"/>
                </a:lnTo>
                <a:lnTo>
                  <a:pt x="47133" y="22124"/>
                </a:lnTo>
                <a:lnTo>
                  <a:pt x="47204" y="22053"/>
                </a:lnTo>
                <a:lnTo>
                  <a:pt x="47276" y="21981"/>
                </a:lnTo>
                <a:lnTo>
                  <a:pt x="47276" y="21803"/>
                </a:lnTo>
                <a:lnTo>
                  <a:pt x="47276" y="21625"/>
                </a:lnTo>
                <a:lnTo>
                  <a:pt x="47311" y="21732"/>
                </a:lnTo>
                <a:lnTo>
                  <a:pt x="47382" y="21839"/>
                </a:lnTo>
                <a:lnTo>
                  <a:pt x="47489" y="21910"/>
                </a:lnTo>
                <a:lnTo>
                  <a:pt x="47774" y="21910"/>
                </a:lnTo>
                <a:lnTo>
                  <a:pt x="48024" y="21732"/>
                </a:lnTo>
                <a:lnTo>
                  <a:pt x="48166" y="21625"/>
                </a:lnTo>
                <a:lnTo>
                  <a:pt x="48237" y="21554"/>
                </a:lnTo>
                <a:lnTo>
                  <a:pt x="48380" y="21411"/>
                </a:lnTo>
                <a:lnTo>
                  <a:pt x="48451" y="21376"/>
                </a:lnTo>
                <a:lnTo>
                  <a:pt x="48487" y="21376"/>
                </a:lnTo>
                <a:lnTo>
                  <a:pt x="48522" y="21340"/>
                </a:lnTo>
                <a:lnTo>
                  <a:pt x="48558" y="21304"/>
                </a:lnTo>
                <a:lnTo>
                  <a:pt x="48522" y="21055"/>
                </a:lnTo>
                <a:lnTo>
                  <a:pt x="48522" y="20948"/>
                </a:lnTo>
                <a:lnTo>
                  <a:pt x="48594" y="20841"/>
                </a:lnTo>
                <a:lnTo>
                  <a:pt x="48665" y="20770"/>
                </a:lnTo>
                <a:lnTo>
                  <a:pt x="48807" y="20734"/>
                </a:lnTo>
                <a:lnTo>
                  <a:pt x="49092" y="20734"/>
                </a:lnTo>
                <a:lnTo>
                  <a:pt x="49306" y="20663"/>
                </a:lnTo>
                <a:lnTo>
                  <a:pt x="49377" y="20556"/>
                </a:lnTo>
                <a:lnTo>
                  <a:pt x="49413" y="20414"/>
                </a:lnTo>
                <a:lnTo>
                  <a:pt x="49413" y="20307"/>
                </a:lnTo>
                <a:lnTo>
                  <a:pt x="49484" y="20164"/>
                </a:lnTo>
                <a:lnTo>
                  <a:pt x="49556" y="20022"/>
                </a:lnTo>
                <a:lnTo>
                  <a:pt x="49591" y="19844"/>
                </a:lnTo>
                <a:lnTo>
                  <a:pt x="49627" y="19773"/>
                </a:lnTo>
                <a:lnTo>
                  <a:pt x="49662" y="19737"/>
                </a:lnTo>
                <a:lnTo>
                  <a:pt x="49734" y="19773"/>
                </a:lnTo>
                <a:lnTo>
                  <a:pt x="49841" y="19808"/>
                </a:lnTo>
                <a:lnTo>
                  <a:pt x="49876" y="19844"/>
                </a:lnTo>
                <a:lnTo>
                  <a:pt x="49912" y="19808"/>
                </a:lnTo>
                <a:lnTo>
                  <a:pt x="49947" y="19737"/>
                </a:lnTo>
                <a:lnTo>
                  <a:pt x="49983" y="19594"/>
                </a:lnTo>
                <a:lnTo>
                  <a:pt x="49947" y="19345"/>
                </a:lnTo>
                <a:lnTo>
                  <a:pt x="49947" y="19060"/>
                </a:lnTo>
                <a:lnTo>
                  <a:pt x="49947" y="18775"/>
                </a:lnTo>
                <a:lnTo>
                  <a:pt x="49983" y="18490"/>
                </a:lnTo>
                <a:lnTo>
                  <a:pt x="50019" y="18276"/>
                </a:lnTo>
                <a:lnTo>
                  <a:pt x="50090" y="18063"/>
                </a:lnTo>
                <a:lnTo>
                  <a:pt x="50090" y="17920"/>
                </a:lnTo>
                <a:lnTo>
                  <a:pt x="50090" y="17849"/>
                </a:lnTo>
                <a:lnTo>
                  <a:pt x="50019" y="17813"/>
                </a:lnTo>
                <a:lnTo>
                  <a:pt x="49983" y="17778"/>
                </a:lnTo>
                <a:lnTo>
                  <a:pt x="49947" y="17742"/>
                </a:lnTo>
                <a:lnTo>
                  <a:pt x="49876" y="17671"/>
                </a:lnTo>
                <a:lnTo>
                  <a:pt x="49876" y="17564"/>
                </a:lnTo>
                <a:lnTo>
                  <a:pt x="49876" y="17457"/>
                </a:lnTo>
                <a:lnTo>
                  <a:pt x="49912" y="17386"/>
                </a:lnTo>
                <a:lnTo>
                  <a:pt x="49983" y="17279"/>
                </a:lnTo>
                <a:lnTo>
                  <a:pt x="50054" y="17243"/>
                </a:lnTo>
                <a:lnTo>
                  <a:pt x="50339" y="17065"/>
                </a:lnTo>
                <a:lnTo>
                  <a:pt x="50767" y="16816"/>
                </a:lnTo>
                <a:lnTo>
                  <a:pt x="50945" y="16638"/>
                </a:lnTo>
                <a:lnTo>
                  <a:pt x="51052" y="16459"/>
                </a:lnTo>
                <a:lnTo>
                  <a:pt x="51087" y="16317"/>
                </a:lnTo>
                <a:lnTo>
                  <a:pt x="51087" y="16246"/>
                </a:lnTo>
                <a:lnTo>
                  <a:pt x="51052" y="16174"/>
                </a:lnTo>
                <a:lnTo>
                  <a:pt x="50981" y="16068"/>
                </a:lnTo>
                <a:lnTo>
                  <a:pt x="50838" y="15925"/>
                </a:lnTo>
                <a:lnTo>
                  <a:pt x="50553" y="15711"/>
                </a:lnTo>
                <a:lnTo>
                  <a:pt x="50411" y="15604"/>
                </a:lnTo>
                <a:lnTo>
                  <a:pt x="50268" y="15462"/>
                </a:lnTo>
                <a:lnTo>
                  <a:pt x="50197" y="15284"/>
                </a:lnTo>
                <a:lnTo>
                  <a:pt x="50161" y="15070"/>
                </a:lnTo>
                <a:lnTo>
                  <a:pt x="50161" y="14892"/>
                </a:lnTo>
                <a:lnTo>
                  <a:pt x="50197" y="14678"/>
                </a:lnTo>
                <a:lnTo>
                  <a:pt x="50268" y="14536"/>
                </a:lnTo>
                <a:lnTo>
                  <a:pt x="50375" y="14393"/>
                </a:lnTo>
                <a:lnTo>
                  <a:pt x="50446" y="14286"/>
                </a:lnTo>
                <a:lnTo>
                  <a:pt x="50482" y="14179"/>
                </a:lnTo>
                <a:lnTo>
                  <a:pt x="50482" y="14073"/>
                </a:lnTo>
                <a:lnTo>
                  <a:pt x="50446" y="14001"/>
                </a:lnTo>
                <a:lnTo>
                  <a:pt x="50304" y="13788"/>
                </a:lnTo>
                <a:lnTo>
                  <a:pt x="50197" y="13609"/>
                </a:lnTo>
                <a:lnTo>
                  <a:pt x="50161" y="13503"/>
                </a:lnTo>
                <a:lnTo>
                  <a:pt x="50161" y="13396"/>
                </a:lnTo>
                <a:lnTo>
                  <a:pt x="50197" y="13289"/>
                </a:lnTo>
                <a:lnTo>
                  <a:pt x="50268" y="13218"/>
                </a:lnTo>
                <a:lnTo>
                  <a:pt x="50802" y="12648"/>
                </a:lnTo>
                <a:lnTo>
                  <a:pt x="51016" y="12398"/>
                </a:lnTo>
                <a:lnTo>
                  <a:pt x="51087" y="12363"/>
                </a:lnTo>
                <a:lnTo>
                  <a:pt x="51123" y="12363"/>
                </a:lnTo>
                <a:lnTo>
                  <a:pt x="51194" y="12291"/>
                </a:lnTo>
                <a:lnTo>
                  <a:pt x="51337" y="12006"/>
                </a:lnTo>
                <a:lnTo>
                  <a:pt x="51551" y="11721"/>
                </a:lnTo>
                <a:lnTo>
                  <a:pt x="51622" y="11614"/>
                </a:lnTo>
                <a:lnTo>
                  <a:pt x="51693" y="11543"/>
                </a:lnTo>
                <a:lnTo>
                  <a:pt x="51729" y="11508"/>
                </a:lnTo>
                <a:lnTo>
                  <a:pt x="51764" y="11401"/>
                </a:lnTo>
                <a:lnTo>
                  <a:pt x="51764" y="11116"/>
                </a:lnTo>
                <a:lnTo>
                  <a:pt x="51657" y="10688"/>
                </a:lnTo>
                <a:lnTo>
                  <a:pt x="51479" y="10332"/>
                </a:lnTo>
                <a:lnTo>
                  <a:pt x="51408" y="10189"/>
                </a:lnTo>
                <a:lnTo>
                  <a:pt x="51301" y="10083"/>
                </a:lnTo>
                <a:lnTo>
                  <a:pt x="51230" y="10011"/>
                </a:lnTo>
                <a:lnTo>
                  <a:pt x="51159" y="10011"/>
                </a:lnTo>
                <a:lnTo>
                  <a:pt x="51016" y="10047"/>
                </a:lnTo>
                <a:lnTo>
                  <a:pt x="50838" y="10083"/>
                </a:lnTo>
                <a:lnTo>
                  <a:pt x="50731" y="10047"/>
                </a:lnTo>
                <a:lnTo>
                  <a:pt x="50660" y="10011"/>
                </a:lnTo>
                <a:lnTo>
                  <a:pt x="50624" y="9940"/>
                </a:lnTo>
                <a:lnTo>
                  <a:pt x="50624" y="9833"/>
                </a:lnTo>
                <a:lnTo>
                  <a:pt x="50660" y="9584"/>
                </a:lnTo>
                <a:lnTo>
                  <a:pt x="50731" y="9334"/>
                </a:lnTo>
                <a:lnTo>
                  <a:pt x="50731" y="9192"/>
                </a:lnTo>
                <a:lnTo>
                  <a:pt x="50696" y="9121"/>
                </a:lnTo>
                <a:lnTo>
                  <a:pt x="50589" y="9085"/>
                </a:lnTo>
                <a:lnTo>
                  <a:pt x="50339" y="9085"/>
                </a:lnTo>
                <a:lnTo>
                  <a:pt x="50197" y="9049"/>
                </a:lnTo>
                <a:lnTo>
                  <a:pt x="50054" y="8943"/>
                </a:lnTo>
                <a:lnTo>
                  <a:pt x="49947" y="8800"/>
                </a:lnTo>
                <a:lnTo>
                  <a:pt x="49805" y="8551"/>
                </a:lnTo>
                <a:lnTo>
                  <a:pt x="49734" y="8515"/>
                </a:lnTo>
                <a:lnTo>
                  <a:pt x="49662" y="8515"/>
                </a:lnTo>
                <a:lnTo>
                  <a:pt x="49662" y="8479"/>
                </a:lnTo>
                <a:lnTo>
                  <a:pt x="49556" y="8373"/>
                </a:lnTo>
                <a:lnTo>
                  <a:pt x="49342" y="7945"/>
                </a:lnTo>
                <a:lnTo>
                  <a:pt x="49199" y="7696"/>
                </a:lnTo>
                <a:lnTo>
                  <a:pt x="49057" y="7518"/>
                </a:lnTo>
                <a:lnTo>
                  <a:pt x="48950" y="7411"/>
                </a:lnTo>
                <a:lnTo>
                  <a:pt x="48843" y="7411"/>
                </a:lnTo>
                <a:lnTo>
                  <a:pt x="48772" y="7482"/>
                </a:lnTo>
                <a:lnTo>
                  <a:pt x="48665" y="7482"/>
                </a:lnTo>
                <a:lnTo>
                  <a:pt x="48629" y="7411"/>
                </a:lnTo>
                <a:lnTo>
                  <a:pt x="48594" y="7161"/>
                </a:lnTo>
                <a:lnTo>
                  <a:pt x="48558" y="6698"/>
                </a:lnTo>
                <a:lnTo>
                  <a:pt x="48522" y="6449"/>
                </a:lnTo>
                <a:lnTo>
                  <a:pt x="48451" y="6235"/>
                </a:lnTo>
                <a:lnTo>
                  <a:pt x="48380" y="6093"/>
                </a:lnTo>
                <a:lnTo>
                  <a:pt x="48273" y="6021"/>
                </a:lnTo>
                <a:lnTo>
                  <a:pt x="48166" y="5950"/>
                </a:lnTo>
                <a:lnTo>
                  <a:pt x="48095" y="5843"/>
                </a:lnTo>
                <a:lnTo>
                  <a:pt x="48059" y="5736"/>
                </a:lnTo>
                <a:lnTo>
                  <a:pt x="48059" y="5594"/>
                </a:lnTo>
                <a:lnTo>
                  <a:pt x="48059" y="5273"/>
                </a:lnTo>
                <a:lnTo>
                  <a:pt x="48059" y="4988"/>
                </a:lnTo>
                <a:lnTo>
                  <a:pt x="47988" y="4810"/>
                </a:lnTo>
                <a:lnTo>
                  <a:pt x="47952" y="4739"/>
                </a:lnTo>
                <a:lnTo>
                  <a:pt x="47810" y="4596"/>
                </a:lnTo>
                <a:lnTo>
                  <a:pt x="47774" y="4596"/>
                </a:lnTo>
                <a:lnTo>
                  <a:pt x="47667" y="4632"/>
                </a:lnTo>
                <a:lnTo>
                  <a:pt x="47561" y="4703"/>
                </a:lnTo>
                <a:lnTo>
                  <a:pt x="47418" y="4810"/>
                </a:lnTo>
                <a:lnTo>
                  <a:pt x="47204" y="5059"/>
                </a:lnTo>
                <a:lnTo>
                  <a:pt x="47062" y="5131"/>
                </a:lnTo>
                <a:lnTo>
                  <a:pt x="47062" y="5131"/>
                </a:lnTo>
                <a:lnTo>
                  <a:pt x="47097" y="4988"/>
                </a:lnTo>
                <a:lnTo>
                  <a:pt x="47169" y="4739"/>
                </a:lnTo>
                <a:lnTo>
                  <a:pt x="47204" y="4596"/>
                </a:lnTo>
                <a:lnTo>
                  <a:pt x="47169" y="4561"/>
                </a:lnTo>
                <a:lnTo>
                  <a:pt x="47133" y="4525"/>
                </a:lnTo>
                <a:lnTo>
                  <a:pt x="46991" y="4489"/>
                </a:lnTo>
                <a:lnTo>
                  <a:pt x="46812" y="4489"/>
                </a:lnTo>
                <a:lnTo>
                  <a:pt x="46563" y="4561"/>
                </a:lnTo>
                <a:lnTo>
                  <a:pt x="46314" y="4703"/>
                </a:lnTo>
                <a:lnTo>
                  <a:pt x="46064" y="4846"/>
                </a:lnTo>
                <a:lnTo>
                  <a:pt x="45851" y="5024"/>
                </a:lnTo>
                <a:lnTo>
                  <a:pt x="45566" y="5344"/>
                </a:lnTo>
                <a:lnTo>
                  <a:pt x="45494" y="5451"/>
                </a:lnTo>
                <a:lnTo>
                  <a:pt x="45459" y="5487"/>
                </a:lnTo>
                <a:lnTo>
                  <a:pt x="45530" y="5523"/>
                </a:lnTo>
                <a:lnTo>
                  <a:pt x="45494" y="5558"/>
                </a:lnTo>
                <a:lnTo>
                  <a:pt x="45494" y="5594"/>
                </a:lnTo>
                <a:lnTo>
                  <a:pt x="45459" y="5665"/>
                </a:lnTo>
                <a:lnTo>
                  <a:pt x="45387" y="5736"/>
                </a:lnTo>
                <a:lnTo>
                  <a:pt x="45138" y="5879"/>
                </a:lnTo>
                <a:lnTo>
                  <a:pt x="44817" y="5986"/>
                </a:lnTo>
                <a:lnTo>
                  <a:pt x="44604" y="5986"/>
                </a:lnTo>
                <a:lnTo>
                  <a:pt x="44426" y="5879"/>
                </a:lnTo>
                <a:lnTo>
                  <a:pt x="44283" y="5665"/>
                </a:lnTo>
                <a:lnTo>
                  <a:pt x="44141" y="5451"/>
                </a:lnTo>
                <a:lnTo>
                  <a:pt x="43927" y="5309"/>
                </a:lnTo>
                <a:lnTo>
                  <a:pt x="43856" y="5309"/>
                </a:lnTo>
                <a:lnTo>
                  <a:pt x="43820" y="5380"/>
                </a:lnTo>
                <a:lnTo>
                  <a:pt x="43784" y="5487"/>
                </a:lnTo>
                <a:lnTo>
                  <a:pt x="43820" y="5665"/>
                </a:lnTo>
                <a:lnTo>
                  <a:pt x="43856" y="5950"/>
                </a:lnTo>
                <a:lnTo>
                  <a:pt x="43820" y="5879"/>
                </a:lnTo>
                <a:lnTo>
                  <a:pt x="43784" y="5808"/>
                </a:lnTo>
                <a:lnTo>
                  <a:pt x="43677" y="5736"/>
                </a:lnTo>
                <a:lnTo>
                  <a:pt x="43571" y="5701"/>
                </a:lnTo>
                <a:lnTo>
                  <a:pt x="43428" y="5736"/>
                </a:lnTo>
                <a:lnTo>
                  <a:pt x="43179" y="5808"/>
                </a:lnTo>
                <a:lnTo>
                  <a:pt x="42965" y="5950"/>
                </a:lnTo>
                <a:lnTo>
                  <a:pt x="42858" y="5950"/>
                </a:lnTo>
                <a:lnTo>
                  <a:pt x="42716" y="5914"/>
                </a:lnTo>
                <a:lnTo>
                  <a:pt x="42537" y="5808"/>
                </a:lnTo>
                <a:lnTo>
                  <a:pt x="42324" y="5665"/>
                </a:lnTo>
                <a:lnTo>
                  <a:pt x="42110" y="5523"/>
                </a:lnTo>
                <a:lnTo>
                  <a:pt x="42074" y="5309"/>
                </a:lnTo>
                <a:lnTo>
                  <a:pt x="42039" y="5024"/>
                </a:lnTo>
                <a:lnTo>
                  <a:pt x="41932" y="4774"/>
                </a:lnTo>
                <a:lnTo>
                  <a:pt x="41825" y="4561"/>
                </a:lnTo>
                <a:lnTo>
                  <a:pt x="41682" y="4383"/>
                </a:lnTo>
                <a:lnTo>
                  <a:pt x="41504" y="4240"/>
                </a:lnTo>
                <a:lnTo>
                  <a:pt x="40899" y="3991"/>
                </a:lnTo>
                <a:lnTo>
                  <a:pt x="40863" y="3955"/>
                </a:lnTo>
                <a:lnTo>
                  <a:pt x="40863" y="3884"/>
                </a:lnTo>
                <a:lnTo>
                  <a:pt x="40899" y="3812"/>
                </a:lnTo>
                <a:lnTo>
                  <a:pt x="41041" y="3706"/>
                </a:lnTo>
                <a:lnTo>
                  <a:pt x="41077" y="3670"/>
                </a:lnTo>
                <a:lnTo>
                  <a:pt x="41148" y="3599"/>
                </a:lnTo>
                <a:lnTo>
                  <a:pt x="41184" y="3421"/>
                </a:lnTo>
                <a:lnTo>
                  <a:pt x="41184" y="3207"/>
                </a:lnTo>
                <a:lnTo>
                  <a:pt x="41077" y="2993"/>
                </a:lnTo>
                <a:lnTo>
                  <a:pt x="40934" y="2779"/>
                </a:lnTo>
                <a:lnTo>
                  <a:pt x="40756" y="2530"/>
                </a:lnTo>
                <a:lnTo>
                  <a:pt x="40542" y="2316"/>
                </a:lnTo>
                <a:lnTo>
                  <a:pt x="40364" y="2138"/>
                </a:lnTo>
                <a:lnTo>
                  <a:pt x="40008" y="1889"/>
                </a:lnTo>
                <a:lnTo>
                  <a:pt x="39759" y="1675"/>
                </a:lnTo>
                <a:lnTo>
                  <a:pt x="39652" y="1532"/>
                </a:lnTo>
                <a:lnTo>
                  <a:pt x="39545" y="1461"/>
                </a:lnTo>
                <a:lnTo>
                  <a:pt x="39474" y="1497"/>
                </a:lnTo>
                <a:lnTo>
                  <a:pt x="39438" y="1532"/>
                </a:lnTo>
                <a:lnTo>
                  <a:pt x="39402" y="1604"/>
                </a:lnTo>
                <a:lnTo>
                  <a:pt x="39331" y="1604"/>
                </a:lnTo>
                <a:lnTo>
                  <a:pt x="39295" y="1568"/>
                </a:lnTo>
                <a:lnTo>
                  <a:pt x="39295" y="1461"/>
                </a:lnTo>
                <a:lnTo>
                  <a:pt x="39295" y="1141"/>
                </a:lnTo>
                <a:lnTo>
                  <a:pt x="39331" y="962"/>
                </a:lnTo>
                <a:lnTo>
                  <a:pt x="39295" y="891"/>
                </a:lnTo>
                <a:lnTo>
                  <a:pt x="39295" y="856"/>
                </a:lnTo>
                <a:lnTo>
                  <a:pt x="39260" y="856"/>
                </a:lnTo>
                <a:lnTo>
                  <a:pt x="39224" y="962"/>
                </a:lnTo>
                <a:lnTo>
                  <a:pt x="39224" y="998"/>
                </a:lnTo>
                <a:lnTo>
                  <a:pt x="39153" y="891"/>
                </a:lnTo>
                <a:lnTo>
                  <a:pt x="39117" y="962"/>
                </a:lnTo>
                <a:lnTo>
                  <a:pt x="39010" y="998"/>
                </a:lnTo>
                <a:lnTo>
                  <a:pt x="38725" y="1141"/>
                </a:lnTo>
                <a:lnTo>
                  <a:pt x="38583" y="1176"/>
                </a:lnTo>
                <a:lnTo>
                  <a:pt x="38476" y="1141"/>
                </a:lnTo>
                <a:lnTo>
                  <a:pt x="38405" y="1105"/>
                </a:lnTo>
                <a:lnTo>
                  <a:pt x="38405" y="1034"/>
                </a:lnTo>
                <a:lnTo>
                  <a:pt x="38405" y="891"/>
                </a:lnTo>
                <a:lnTo>
                  <a:pt x="38334" y="713"/>
                </a:lnTo>
                <a:lnTo>
                  <a:pt x="38191" y="499"/>
                </a:lnTo>
                <a:lnTo>
                  <a:pt x="38049" y="286"/>
                </a:lnTo>
                <a:lnTo>
                  <a:pt x="37942" y="214"/>
                </a:lnTo>
                <a:lnTo>
                  <a:pt x="37835" y="107"/>
                </a:lnTo>
                <a:lnTo>
                  <a:pt x="37585" y="36"/>
                </a:lnTo>
                <a:lnTo>
                  <a:pt x="373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-266573" y="1041834"/>
            <a:ext cx="1825478" cy="415737"/>
          </a:xfrm>
          <a:custGeom>
            <a:avLst/>
            <a:gdLst/>
            <a:ahLst/>
            <a:cxnLst/>
            <a:rect l="l" t="t" r="r" b="b"/>
            <a:pathLst>
              <a:path w="44107" h="10045" extrusionOk="0">
                <a:moveTo>
                  <a:pt x="12356" y="1"/>
                </a:moveTo>
                <a:lnTo>
                  <a:pt x="11252" y="26"/>
                </a:lnTo>
                <a:lnTo>
                  <a:pt x="9120" y="129"/>
                </a:lnTo>
                <a:lnTo>
                  <a:pt x="7090" y="258"/>
                </a:lnTo>
                <a:lnTo>
                  <a:pt x="5241" y="412"/>
                </a:lnTo>
                <a:lnTo>
                  <a:pt x="3648" y="540"/>
                </a:lnTo>
                <a:lnTo>
                  <a:pt x="2441" y="694"/>
                </a:lnTo>
                <a:lnTo>
                  <a:pt x="1362" y="823"/>
                </a:lnTo>
                <a:lnTo>
                  <a:pt x="1233" y="1208"/>
                </a:lnTo>
                <a:lnTo>
                  <a:pt x="925" y="2261"/>
                </a:lnTo>
                <a:lnTo>
                  <a:pt x="745" y="2955"/>
                </a:lnTo>
                <a:lnTo>
                  <a:pt x="540" y="3725"/>
                </a:lnTo>
                <a:lnTo>
                  <a:pt x="360" y="4573"/>
                </a:lnTo>
                <a:lnTo>
                  <a:pt x="206" y="5421"/>
                </a:lnTo>
                <a:lnTo>
                  <a:pt x="77" y="6294"/>
                </a:lnTo>
                <a:lnTo>
                  <a:pt x="26" y="7116"/>
                </a:lnTo>
                <a:lnTo>
                  <a:pt x="0" y="7527"/>
                </a:lnTo>
                <a:lnTo>
                  <a:pt x="0" y="7913"/>
                </a:lnTo>
                <a:lnTo>
                  <a:pt x="26" y="8272"/>
                </a:lnTo>
                <a:lnTo>
                  <a:pt x="77" y="8606"/>
                </a:lnTo>
                <a:lnTo>
                  <a:pt x="129" y="8914"/>
                </a:lnTo>
                <a:lnTo>
                  <a:pt x="232" y="9197"/>
                </a:lnTo>
                <a:lnTo>
                  <a:pt x="334" y="9454"/>
                </a:lnTo>
                <a:lnTo>
                  <a:pt x="488" y="9659"/>
                </a:lnTo>
                <a:lnTo>
                  <a:pt x="643" y="9813"/>
                </a:lnTo>
                <a:lnTo>
                  <a:pt x="848" y="9942"/>
                </a:lnTo>
                <a:lnTo>
                  <a:pt x="1079" y="10019"/>
                </a:lnTo>
                <a:lnTo>
                  <a:pt x="1362" y="10045"/>
                </a:lnTo>
                <a:lnTo>
                  <a:pt x="1953" y="10045"/>
                </a:lnTo>
                <a:lnTo>
                  <a:pt x="2698" y="9993"/>
                </a:lnTo>
                <a:lnTo>
                  <a:pt x="4573" y="9813"/>
                </a:lnTo>
                <a:lnTo>
                  <a:pt x="6782" y="9582"/>
                </a:lnTo>
                <a:lnTo>
                  <a:pt x="9222" y="9300"/>
                </a:lnTo>
                <a:lnTo>
                  <a:pt x="11688" y="9043"/>
                </a:lnTo>
                <a:lnTo>
                  <a:pt x="14103" y="8812"/>
                </a:lnTo>
                <a:lnTo>
                  <a:pt x="15233" y="8709"/>
                </a:lnTo>
                <a:lnTo>
                  <a:pt x="16261" y="8632"/>
                </a:lnTo>
                <a:lnTo>
                  <a:pt x="17211" y="8580"/>
                </a:lnTo>
                <a:lnTo>
                  <a:pt x="18496" y="8580"/>
                </a:lnTo>
                <a:lnTo>
                  <a:pt x="18907" y="8606"/>
                </a:lnTo>
                <a:lnTo>
                  <a:pt x="19857" y="8632"/>
                </a:lnTo>
                <a:lnTo>
                  <a:pt x="21141" y="8657"/>
                </a:lnTo>
                <a:lnTo>
                  <a:pt x="23376" y="8632"/>
                </a:lnTo>
                <a:lnTo>
                  <a:pt x="25894" y="8555"/>
                </a:lnTo>
                <a:lnTo>
                  <a:pt x="28488" y="8426"/>
                </a:lnTo>
                <a:lnTo>
                  <a:pt x="30980" y="8272"/>
                </a:lnTo>
                <a:lnTo>
                  <a:pt x="32110" y="8169"/>
                </a:lnTo>
                <a:lnTo>
                  <a:pt x="33163" y="8067"/>
                </a:lnTo>
                <a:lnTo>
                  <a:pt x="34062" y="7938"/>
                </a:lnTo>
                <a:lnTo>
                  <a:pt x="34833" y="7835"/>
                </a:lnTo>
                <a:lnTo>
                  <a:pt x="35398" y="7707"/>
                </a:lnTo>
                <a:lnTo>
                  <a:pt x="35604" y="7630"/>
                </a:lnTo>
                <a:lnTo>
                  <a:pt x="35758" y="7553"/>
                </a:lnTo>
                <a:lnTo>
                  <a:pt x="35860" y="7502"/>
                </a:lnTo>
                <a:lnTo>
                  <a:pt x="35912" y="7424"/>
                </a:lnTo>
                <a:lnTo>
                  <a:pt x="35912" y="7399"/>
                </a:lnTo>
                <a:lnTo>
                  <a:pt x="35886" y="7347"/>
                </a:lnTo>
                <a:lnTo>
                  <a:pt x="35783" y="7270"/>
                </a:lnTo>
                <a:lnTo>
                  <a:pt x="35578" y="7168"/>
                </a:lnTo>
                <a:lnTo>
                  <a:pt x="35321" y="7091"/>
                </a:lnTo>
                <a:lnTo>
                  <a:pt x="35038" y="7013"/>
                </a:lnTo>
                <a:lnTo>
                  <a:pt x="34730" y="6962"/>
                </a:lnTo>
                <a:lnTo>
                  <a:pt x="34011" y="6911"/>
                </a:lnTo>
                <a:lnTo>
                  <a:pt x="33215" y="6885"/>
                </a:lnTo>
                <a:lnTo>
                  <a:pt x="31622" y="6936"/>
                </a:lnTo>
                <a:lnTo>
                  <a:pt x="29952" y="6962"/>
                </a:lnTo>
                <a:lnTo>
                  <a:pt x="28950" y="6936"/>
                </a:lnTo>
                <a:lnTo>
                  <a:pt x="28488" y="6911"/>
                </a:lnTo>
                <a:lnTo>
                  <a:pt x="28026" y="6859"/>
                </a:lnTo>
                <a:lnTo>
                  <a:pt x="27589" y="6808"/>
                </a:lnTo>
                <a:lnTo>
                  <a:pt x="27178" y="6731"/>
                </a:lnTo>
                <a:lnTo>
                  <a:pt x="26793" y="6628"/>
                </a:lnTo>
                <a:lnTo>
                  <a:pt x="26433" y="6474"/>
                </a:lnTo>
                <a:lnTo>
                  <a:pt x="26279" y="6423"/>
                </a:lnTo>
                <a:lnTo>
                  <a:pt x="26202" y="6346"/>
                </a:lnTo>
                <a:lnTo>
                  <a:pt x="26202" y="6320"/>
                </a:lnTo>
                <a:lnTo>
                  <a:pt x="26228" y="6294"/>
                </a:lnTo>
                <a:lnTo>
                  <a:pt x="26305" y="6217"/>
                </a:lnTo>
                <a:lnTo>
                  <a:pt x="26459" y="6191"/>
                </a:lnTo>
                <a:lnTo>
                  <a:pt x="26664" y="6140"/>
                </a:lnTo>
                <a:lnTo>
                  <a:pt x="27281" y="6063"/>
                </a:lnTo>
                <a:lnTo>
                  <a:pt x="28103" y="6037"/>
                </a:lnTo>
                <a:lnTo>
                  <a:pt x="29079" y="6012"/>
                </a:lnTo>
                <a:lnTo>
                  <a:pt x="31494" y="5986"/>
                </a:lnTo>
                <a:lnTo>
                  <a:pt x="35167" y="5986"/>
                </a:lnTo>
                <a:lnTo>
                  <a:pt x="38840" y="6012"/>
                </a:lnTo>
                <a:lnTo>
                  <a:pt x="40870" y="6012"/>
                </a:lnTo>
                <a:lnTo>
                  <a:pt x="42539" y="5960"/>
                </a:lnTo>
                <a:lnTo>
                  <a:pt x="43156" y="5909"/>
                </a:lnTo>
                <a:lnTo>
                  <a:pt x="43644" y="5858"/>
                </a:lnTo>
                <a:lnTo>
                  <a:pt x="43978" y="5780"/>
                </a:lnTo>
                <a:lnTo>
                  <a:pt x="44055" y="5755"/>
                </a:lnTo>
                <a:lnTo>
                  <a:pt x="44106" y="5703"/>
                </a:lnTo>
                <a:lnTo>
                  <a:pt x="44106" y="5652"/>
                </a:lnTo>
                <a:lnTo>
                  <a:pt x="44106" y="5626"/>
                </a:lnTo>
                <a:lnTo>
                  <a:pt x="44029" y="5549"/>
                </a:lnTo>
                <a:lnTo>
                  <a:pt x="43901" y="5498"/>
                </a:lnTo>
                <a:lnTo>
                  <a:pt x="43721" y="5421"/>
                </a:lnTo>
                <a:lnTo>
                  <a:pt x="43207" y="5318"/>
                </a:lnTo>
                <a:lnTo>
                  <a:pt x="42539" y="5215"/>
                </a:lnTo>
                <a:lnTo>
                  <a:pt x="41743" y="5138"/>
                </a:lnTo>
                <a:lnTo>
                  <a:pt x="40844" y="5061"/>
                </a:lnTo>
                <a:lnTo>
                  <a:pt x="38866" y="4933"/>
                </a:lnTo>
                <a:lnTo>
                  <a:pt x="36862" y="4856"/>
                </a:lnTo>
                <a:lnTo>
                  <a:pt x="35116" y="4804"/>
                </a:lnTo>
                <a:lnTo>
                  <a:pt x="33420" y="4753"/>
                </a:lnTo>
                <a:lnTo>
                  <a:pt x="33805" y="4650"/>
                </a:lnTo>
                <a:lnTo>
                  <a:pt x="34139" y="4522"/>
                </a:lnTo>
                <a:lnTo>
                  <a:pt x="34319" y="4445"/>
                </a:lnTo>
                <a:lnTo>
                  <a:pt x="34448" y="4368"/>
                </a:lnTo>
                <a:lnTo>
                  <a:pt x="34576" y="4291"/>
                </a:lnTo>
                <a:lnTo>
                  <a:pt x="34627" y="4188"/>
                </a:lnTo>
                <a:lnTo>
                  <a:pt x="34653" y="4136"/>
                </a:lnTo>
                <a:lnTo>
                  <a:pt x="34653" y="4085"/>
                </a:lnTo>
                <a:lnTo>
                  <a:pt x="34627" y="4034"/>
                </a:lnTo>
                <a:lnTo>
                  <a:pt x="34576" y="3982"/>
                </a:lnTo>
                <a:lnTo>
                  <a:pt x="34448" y="3880"/>
                </a:lnTo>
                <a:lnTo>
                  <a:pt x="34216" y="3777"/>
                </a:lnTo>
                <a:lnTo>
                  <a:pt x="33883" y="3674"/>
                </a:lnTo>
                <a:lnTo>
                  <a:pt x="33420" y="3571"/>
                </a:lnTo>
                <a:lnTo>
                  <a:pt x="32804" y="3494"/>
                </a:lnTo>
                <a:lnTo>
                  <a:pt x="32007" y="3391"/>
                </a:lnTo>
                <a:lnTo>
                  <a:pt x="30004" y="3186"/>
                </a:lnTo>
                <a:lnTo>
                  <a:pt x="27640" y="3006"/>
                </a:lnTo>
                <a:lnTo>
                  <a:pt x="25174" y="2852"/>
                </a:lnTo>
                <a:lnTo>
                  <a:pt x="20885" y="2621"/>
                </a:lnTo>
                <a:lnTo>
                  <a:pt x="19035" y="2518"/>
                </a:lnTo>
                <a:lnTo>
                  <a:pt x="19806" y="2441"/>
                </a:lnTo>
                <a:lnTo>
                  <a:pt x="20422" y="2338"/>
                </a:lnTo>
                <a:lnTo>
                  <a:pt x="20910" y="2210"/>
                </a:lnTo>
                <a:lnTo>
                  <a:pt x="21244" y="2081"/>
                </a:lnTo>
                <a:lnTo>
                  <a:pt x="21373" y="2030"/>
                </a:lnTo>
                <a:lnTo>
                  <a:pt x="21475" y="1953"/>
                </a:lnTo>
                <a:lnTo>
                  <a:pt x="21552" y="1876"/>
                </a:lnTo>
                <a:lnTo>
                  <a:pt x="21604" y="1799"/>
                </a:lnTo>
                <a:lnTo>
                  <a:pt x="21629" y="1747"/>
                </a:lnTo>
                <a:lnTo>
                  <a:pt x="21655" y="1670"/>
                </a:lnTo>
                <a:lnTo>
                  <a:pt x="21655" y="1593"/>
                </a:lnTo>
                <a:lnTo>
                  <a:pt x="21629" y="1516"/>
                </a:lnTo>
                <a:lnTo>
                  <a:pt x="21552" y="1388"/>
                </a:lnTo>
                <a:lnTo>
                  <a:pt x="21424" y="1259"/>
                </a:lnTo>
                <a:lnTo>
                  <a:pt x="21270" y="1131"/>
                </a:lnTo>
                <a:lnTo>
                  <a:pt x="21141" y="1028"/>
                </a:lnTo>
                <a:lnTo>
                  <a:pt x="20859" y="874"/>
                </a:lnTo>
                <a:lnTo>
                  <a:pt x="20756" y="823"/>
                </a:lnTo>
                <a:lnTo>
                  <a:pt x="20422" y="694"/>
                </a:lnTo>
                <a:lnTo>
                  <a:pt x="20063" y="592"/>
                </a:lnTo>
                <a:lnTo>
                  <a:pt x="19292" y="412"/>
                </a:lnTo>
                <a:lnTo>
                  <a:pt x="18444" y="283"/>
                </a:lnTo>
                <a:lnTo>
                  <a:pt x="17519" y="181"/>
                </a:lnTo>
                <a:lnTo>
                  <a:pt x="16569" y="78"/>
                </a:lnTo>
                <a:lnTo>
                  <a:pt x="15541" y="26"/>
                </a:lnTo>
                <a:lnTo>
                  <a:pt x="14488" y="1"/>
                </a:lnTo>
                <a:close/>
              </a:path>
            </a:pathLst>
          </a:custGeom>
          <a:solidFill>
            <a:srgbClr val="FFFFFF">
              <a:alpha val="11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7244995" y="3293239"/>
            <a:ext cx="997315" cy="54259"/>
          </a:xfrm>
          <a:custGeom>
            <a:avLst/>
            <a:gdLst/>
            <a:ahLst/>
            <a:cxnLst/>
            <a:rect l="l" t="t" r="r" b="b"/>
            <a:pathLst>
              <a:path w="24097" h="1311" extrusionOk="0">
                <a:moveTo>
                  <a:pt x="12434" y="1"/>
                </a:moveTo>
                <a:lnTo>
                  <a:pt x="11971" y="78"/>
                </a:lnTo>
                <a:lnTo>
                  <a:pt x="11586" y="52"/>
                </a:lnTo>
                <a:lnTo>
                  <a:pt x="11149" y="26"/>
                </a:lnTo>
                <a:lnTo>
                  <a:pt x="10045" y="26"/>
                </a:lnTo>
                <a:lnTo>
                  <a:pt x="9480" y="78"/>
                </a:lnTo>
                <a:lnTo>
                  <a:pt x="9120" y="129"/>
                </a:lnTo>
                <a:lnTo>
                  <a:pt x="8863" y="180"/>
                </a:lnTo>
                <a:lnTo>
                  <a:pt x="8709" y="257"/>
                </a:lnTo>
                <a:lnTo>
                  <a:pt x="8581" y="309"/>
                </a:lnTo>
                <a:lnTo>
                  <a:pt x="8529" y="386"/>
                </a:lnTo>
                <a:lnTo>
                  <a:pt x="8504" y="437"/>
                </a:lnTo>
                <a:lnTo>
                  <a:pt x="8504" y="463"/>
                </a:lnTo>
                <a:lnTo>
                  <a:pt x="7784" y="437"/>
                </a:lnTo>
                <a:lnTo>
                  <a:pt x="6115" y="412"/>
                </a:lnTo>
                <a:lnTo>
                  <a:pt x="5241" y="437"/>
                </a:lnTo>
                <a:lnTo>
                  <a:pt x="4419" y="463"/>
                </a:lnTo>
                <a:lnTo>
                  <a:pt x="3726" y="514"/>
                </a:lnTo>
                <a:lnTo>
                  <a:pt x="3443" y="566"/>
                </a:lnTo>
                <a:lnTo>
                  <a:pt x="3238" y="617"/>
                </a:lnTo>
                <a:lnTo>
                  <a:pt x="2929" y="720"/>
                </a:lnTo>
                <a:lnTo>
                  <a:pt x="2801" y="823"/>
                </a:lnTo>
                <a:lnTo>
                  <a:pt x="2775" y="848"/>
                </a:lnTo>
                <a:lnTo>
                  <a:pt x="2775" y="874"/>
                </a:lnTo>
                <a:lnTo>
                  <a:pt x="2827" y="900"/>
                </a:lnTo>
                <a:lnTo>
                  <a:pt x="2955" y="925"/>
                </a:lnTo>
                <a:lnTo>
                  <a:pt x="3083" y="951"/>
                </a:lnTo>
                <a:lnTo>
                  <a:pt x="3238" y="951"/>
                </a:lnTo>
                <a:lnTo>
                  <a:pt x="2570" y="977"/>
                </a:lnTo>
                <a:lnTo>
                  <a:pt x="1234" y="1028"/>
                </a:lnTo>
                <a:lnTo>
                  <a:pt x="592" y="1079"/>
                </a:lnTo>
                <a:lnTo>
                  <a:pt x="155" y="1105"/>
                </a:lnTo>
                <a:lnTo>
                  <a:pt x="27" y="1131"/>
                </a:lnTo>
                <a:lnTo>
                  <a:pt x="1" y="1156"/>
                </a:lnTo>
                <a:lnTo>
                  <a:pt x="52" y="1182"/>
                </a:lnTo>
                <a:lnTo>
                  <a:pt x="258" y="1208"/>
                </a:lnTo>
                <a:lnTo>
                  <a:pt x="772" y="1234"/>
                </a:lnTo>
                <a:lnTo>
                  <a:pt x="1362" y="1259"/>
                </a:lnTo>
                <a:lnTo>
                  <a:pt x="2698" y="1285"/>
                </a:lnTo>
                <a:lnTo>
                  <a:pt x="4137" y="1259"/>
                </a:lnTo>
                <a:lnTo>
                  <a:pt x="4728" y="1234"/>
                </a:lnTo>
                <a:lnTo>
                  <a:pt x="5164" y="1208"/>
                </a:lnTo>
                <a:lnTo>
                  <a:pt x="5601" y="1182"/>
                </a:lnTo>
                <a:lnTo>
                  <a:pt x="6269" y="1208"/>
                </a:lnTo>
                <a:lnTo>
                  <a:pt x="7091" y="1234"/>
                </a:lnTo>
                <a:lnTo>
                  <a:pt x="7990" y="1285"/>
                </a:lnTo>
                <a:lnTo>
                  <a:pt x="8966" y="1311"/>
                </a:lnTo>
                <a:lnTo>
                  <a:pt x="9916" y="1285"/>
                </a:lnTo>
                <a:lnTo>
                  <a:pt x="10687" y="1259"/>
                </a:lnTo>
                <a:lnTo>
                  <a:pt x="11458" y="1234"/>
                </a:lnTo>
                <a:lnTo>
                  <a:pt x="12408" y="1259"/>
                </a:lnTo>
                <a:lnTo>
                  <a:pt x="13333" y="1285"/>
                </a:lnTo>
                <a:lnTo>
                  <a:pt x="14232" y="1285"/>
                </a:lnTo>
                <a:lnTo>
                  <a:pt x="15080" y="1311"/>
                </a:lnTo>
                <a:lnTo>
                  <a:pt x="15337" y="1311"/>
                </a:lnTo>
                <a:lnTo>
                  <a:pt x="15799" y="1285"/>
                </a:lnTo>
                <a:lnTo>
                  <a:pt x="16236" y="1234"/>
                </a:lnTo>
                <a:lnTo>
                  <a:pt x="17109" y="1105"/>
                </a:lnTo>
                <a:lnTo>
                  <a:pt x="17571" y="1028"/>
                </a:lnTo>
                <a:lnTo>
                  <a:pt x="18059" y="977"/>
                </a:lnTo>
                <a:lnTo>
                  <a:pt x="18650" y="925"/>
                </a:lnTo>
                <a:lnTo>
                  <a:pt x="19832" y="925"/>
                </a:lnTo>
                <a:lnTo>
                  <a:pt x="20423" y="951"/>
                </a:lnTo>
                <a:lnTo>
                  <a:pt x="21116" y="977"/>
                </a:lnTo>
                <a:lnTo>
                  <a:pt x="21733" y="1002"/>
                </a:lnTo>
                <a:lnTo>
                  <a:pt x="22349" y="977"/>
                </a:lnTo>
                <a:lnTo>
                  <a:pt x="22889" y="951"/>
                </a:lnTo>
                <a:lnTo>
                  <a:pt x="23300" y="900"/>
                </a:lnTo>
                <a:lnTo>
                  <a:pt x="23634" y="848"/>
                </a:lnTo>
                <a:lnTo>
                  <a:pt x="23865" y="797"/>
                </a:lnTo>
                <a:lnTo>
                  <a:pt x="24019" y="720"/>
                </a:lnTo>
                <a:lnTo>
                  <a:pt x="24096" y="694"/>
                </a:lnTo>
                <a:lnTo>
                  <a:pt x="24096" y="668"/>
                </a:lnTo>
                <a:lnTo>
                  <a:pt x="24070" y="668"/>
                </a:lnTo>
                <a:lnTo>
                  <a:pt x="23557" y="617"/>
                </a:lnTo>
                <a:lnTo>
                  <a:pt x="22375" y="591"/>
                </a:lnTo>
                <a:lnTo>
                  <a:pt x="19267" y="489"/>
                </a:lnTo>
                <a:lnTo>
                  <a:pt x="19395" y="463"/>
                </a:lnTo>
                <a:lnTo>
                  <a:pt x="19472" y="412"/>
                </a:lnTo>
                <a:lnTo>
                  <a:pt x="19524" y="360"/>
                </a:lnTo>
                <a:lnTo>
                  <a:pt x="19549" y="334"/>
                </a:lnTo>
                <a:lnTo>
                  <a:pt x="19524" y="309"/>
                </a:lnTo>
                <a:lnTo>
                  <a:pt x="19395" y="257"/>
                </a:lnTo>
                <a:lnTo>
                  <a:pt x="19138" y="232"/>
                </a:lnTo>
                <a:lnTo>
                  <a:pt x="18727" y="206"/>
                </a:lnTo>
                <a:lnTo>
                  <a:pt x="18059" y="232"/>
                </a:lnTo>
                <a:lnTo>
                  <a:pt x="16852" y="232"/>
                </a:lnTo>
                <a:lnTo>
                  <a:pt x="16261" y="206"/>
                </a:lnTo>
                <a:lnTo>
                  <a:pt x="15054" y="103"/>
                </a:lnTo>
                <a:lnTo>
                  <a:pt x="13949" y="26"/>
                </a:lnTo>
                <a:lnTo>
                  <a:pt x="1343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7080519" y="2685559"/>
            <a:ext cx="1672386" cy="157397"/>
          </a:xfrm>
          <a:custGeom>
            <a:avLst/>
            <a:gdLst/>
            <a:ahLst/>
            <a:cxnLst/>
            <a:rect l="l" t="t" r="r" b="b"/>
            <a:pathLst>
              <a:path w="40408" h="3803" extrusionOk="0">
                <a:moveTo>
                  <a:pt x="28129" y="0"/>
                </a:moveTo>
                <a:lnTo>
                  <a:pt x="27795" y="26"/>
                </a:lnTo>
                <a:lnTo>
                  <a:pt x="27435" y="52"/>
                </a:lnTo>
                <a:lnTo>
                  <a:pt x="27101" y="129"/>
                </a:lnTo>
                <a:lnTo>
                  <a:pt x="26793" y="232"/>
                </a:lnTo>
                <a:lnTo>
                  <a:pt x="26562" y="309"/>
                </a:lnTo>
                <a:lnTo>
                  <a:pt x="26382" y="411"/>
                </a:lnTo>
                <a:lnTo>
                  <a:pt x="26253" y="489"/>
                </a:lnTo>
                <a:lnTo>
                  <a:pt x="26176" y="566"/>
                </a:lnTo>
                <a:lnTo>
                  <a:pt x="26125" y="643"/>
                </a:lnTo>
                <a:lnTo>
                  <a:pt x="26099" y="720"/>
                </a:lnTo>
                <a:lnTo>
                  <a:pt x="26099" y="797"/>
                </a:lnTo>
                <a:lnTo>
                  <a:pt x="26099" y="848"/>
                </a:lnTo>
                <a:lnTo>
                  <a:pt x="26151" y="977"/>
                </a:lnTo>
                <a:lnTo>
                  <a:pt x="26228" y="1079"/>
                </a:lnTo>
                <a:lnTo>
                  <a:pt x="26253" y="1182"/>
                </a:lnTo>
                <a:lnTo>
                  <a:pt x="26253" y="1208"/>
                </a:lnTo>
                <a:lnTo>
                  <a:pt x="26202" y="1233"/>
                </a:lnTo>
                <a:lnTo>
                  <a:pt x="26022" y="1311"/>
                </a:lnTo>
                <a:lnTo>
                  <a:pt x="25714" y="1336"/>
                </a:lnTo>
                <a:lnTo>
                  <a:pt x="25277" y="1388"/>
                </a:lnTo>
                <a:lnTo>
                  <a:pt x="24815" y="1388"/>
                </a:lnTo>
                <a:lnTo>
                  <a:pt x="23736" y="1413"/>
                </a:lnTo>
                <a:lnTo>
                  <a:pt x="22734" y="1413"/>
                </a:lnTo>
                <a:lnTo>
                  <a:pt x="22118" y="1388"/>
                </a:lnTo>
                <a:lnTo>
                  <a:pt x="21373" y="1362"/>
                </a:lnTo>
                <a:lnTo>
                  <a:pt x="20602" y="1311"/>
                </a:lnTo>
                <a:lnTo>
                  <a:pt x="19883" y="1285"/>
                </a:lnTo>
                <a:lnTo>
                  <a:pt x="19549" y="1285"/>
                </a:lnTo>
                <a:lnTo>
                  <a:pt x="19266" y="1311"/>
                </a:lnTo>
                <a:lnTo>
                  <a:pt x="19086" y="1388"/>
                </a:lnTo>
                <a:lnTo>
                  <a:pt x="19009" y="1439"/>
                </a:lnTo>
                <a:lnTo>
                  <a:pt x="18984" y="1490"/>
                </a:lnTo>
                <a:lnTo>
                  <a:pt x="18958" y="1516"/>
                </a:lnTo>
                <a:lnTo>
                  <a:pt x="18855" y="1542"/>
                </a:lnTo>
                <a:lnTo>
                  <a:pt x="18496" y="1619"/>
                </a:lnTo>
                <a:lnTo>
                  <a:pt x="17930" y="1670"/>
                </a:lnTo>
                <a:lnTo>
                  <a:pt x="17237" y="1696"/>
                </a:lnTo>
                <a:lnTo>
                  <a:pt x="15464" y="1773"/>
                </a:lnTo>
                <a:lnTo>
                  <a:pt x="13435" y="1824"/>
                </a:lnTo>
                <a:lnTo>
                  <a:pt x="11431" y="1876"/>
                </a:lnTo>
                <a:lnTo>
                  <a:pt x="9659" y="1953"/>
                </a:lnTo>
                <a:lnTo>
                  <a:pt x="8965" y="2004"/>
                </a:lnTo>
                <a:lnTo>
                  <a:pt x="8400" y="2055"/>
                </a:lnTo>
                <a:lnTo>
                  <a:pt x="8041" y="2107"/>
                </a:lnTo>
                <a:lnTo>
                  <a:pt x="7938" y="2158"/>
                </a:lnTo>
                <a:lnTo>
                  <a:pt x="7912" y="2184"/>
                </a:lnTo>
                <a:lnTo>
                  <a:pt x="7861" y="2210"/>
                </a:lnTo>
                <a:lnTo>
                  <a:pt x="7784" y="2261"/>
                </a:lnTo>
                <a:lnTo>
                  <a:pt x="7527" y="2338"/>
                </a:lnTo>
                <a:lnTo>
                  <a:pt x="7142" y="2389"/>
                </a:lnTo>
                <a:lnTo>
                  <a:pt x="6628" y="2466"/>
                </a:lnTo>
                <a:lnTo>
                  <a:pt x="5344" y="2569"/>
                </a:lnTo>
                <a:lnTo>
                  <a:pt x="3905" y="2672"/>
                </a:lnTo>
                <a:lnTo>
                  <a:pt x="1208" y="2826"/>
                </a:lnTo>
                <a:lnTo>
                  <a:pt x="0" y="2877"/>
                </a:lnTo>
                <a:lnTo>
                  <a:pt x="2723" y="2903"/>
                </a:lnTo>
                <a:lnTo>
                  <a:pt x="5652" y="2903"/>
                </a:lnTo>
                <a:lnTo>
                  <a:pt x="9145" y="2929"/>
                </a:lnTo>
                <a:lnTo>
                  <a:pt x="12921" y="2903"/>
                </a:lnTo>
                <a:lnTo>
                  <a:pt x="16646" y="2877"/>
                </a:lnTo>
                <a:lnTo>
                  <a:pt x="17828" y="2852"/>
                </a:lnTo>
                <a:lnTo>
                  <a:pt x="18855" y="2852"/>
                </a:lnTo>
                <a:lnTo>
                  <a:pt x="19754" y="2903"/>
                </a:lnTo>
                <a:lnTo>
                  <a:pt x="20525" y="2929"/>
                </a:lnTo>
                <a:lnTo>
                  <a:pt x="21219" y="3006"/>
                </a:lnTo>
                <a:lnTo>
                  <a:pt x="21809" y="3057"/>
                </a:lnTo>
                <a:lnTo>
                  <a:pt x="22349" y="3160"/>
                </a:lnTo>
                <a:lnTo>
                  <a:pt x="23274" y="3314"/>
                </a:lnTo>
                <a:lnTo>
                  <a:pt x="24121" y="3494"/>
                </a:lnTo>
                <a:lnTo>
                  <a:pt x="25020" y="3648"/>
                </a:lnTo>
                <a:lnTo>
                  <a:pt x="25508" y="3700"/>
                </a:lnTo>
                <a:lnTo>
                  <a:pt x="26073" y="3751"/>
                </a:lnTo>
                <a:lnTo>
                  <a:pt x="26741" y="3777"/>
                </a:lnTo>
                <a:lnTo>
                  <a:pt x="27461" y="3777"/>
                </a:lnTo>
                <a:lnTo>
                  <a:pt x="32855" y="3802"/>
                </a:lnTo>
                <a:lnTo>
                  <a:pt x="35989" y="3777"/>
                </a:lnTo>
                <a:lnTo>
                  <a:pt x="37376" y="3751"/>
                </a:lnTo>
                <a:lnTo>
                  <a:pt x="38558" y="3725"/>
                </a:lnTo>
                <a:lnTo>
                  <a:pt x="39508" y="3648"/>
                </a:lnTo>
                <a:lnTo>
                  <a:pt x="39868" y="3622"/>
                </a:lnTo>
                <a:lnTo>
                  <a:pt x="40150" y="3571"/>
                </a:lnTo>
                <a:lnTo>
                  <a:pt x="40330" y="3520"/>
                </a:lnTo>
                <a:lnTo>
                  <a:pt x="40382" y="3494"/>
                </a:lnTo>
                <a:lnTo>
                  <a:pt x="40407" y="3468"/>
                </a:lnTo>
                <a:lnTo>
                  <a:pt x="40407" y="3417"/>
                </a:lnTo>
                <a:lnTo>
                  <a:pt x="40407" y="3391"/>
                </a:lnTo>
                <a:lnTo>
                  <a:pt x="40279" y="3314"/>
                </a:lnTo>
                <a:lnTo>
                  <a:pt x="40048" y="3263"/>
                </a:lnTo>
                <a:lnTo>
                  <a:pt x="39765" y="3186"/>
                </a:lnTo>
                <a:lnTo>
                  <a:pt x="38994" y="3083"/>
                </a:lnTo>
                <a:lnTo>
                  <a:pt x="38070" y="3006"/>
                </a:lnTo>
                <a:lnTo>
                  <a:pt x="37068" y="2955"/>
                </a:lnTo>
                <a:lnTo>
                  <a:pt x="35295" y="2877"/>
                </a:lnTo>
                <a:lnTo>
                  <a:pt x="34525" y="2852"/>
                </a:lnTo>
                <a:lnTo>
                  <a:pt x="34653" y="2826"/>
                </a:lnTo>
                <a:lnTo>
                  <a:pt x="34936" y="2749"/>
                </a:lnTo>
                <a:lnTo>
                  <a:pt x="35090" y="2672"/>
                </a:lnTo>
                <a:lnTo>
                  <a:pt x="35218" y="2621"/>
                </a:lnTo>
                <a:lnTo>
                  <a:pt x="35321" y="2518"/>
                </a:lnTo>
                <a:lnTo>
                  <a:pt x="35347" y="2466"/>
                </a:lnTo>
                <a:lnTo>
                  <a:pt x="35347" y="2415"/>
                </a:lnTo>
                <a:lnTo>
                  <a:pt x="35347" y="2364"/>
                </a:lnTo>
                <a:lnTo>
                  <a:pt x="35295" y="2312"/>
                </a:lnTo>
                <a:lnTo>
                  <a:pt x="35090" y="2184"/>
                </a:lnTo>
                <a:lnTo>
                  <a:pt x="34807" y="2055"/>
                </a:lnTo>
                <a:lnTo>
                  <a:pt x="34448" y="1927"/>
                </a:lnTo>
                <a:lnTo>
                  <a:pt x="34062" y="1824"/>
                </a:lnTo>
                <a:lnTo>
                  <a:pt x="33703" y="1722"/>
                </a:lnTo>
                <a:lnTo>
                  <a:pt x="33343" y="1670"/>
                </a:lnTo>
                <a:lnTo>
                  <a:pt x="33061" y="1644"/>
                </a:lnTo>
                <a:lnTo>
                  <a:pt x="32958" y="1644"/>
                </a:lnTo>
                <a:lnTo>
                  <a:pt x="32881" y="1670"/>
                </a:lnTo>
                <a:lnTo>
                  <a:pt x="32624" y="1619"/>
                </a:lnTo>
                <a:lnTo>
                  <a:pt x="32367" y="1542"/>
                </a:lnTo>
                <a:lnTo>
                  <a:pt x="32059" y="1439"/>
                </a:lnTo>
                <a:lnTo>
                  <a:pt x="31750" y="1285"/>
                </a:lnTo>
                <a:lnTo>
                  <a:pt x="31134" y="925"/>
                </a:lnTo>
                <a:lnTo>
                  <a:pt x="30595" y="591"/>
                </a:lnTo>
                <a:lnTo>
                  <a:pt x="30415" y="489"/>
                </a:lnTo>
                <a:lnTo>
                  <a:pt x="30184" y="386"/>
                </a:lnTo>
                <a:lnTo>
                  <a:pt x="29901" y="283"/>
                </a:lnTo>
                <a:lnTo>
                  <a:pt x="29593" y="206"/>
                </a:lnTo>
                <a:lnTo>
                  <a:pt x="29259" y="129"/>
                </a:lnTo>
                <a:lnTo>
                  <a:pt x="28899" y="52"/>
                </a:lnTo>
                <a:lnTo>
                  <a:pt x="28514" y="26"/>
                </a:lnTo>
                <a:lnTo>
                  <a:pt x="2812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4729427" y="3352101"/>
            <a:ext cx="1672386" cy="156321"/>
          </a:xfrm>
          <a:custGeom>
            <a:avLst/>
            <a:gdLst/>
            <a:ahLst/>
            <a:cxnLst/>
            <a:rect l="l" t="t" r="r" b="b"/>
            <a:pathLst>
              <a:path w="40408" h="3777" extrusionOk="0">
                <a:moveTo>
                  <a:pt x="11894" y="1"/>
                </a:moveTo>
                <a:lnTo>
                  <a:pt x="11535" y="52"/>
                </a:lnTo>
                <a:lnTo>
                  <a:pt x="11175" y="103"/>
                </a:lnTo>
                <a:lnTo>
                  <a:pt x="10841" y="180"/>
                </a:lnTo>
                <a:lnTo>
                  <a:pt x="10533" y="257"/>
                </a:lnTo>
                <a:lnTo>
                  <a:pt x="10250" y="360"/>
                </a:lnTo>
                <a:lnTo>
                  <a:pt x="9993" y="463"/>
                </a:lnTo>
                <a:lnTo>
                  <a:pt x="9814" y="566"/>
                </a:lnTo>
                <a:lnTo>
                  <a:pt x="9274" y="900"/>
                </a:lnTo>
                <a:lnTo>
                  <a:pt x="8658" y="1259"/>
                </a:lnTo>
                <a:lnTo>
                  <a:pt x="8349" y="1413"/>
                </a:lnTo>
                <a:lnTo>
                  <a:pt x="8067" y="1516"/>
                </a:lnTo>
                <a:lnTo>
                  <a:pt x="7784" y="1619"/>
                </a:lnTo>
                <a:lnTo>
                  <a:pt x="7527" y="1645"/>
                </a:lnTo>
                <a:lnTo>
                  <a:pt x="7476" y="1645"/>
                </a:lnTo>
                <a:lnTo>
                  <a:pt x="7373" y="1619"/>
                </a:lnTo>
                <a:lnTo>
                  <a:pt x="7065" y="1645"/>
                </a:lnTo>
                <a:lnTo>
                  <a:pt x="6731" y="1696"/>
                </a:lnTo>
                <a:lnTo>
                  <a:pt x="6346" y="1799"/>
                </a:lnTo>
                <a:lnTo>
                  <a:pt x="5961" y="1901"/>
                </a:lnTo>
                <a:lnTo>
                  <a:pt x="5627" y="2030"/>
                </a:lnTo>
                <a:lnTo>
                  <a:pt x="5318" y="2158"/>
                </a:lnTo>
                <a:lnTo>
                  <a:pt x="5139" y="2287"/>
                </a:lnTo>
                <a:lnTo>
                  <a:pt x="5087" y="2338"/>
                </a:lnTo>
                <a:lnTo>
                  <a:pt x="5061" y="2389"/>
                </a:lnTo>
                <a:lnTo>
                  <a:pt x="5061" y="2441"/>
                </a:lnTo>
                <a:lnTo>
                  <a:pt x="5087" y="2492"/>
                </a:lnTo>
                <a:lnTo>
                  <a:pt x="5190" y="2595"/>
                </a:lnTo>
                <a:lnTo>
                  <a:pt x="5318" y="2672"/>
                </a:lnTo>
                <a:lnTo>
                  <a:pt x="5472" y="2723"/>
                </a:lnTo>
                <a:lnTo>
                  <a:pt x="5755" y="2800"/>
                </a:lnTo>
                <a:lnTo>
                  <a:pt x="5883" y="2826"/>
                </a:lnTo>
                <a:lnTo>
                  <a:pt x="5113" y="2852"/>
                </a:lnTo>
                <a:lnTo>
                  <a:pt x="3366" y="2929"/>
                </a:lnTo>
                <a:lnTo>
                  <a:pt x="2364" y="2980"/>
                </a:lnTo>
                <a:lnTo>
                  <a:pt x="1414" y="3057"/>
                </a:lnTo>
                <a:lnTo>
                  <a:pt x="643" y="3160"/>
                </a:lnTo>
                <a:lnTo>
                  <a:pt x="361" y="3237"/>
                </a:lnTo>
                <a:lnTo>
                  <a:pt x="155" y="3289"/>
                </a:lnTo>
                <a:lnTo>
                  <a:pt x="27" y="3366"/>
                </a:lnTo>
                <a:lnTo>
                  <a:pt x="1" y="3417"/>
                </a:lnTo>
                <a:lnTo>
                  <a:pt x="1" y="3443"/>
                </a:lnTo>
                <a:lnTo>
                  <a:pt x="27" y="3468"/>
                </a:lnTo>
                <a:lnTo>
                  <a:pt x="104" y="3494"/>
                </a:lnTo>
                <a:lnTo>
                  <a:pt x="284" y="3545"/>
                </a:lnTo>
                <a:lnTo>
                  <a:pt x="540" y="3597"/>
                </a:lnTo>
                <a:lnTo>
                  <a:pt x="900" y="3623"/>
                </a:lnTo>
                <a:lnTo>
                  <a:pt x="1850" y="3700"/>
                </a:lnTo>
                <a:lnTo>
                  <a:pt x="3032" y="3725"/>
                </a:lnTo>
                <a:lnTo>
                  <a:pt x="4419" y="3751"/>
                </a:lnTo>
                <a:lnTo>
                  <a:pt x="7553" y="3777"/>
                </a:lnTo>
                <a:lnTo>
                  <a:pt x="12948" y="3777"/>
                </a:lnTo>
                <a:lnTo>
                  <a:pt x="13693" y="3751"/>
                </a:lnTo>
                <a:lnTo>
                  <a:pt x="14335" y="3725"/>
                </a:lnTo>
                <a:lnTo>
                  <a:pt x="14900" y="3674"/>
                </a:lnTo>
                <a:lnTo>
                  <a:pt x="15414" y="3623"/>
                </a:lnTo>
                <a:lnTo>
                  <a:pt x="16313" y="3468"/>
                </a:lnTo>
                <a:lnTo>
                  <a:pt x="17160" y="3289"/>
                </a:lnTo>
                <a:lnTo>
                  <a:pt x="18059" y="3134"/>
                </a:lnTo>
                <a:lnTo>
                  <a:pt x="18599" y="3057"/>
                </a:lnTo>
                <a:lnTo>
                  <a:pt x="19190" y="2980"/>
                </a:lnTo>
                <a:lnTo>
                  <a:pt x="19883" y="2929"/>
                </a:lnTo>
                <a:lnTo>
                  <a:pt x="20654" y="2878"/>
                </a:lnTo>
                <a:lnTo>
                  <a:pt x="21553" y="2852"/>
                </a:lnTo>
                <a:lnTo>
                  <a:pt x="22606" y="2826"/>
                </a:lnTo>
                <a:lnTo>
                  <a:pt x="23788" y="2852"/>
                </a:lnTo>
                <a:lnTo>
                  <a:pt x="27487" y="2878"/>
                </a:lnTo>
                <a:lnTo>
                  <a:pt x="31263" y="2903"/>
                </a:lnTo>
                <a:lnTo>
                  <a:pt x="34782" y="2903"/>
                </a:lnTo>
                <a:lnTo>
                  <a:pt x="37685" y="2878"/>
                </a:lnTo>
                <a:lnTo>
                  <a:pt x="40408" y="2852"/>
                </a:lnTo>
                <a:lnTo>
                  <a:pt x="39200" y="2800"/>
                </a:lnTo>
                <a:lnTo>
                  <a:pt x="36503" y="2646"/>
                </a:lnTo>
                <a:lnTo>
                  <a:pt x="35065" y="2544"/>
                </a:lnTo>
                <a:lnTo>
                  <a:pt x="33806" y="2441"/>
                </a:lnTo>
                <a:lnTo>
                  <a:pt x="33292" y="2364"/>
                </a:lnTo>
                <a:lnTo>
                  <a:pt x="32881" y="2312"/>
                </a:lnTo>
                <a:lnTo>
                  <a:pt x="32624" y="2235"/>
                </a:lnTo>
                <a:lnTo>
                  <a:pt x="32547" y="2210"/>
                </a:lnTo>
                <a:lnTo>
                  <a:pt x="32522" y="2158"/>
                </a:lnTo>
                <a:lnTo>
                  <a:pt x="32470" y="2133"/>
                </a:lnTo>
                <a:lnTo>
                  <a:pt x="32367" y="2081"/>
                </a:lnTo>
                <a:lnTo>
                  <a:pt x="32008" y="2030"/>
                </a:lnTo>
                <a:lnTo>
                  <a:pt x="31468" y="1978"/>
                </a:lnTo>
                <a:lnTo>
                  <a:pt x="30749" y="1927"/>
                </a:lnTo>
                <a:lnTo>
                  <a:pt x="28977" y="1876"/>
                </a:lnTo>
                <a:lnTo>
                  <a:pt x="26973" y="1799"/>
                </a:lnTo>
                <a:lnTo>
                  <a:pt x="24944" y="1747"/>
                </a:lnTo>
                <a:lnTo>
                  <a:pt x="23197" y="1670"/>
                </a:lnTo>
                <a:lnTo>
                  <a:pt x="22478" y="1645"/>
                </a:lnTo>
                <a:lnTo>
                  <a:pt x="21938" y="1593"/>
                </a:lnTo>
                <a:lnTo>
                  <a:pt x="21579" y="1516"/>
                </a:lnTo>
                <a:lnTo>
                  <a:pt x="21476" y="1490"/>
                </a:lnTo>
                <a:lnTo>
                  <a:pt x="21425" y="1465"/>
                </a:lnTo>
                <a:lnTo>
                  <a:pt x="21399" y="1413"/>
                </a:lnTo>
                <a:lnTo>
                  <a:pt x="21347" y="1362"/>
                </a:lnTo>
                <a:lnTo>
                  <a:pt x="21142" y="1311"/>
                </a:lnTo>
                <a:lnTo>
                  <a:pt x="20859" y="1259"/>
                </a:lnTo>
                <a:lnTo>
                  <a:pt x="20525" y="1259"/>
                </a:lnTo>
                <a:lnTo>
                  <a:pt x="19832" y="1285"/>
                </a:lnTo>
                <a:lnTo>
                  <a:pt x="19061" y="1336"/>
                </a:lnTo>
                <a:lnTo>
                  <a:pt x="18316" y="1388"/>
                </a:lnTo>
                <a:lnTo>
                  <a:pt x="15619" y="1388"/>
                </a:lnTo>
                <a:lnTo>
                  <a:pt x="15131" y="1362"/>
                </a:lnTo>
                <a:lnTo>
                  <a:pt x="14720" y="1311"/>
                </a:lnTo>
                <a:lnTo>
                  <a:pt x="14386" y="1285"/>
                </a:lnTo>
                <a:lnTo>
                  <a:pt x="14206" y="1234"/>
                </a:lnTo>
                <a:lnTo>
                  <a:pt x="14181" y="1182"/>
                </a:lnTo>
                <a:lnTo>
                  <a:pt x="14155" y="1156"/>
                </a:lnTo>
                <a:lnTo>
                  <a:pt x="14181" y="1054"/>
                </a:lnTo>
                <a:lnTo>
                  <a:pt x="14258" y="951"/>
                </a:lnTo>
                <a:lnTo>
                  <a:pt x="14309" y="823"/>
                </a:lnTo>
                <a:lnTo>
                  <a:pt x="14335" y="771"/>
                </a:lnTo>
                <a:lnTo>
                  <a:pt x="14335" y="694"/>
                </a:lnTo>
                <a:lnTo>
                  <a:pt x="14309" y="617"/>
                </a:lnTo>
                <a:lnTo>
                  <a:pt x="14258" y="540"/>
                </a:lnTo>
                <a:lnTo>
                  <a:pt x="14155" y="463"/>
                </a:lnTo>
                <a:lnTo>
                  <a:pt x="14026" y="386"/>
                </a:lnTo>
                <a:lnTo>
                  <a:pt x="13847" y="283"/>
                </a:lnTo>
                <a:lnTo>
                  <a:pt x="13615" y="206"/>
                </a:lnTo>
                <a:lnTo>
                  <a:pt x="13307" y="103"/>
                </a:lnTo>
                <a:lnTo>
                  <a:pt x="12973" y="26"/>
                </a:lnTo>
                <a:lnTo>
                  <a:pt x="1263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0"/>
          <p:cNvSpPr/>
          <p:nvPr/>
        </p:nvSpPr>
        <p:spPr>
          <a:xfrm>
            <a:off x="5995075" y="4178600"/>
            <a:ext cx="1825500" cy="1825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0"/>
          <p:cNvSpPr/>
          <p:nvPr/>
        </p:nvSpPr>
        <p:spPr>
          <a:xfrm>
            <a:off x="7245045" y="4858664"/>
            <a:ext cx="997315" cy="54259"/>
          </a:xfrm>
          <a:custGeom>
            <a:avLst/>
            <a:gdLst/>
            <a:ahLst/>
            <a:cxnLst/>
            <a:rect l="l" t="t" r="r" b="b"/>
            <a:pathLst>
              <a:path w="24097" h="1311" extrusionOk="0">
                <a:moveTo>
                  <a:pt x="12434" y="1"/>
                </a:moveTo>
                <a:lnTo>
                  <a:pt x="11971" y="78"/>
                </a:lnTo>
                <a:lnTo>
                  <a:pt x="11586" y="52"/>
                </a:lnTo>
                <a:lnTo>
                  <a:pt x="11149" y="26"/>
                </a:lnTo>
                <a:lnTo>
                  <a:pt x="10045" y="26"/>
                </a:lnTo>
                <a:lnTo>
                  <a:pt x="9480" y="78"/>
                </a:lnTo>
                <a:lnTo>
                  <a:pt x="9120" y="129"/>
                </a:lnTo>
                <a:lnTo>
                  <a:pt x="8863" y="180"/>
                </a:lnTo>
                <a:lnTo>
                  <a:pt x="8709" y="257"/>
                </a:lnTo>
                <a:lnTo>
                  <a:pt x="8581" y="309"/>
                </a:lnTo>
                <a:lnTo>
                  <a:pt x="8529" y="386"/>
                </a:lnTo>
                <a:lnTo>
                  <a:pt x="8504" y="437"/>
                </a:lnTo>
                <a:lnTo>
                  <a:pt x="8504" y="463"/>
                </a:lnTo>
                <a:lnTo>
                  <a:pt x="7784" y="437"/>
                </a:lnTo>
                <a:lnTo>
                  <a:pt x="6115" y="412"/>
                </a:lnTo>
                <a:lnTo>
                  <a:pt x="5241" y="437"/>
                </a:lnTo>
                <a:lnTo>
                  <a:pt x="4419" y="463"/>
                </a:lnTo>
                <a:lnTo>
                  <a:pt x="3726" y="514"/>
                </a:lnTo>
                <a:lnTo>
                  <a:pt x="3443" y="566"/>
                </a:lnTo>
                <a:lnTo>
                  <a:pt x="3238" y="617"/>
                </a:lnTo>
                <a:lnTo>
                  <a:pt x="2929" y="720"/>
                </a:lnTo>
                <a:lnTo>
                  <a:pt x="2801" y="823"/>
                </a:lnTo>
                <a:lnTo>
                  <a:pt x="2775" y="848"/>
                </a:lnTo>
                <a:lnTo>
                  <a:pt x="2775" y="874"/>
                </a:lnTo>
                <a:lnTo>
                  <a:pt x="2827" y="900"/>
                </a:lnTo>
                <a:lnTo>
                  <a:pt x="2955" y="925"/>
                </a:lnTo>
                <a:lnTo>
                  <a:pt x="3083" y="951"/>
                </a:lnTo>
                <a:lnTo>
                  <a:pt x="3238" y="951"/>
                </a:lnTo>
                <a:lnTo>
                  <a:pt x="2570" y="977"/>
                </a:lnTo>
                <a:lnTo>
                  <a:pt x="1234" y="1028"/>
                </a:lnTo>
                <a:lnTo>
                  <a:pt x="592" y="1079"/>
                </a:lnTo>
                <a:lnTo>
                  <a:pt x="155" y="1105"/>
                </a:lnTo>
                <a:lnTo>
                  <a:pt x="27" y="1131"/>
                </a:lnTo>
                <a:lnTo>
                  <a:pt x="1" y="1156"/>
                </a:lnTo>
                <a:lnTo>
                  <a:pt x="52" y="1182"/>
                </a:lnTo>
                <a:lnTo>
                  <a:pt x="258" y="1208"/>
                </a:lnTo>
                <a:lnTo>
                  <a:pt x="772" y="1234"/>
                </a:lnTo>
                <a:lnTo>
                  <a:pt x="1362" y="1259"/>
                </a:lnTo>
                <a:lnTo>
                  <a:pt x="2698" y="1285"/>
                </a:lnTo>
                <a:lnTo>
                  <a:pt x="4137" y="1259"/>
                </a:lnTo>
                <a:lnTo>
                  <a:pt x="4728" y="1234"/>
                </a:lnTo>
                <a:lnTo>
                  <a:pt x="5164" y="1208"/>
                </a:lnTo>
                <a:lnTo>
                  <a:pt x="5601" y="1182"/>
                </a:lnTo>
                <a:lnTo>
                  <a:pt x="6269" y="1208"/>
                </a:lnTo>
                <a:lnTo>
                  <a:pt x="7091" y="1234"/>
                </a:lnTo>
                <a:lnTo>
                  <a:pt x="7990" y="1285"/>
                </a:lnTo>
                <a:lnTo>
                  <a:pt x="8966" y="1311"/>
                </a:lnTo>
                <a:lnTo>
                  <a:pt x="9916" y="1285"/>
                </a:lnTo>
                <a:lnTo>
                  <a:pt x="10687" y="1259"/>
                </a:lnTo>
                <a:lnTo>
                  <a:pt x="11458" y="1234"/>
                </a:lnTo>
                <a:lnTo>
                  <a:pt x="12408" y="1259"/>
                </a:lnTo>
                <a:lnTo>
                  <a:pt x="13333" y="1285"/>
                </a:lnTo>
                <a:lnTo>
                  <a:pt x="14232" y="1285"/>
                </a:lnTo>
                <a:lnTo>
                  <a:pt x="15080" y="1311"/>
                </a:lnTo>
                <a:lnTo>
                  <a:pt x="15337" y="1311"/>
                </a:lnTo>
                <a:lnTo>
                  <a:pt x="15799" y="1285"/>
                </a:lnTo>
                <a:lnTo>
                  <a:pt x="16236" y="1234"/>
                </a:lnTo>
                <a:lnTo>
                  <a:pt x="17109" y="1105"/>
                </a:lnTo>
                <a:lnTo>
                  <a:pt x="17571" y="1028"/>
                </a:lnTo>
                <a:lnTo>
                  <a:pt x="18059" y="977"/>
                </a:lnTo>
                <a:lnTo>
                  <a:pt x="18650" y="925"/>
                </a:lnTo>
                <a:lnTo>
                  <a:pt x="19832" y="925"/>
                </a:lnTo>
                <a:lnTo>
                  <a:pt x="20423" y="951"/>
                </a:lnTo>
                <a:lnTo>
                  <a:pt x="21116" y="977"/>
                </a:lnTo>
                <a:lnTo>
                  <a:pt x="21733" y="1002"/>
                </a:lnTo>
                <a:lnTo>
                  <a:pt x="22349" y="977"/>
                </a:lnTo>
                <a:lnTo>
                  <a:pt x="22889" y="951"/>
                </a:lnTo>
                <a:lnTo>
                  <a:pt x="23300" y="900"/>
                </a:lnTo>
                <a:lnTo>
                  <a:pt x="23634" y="848"/>
                </a:lnTo>
                <a:lnTo>
                  <a:pt x="23865" y="797"/>
                </a:lnTo>
                <a:lnTo>
                  <a:pt x="24019" y="720"/>
                </a:lnTo>
                <a:lnTo>
                  <a:pt x="24096" y="694"/>
                </a:lnTo>
                <a:lnTo>
                  <a:pt x="24096" y="668"/>
                </a:lnTo>
                <a:lnTo>
                  <a:pt x="24070" y="668"/>
                </a:lnTo>
                <a:lnTo>
                  <a:pt x="23557" y="617"/>
                </a:lnTo>
                <a:lnTo>
                  <a:pt x="22375" y="591"/>
                </a:lnTo>
                <a:lnTo>
                  <a:pt x="19267" y="489"/>
                </a:lnTo>
                <a:lnTo>
                  <a:pt x="19395" y="463"/>
                </a:lnTo>
                <a:lnTo>
                  <a:pt x="19472" y="412"/>
                </a:lnTo>
                <a:lnTo>
                  <a:pt x="19524" y="360"/>
                </a:lnTo>
                <a:lnTo>
                  <a:pt x="19549" y="334"/>
                </a:lnTo>
                <a:lnTo>
                  <a:pt x="19524" y="309"/>
                </a:lnTo>
                <a:lnTo>
                  <a:pt x="19395" y="257"/>
                </a:lnTo>
                <a:lnTo>
                  <a:pt x="19138" y="232"/>
                </a:lnTo>
                <a:lnTo>
                  <a:pt x="18727" y="206"/>
                </a:lnTo>
                <a:lnTo>
                  <a:pt x="18059" y="232"/>
                </a:lnTo>
                <a:lnTo>
                  <a:pt x="16852" y="232"/>
                </a:lnTo>
                <a:lnTo>
                  <a:pt x="16261" y="206"/>
                </a:lnTo>
                <a:lnTo>
                  <a:pt x="15054" y="103"/>
                </a:lnTo>
                <a:lnTo>
                  <a:pt x="13949" y="26"/>
                </a:lnTo>
                <a:lnTo>
                  <a:pt x="1343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0"/>
          <p:cNvSpPr/>
          <p:nvPr/>
        </p:nvSpPr>
        <p:spPr>
          <a:xfrm>
            <a:off x="7080569" y="4250984"/>
            <a:ext cx="1672386" cy="157397"/>
          </a:xfrm>
          <a:custGeom>
            <a:avLst/>
            <a:gdLst/>
            <a:ahLst/>
            <a:cxnLst/>
            <a:rect l="l" t="t" r="r" b="b"/>
            <a:pathLst>
              <a:path w="40408" h="3803" extrusionOk="0">
                <a:moveTo>
                  <a:pt x="28129" y="0"/>
                </a:moveTo>
                <a:lnTo>
                  <a:pt x="27795" y="26"/>
                </a:lnTo>
                <a:lnTo>
                  <a:pt x="27435" y="52"/>
                </a:lnTo>
                <a:lnTo>
                  <a:pt x="27101" y="129"/>
                </a:lnTo>
                <a:lnTo>
                  <a:pt x="26793" y="232"/>
                </a:lnTo>
                <a:lnTo>
                  <a:pt x="26562" y="309"/>
                </a:lnTo>
                <a:lnTo>
                  <a:pt x="26382" y="411"/>
                </a:lnTo>
                <a:lnTo>
                  <a:pt x="26253" y="489"/>
                </a:lnTo>
                <a:lnTo>
                  <a:pt x="26176" y="566"/>
                </a:lnTo>
                <a:lnTo>
                  <a:pt x="26125" y="643"/>
                </a:lnTo>
                <a:lnTo>
                  <a:pt x="26099" y="720"/>
                </a:lnTo>
                <a:lnTo>
                  <a:pt x="26099" y="797"/>
                </a:lnTo>
                <a:lnTo>
                  <a:pt x="26099" y="848"/>
                </a:lnTo>
                <a:lnTo>
                  <a:pt x="26151" y="977"/>
                </a:lnTo>
                <a:lnTo>
                  <a:pt x="26228" y="1079"/>
                </a:lnTo>
                <a:lnTo>
                  <a:pt x="26253" y="1182"/>
                </a:lnTo>
                <a:lnTo>
                  <a:pt x="26253" y="1208"/>
                </a:lnTo>
                <a:lnTo>
                  <a:pt x="26202" y="1233"/>
                </a:lnTo>
                <a:lnTo>
                  <a:pt x="26022" y="1311"/>
                </a:lnTo>
                <a:lnTo>
                  <a:pt x="25714" y="1336"/>
                </a:lnTo>
                <a:lnTo>
                  <a:pt x="25277" y="1388"/>
                </a:lnTo>
                <a:lnTo>
                  <a:pt x="24815" y="1388"/>
                </a:lnTo>
                <a:lnTo>
                  <a:pt x="23736" y="1413"/>
                </a:lnTo>
                <a:lnTo>
                  <a:pt x="22734" y="1413"/>
                </a:lnTo>
                <a:lnTo>
                  <a:pt x="22118" y="1388"/>
                </a:lnTo>
                <a:lnTo>
                  <a:pt x="21373" y="1362"/>
                </a:lnTo>
                <a:lnTo>
                  <a:pt x="20602" y="1311"/>
                </a:lnTo>
                <a:lnTo>
                  <a:pt x="19883" y="1285"/>
                </a:lnTo>
                <a:lnTo>
                  <a:pt x="19549" y="1285"/>
                </a:lnTo>
                <a:lnTo>
                  <a:pt x="19266" y="1311"/>
                </a:lnTo>
                <a:lnTo>
                  <a:pt x="19086" y="1388"/>
                </a:lnTo>
                <a:lnTo>
                  <a:pt x="19009" y="1439"/>
                </a:lnTo>
                <a:lnTo>
                  <a:pt x="18984" y="1490"/>
                </a:lnTo>
                <a:lnTo>
                  <a:pt x="18958" y="1516"/>
                </a:lnTo>
                <a:lnTo>
                  <a:pt x="18855" y="1542"/>
                </a:lnTo>
                <a:lnTo>
                  <a:pt x="18496" y="1619"/>
                </a:lnTo>
                <a:lnTo>
                  <a:pt x="17930" y="1670"/>
                </a:lnTo>
                <a:lnTo>
                  <a:pt x="17237" y="1696"/>
                </a:lnTo>
                <a:lnTo>
                  <a:pt x="15464" y="1773"/>
                </a:lnTo>
                <a:lnTo>
                  <a:pt x="13435" y="1824"/>
                </a:lnTo>
                <a:lnTo>
                  <a:pt x="11431" y="1876"/>
                </a:lnTo>
                <a:lnTo>
                  <a:pt x="9659" y="1953"/>
                </a:lnTo>
                <a:lnTo>
                  <a:pt x="8965" y="2004"/>
                </a:lnTo>
                <a:lnTo>
                  <a:pt x="8400" y="2055"/>
                </a:lnTo>
                <a:lnTo>
                  <a:pt x="8041" y="2107"/>
                </a:lnTo>
                <a:lnTo>
                  <a:pt x="7938" y="2158"/>
                </a:lnTo>
                <a:lnTo>
                  <a:pt x="7912" y="2184"/>
                </a:lnTo>
                <a:lnTo>
                  <a:pt x="7861" y="2210"/>
                </a:lnTo>
                <a:lnTo>
                  <a:pt x="7784" y="2261"/>
                </a:lnTo>
                <a:lnTo>
                  <a:pt x="7527" y="2338"/>
                </a:lnTo>
                <a:lnTo>
                  <a:pt x="7142" y="2389"/>
                </a:lnTo>
                <a:lnTo>
                  <a:pt x="6628" y="2466"/>
                </a:lnTo>
                <a:lnTo>
                  <a:pt x="5344" y="2569"/>
                </a:lnTo>
                <a:lnTo>
                  <a:pt x="3905" y="2672"/>
                </a:lnTo>
                <a:lnTo>
                  <a:pt x="1208" y="2826"/>
                </a:lnTo>
                <a:lnTo>
                  <a:pt x="0" y="2877"/>
                </a:lnTo>
                <a:lnTo>
                  <a:pt x="2723" y="2903"/>
                </a:lnTo>
                <a:lnTo>
                  <a:pt x="5652" y="2903"/>
                </a:lnTo>
                <a:lnTo>
                  <a:pt x="9145" y="2929"/>
                </a:lnTo>
                <a:lnTo>
                  <a:pt x="12921" y="2903"/>
                </a:lnTo>
                <a:lnTo>
                  <a:pt x="16646" y="2877"/>
                </a:lnTo>
                <a:lnTo>
                  <a:pt x="17828" y="2852"/>
                </a:lnTo>
                <a:lnTo>
                  <a:pt x="18855" y="2852"/>
                </a:lnTo>
                <a:lnTo>
                  <a:pt x="19754" y="2903"/>
                </a:lnTo>
                <a:lnTo>
                  <a:pt x="20525" y="2929"/>
                </a:lnTo>
                <a:lnTo>
                  <a:pt x="21219" y="3006"/>
                </a:lnTo>
                <a:lnTo>
                  <a:pt x="21809" y="3057"/>
                </a:lnTo>
                <a:lnTo>
                  <a:pt x="22349" y="3160"/>
                </a:lnTo>
                <a:lnTo>
                  <a:pt x="23274" y="3314"/>
                </a:lnTo>
                <a:lnTo>
                  <a:pt x="24121" y="3494"/>
                </a:lnTo>
                <a:lnTo>
                  <a:pt x="25020" y="3648"/>
                </a:lnTo>
                <a:lnTo>
                  <a:pt x="25508" y="3700"/>
                </a:lnTo>
                <a:lnTo>
                  <a:pt x="26073" y="3751"/>
                </a:lnTo>
                <a:lnTo>
                  <a:pt x="26741" y="3777"/>
                </a:lnTo>
                <a:lnTo>
                  <a:pt x="27461" y="3777"/>
                </a:lnTo>
                <a:lnTo>
                  <a:pt x="32855" y="3802"/>
                </a:lnTo>
                <a:lnTo>
                  <a:pt x="35989" y="3777"/>
                </a:lnTo>
                <a:lnTo>
                  <a:pt x="37376" y="3751"/>
                </a:lnTo>
                <a:lnTo>
                  <a:pt x="38558" y="3725"/>
                </a:lnTo>
                <a:lnTo>
                  <a:pt x="39508" y="3648"/>
                </a:lnTo>
                <a:lnTo>
                  <a:pt x="39868" y="3622"/>
                </a:lnTo>
                <a:lnTo>
                  <a:pt x="40150" y="3571"/>
                </a:lnTo>
                <a:lnTo>
                  <a:pt x="40330" y="3520"/>
                </a:lnTo>
                <a:lnTo>
                  <a:pt x="40382" y="3494"/>
                </a:lnTo>
                <a:lnTo>
                  <a:pt x="40407" y="3468"/>
                </a:lnTo>
                <a:lnTo>
                  <a:pt x="40407" y="3417"/>
                </a:lnTo>
                <a:lnTo>
                  <a:pt x="40407" y="3391"/>
                </a:lnTo>
                <a:lnTo>
                  <a:pt x="40279" y="3314"/>
                </a:lnTo>
                <a:lnTo>
                  <a:pt x="40048" y="3263"/>
                </a:lnTo>
                <a:lnTo>
                  <a:pt x="39765" y="3186"/>
                </a:lnTo>
                <a:lnTo>
                  <a:pt x="38994" y="3083"/>
                </a:lnTo>
                <a:lnTo>
                  <a:pt x="38070" y="3006"/>
                </a:lnTo>
                <a:lnTo>
                  <a:pt x="37068" y="2955"/>
                </a:lnTo>
                <a:lnTo>
                  <a:pt x="35295" y="2877"/>
                </a:lnTo>
                <a:lnTo>
                  <a:pt x="34525" y="2852"/>
                </a:lnTo>
                <a:lnTo>
                  <a:pt x="34653" y="2826"/>
                </a:lnTo>
                <a:lnTo>
                  <a:pt x="34936" y="2749"/>
                </a:lnTo>
                <a:lnTo>
                  <a:pt x="35090" y="2672"/>
                </a:lnTo>
                <a:lnTo>
                  <a:pt x="35218" y="2621"/>
                </a:lnTo>
                <a:lnTo>
                  <a:pt x="35321" y="2518"/>
                </a:lnTo>
                <a:lnTo>
                  <a:pt x="35347" y="2466"/>
                </a:lnTo>
                <a:lnTo>
                  <a:pt x="35347" y="2415"/>
                </a:lnTo>
                <a:lnTo>
                  <a:pt x="35347" y="2364"/>
                </a:lnTo>
                <a:lnTo>
                  <a:pt x="35295" y="2312"/>
                </a:lnTo>
                <a:lnTo>
                  <a:pt x="35090" y="2184"/>
                </a:lnTo>
                <a:lnTo>
                  <a:pt x="34807" y="2055"/>
                </a:lnTo>
                <a:lnTo>
                  <a:pt x="34448" y="1927"/>
                </a:lnTo>
                <a:lnTo>
                  <a:pt x="34062" y="1824"/>
                </a:lnTo>
                <a:lnTo>
                  <a:pt x="33703" y="1722"/>
                </a:lnTo>
                <a:lnTo>
                  <a:pt x="33343" y="1670"/>
                </a:lnTo>
                <a:lnTo>
                  <a:pt x="33061" y="1644"/>
                </a:lnTo>
                <a:lnTo>
                  <a:pt x="32958" y="1644"/>
                </a:lnTo>
                <a:lnTo>
                  <a:pt x="32881" y="1670"/>
                </a:lnTo>
                <a:lnTo>
                  <a:pt x="32624" y="1619"/>
                </a:lnTo>
                <a:lnTo>
                  <a:pt x="32367" y="1542"/>
                </a:lnTo>
                <a:lnTo>
                  <a:pt x="32059" y="1439"/>
                </a:lnTo>
                <a:lnTo>
                  <a:pt x="31750" y="1285"/>
                </a:lnTo>
                <a:lnTo>
                  <a:pt x="31134" y="925"/>
                </a:lnTo>
                <a:lnTo>
                  <a:pt x="30595" y="591"/>
                </a:lnTo>
                <a:lnTo>
                  <a:pt x="30415" y="489"/>
                </a:lnTo>
                <a:lnTo>
                  <a:pt x="30184" y="386"/>
                </a:lnTo>
                <a:lnTo>
                  <a:pt x="29901" y="283"/>
                </a:lnTo>
                <a:lnTo>
                  <a:pt x="29593" y="206"/>
                </a:lnTo>
                <a:lnTo>
                  <a:pt x="29259" y="129"/>
                </a:lnTo>
                <a:lnTo>
                  <a:pt x="28899" y="52"/>
                </a:lnTo>
                <a:lnTo>
                  <a:pt x="28514" y="26"/>
                </a:lnTo>
                <a:lnTo>
                  <a:pt x="2812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0"/>
          <p:cNvSpPr/>
          <p:nvPr/>
        </p:nvSpPr>
        <p:spPr>
          <a:xfrm>
            <a:off x="4729477" y="4917526"/>
            <a:ext cx="1672386" cy="156321"/>
          </a:xfrm>
          <a:custGeom>
            <a:avLst/>
            <a:gdLst/>
            <a:ahLst/>
            <a:cxnLst/>
            <a:rect l="l" t="t" r="r" b="b"/>
            <a:pathLst>
              <a:path w="40408" h="3777" extrusionOk="0">
                <a:moveTo>
                  <a:pt x="11894" y="1"/>
                </a:moveTo>
                <a:lnTo>
                  <a:pt x="11535" y="52"/>
                </a:lnTo>
                <a:lnTo>
                  <a:pt x="11175" y="103"/>
                </a:lnTo>
                <a:lnTo>
                  <a:pt x="10841" y="180"/>
                </a:lnTo>
                <a:lnTo>
                  <a:pt x="10533" y="257"/>
                </a:lnTo>
                <a:lnTo>
                  <a:pt x="10250" y="360"/>
                </a:lnTo>
                <a:lnTo>
                  <a:pt x="9993" y="463"/>
                </a:lnTo>
                <a:lnTo>
                  <a:pt x="9814" y="566"/>
                </a:lnTo>
                <a:lnTo>
                  <a:pt x="9274" y="900"/>
                </a:lnTo>
                <a:lnTo>
                  <a:pt x="8658" y="1259"/>
                </a:lnTo>
                <a:lnTo>
                  <a:pt x="8349" y="1413"/>
                </a:lnTo>
                <a:lnTo>
                  <a:pt x="8067" y="1516"/>
                </a:lnTo>
                <a:lnTo>
                  <a:pt x="7784" y="1619"/>
                </a:lnTo>
                <a:lnTo>
                  <a:pt x="7527" y="1645"/>
                </a:lnTo>
                <a:lnTo>
                  <a:pt x="7476" y="1645"/>
                </a:lnTo>
                <a:lnTo>
                  <a:pt x="7373" y="1619"/>
                </a:lnTo>
                <a:lnTo>
                  <a:pt x="7065" y="1645"/>
                </a:lnTo>
                <a:lnTo>
                  <a:pt x="6731" y="1696"/>
                </a:lnTo>
                <a:lnTo>
                  <a:pt x="6346" y="1799"/>
                </a:lnTo>
                <a:lnTo>
                  <a:pt x="5961" y="1901"/>
                </a:lnTo>
                <a:lnTo>
                  <a:pt x="5627" y="2030"/>
                </a:lnTo>
                <a:lnTo>
                  <a:pt x="5318" y="2158"/>
                </a:lnTo>
                <a:lnTo>
                  <a:pt x="5139" y="2287"/>
                </a:lnTo>
                <a:lnTo>
                  <a:pt x="5087" y="2338"/>
                </a:lnTo>
                <a:lnTo>
                  <a:pt x="5061" y="2389"/>
                </a:lnTo>
                <a:lnTo>
                  <a:pt x="5061" y="2441"/>
                </a:lnTo>
                <a:lnTo>
                  <a:pt x="5087" y="2492"/>
                </a:lnTo>
                <a:lnTo>
                  <a:pt x="5190" y="2595"/>
                </a:lnTo>
                <a:lnTo>
                  <a:pt x="5318" y="2672"/>
                </a:lnTo>
                <a:lnTo>
                  <a:pt x="5472" y="2723"/>
                </a:lnTo>
                <a:lnTo>
                  <a:pt x="5755" y="2800"/>
                </a:lnTo>
                <a:lnTo>
                  <a:pt x="5883" y="2826"/>
                </a:lnTo>
                <a:lnTo>
                  <a:pt x="5113" y="2852"/>
                </a:lnTo>
                <a:lnTo>
                  <a:pt x="3366" y="2929"/>
                </a:lnTo>
                <a:lnTo>
                  <a:pt x="2364" y="2980"/>
                </a:lnTo>
                <a:lnTo>
                  <a:pt x="1414" y="3057"/>
                </a:lnTo>
                <a:lnTo>
                  <a:pt x="643" y="3160"/>
                </a:lnTo>
                <a:lnTo>
                  <a:pt x="361" y="3237"/>
                </a:lnTo>
                <a:lnTo>
                  <a:pt x="155" y="3289"/>
                </a:lnTo>
                <a:lnTo>
                  <a:pt x="27" y="3366"/>
                </a:lnTo>
                <a:lnTo>
                  <a:pt x="1" y="3417"/>
                </a:lnTo>
                <a:lnTo>
                  <a:pt x="1" y="3443"/>
                </a:lnTo>
                <a:lnTo>
                  <a:pt x="27" y="3468"/>
                </a:lnTo>
                <a:lnTo>
                  <a:pt x="104" y="3494"/>
                </a:lnTo>
                <a:lnTo>
                  <a:pt x="284" y="3545"/>
                </a:lnTo>
                <a:lnTo>
                  <a:pt x="540" y="3597"/>
                </a:lnTo>
                <a:lnTo>
                  <a:pt x="900" y="3623"/>
                </a:lnTo>
                <a:lnTo>
                  <a:pt x="1850" y="3700"/>
                </a:lnTo>
                <a:lnTo>
                  <a:pt x="3032" y="3725"/>
                </a:lnTo>
                <a:lnTo>
                  <a:pt x="4419" y="3751"/>
                </a:lnTo>
                <a:lnTo>
                  <a:pt x="7553" y="3777"/>
                </a:lnTo>
                <a:lnTo>
                  <a:pt x="12948" y="3777"/>
                </a:lnTo>
                <a:lnTo>
                  <a:pt x="13693" y="3751"/>
                </a:lnTo>
                <a:lnTo>
                  <a:pt x="14335" y="3725"/>
                </a:lnTo>
                <a:lnTo>
                  <a:pt x="14900" y="3674"/>
                </a:lnTo>
                <a:lnTo>
                  <a:pt x="15414" y="3623"/>
                </a:lnTo>
                <a:lnTo>
                  <a:pt x="16313" y="3468"/>
                </a:lnTo>
                <a:lnTo>
                  <a:pt x="17160" y="3289"/>
                </a:lnTo>
                <a:lnTo>
                  <a:pt x="18059" y="3134"/>
                </a:lnTo>
                <a:lnTo>
                  <a:pt x="18599" y="3057"/>
                </a:lnTo>
                <a:lnTo>
                  <a:pt x="19190" y="2980"/>
                </a:lnTo>
                <a:lnTo>
                  <a:pt x="19883" y="2929"/>
                </a:lnTo>
                <a:lnTo>
                  <a:pt x="20654" y="2878"/>
                </a:lnTo>
                <a:lnTo>
                  <a:pt x="21553" y="2852"/>
                </a:lnTo>
                <a:lnTo>
                  <a:pt x="22606" y="2826"/>
                </a:lnTo>
                <a:lnTo>
                  <a:pt x="23788" y="2852"/>
                </a:lnTo>
                <a:lnTo>
                  <a:pt x="27487" y="2878"/>
                </a:lnTo>
                <a:lnTo>
                  <a:pt x="31263" y="2903"/>
                </a:lnTo>
                <a:lnTo>
                  <a:pt x="34782" y="2903"/>
                </a:lnTo>
                <a:lnTo>
                  <a:pt x="37685" y="2878"/>
                </a:lnTo>
                <a:lnTo>
                  <a:pt x="40408" y="2852"/>
                </a:lnTo>
                <a:lnTo>
                  <a:pt x="39200" y="2800"/>
                </a:lnTo>
                <a:lnTo>
                  <a:pt x="36503" y="2646"/>
                </a:lnTo>
                <a:lnTo>
                  <a:pt x="35065" y="2544"/>
                </a:lnTo>
                <a:lnTo>
                  <a:pt x="33806" y="2441"/>
                </a:lnTo>
                <a:lnTo>
                  <a:pt x="33292" y="2364"/>
                </a:lnTo>
                <a:lnTo>
                  <a:pt x="32881" y="2312"/>
                </a:lnTo>
                <a:lnTo>
                  <a:pt x="32624" y="2235"/>
                </a:lnTo>
                <a:lnTo>
                  <a:pt x="32547" y="2210"/>
                </a:lnTo>
                <a:lnTo>
                  <a:pt x="32522" y="2158"/>
                </a:lnTo>
                <a:lnTo>
                  <a:pt x="32470" y="2133"/>
                </a:lnTo>
                <a:lnTo>
                  <a:pt x="32367" y="2081"/>
                </a:lnTo>
                <a:lnTo>
                  <a:pt x="32008" y="2030"/>
                </a:lnTo>
                <a:lnTo>
                  <a:pt x="31468" y="1978"/>
                </a:lnTo>
                <a:lnTo>
                  <a:pt x="30749" y="1927"/>
                </a:lnTo>
                <a:lnTo>
                  <a:pt x="28977" y="1876"/>
                </a:lnTo>
                <a:lnTo>
                  <a:pt x="26973" y="1799"/>
                </a:lnTo>
                <a:lnTo>
                  <a:pt x="24944" y="1747"/>
                </a:lnTo>
                <a:lnTo>
                  <a:pt x="23197" y="1670"/>
                </a:lnTo>
                <a:lnTo>
                  <a:pt x="22478" y="1645"/>
                </a:lnTo>
                <a:lnTo>
                  <a:pt x="21938" y="1593"/>
                </a:lnTo>
                <a:lnTo>
                  <a:pt x="21579" y="1516"/>
                </a:lnTo>
                <a:lnTo>
                  <a:pt x="21476" y="1490"/>
                </a:lnTo>
                <a:lnTo>
                  <a:pt x="21425" y="1465"/>
                </a:lnTo>
                <a:lnTo>
                  <a:pt x="21399" y="1413"/>
                </a:lnTo>
                <a:lnTo>
                  <a:pt x="21347" y="1362"/>
                </a:lnTo>
                <a:lnTo>
                  <a:pt x="21142" y="1311"/>
                </a:lnTo>
                <a:lnTo>
                  <a:pt x="20859" y="1259"/>
                </a:lnTo>
                <a:lnTo>
                  <a:pt x="20525" y="1259"/>
                </a:lnTo>
                <a:lnTo>
                  <a:pt x="19832" y="1285"/>
                </a:lnTo>
                <a:lnTo>
                  <a:pt x="19061" y="1336"/>
                </a:lnTo>
                <a:lnTo>
                  <a:pt x="18316" y="1388"/>
                </a:lnTo>
                <a:lnTo>
                  <a:pt x="15619" y="1388"/>
                </a:lnTo>
                <a:lnTo>
                  <a:pt x="15131" y="1362"/>
                </a:lnTo>
                <a:lnTo>
                  <a:pt x="14720" y="1311"/>
                </a:lnTo>
                <a:lnTo>
                  <a:pt x="14386" y="1285"/>
                </a:lnTo>
                <a:lnTo>
                  <a:pt x="14206" y="1234"/>
                </a:lnTo>
                <a:lnTo>
                  <a:pt x="14181" y="1182"/>
                </a:lnTo>
                <a:lnTo>
                  <a:pt x="14155" y="1156"/>
                </a:lnTo>
                <a:lnTo>
                  <a:pt x="14181" y="1054"/>
                </a:lnTo>
                <a:lnTo>
                  <a:pt x="14258" y="951"/>
                </a:lnTo>
                <a:lnTo>
                  <a:pt x="14309" y="823"/>
                </a:lnTo>
                <a:lnTo>
                  <a:pt x="14335" y="771"/>
                </a:lnTo>
                <a:lnTo>
                  <a:pt x="14335" y="694"/>
                </a:lnTo>
                <a:lnTo>
                  <a:pt x="14309" y="617"/>
                </a:lnTo>
                <a:lnTo>
                  <a:pt x="14258" y="540"/>
                </a:lnTo>
                <a:lnTo>
                  <a:pt x="14155" y="463"/>
                </a:lnTo>
                <a:lnTo>
                  <a:pt x="14026" y="386"/>
                </a:lnTo>
                <a:lnTo>
                  <a:pt x="13847" y="283"/>
                </a:lnTo>
                <a:lnTo>
                  <a:pt x="13615" y="206"/>
                </a:lnTo>
                <a:lnTo>
                  <a:pt x="13307" y="103"/>
                </a:lnTo>
                <a:lnTo>
                  <a:pt x="12973" y="26"/>
                </a:lnTo>
                <a:lnTo>
                  <a:pt x="1263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20"/>
          <p:cNvSpPr/>
          <p:nvPr/>
        </p:nvSpPr>
        <p:spPr>
          <a:xfrm flipH="1">
            <a:off x="7518040" y="1182234"/>
            <a:ext cx="1825478" cy="415737"/>
          </a:xfrm>
          <a:custGeom>
            <a:avLst/>
            <a:gdLst/>
            <a:ahLst/>
            <a:cxnLst/>
            <a:rect l="l" t="t" r="r" b="b"/>
            <a:pathLst>
              <a:path w="44107" h="10045" extrusionOk="0">
                <a:moveTo>
                  <a:pt x="12356" y="1"/>
                </a:moveTo>
                <a:lnTo>
                  <a:pt x="11252" y="26"/>
                </a:lnTo>
                <a:lnTo>
                  <a:pt x="9120" y="129"/>
                </a:lnTo>
                <a:lnTo>
                  <a:pt x="7090" y="258"/>
                </a:lnTo>
                <a:lnTo>
                  <a:pt x="5241" y="412"/>
                </a:lnTo>
                <a:lnTo>
                  <a:pt x="3648" y="540"/>
                </a:lnTo>
                <a:lnTo>
                  <a:pt x="2441" y="694"/>
                </a:lnTo>
                <a:lnTo>
                  <a:pt x="1362" y="823"/>
                </a:lnTo>
                <a:lnTo>
                  <a:pt x="1233" y="1208"/>
                </a:lnTo>
                <a:lnTo>
                  <a:pt x="925" y="2261"/>
                </a:lnTo>
                <a:lnTo>
                  <a:pt x="745" y="2955"/>
                </a:lnTo>
                <a:lnTo>
                  <a:pt x="540" y="3725"/>
                </a:lnTo>
                <a:lnTo>
                  <a:pt x="360" y="4573"/>
                </a:lnTo>
                <a:lnTo>
                  <a:pt x="206" y="5421"/>
                </a:lnTo>
                <a:lnTo>
                  <a:pt x="77" y="6294"/>
                </a:lnTo>
                <a:lnTo>
                  <a:pt x="26" y="7116"/>
                </a:lnTo>
                <a:lnTo>
                  <a:pt x="0" y="7527"/>
                </a:lnTo>
                <a:lnTo>
                  <a:pt x="0" y="7913"/>
                </a:lnTo>
                <a:lnTo>
                  <a:pt x="26" y="8272"/>
                </a:lnTo>
                <a:lnTo>
                  <a:pt x="77" y="8606"/>
                </a:lnTo>
                <a:lnTo>
                  <a:pt x="129" y="8914"/>
                </a:lnTo>
                <a:lnTo>
                  <a:pt x="232" y="9197"/>
                </a:lnTo>
                <a:lnTo>
                  <a:pt x="334" y="9454"/>
                </a:lnTo>
                <a:lnTo>
                  <a:pt x="488" y="9659"/>
                </a:lnTo>
                <a:lnTo>
                  <a:pt x="643" y="9813"/>
                </a:lnTo>
                <a:lnTo>
                  <a:pt x="848" y="9942"/>
                </a:lnTo>
                <a:lnTo>
                  <a:pt x="1079" y="10019"/>
                </a:lnTo>
                <a:lnTo>
                  <a:pt x="1362" y="10045"/>
                </a:lnTo>
                <a:lnTo>
                  <a:pt x="1953" y="10045"/>
                </a:lnTo>
                <a:lnTo>
                  <a:pt x="2698" y="9993"/>
                </a:lnTo>
                <a:lnTo>
                  <a:pt x="4573" y="9813"/>
                </a:lnTo>
                <a:lnTo>
                  <a:pt x="6782" y="9582"/>
                </a:lnTo>
                <a:lnTo>
                  <a:pt x="9222" y="9300"/>
                </a:lnTo>
                <a:lnTo>
                  <a:pt x="11688" y="9043"/>
                </a:lnTo>
                <a:lnTo>
                  <a:pt x="14103" y="8812"/>
                </a:lnTo>
                <a:lnTo>
                  <a:pt x="15233" y="8709"/>
                </a:lnTo>
                <a:lnTo>
                  <a:pt x="16261" y="8632"/>
                </a:lnTo>
                <a:lnTo>
                  <a:pt x="17211" y="8580"/>
                </a:lnTo>
                <a:lnTo>
                  <a:pt x="18496" y="8580"/>
                </a:lnTo>
                <a:lnTo>
                  <a:pt x="18907" y="8606"/>
                </a:lnTo>
                <a:lnTo>
                  <a:pt x="19857" y="8632"/>
                </a:lnTo>
                <a:lnTo>
                  <a:pt x="21141" y="8657"/>
                </a:lnTo>
                <a:lnTo>
                  <a:pt x="23376" y="8632"/>
                </a:lnTo>
                <a:lnTo>
                  <a:pt x="25894" y="8555"/>
                </a:lnTo>
                <a:lnTo>
                  <a:pt x="28488" y="8426"/>
                </a:lnTo>
                <a:lnTo>
                  <a:pt x="30980" y="8272"/>
                </a:lnTo>
                <a:lnTo>
                  <a:pt x="32110" y="8169"/>
                </a:lnTo>
                <a:lnTo>
                  <a:pt x="33163" y="8067"/>
                </a:lnTo>
                <a:lnTo>
                  <a:pt x="34062" y="7938"/>
                </a:lnTo>
                <a:lnTo>
                  <a:pt x="34833" y="7835"/>
                </a:lnTo>
                <a:lnTo>
                  <a:pt x="35398" y="7707"/>
                </a:lnTo>
                <a:lnTo>
                  <a:pt x="35604" y="7630"/>
                </a:lnTo>
                <a:lnTo>
                  <a:pt x="35758" y="7553"/>
                </a:lnTo>
                <a:lnTo>
                  <a:pt x="35860" y="7502"/>
                </a:lnTo>
                <a:lnTo>
                  <a:pt x="35912" y="7424"/>
                </a:lnTo>
                <a:lnTo>
                  <a:pt x="35912" y="7399"/>
                </a:lnTo>
                <a:lnTo>
                  <a:pt x="35886" y="7347"/>
                </a:lnTo>
                <a:lnTo>
                  <a:pt x="35783" y="7270"/>
                </a:lnTo>
                <a:lnTo>
                  <a:pt x="35578" y="7168"/>
                </a:lnTo>
                <a:lnTo>
                  <a:pt x="35321" y="7091"/>
                </a:lnTo>
                <a:lnTo>
                  <a:pt x="35038" y="7013"/>
                </a:lnTo>
                <a:lnTo>
                  <a:pt x="34730" y="6962"/>
                </a:lnTo>
                <a:lnTo>
                  <a:pt x="34011" y="6911"/>
                </a:lnTo>
                <a:lnTo>
                  <a:pt x="33215" y="6885"/>
                </a:lnTo>
                <a:lnTo>
                  <a:pt x="31622" y="6936"/>
                </a:lnTo>
                <a:lnTo>
                  <a:pt x="29952" y="6962"/>
                </a:lnTo>
                <a:lnTo>
                  <a:pt x="28950" y="6936"/>
                </a:lnTo>
                <a:lnTo>
                  <a:pt x="28488" y="6911"/>
                </a:lnTo>
                <a:lnTo>
                  <a:pt x="28026" y="6859"/>
                </a:lnTo>
                <a:lnTo>
                  <a:pt x="27589" y="6808"/>
                </a:lnTo>
                <a:lnTo>
                  <a:pt x="27178" y="6731"/>
                </a:lnTo>
                <a:lnTo>
                  <a:pt x="26793" y="6628"/>
                </a:lnTo>
                <a:lnTo>
                  <a:pt x="26433" y="6474"/>
                </a:lnTo>
                <a:lnTo>
                  <a:pt x="26279" y="6423"/>
                </a:lnTo>
                <a:lnTo>
                  <a:pt x="26202" y="6346"/>
                </a:lnTo>
                <a:lnTo>
                  <a:pt x="26202" y="6320"/>
                </a:lnTo>
                <a:lnTo>
                  <a:pt x="26228" y="6294"/>
                </a:lnTo>
                <a:lnTo>
                  <a:pt x="26305" y="6217"/>
                </a:lnTo>
                <a:lnTo>
                  <a:pt x="26459" y="6191"/>
                </a:lnTo>
                <a:lnTo>
                  <a:pt x="26664" y="6140"/>
                </a:lnTo>
                <a:lnTo>
                  <a:pt x="27281" y="6063"/>
                </a:lnTo>
                <a:lnTo>
                  <a:pt x="28103" y="6037"/>
                </a:lnTo>
                <a:lnTo>
                  <a:pt x="29079" y="6012"/>
                </a:lnTo>
                <a:lnTo>
                  <a:pt x="31494" y="5986"/>
                </a:lnTo>
                <a:lnTo>
                  <a:pt x="35167" y="5986"/>
                </a:lnTo>
                <a:lnTo>
                  <a:pt x="38840" y="6012"/>
                </a:lnTo>
                <a:lnTo>
                  <a:pt x="40870" y="6012"/>
                </a:lnTo>
                <a:lnTo>
                  <a:pt x="42539" y="5960"/>
                </a:lnTo>
                <a:lnTo>
                  <a:pt x="43156" y="5909"/>
                </a:lnTo>
                <a:lnTo>
                  <a:pt x="43644" y="5858"/>
                </a:lnTo>
                <a:lnTo>
                  <a:pt x="43978" y="5780"/>
                </a:lnTo>
                <a:lnTo>
                  <a:pt x="44055" y="5755"/>
                </a:lnTo>
                <a:lnTo>
                  <a:pt x="44106" y="5703"/>
                </a:lnTo>
                <a:lnTo>
                  <a:pt x="44106" y="5652"/>
                </a:lnTo>
                <a:lnTo>
                  <a:pt x="44106" y="5626"/>
                </a:lnTo>
                <a:lnTo>
                  <a:pt x="44029" y="5549"/>
                </a:lnTo>
                <a:lnTo>
                  <a:pt x="43901" y="5498"/>
                </a:lnTo>
                <a:lnTo>
                  <a:pt x="43721" y="5421"/>
                </a:lnTo>
                <a:lnTo>
                  <a:pt x="43207" y="5318"/>
                </a:lnTo>
                <a:lnTo>
                  <a:pt x="42539" y="5215"/>
                </a:lnTo>
                <a:lnTo>
                  <a:pt x="41743" y="5138"/>
                </a:lnTo>
                <a:lnTo>
                  <a:pt x="40844" y="5061"/>
                </a:lnTo>
                <a:lnTo>
                  <a:pt x="38866" y="4933"/>
                </a:lnTo>
                <a:lnTo>
                  <a:pt x="36862" y="4856"/>
                </a:lnTo>
                <a:lnTo>
                  <a:pt x="35116" y="4804"/>
                </a:lnTo>
                <a:lnTo>
                  <a:pt x="33420" y="4753"/>
                </a:lnTo>
                <a:lnTo>
                  <a:pt x="33805" y="4650"/>
                </a:lnTo>
                <a:lnTo>
                  <a:pt x="34139" y="4522"/>
                </a:lnTo>
                <a:lnTo>
                  <a:pt x="34319" y="4445"/>
                </a:lnTo>
                <a:lnTo>
                  <a:pt x="34448" y="4368"/>
                </a:lnTo>
                <a:lnTo>
                  <a:pt x="34576" y="4291"/>
                </a:lnTo>
                <a:lnTo>
                  <a:pt x="34627" y="4188"/>
                </a:lnTo>
                <a:lnTo>
                  <a:pt x="34653" y="4136"/>
                </a:lnTo>
                <a:lnTo>
                  <a:pt x="34653" y="4085"/>
                </a:lnTo>
                <a:lnTo>
                  <a:pt x="34627" y="4034"/>
                </a:lnTo>
                <a:lnTo>
                  <a:pt x="34576" y="3982"/>
                </a:lnTo>
                <a:lnTo>
                  <a:pt x="34448" y="3880"/>
                </a:lnTo>
                <a:lnTo>
                  <a:pt x="34216" y="3777"/>
                </a:lnTo>
                <a:lnTo>
                  <a:pt x="33883" y="3674"/>
                </a:lnTo>
                <a:lnTo>
                  <a:pt x="33420" y="3571"/>
                </a:lnTo>
                <a:lnTo>
                  <a:pt x="32804" y="3494"/>
                </a:lnTo>
                <a:lnTo>
                  <a:pt x="32007" y="3391"/>
                </a:lnTo>
                <a:lnTo>
                  <a:pt x="30004" y="3186"/>
                </a:lnTo>
                <a:lnTo>
                  <a:pt x="27640" y="3006"/>
                </a:lnTo>
                <a:lnTo>
                  <a:pt x="25174" y="2852"/>
                </a:lnTo>
                <a:lnTo>
                  <a:pt x="20885" y="2621"/>
                </a:lnTo>
                <a:lnTo>
                  <a:pt x="19035" y="2518"/>
                </a:lnTo>
                <a:lnTo>
                  <a:pt x="19806" y="2441"/>
                </a:lnTo>
                <a:lnTo>
                  <a:pt x="20422" y="2338"/>
                </a:lnTo>
                <a:lnTo>
                  <a:pt x="20910" y="2210"/>
                </a:lnTo>
                <a:lnTo>
                  <a:pt x="21244" y="2081"/>
                </a:lnTo>
                <a:lnTo>
                  <a:pt x="21373" y="2030"/>
                </a:lnTo>
                <a:lnTo>
                  <a:pt x="21475" y="1953"/>
                </a:lnTo>
                <a:lnTo>
                  <a:pt x="21552" y="1876"/>
                </a:lnTo>
                <a:lnTo>
                  <a:pt x="21604" y="1799"/>
                </a:lnTo>
                <a:lnTo>
                  <a:pt x="21629" y="1747"/>
                </a:lnTo>
                <a:lnTo>
                  <a:pt x="21655" y="1670"/>
                </a:lnTo>
                <a:lnTo>
                  <a:pt x="21655" y="1593"/>
                </a:lnTo>
                <a:lnTo>
                  <a:pt x="21629" y="1516"/>
                </a:lnTo>
                <a:lnTo>
                  <a:pt x="21552" y="1388"/>
                </a:lnTo>
                <a:lnTo>
                  <a:pt x="21424" y="1259"/>
                </a:lnTo>
                <a:lnTo>
                  <a:pt x="21270" y="1131"/>
                </a:lnTo>
                <a:lnTo>
                  <a:pt x="21141" y="1028"/>
                </a:lnTo>
                <a:lnTo>
                  <a:pt x="20859" y="874"/>
                </a:lnTo>
                <a:lnTo>
                  <a:pt x="20756" y="823"/>
                </a:lnTo>
                <a:lnTo>
                  <a:pt x="20422" y="694"/>
                </a:lnTo>
                <a:lnTo>
                  <a:pt x="20063" y="592"/>
                </a:lnTo>
                <a:lnTo>
                  <a:pt x="19292" y="412"/>
                </a:lnTo>
                <a:lnTo>
                  <a:pt x="18444" y="283"/>
                </a:lnTo>
                <a:lnTo>
                  <a:pt x="17519" y="181"/>
                </a:lnTo>
                <a:lnTo>
                  <a:pt x="16569" y="78"/>
                </a:lnTo>
                <a:lnTo>
                  <a:pt x="15541" y="26"/>
                </a:lnTo>
                <a:lnTo>
                  <a:pt x="14488" y="1"/>
                </a:lnTo>
                <a:close/>
              </a:path>
            </a:pathLst>
          </a:custGeom>
          <a:solidFill>
            <a:srgbClr val="FFFFFF">
              <a:alpha val="11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20"/>
          <p:cNvSpPr/>
          <p:nvPr/>
        </p:nvSpPr>
        <p:spPr>
          <a:xfrm flipH="1">
            <a:off x="5564142" y="129250"/>
            <a:ext cx="2273043" cy="229659"/>
          </a:xfrm>
          <a:custGeom>
            <a:avLst/>
            <a:gdLst/>
            <a:ahLst/>
            <a:cxnLst/>
            <a:rect l="l" t="t" r="r" b="b"/>
            <a:pathLst>
              <a:path w="54921" h="5549" extrusionOk="0">
                <a:moveTo>
                  <a:pt x="35012" y="0"/>
                </a:moveTo>
                <a:lnTo>
                  <a:pt x="34601" y="26"/>
                </a:lnTo>
                <a:lnTo>
                  <a:pt x="33728" y="154"/>
                </a:lnTo>
                <a:lnTo>
                  <a:pt x="32880" y="308"/>
                </a:lnTo>
                <a:lnTo>
                  <a:pt x="32110" y="462"/>
                </a:lnTo>
                <a:lnTo>
                  <a:pt x="31416" y="642"/>
                </a:lnTo>
                <a:lnTo>
                  <a:pt x="30877" y="796"/>
                </a:lnTo>
                <a:lnTo>
                  <a:pt x="30389" y="950"/>
                </a:lnTo>
                <a:lnTo>
                  <a:pt x="30337" y="899"/>
                </a:lnTo>
                <a:lnTo>
                  <a:pt x="30235" y="848"/>
                </a:lnTo>
                <a:lnTo>
                  <a:pt x="30080" y="796"/>
                </a:lnTo>
                <a:lnTo>
                  <a:pt x="29875" y="745"/>
                </a:lnTo>
                <a:lnTo>
                  <a:pt x="29567" y="694"/>
                </a:lnTo>
                <a:lnTo>
                  <a:pt x="29181" y="642"/>
                </a:lnTo>
                <a:lnTo>
                  <a:pt x="28205" y="642"/>
                </a:lnTo>
                <a:lnTo>
                  <a:pt x="27640" y="668"/>
                </a:lnTo>
                <a:lnTo>
                  <a:pt x="26998" y="745"/>
                </a:lnTo>
                <a:lnTo>
                  <a:pt x="26279" y="822"/>
                </a:lnTo>
                <a:lnTo>
                  <a:pt x="25303" y="950"/>
                </a:lnTo>
                <a:lnTo>
                  <a:pt x="24481" y="1105"/>
                </a:lnTo>
                <a:lnTo>
                  <a:pt x="23222" y="1361"/>
                </a:lnTo>
                <a:lnTo>
                  <a:pt x="22734" y="1464"/>
                </a:lnTo>
                <a:lnTo>
                  <a:pt x="22271" y="1541"/>
                </a:lnTo>
                <a:lnTo>
                  <a:pt x="21860" y="1593"/>
                </a:lnTo>
                <a:lnTo>
                  <a:pt x="21398" y="1618"/>
                </a:lnTo>
                <a:lnTo>
                  <a:pt x="20859" y="1593"/>
                </a:lnTo>
                <a:lnTo>
                  <a:pt x="20242" y="1516"/>
                </a:lnTo>
                <a:lnTo>
                  <a:pt x="19574" y="1413"/>
                </a:lnTo>
                <a:lnTo>
                  <a:pt x="19009" y="1361"/>
                </a:lnTo>
                <a:lnTo>
                  <a:pt x="18495" y="1336"/>
                </a:lnTo>
                <a:lnTo>
                  <a:pt x="17673" y="1336"/>
                </a:lnTo>
                <a:lnTo>
                  <a:pt x="17365" y="1361"/>
                </a:lnTo>
                <a:lnTo>
                  <a:pt x="17031" y="1387"/>
                </a:lnTo>
                <a:lnTo>
                  <a:pt x="17134" y="1361"/>
                </a:lnTo>
                <a:lnTo>
                  <a:pt x="17185" y="1310"/>
                </a:lnTo>
                <a:lnTo>
                  <a:pt x="17211" y="1284"/>
                </a:lnTo>
                <a:lnTo>
                  <a:pt x="17211" y="1207"/>
                </a:lnTo>
                <a:lnTo>
                  <a:pt x="17160" y="1105"/>
                </a:lnTo>
                <a:lnTo>
                  <a:pt x="17082" y="1002"/>
                </a:lnTo>
                <a:lnTo>
                  <a:pt x="16928" y="873"/>
                </a:lnTo>
                <a:lnTo>
                  <a:pt x="16851" y="822"/>
                </a:lnTo>
                <a:lnTo>
                  <a:pt x="16749" y="771"/>
                </a:lnTo>
                <a:lnTo>
                  <a:pt x="16620" y="771"/>
                </a:lnTo>
                <a:lnTo>
                  <a:pt x="16492" y="745"/>
                </a:lnTo>
                <a:lnTo>
                  <a:pt x="16158" y="771"/>
                </a:lnTo>
                <a:lnTo>
                  <a:pt x="15798" y="848"/>
                </a:lnTo>
                <a:lnTo>
                  <a:pt x="15413" y="976"/>
                </a:lnTo>
                <a:lnTo>
                  <a:pt x="15053" y="1079"/>
                </a:lnTo>
                <a:lnTo>
                  <a:pt x="14334" y="1336"/>
                </a:lnTo>
                <a:lnTo>
                  <a:pt x="14026" y="1413"/>
                </a:lnTo>
                <a:lnTo>
                  <a:pt x="13769" y="1464"/>
                </a:lnTo>
                <a:lnTo>
                  <a:pt x="13255" y="1490"/>
                </a:lnTo>
                <a:lnTo>
                  <a:pt x="12587" y="1567"/>
                </a:lnTo>
                <a:lnTo>
                  <a:pt x="12073" y="1644"/>
                </a:lnTo>
                <a:lnTo>
                  <a:pt x="11405" y="1747"/>
                </a:lnTo>
                <a:lnTo>
                  <a:pt x="10558" y="1901"/>
                </a:lnTo>
                <a:lnTo>
                  <a:pt x="9453" y="2132"/>
                </a:lnTo>
                <a:lnTo>
                  <a:pt x="8914" y="2261"/>
                </a:lnTo>
                <a:lnTo>
                  <a:pt x="8528" y="2389"/>
                </a:lnTo>
                <a:lnTo>
                  <a:pt x="8246" y="2492"/>
                </a:lnTo>
                <a:lnTo>
                  <a:pt x="8066" y="2594"/>
                </a:lnTo>
                <a:lnTo>
                  <a:pt x="7989" y="2697"/>
                </a:lnTo>
                <a:lnTo>
                  <a:pt x="7938" y="2800"/>
                </a:lnTo>
                <a:lnTo>
                  <a:pt x="7963" y="2877"/>
                </a:lnTo>
                <a:lnTo>
                  <a:pt x="8015" y="2954"/>
                </a:lnTo>
                <a:lnTo>
                  <a:pt x="8117" y="3108"/>
                </a:lnTo>
                <a:lnTo>
                  <a:pt x="8143" y="3160"/>
                </a:lnTo>
                <a:lnTo>
                  <a:pt x="8117" y="3211"/>
                </a:lnTo>
                <a:lnTo>
                  <a:pt x="8040" y="3262"/>
                </a:lnTo>
                <a:lnTo>
                  <a:pt x="7886" y="3288"/>
                </a:lnTo>
                <a:lnTo>
                  <a:pt x="7629" y="3314"/>
                </a:lnTo>
                <a:lnTo>
                  <a:pt x="7244" y="3339"/>
                </a:lnTo>
                <a:lnTo>
                  <a:pt x="6859" y="3365"/>
                </a:lnTo>
                <a:lnTo>
                  <a:pt x="6551" y="3391"/>
                </a:lnTo>
                <a:lnTo>
                  <a:pt x="6371" y="3442"/>
                </a:lnTo>
                <a:lnTo>
                  <a:pt x="6242" y="3494"/>
                </a:lnTo>
                <a:lnTo>
                  <a:pt x="6165" y="3545"/>
                </a:lnTo>
                <a:lnTo>
                  <a:pt x="6165" y="3596"/>
                </a:lnTo>
                <a:lnTo>
                  <a:pt x="6217" y="3673"/>
                </a:lnTo>
                <a:lnTo>
                  <a:pt x="6294" y="3725"/>
                </a:lnTo>
                <a:lnTo>
                  <a:pt x="6551" y="3853"/>
                </a:lnTo>
                <a:lnTo>
                  <a:pt x="6833" y="3956"/>
                </a:lnTo>
                <a:lnTo>
                  <a:pt x="7141" y="4033"/>
                </a:lnTo>
                <a:lnTo>
                  <a:pt x="7141" y="4084"/>
                </a:lnTo>
                <a:lnTo>
                  <a:pt x="7116" y="4136"/>
                </a:lnTo>
                <a:lnTo>
                  <a:pt x="7039" y="4187"/>
                </a:lnTo>
                <a:lnTo>
                  <a:pt x="6884" y="4238"/>
                </a:lnTo>
                <a:lnTo>
                  <a:pt x="6679" y="4264"/>
                </a:lnTo>
                <a:lnTo>
                  <a:pt x="6088" y="4316"/>
                </a:lnTo>
                <a:lnTo>
                  <a:pt x="2389" y="4316"/>
                </a:lnTo>
                <a:lnTo>
                  <a:pt x="1490" y="4367"/>
                </a:lnTo>
                <a:lnTo>
                  <a:pt x="1079" y="4418"/>
                </a:lnTo>
                <a:lnTo>
                  <a:pt x="719" y="4470"/>
                </a:lnTo>
                <a:lnTo>
                  <a:pt x="385" y="4521"/>
                </a:lnTo>
                <a:lnTo>
                  <a:pt x="129" y="4624"/>
                </a:lnTo>
                <a:lnTo>
                  <a:pt x="26" y="4675"/>
                </a:lnTo>
                <a:lnTo>
                  <a:pt x="0" y="4701"/>
                </a:lnTo>
                <a:lnTo>
                  <a:pt x="0" y="4727"/>
                </a:lnTo>
                <a:lnTo>
                  <a:pt x="26" y="4778"/>
                </a:lnTo>
                <a:lnTo>
                  <a:pt x="154" y="4804"/>
                </a:lnTo>
                <a:lnTo>
                  <a:pt x="591" y="4829"/>
                </a:lnTo>
                <a:lnTo>
                  <a:pt x="1259" y="4855"/>
                </a:lnTo>
                <a:lnTo>
                  <a:pt x="3031" y="4829"/>
                </a:lnTo>
                <a:lnTo>
                  <a:pt x="5266" y="4752"/>
                </a:lnTo>
                <a:lnTo>
                  <a:pt x="7758" y="4675"/>
                </a:lnTo>
                <a:lnTo>
                  <a:pt x="10275" y="4649"/>
                </a:lnTo>
                <a:lnTo>
                  <a:pt x="11662" y="4675"/>
                </a:lnTo>
                <a:lnTo>
                  <a:pt x="12921" y="4727"/>
                </a:lnTo>
                <a:lnTo>
                  <a:pt x="14051" y="4804"/>
                </a:lnTo>
                <a:lnTo>
                  <a:pt x="14539" y="4855"/>
                </a:lnTo>
                <a:lnTo>
                  <a:pt x="14976" y="4932"/>
                </a:lnTo>
                <a:lnTo>
                  <a:pt x="15798" y="5060"/>
                </a:lnTo>
                <a:lnTo>
                  <a:pt x="16620" y="5138"/>
                </a:lnTo>
                <a:lnTo>
                  <a:pt x="17442" y="5189"/>
                </a:lnTo>
                <a:lnTo>
                  <a:pt x="18238" y="5215"/>
                </a:lnTo>
                <a:lnTo>
                  <a:pt x="19009" y="5189"/>
                </a:lnTo>
                <a:lnTo>
                  <a:pt x="19780" y="5163"/>
                </a:lnTo>
                <a:lnTo>
                  <a:pt x="21270" y="5086"/>
                </a:lnTo>
                <a:lnTo>
                  <a:pt x="22657" y="4983"/>
                </a:lnTo>
                <a:lnTo>
                  <a:pt x="23350" y="4958"/>
                </a:lnTo>
                <a:lnTo>
                  <a:pt x="24737" y="4958"/>
                </a:lnTo>
                <a:lnTo>
                  <a:pt x="25431" y="5035"/>
                </a:lnTo>
                <a:lnTo>
                  <a:pt x="26536" y="5189"/>
                </a:lnTo>
                <a:lnTo>
                  <a:pt x="27435" y="5292"/>
                </a:lnTo>
                <a:lnTo>
                  <a:pt x="28257" y="5369"/>
                </a:lnTo>
                <a:lnTo>
                  <a:pt x="29027" y="5394"/>
                </a:lnTo>
                <a:lnTo>
                  <a:pt x="29644" y="5369"/>
                </a:lnTo>
                <a:lnTo>
                  <a:pt x="30312" y="5317"/>
                </a:lnTo>
                <a:lnTo>
                  <a:pt x="31057" y="5240"/>
                </a:lnTo>
                <a:lnTo>
                  <a:pt x="31904" y="5138"/>
                </a:lnTo>
                <a:lnTo>
                  <a:pt x="32264" y="5086"/>
                </a:lnTo>
                <a:lnTo>
                  <a:pt x="32649" y="5060"/>
                </a:lnTo>
                <a:lnTo>
                  <a:pt x="33420" y="5035"/>
                </a:lnTo>
                <a:lnTo>
                  <a:pt x="34268" y="5060"/>
                </a:lnTo>
                <a:lnTo>
                  <a:pt x="35141" y="5112"/>
                </a:lnTo>
                <a:lnTo>
                  <a:pt x="37042" y="5292"/>
                </a:lnTo>
                <a:lnTo>
                  <a:pt x="38069" y="5394"/>
                </a:lnTo>
                <a:lnTo>
                  <a:pt x="39174" y="5471"/>
                </a:lnTo>
                <a:lnTo>
                  <a:pt x="40330" y="5523"/>
                </a:lnTo>
                <a:lnTo>
                  <a:pt x="41563" y="5549"/>
                </a:lnTo>
                <a:lnTo>
                  <a:pt x="42385" y="5549"/>
                </a:lnTo>
                <a:lnTo>
                  <a:pt x="43233" y="5497"/>
                </a:lnTo>
                <a:lnTo>
                  <a:pt x="47009" y="5317"/>
                </a:lnTo>
                <a:lnTo>
                  <a:pt x="50297" y="5163"/>
                </a:lnTo>
                <a:lnTo>
                  <a:pt x="53482" y="5035"/>
                </a:lnTo>
                <a:lnTo>
                  <a:pt x="54098" y="5009"/>
                </a:lnTo>
                <a:lnTo>
                  <a:pt x="54535" y="4958"/>
                </a:lnTo>
                <a:lnTo>
                  <a:pt x="54792" y="4881"/>
                </a:lnTo>
                <a:lnTo>
                  <a:pt x="54869" y="4855"/>
                </a:lnTo>
                <a:lnTo>
                  <a:pt x="54920" y="4804"/>
                </a:lnTo>
                <a:lnTo>
                  <a:pt x="54920" y="4752"/>
                </a:lnTo>
                <a:lnTo>
                  <a:pt x="54920" y="4701"/>
                </a:lnTo>
                <a:lnTo>
                  <a:pt x="54792" y="4624"/>
                </a:lnTo>
                <a:lnTo>
                  <a:pt x="54587" y="4521"/>
                </a:lnTo>
                <a:lnTo>
                  <a:pt x="54330" y="4418"/>
                </a:lnTo>
                <a:lnTo>
                  <a:pt x="53687" y="4213"/>
                </a:lnTo>
                <a:lnTo>
                  <a:pt x="53020" y="4033"/>
                </a:lnTo>
                <a:lnTo>
                  <a:pt x="52300" y="3879"/>
                </a:lnTo>
                <a:lnTo>
                  <a:pt x="45493" y="3648"/>
                </a:lnTo>
                <a:lnTo>
                  <a:pt x="45801" y="3571"/>
                </a:lnTo>
                <a:lnTo>
                  <a:pt x="46084" y="3468"/>
                </a:lnTo>
                <a:lnTo>
                  <a:pt x="46238" y="3416"/>
                </a:lnTo>
                <a:lnTo>
                  <a:pt x="46341" y="3339"/>
                </a:lnTo>
                <a:lnTo>
                  <a:pt x="46444" y="3237"/>
                </a:lnTo>
                <a:lnTo>
                  <a:pt x="46495" y="3160"/>
                </a:lnTo>
                <a:lnTo>
                  <a:pt x="46521" y="3057"/>
                </a:lnTo>
                <a:lnTo>
                  <a:pt x="46469" y="2954"/>
                </a:lnTo>
                <a:lnTo>
                  <a:pt x="46366" y="2826"/>
                </a:lnTo>
                <a:lnTo>
                  <a:pt x="46161" y="2697"/>
                </a:lnTo>
                <a:lnTo>
                  <a:pt x="45904" y="2569"/>
                </a:lnTo>
                <a:lnTo>
                  <a:pt x="45519" y="2415"/>
                </a:lnTo>
                <a:lnTo>
                  <a:pt x="45185" y="2312"/>
                </a:lnTo>
                <a:lnTo>
                  <a:pt x="44851" y="2209"/>
                </a:lnTo>
                <a:lnTo>
                  <a:pt x="44491" y="2158"/>
                </a:lnTo>
                <a:lnTo>
                  <a:pt x="44157" y="2106"/>
                </a:lnTo>
                <a:lnTo>
                  <a:pt x="43438" y="2029"/>
                </a:lnTo>
                <a:lnTo>
                  <a:pt x="42744" y="2004"/>
                </a:lnTo>
                <a:lnTo>
                  <a:pt x="42231" y="2029"/>
                </a:lnTo>
                <a:lnTo>
                  <a:pt x="41768" y="2055"/>
                </a:lnTo>
                <a:lnTo>
                  <a:pt x="40946" y="2132"/>
                </a:lnTo>
                <a:lnTo>
                  <a:pt x="40407" y="2209"/>
                </a:lnTo>
                <a:lnTo>
                  <a:pt x="40201" y="2235"/>
                </a:lnTo>
                <a:lnTo>
                  <a:pt x="39405" y="1541"/>
                </a:lnTo>
                <a:lnTo>
                  <a:pt x="38994" y="1182"/>
                </a:lnTo>
                <a:lnTo>
                  <a:pt x="38557" y="873"/>
                </a:lnTo>
                <a:lnTo>
                  <a:pt x="38301" y="719"/>
                </a:lnTo>
                <a:lnTo>
                  <a:pt x="38069" y="591"/>
                </a:lnTo>
                <a:lnTo>
                  <a:pt x="37787" y="462"/>
                </a:lnTo>
                <a:lnTo>
                  <a:pt x="37504" y="334"/>
                </a:lnTo>
                <a:lnTo>
                  <a:pt x="37170" y="231"/>
                </a:lnTo>
                <a:lnTo>
                  <a:pt x="36836" y="154"/>
                </a:lnTo>
                <a:lnTo>
                  <a:pt x="36477" y="77"/>
                </a:lnTo>
                <a:lnTo>
                  <a:pt x="36091" y="26"/>
                </a:lnTo>
                <a:lnTo>
                  <a:pt x="35783" y="0"/>
                </a:lnTo>
                <a:close/>
              </a:path>
            </a:pathLst>
          </a:custGeom>
          <a:solidFill>
            <a:srgbClr val="FFFFFF">
              <a:alpha val="11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0"/>
          <p:cNvSpPr/>
          <p:nvPr/>
        </p:nvSpPr>
        <p:spPr>
          <a:xfrm flipH="1">
            <a:off x="1242175" y="1041827"/>
            <a:ext cx="2579228" cy="140386"/>
          </a:xfrm>
          <a:custGeom>
            <a:avLst/>
            <a:gdLst/>
            <a:ahLst/>
            <a:cxnLst/>
            <a:rect l="l" t="t" r="r" b="b"/>
            <a:pathLst>
              <a:path w="62319" h="3392" extrusionOk="0">
                <a:moveTo>
                  <a:pt x="33523" y="1"/>
                </a:moveTo>
                <a:lnTo>
                  <a:pt x="32803" y="26"/>
                </a:lnTo>
                <a:lnTo>
                  <a:pt x="32161" y="52"/>
                </a:lnTo>
                <a:lnTo>
                  <a:pt x="31545" y="129"/>
                </a:lnTo>
                <a:lnTo>
                  <a:pt x="31005" y="206"/>
                </a:lnTo>
                <a:lnTo>
                  <a:pt x="29952" y="155"/>
                </a:lnTo>
                <a:lnTo>
                  <a:pt x="28847" y="103"/>
                </a:lnTo>
                <a:lnTo>
                  <a:pt x="27486" y="78"/>
                </a:lnTo>
                <a:lnTo>
                  <a:pt x="26767" y="78"/>
                </a:lnTo>
                <a:lnTo>
                  <a:pt x="26022" y="103"/>
                </a:lnTo>
                <a:lnTo>
                  <a:pt x="25277" y="155"/>
                </a:lnTo>
                <a:lnTo>
                  <a:pt x="24558" y="206"/>
                </a:lnTo>
                <a:lnTo>
                  <a:pt x="24070" y="283"/>
                </a:lnTo>
                <a:lnTo>
                  <a:pt x="23633" y="360"/>
                </a:lnTo>
                <a:lnTo>
                  <a:pt x="23273" y="437"/>
                </a:lnTo>
                <a:lnTo>
                  <a:pt x="22965" y="514"/>
                </a:lnTo>
                <a:lnTo>
                  <a:pt x="22708" y="591"/>
                </a:lnTo>
                <a:lnTo>
                  <a:pt x="22528" y="668"/>
                </a:lnTo>
                <a:lnTo>
                  <a:pt x="22348" y="771"/>
                </a:lnTo>
                <a:lnTo>
                  <a:pt x="22246" y="848"/>
                </a:lnTo>
                <a:lnTo>
                  <a:pt x="22143" y="925"/>
                </a:lnTo>
                <a:lnTo>
                  <a:pt x="22092" y="1002"/>
                </a:lnTo>
                <a:lnTo>
                  <a:pt x="22040" y="1131"/>
                </a:lnTo>
                <a:lnTo>
                  <a:pt x="22040" y="1208"/>
                </a:lnTo>
                <a:lnTo>
                  <a:pt x="22040" y="1234"/>
                </a:lnTo>
                <a:lnTo>
                  <a:pt x="20139" y="1182"/>
                </a:lnTo>
                <a:lnTo>
                  <a:pt x="18161" y="1131"/>
                </a:lnTo>
                <a:lnTo>
                  <a:pt x="15824" y="1105"/>
                </a:lnTo>
                <a:lnTo>
                  <a:pt x="13589" y="1131"/>
                </a:lnTo>
                <a:lnTo>
                  <a:pt x="12484" y="1156"/>
                </a:lnTo>
                <a:lnTo>
                  <a:pt x="11457" y="1208"/>
                </a:lnTo>
                <a:lnTo>
                  <a:pt x="10506" y="1285"/>
                </a:lnTo>
                <a:lnTo>
                  <a:pt x="9659" y="1388"/>
                </a:lnTo>
                <a:lnTo>
                  <a:pt x="8940" y="1490"/>
                </a:lnTo>
                <a:lnTo>
                  <a:pt x="8631" y="1567"/>
                </a:lnTo>
                <a:lnTo>
                  <a:pt x="8374" y="1645"/>
                </a:lnTo>
                <a:lnTo>
                  <a:pt x="7938" y="1773"/>
                </a:lnTo>
                <a:lnTo>
                  <a:pt x="7604" y="1901"/>
                </a:lnTo>
                <a:lnTo>
                  <a:pt x="7398" y="2030"/>
                </a:lnTo>
                <a:lnTo>
                  <a:pt x="7244" y="2133"/>
                </a:lnTo>
                <a:lnTo>
                  <a:pt x="7193" y="2210"/>
                </a:lnTo>
                <a:lnTo>
                  <a:pt x="7193" y="2235"/>
                </a:lnTo>
                <a:lnTo>
                  <a:pt x="7193" y="2287"/>
                </a:lnTo>
                <a:lnTo>
                  <a:pt x="7244" y="2338"/>
                </a:lnTo>
                <a:lnTo>
                  <a:pt x="7347" y="2389"/>
                </a:lnTo>
                <a:lnTo>
                  <a:pt x="7629" y="2441"/>
                </a:lnTo>
                <a:lnTo>
                  <a:pt x="7963" y="2467"/>
                </a:lnTo>
                <a:lnTo>
                  <a:pt x="8374" y="2492"/>
                </a:lnTo>
                <a:lnTo>
                  <a:pt x="6679" y="2544"/>
                </a:lnTo>
                <a:lnTo>
                  <a:pt x="5035" y="2595"/>
                </a:lnTo>
                <a:lnTo>
                  <a:pt x="3211" y="2698"/>
                </a:lnTo>
                <a:lnTo>
                  <a:pt x="1567" y="2775"/>
                </a:lnTo>
                <a:lnTo>
                  <a:pt x="925" y="2826"/>
                </a:lnTo>
                <a:lnTo>
                  <a:pt x="411" y="2903"/>
                </a:lnTo>
                <a:lnTo>
                  <a:pt x="77" y="2955"/>
                </a:lnTo>
                <a:lnTo>
                  <a:pt x="0" y="2980"/>
                </a:lnTo>
                <a:lnTo>
                  <a:pt x="0" y="3006"/>
                </a:lnTo>
                <a:lnTo>
                  <a:pt x="52" y="3032"/>
                </a:lnTo>
                <a:lnTo>
                  <a:pt x="180" y="3057"/>
                </a:lnTo>
                <a:lnTo>
                  <a:pt x="642" y="3134"/>
                </a:lnTo>
                <a:lnTo>
                  <a:pt x="2004" y="3211"/>
                </a:lnTo>
                <a:lnTo>
                  <a:pt x="3545" y="3289"/>
                </a:lnTo>
                <a:lnTo>
                  <a:pt x="5240" y="3314"/>
                </a:lnTo>
                <a:lnTo>
                  <a:pt x="6962" y="3340"/>
                </a:lnTo>
                <a:lnTo>
                  <a:pt x="8940" y="3314"/>
                </a:lnTo>
                <a:lnTo>
                  <a:pt x="10738" y="3289"/>
                </a:lnTo>
                <a:lnTo>
                  <a:pt x="12279" y="3211"/>
                </a:lnTo>
                <a:lnTo>
                  <a:pt x="13383" y="3134"/>
                </a:lnTo>
                <a:lnTo>
                  <a:pt x="13897" y="3083"/>
                </a:lnTo>
                <a:lnTo>
                  <a:pt x="15336" y="3083"/>
                </a:lnTo>
                <a:lnTo>
                  <a:pt x="16261" y="3134"/>
                </a:lnTo>
                <a:lnTo>
                  <a:pt x="18367" y="3237"/>
                </a:lnTo>
                <a:lnTo>
                  <a:pt x="20704" y="3340"/>
                </a:lnTo>
                <a:lnTo>
                  <a:pt x="21937" y="3391"/>
                </a:lnTo>
                <a:lnTo>
                  <a:pt x="24429" y="3391"/>
                </a:lnTo>
                <a:lnTo>
                  <a:pt x="25662" y="3340"/>
                </a:lnTo>
                <a:lnTo>
                  <a:pt x="26638" y="3289"/>
                </a:lnTo>
                <a:lnTo>
                  <a:pt x="27640" y="3263"/>
                </a:lnTo>
                <a:lnTo>
                  <a:pt x="29618" y="3237"/>
                </a:lnTo>
                <a:lnTo>
                  <a:pt x="32110" y="3263"/>
                </a:lnTo>
                <a:lnTo>
                  <a:pt x="34524" y="3314"/>
                </a:lnTo>
                <a:lnTo>
                  <a:pt x="36836" y="3366"/>
                </a:lnTo>
                <a:lnTo>
                  <a:pt x="39046" y="3391"/>
                </a:lnTo>
                <a:lnTo>
                  <a:pt x="40279" y="3391"/>
                </a:lnTo>
                <a:lnTo>
                  <a:pt x="40895" y="3340"/>
                </a:lnTo>
                <a:lnTo>
                  <a:pt x="41460" y="3289"/>
                </a:lnTo>
                <a:lnTo>
                  <a:pt x="42025" y="3237"/>
                </a:lnTo>
                <a:lnTo>
                  <a:pt x="43130" y="3057"/>
                </a:lnTo>
                <a:lnTo>
                  <a:pt x="44260" y="2878"/>
                </a:lnTo>
                <a:lnTo>
                  <a:pt x="45442" y="2698"/>
                </a:lnTo>
                <a:lnTo>
                  <a:pt x="46726" y="2544"/>
                </a:lnTo>
                <a:lnTo>
                  <a:pt x="47445" y="2467"/>
                </a:lnTo>
                <a:lnTo>
                  <a:pt x="48216" y="2415"/>
                </a:lnTo>
                <a:lnTo>
                  <a:pt x="49038" y="2389"/>
                </a:lnTo>
                <a:lnTo>
                  <a:pt x="49937" y="2389"/>
                </a:lnTo>
                <a:lnTo>
                  <a:pt x="51324" y="2415"/>
                </a:lnTo>
                <a:lnTo>
                  <a:pt x="52865" y="2492"/>
                </a:lnTo>
                <a:lnTo>
                  <a:pt x="54664" y="2569"/>
                </a:lnTo>
                <a:lnTo>
                  <a:pt x="56231" y="2595"/>
                </a:lnTo>
                <a:lnTo>
                  <a:pt x="57078" y="2595"/>
                </a:lnTo>
                <a:lnTo>
                  <a:pt x="57849" y="2569"/>
                </a:lnTo>
                <a:lnTo>
                  <a:pt x="58542" y="2544"/>
                </a:lnTo>
                <a:lnTo>
                  <a:pt x="59185" y="2492"/>
                </a:lnTo>
                <a:lnTo>
                  <a:pt x="59750" y="2415"/>
                </a:lnTo>
                <a:lnTo>
                  <a:pt x="60264" y="2364"/>
                </a:lnTo>
                <a:lnTo>
                  <a:pt x="61111" y="2210"/>
                </a:lnTo>
                <a:lnTo>
                  <a:pt x="61728" y="2056"/>
                </a:lnTo>
                <a:lnTo>
                  <a:pt x="62113" y="1901"/>
                </a:lnTo>
                <a:lnTo>
                  <a:pt x="62216" y="1850"/>
                </a:lnTo>
                <a:lnTo>
                  <a:pt x="62293" y="1799"/>
                </a:lnTo>
                <a:lnTo>
                  <a:pt x="62319" y="1773"/>
                </a:lnTo>
                <a:lnTo>
                  <a:pt x="62293" y="1747"/>
                </a:lnTo>
                <a:lnTo>
                  <a:pt x="61882" y="1696"/>
                </a:lnTo>
                <a:lnTo>
                  <a:pt x="60931" y="1645"/>
                </a:lnTo>
                <a:lnTo>
                  <a:pt x="57849" y="1542"/>
                </a:lnTo>
                <a:lnTo>
                  <a:pt x="49860" y="1311"/>
                </a:lnTo>
                <a:lnTo>
                  <a:pt x="50168" y="1208"/>
                </a:lnTo>
                <a:lnTo>
                  <a:pt x="50374" y="1079"/>
                </a:lnTo>
                <a:lnTo>
                  <a:pt x="50477" y="1002"/>
                </a:lnTo>
                <a:lnTo>
                  <a:pt x="50528" y="951"/>
                </a:lnTo>
                <a:lnTo>
                  <a:pt x="50528" y="874"/>
                </a:lnTo>
                <a:lnTo>
                  <a:pt x="50502" y="797"/>
                </a:lnTo>
                <a:lnTo>
                  <a:pt x="50399" y="745"/>
                </a:lnTo>
                <a:lnTo>
                  <a:pt x="50194" y="694"/>
                </a:lnTo>
                <a:lnTo>
                  <a:pt x="49911" y="643"/>
                </a:lnTo>
                <a:lnTo>
                  <a:pt x="49526" y="591"/>
                </a:lnTo>
                <a:lnTo>
                  <a:pt x="49038" y="566"/>
                </a:lnTo>
                <a:lnTo>
                  <a:pt x="47651" y="566"/>
                </a:lnTo>
                <a:lnTo>
                  <a:pt x="46726" y="617"/>
                </a:lnTo>
                <a:lnTo>
                  <a:pt x="45981" y="617"/>
                </a:lnTo>
                <a:lnTo>
                  <a:pt x="45211" y="643"/>
                </a:lnTo>
                <a:lnTo>
                  <a:pt x="43618" y="617"/>
                </a:lnTo>
                <a:lnTo>
                  <a:pt x="42025" y="540"/>
                </a:lnTo>
                <a:lnTo>
                  <a:pt x="40484" y="437"/>
                </a:lnTo>
                <a:lnTo>
                  <a:pt x="38943" y="334"/>
                </a:lnTo>
                <a:lnTo>
                  <a:pt x="36066" y="103"/>
                </a:lnTo>
                <a:lnTo>
                  <a:pt x="34756" y="26"/>
                </a:lnTo>
                <a:lnTo>
                  <a:pt x="33523" y="1"/>
                </a:lnTo>
                <a:close/>
              </a:path>
            </a:pathLst>
          </a:custGeom>
          <a:solidFill>
            <a:srgbClr val="FFFFFF">
              <a:alpha val="11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0"/>
          <p:cNvSpPr/>
          <p:nvPr/>
        </p:nvSpPr>
        <p:spPr>
          <a:xfrm>
            <a:off x="-266573" y="1360109"/>
            <a:ext cx="1825478" cy="415737"/>
          </a:xfrm>
          <a:custGeom>
            <a:avLst/>
            <a:gdLst/>
            <a:ahLst/>
            <a:cxnLst/>
            <a:rect l="l" t="t" r="r" b="b"/>
            <a:pathLst>
              <a:path w="44107" h="10045" extrusionOk="0">
                <a:moveTo>
                  <a:pt x="12356" y="1"/>
                </a:moveTo>
                <a:lnTo>
                  <a:pt x="11252" y="26"/>
                </a:lnTo>
                <a:lnTo>
                  <a:pt x="9120" y="129"/>
                </a:lnTo>
                <a:lnTo>
                  <a:pt x="7090" y="258"/>
                </a:lnTo>
                <a:lnTo>
                  <a:pt x="5241" y="412"/>
                </a:lnTo>
                <a:lnTo>
                  <a:pt x="3648" y="540"/>
                </a:lnTo>
                <a:lnTo>
                  <a:pt x="2441" y="694"/>
                </a:lnTo>
                <a:lnTo>
                  <a:pt x="1362" y="823"/>
                </a:lnTo>
                <a:lnTo>
                  <a:pt x="1233" y="1208"/>
                </a:lnTo>
                <a:lnTo>
                  <a:pt x="925" y="2261"/>
                </a:lnTo>
                <a:lnTo>
                  <a:pt x="745" y="2955"/>
                </a:lnTo>
                <a:lnTo>
                  <a:pt x="540" y="3725"/>
                </a:lnTo>
                <a:lnTo>
                  <a:pt x="360" y="4573"/>
                </a:lnTo>
                <a:lnTo>
                  <a:pt x="206" y="5421"/>
                </a:lnTo>
                <a:lnTo>
                  <a:pt x="77" y="6294"/>
                </a:lnTo>
                <a:lnTo>
                  <a:pt x="26" y="7116"/>
                </a:lnTo>
                <a:lnTo>
                  <a:pt x="0" y="7527"/>
                </a:lnTo>
                <a:lnTo>
                  <a:pt x="0" y="7913"/>
                </a:lnTo>
                <a:lnTo>
                  <a:pt x="26" y="8272"/>
                </a:lnTo>
                <a:lnTo>
                  <a:pt x="77" y="8606"/>
                </a:lnTo>
                <a:lnTo>
                  <a:pt x="129" y="8914"/>
                </a:lnTo>
                <a:lnTo>
                  <a:pt x="232" y="9197"/>
                </a:lnTo>
                <a:lnTo>
                  <a:pt x="334" y="9454"/>
                </a:lnTo>
                <a:lnTo>
                  <a:pt x="488" y="9659"/>
                </a:lnTo>
                <a:lnTo>
                  <a:pt x="643" y="9813"/>
                </a:lnTo>
                <a:lnTo>
                  <a:pt x="848" y="9942"/>
                </a:lnTo>
                <a:lnTo>
                  <a:pt x="1079" y="10019"/>
                </a:lnTo>
                <a:lnTo>
                  <a:pt x="1362" y="10045"/>
                </a:lnTo>
                <a:lnTo>
                  <a:pt x="1953" y="10045"/>
                </a:lnTo>
                <a:lnTo>
                  <a:pt x="2698" y="9993"/>
                </a:lnTo>
                <a:lnTo>
                  <a:pt x="4573" y="9813"/>
                </a:lnTo>
                <a:lnTo>
                  <a:pt x="6782" y="9582"/>
                </a:lnTo>
                <a:lnTo>
                  <a:pt x="9222" y="9300"/>
                </a:lnTo>
                <a:lnTo>
                  <a:pt x="11688" y="9043"/>
                </a:lnTo>
                <a:lnTo>
                  <a:pt x="14103" y="8812"/>
                </a:lnTo>
                <a:lnTo>
                  <a:pt x="15233" y="8709"/>
                </a:lnTo>
                <a:lnTo>
                  <a:pt x="16261" y="8632"/>
                </a:lnTo>
                <a:lnTo>
                  <a:pt x="17211" y="8580"/>
                </a:lnTo>
                <a:lnTo>
                  <a:pt x="18496" y="8580"/>
                </a:lnTo>
                <a:lnTo>
                  <a:pt x="18907" y="8606"/>
                </a:lnTo>
                <a:lnTo>
                  <a:pt x="19857" y="8632"/>
                </a:lnTo>
                <a:lnTo>
                  <a:pt x="21141" y="8657"/>
                </a:lnTo>
                <a:lnTo>
                  <a:pt x="23376" y="8632"/>
                </a:lnTo>
                <a:lnTo>
                  <a:pt x="25894" y="8555"/>
                </a:lnTo>
                <a:lnTo>
                  <a:pt x="28488" y="8426"/>
                </a:lnTo>
                <a:lnTo>
                  <a:pt x="30980" y="8272"/>
                </a:lnTo>
                <a:lnTo>
                  <a:pt x="32110" y="8169"/>
                </a:lnTo>
                <a:lnTo>
                  <a:pt x="33163" y="8067"/>
                </a:lnTo>
                <a:lnTo>
                  <a:pt x="34062" y="7938"/>
                </a:lnTo>
                <a:lnTo>
                  <a:pt x="34833" y="7835"/>
                </a:lnTo>
                <a:lnTo>
                  <a:pt x="35398" y="7707"/>
                </a:lnTo>
                <a:lnTo>
                  <a:pt x="35604" y="7630"/>
                </a:lnTo>
                <a:lnTo>
                  <a:pt x="35758" y="7553"/>
                </a:lnTo>
                <a:lnTo>
                  <a:pt x="35860" y="7502"/>
                </a:lnTo>
                <a:lnTo>
                  <a:pt x="35912" y="7424"/>
                </a:lnTo>
                <a:lnTo>
                  <a:pt x="35912" y="7399"/>
                </a:lnTo>
                <a:lnTo>
                  <a:pt x="35886" y="7347"/>
                </a:lnTo>
                <a:lnTo>
                  <a:pt x="35783" y="7270"/>
                </a:lnTo>
                <a:lnTo>
                  <a:pt x="35578" y="7168"/>
                </a:lnTo>
                <a:lnTo>
                  <a:pt x="35321" y="7091"/>
                </a:lnTo>
                <a:lnTo>
                  <a:pt x="35038" y="7013"/>
                </a:lnTo>
                <a:lnTo>
                  <a:pt x="34730" y="6962"/>
                </a:lnTo>
                <a:lnTo>
                  <a:pt x="34011" y="6911"/>
                </a:lnTo>
                <a:lnTo>
                  <a:pt x="33215" y="6885"/>
                </a:lnTo>
                <a:lnTo>
                  <a:pt x="31622" y="6936"/>
                </a:lnTo>
                <a:lnTo>
                  <a:pt x="29952" y="6962"/>
                </a:lnTo>
                <a:lnTo>
                  <a:pt x="28950" y="6936"/>
                </a:lnTo>
                <a:lnTo>
                  <a:pt x="28488" y="6911"/>
                </a:lnTo>
                <a:lnTo>
                  <a:pt x="28026" y="6859"/>
                </a:lnTo>
                <a:lnTo>
                  <a:pt x="27589" y="6808"/>
                </a:lnTo>
                <a:lnTo>
                  <a:pt x="27178" y="6731"/>
                </a:lnTo>
                <a:lnTo>
                  <a:pt x="26793" y="6628"/>
                </a:lnTo>
                <a:lnTo>
                  <a:pt x="26433" y="6474"/>
                </a:lnTo>
                <a:lnTo>
                  <a:pt x="26279" y="6423"/>
                </a:lnTo>
                <a:lnTo>
                  <a:pt x="26202" y="6346"/>
                </a:lnTo>
                <a:lnTo>
                  <a:pt x="26202" y="6320"/>
                </a:lnTo>
                <a:lnTo>
                  <a:pt x="26228" y="6294"/>
                </a:lnTo>
                <a:lnTo>
                  <a:pt x="26305" y="6217"/>
                </a:lnTo>
                <a:lnTo>
                  <a:pt x="26459" y="6191"/>
                </a:lnTo>
                <a:lnTo>
                  <a:pt x="26664" y="6140"/>
                </a:lnTo>
                <a:lnTo>
                  <a:pt x="27281" y="6063"/>
                </a:lnTo>
                <a:lnTo>
                  <a:pt x="28103" y="6037"/>
                </a:lnTo>
                <a:lnTo>
                  <a:pt x="29079" y="6012"/>
                </a:lnTo>
                <a:lnTo>
                  <a:pt x="31494" y="5986"/>
                </a:lnTo>
                <a:lnTo>
                  <a:pt x="35167" y="5986"/>
                </a:lnTo>
                <a:lnTo>
                  <a:pt x="38840" y="6012"/>
                </a:lnTo>
                <a:lnTo>
                  <a:pt x="40870" y="6012"/>
                </a:lnTo>
                <a:lnTo>
                  <a:pt x="42539" y="5960"/>
                </a:lnTo>
                <a:lnTo>
                  <a:pt x="43156" y="5909"/>
                </a:lnTo>
                <a:lnTo>
                  <a:pt x="43644" y="5858"/>
                </a:lnTo>
                <a:lnTo>
                  <a:pt x="43978" y="5780"/>
                </a:lnTo>
                <a:lnTo>
                  <a:pt x="44055" y="5755"/>
                </a:lnTo>
                <a:lnTo>
                  <a:pt x="44106" y="5703"/>
                </a:lnTo>
                <a:lnTo>
                  <a:pt x="44106" y="5652"/>
                </a:lnTo>
                <a:lnTo>
                  <a:pt x="44106" y="5626"/>
                </a:lnTo>
                <a:lnTo>
                  <a:pt x="44029" y="5549"/>
                </a:lnTo>
                <a:lnTo>
                  <a:pt x="43901" y="5498"/>
                </a:lnTo>
                <a:lnTo>
                  <a:pt x="43721" y="5421"/>
                </a:lnTo>
                <a:lnTo>
                  <a:pt x="43207" y="5318"/>
                </a:lnTo>
                <a:lnTo>
                  <a:pt x="42539" y="5215"/>
                </a:lnTo>
                <a:lnTo>
                  <a:pt x="41743" y="5138"/>
                </a:lnTo>
                <a:lnTo>
                  <a:pt x="40844" y="5061"/>
                </a:lnTo>
                <a:lnTo>
                  <a:pt x="38866" y="4933"/>
                </a:lnTo>
                <a:lnTo>
                  <a:pt x="36862" y="4856"/>
                </a:lnTo>
                <a:lnTo>
                  <a:pt x="35116" y="4804"/>
                </a:lnTo>
                <a:lnTo>
                  <a:pt x="33420" y="4753"/>
                </a:lnTo>
                <a:lnTo>
                  <a:pt x="33805" y="4650"/>
                </a:lnTo>
                <a:lnTo>
                  <a:pt x="34139" y="4522"/>
                </a:lnTo>
                <a:lnTo>
                  <a:pt x="34319" y="4445"/>
                </a:lnTo>
                <a:lnTo>
                  <a:pt x="34448" y="4368"/>
                </a:lnTo>
                <a:lnTo>
                  <a:pt x="34576" y="4291"/>
                </a:lnTo>
                <a:lnTo>
                  <a:pt x="34627" y="4188"/>
                </a:lnTo>
                <a:lnTo>
                  <a:pt x="34653" y="4136"/>
                </a:lnTo>
                <a:lnTo>
                  <a:pt x="34653" y="4085"/>
                </a:lnTo>
                <a:lnTo>
                  <a:pt x="34627" y="4034"/>
                </a:lnTo>
                <a:lnTo>
                  <a:pt x="34576" y="3982"/>
                </a:lnTo>
                <a:lnTo>
                  <a:pt x="34448" y="3880"/>
                </a:lnTo>
                <a:lnTo>
                  <a:pt x="34216" y="3777"/>
                </a:lnTo>
                <a:lnTo>
                  <a:pt x="33883" y="3674"/>
                </a:lnTo>
                <a:lnTo>
                  <a:pt x="33420" y="3571"/>
                </a:lnTo>
                <a:lnTo>
                  <a:pt x="32804" y="3494"/>
                </a:lnTo>
                <a:lnTo>
                  <a:pt x="32007" y="3391"/>
                </a:lnTo>
                <a:lnTo>
                  <a:pt x="30004" y="3186"/>
                </a:lnTo>
                <a:lnTo>
                  <a:pt x="27640" y="3006"/>
                </a:lnTo>
                <a:lnTo>
                  <a:pt x="25174" y="2852"/>
                </a:lnTo>
                <a:lnTo>
                  <a:pt x="20885" y="2621"/>
                </a:lnTo>
                <a:lnTo>
                  <a:pt x="19035" y="2518"/>
                </a:lnTo>
                <a:lnTo>
                  <a:pt x="19806" y="2441"/>
                </a:lnTo>
                <a:lnTo>
                  <a:pt x="20422" y="2338"/>
                </a:lnTo>
                <a:lnTo>
                  <a:pt x="20910" y="2210"/>
                </a:lnTo>
                <a:lnTo>
                  <a:pt x="21244" y="2081"/>
                </a:lnTo>
                <a:lnTo>
                  <a:pt x="21373" y="2030"/>
                </a:lnTo>
                <a:lnTo>
                  <a:pt x="21475" y="1953"/>
                </a:lnTo>
                <a:lnTo>
                  <a:pt x="21552" y="1876"/>
                </a:lnTo>
                <a:lnTo>
                  <a:pt x="21604" y="1799"/>
                </a:lnTo>
                <a:lnTo>
                  <a:pt x="21629" y="1747"/>
                </a:lnTo>
                <a:lnTo>
                  <a:pt x="21655" y="1670"/>
                </a:lnTo>
                <a:lnTo>
                  <a:pt x="21655" y="1593"/>
                </a:lnTo>
                <a:lnTo>
                  <a:pt x="21629" y="1516"/>
                </a:lnTo>
                <a:lnTo>
                  <a:pt x="21552" y="1388"/>
                </a:lnTo>
                <a:lnTo>
                  <a:pt x="21424" y="1259"/>
                </a:lnTo>
                <a:lnTo>
                  <a:pt x="21270" y="1131"/>
                </a:lnTo>
                <a:lnTo>
                  <a:pt x="21141" y="1028"/>
                </a:lnTo>
                <a:lnTo>
                  <a:pt x="20859" y="874"/>
                </a:lnTo>
                <a:lnTo>
                  <a:pt x="20756" y="823"/>
                </a:lnTo>
                <a:lnTo>
                  <a:pt x="20422" y="694"/>
                </a:lnTo>
                <a:lnTo>
                  <a:pt x="20063" y="592"/>
                </a:lnTo>
                <a:lnTo>
                  <a:pt x="19292" y="412"/>
                </a:lnTo>
                <a:lnTo>
                  <a:pt x="18444" y="283"/>
                </a:lnTo>
                <a:lnTo>
                  <a:pt x="17519" y="181"/>
                </a:lnTo>
                <a:lnTo>
                  <a:pt x="16569" y="78"/>
                </a:lnTo>
                <a:lnTo>
                  <a:pt x="15541" y="26"/>
                </a:lnTo>
                <a:lnTo>
                  <a:pt x="14488" y="1"/>
                </a:lnTo>
                <a:close/>
              </a:path>
            </a:pathLst>
          </a:custGeom>
          <a:solidFill>
            <a:srgbClr val="FFFFFF">
              <a:alpha val="11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4" name="Google Shape;354;p20"/>
          <p:cNvGrpSpPr/>
          <p:nvPr/>
        </p:nvGrpSpPr>
        <p:grpSpPr>
          <a:xfrm rot="454592" flipH="1">
            <a:off x="-1456910" y="4132112"/>
            <a:ext cx="8490282" cy="2018946"/>
            <a:chOff x="315600" y="2906025"/>
            <a:chExt cx="4614375" cy="1097275"/>
          </a:xfrm>
        </p:grpSpPr>
        <p:sp>
          <p:nvSpPr>
            <p:cNvPr id="355" name="Google Shape;355;p20"/>
            <p:cNvSpPr/>
            <p:nvPr/>
          </p:nvSpPr>
          <p:spPr>
            <a:xfrm>
              <a:off x="3109500" y="3183900"/>
              <a:ext cx="1146275" cy="768650"/>
            </a:xfrm>
            <a:custGeom>
              <a:avLst/>
              <a:gdLst/>
              <a:ahLst/>
              <a:cxnLst/>
              <a:rect l="l" t="t" r="r" b="b"/>
              <a:pathLst>
                <a:path w="45851" h="30746" extrusionOk="0">
                  <a:moveTo>
                    <a:pt x="28928" y="4418"/>
                  </a:moveTo>
                  <a:lnTo>
                    <a:pt x="29178" y="4454"/>
                  </a:lnTo>
                  <a:lnTo>
                    <a:pt x="29392" y="4561"/>
                  </a:lnTo>
                  <a:lnTo>
                    <a:pt x="29463" y="4596"/>
                  </a:lnTo>
                  <a:lnTo>
                    <a:pt x="29534" y="4668"/>
                  </a:lnTo>
                  <a:lnTo>
                    <a:pt x="29570" y="4846"/>
                  </a:lnTo>
                  <a:lnTo>
                    <a:pt x="29605" y="5059"/>
                  </a:lnTo>
                  <a:lnTo>
                    <a:pt x="29605" y="5238"/>
                  </a:lnTo>
                  <a:lnTo>
                    <a:pt x="29570" y="5380"/>
                  </a:lnTo>
                  <a:lnTo>
                    <a:pt x="29534" y="5487"/>
                  </a:lnTo>
                  <a:lnTo>
                    <a:pt x="29498" y="5558"/>
                  </a:lnTo>
                  <a:lnTo>
                    <a:pt x="29392" y="5594"/>
                  </a:lnTo>
                  <a:lnTo>
                    <a:pt x="29320" y="5558"/>
                  </a:lnTo>
                  <a:lnTo>
                    <a:pt x="29213" y="5523"/>
                  </a:lnTo>
                  <a:lnTo>
                    <a:pt x="29107" y="5523"/>
                  </a:lnTo>
                  <a:lnTo>
                    <a:pt x="29000" y="5594"/>
                  </a:lnTo>
                  <a:lnTo>
                    <a:pt x="28928" y="5701"/>
                  </a:lnTo>
                  <a:lnTo>
                    <a:pt x="28822" y="5808"/>
                  </a:lnTo>
                  <a:lnTo>
                    <a:pt x="28928" y="5629"/>
                  </a:lnTo>
                  <a:lnTo>
                    <a:pt x="29071" y="5344"/>
                  </a:lnTo>
                  <a:lnTo>
                    <a:pt x="29142" y="5202"/>
                  </a:lnTo>
                  <a:lnTo>
                    <a:pt x="28465" y="4846"/>
                  </a:lnTo>
                  <a:lnTo>
                    <a:pt x="28358" y="4810"/>
                  </a:lnTo>
                  <a:lnTo>
                    <a:pt x="28287" y="4739"/>
                  </a:lnTo>
                  <a:lnTo>
                    <a:pt x="28252" y="4668"/>
                  </a:lnTo>
                  <a:lnTo>
                    <a:pt x="28252" y="4596"/>
                  </a:lnTo>
                  <a:lnTo>
                    <a:pt x="28287" y="4525"/>
                  </a:lnTo>
                  <a:lnTo>
                    <a:pt x="28358" y="4489"/>
                  </a:lnTo>
                  <a:lnTo>
                    <a:pt x="28608" y="4418"/>
                  </a:lnTo>
                  <a:close/>
                  <a:moveTo>
                    <a:pt x="19702" y="6128"/>
                  </a:moveTo>
                  <a:lnTo>
                    <a:pt x="19773" y="6164"/>
                  </a:lnTo>
                  <a:lnTo>
                    <a:pt x="19808" y="6199"/>
                  </a:lnTo>
                  <a:lnTo>
                    <a:pt x="19773" y="6271"/>
                  </a:lnTo>
                  <a:lnTo>
                    <a:pt x="19737" y="6342"/>
                  </a:lnTo>
                  <a:lnTo>
                    <a:pt x="19595" y="6271"/>
                  </a:lnTo>
                  <a:lnTo>
                    <a:pt x="19523" y="6164"/>
                  </a:lnTo>
                  <a:lnTo>
                    <a:pt x="19595" y="6164"/>
                  </a:lnTo>
                  <a:lnTo>
                    <a:pt x="19702" y="6128"/>
                  </a:lnTo>
                  <a:close/>
                  <a:moveTo>
                    <a:pt x="9833" y="26648"/>
                  </a:moveTo>
                  <a:lnTo>
                    <a:pt x="10047" y="26755"/>
                  </a:lnTo>
                  <a:lnTo>
                    <a:pt x="10225" y="26898"/>
                  </a:lnTo>
                  <a:lnTo>
                    <a:pt x="10403" y="27040"/>
                  </a:lnTo>
                  <a:lnTo>
                    <a:pt x="10475" y="27218"/>
                  </a:lnTo>
                  <a:lnTo>
                    <a:pt x="10510" y="27361"/>
                  </a:lnTo>
                  <a:lnTo>
                    <a:pt x="10510" y="27432"/>
                  </a:lnTo>
                  <a:lnTo>
                    <a:pt x="10475" y="27468"/>
                  </a:lnTo>
                  <a:lnTo>
                    <a:pt x="10368" y="27503"/>
                  </a:lnTo>
                  <a:lnTo>
                    <a:pt x="10190" y="27539"/>
                  </a:lnTo>
                  <a:lnTo>
                    <a:pt x="10011" y="27539"/>
                  </a:lnTo>
                  <a:lnTo>
                    <a:pt x="9798" y="27468"/>
                  </a:lnTo>
                  <a:lnTo>
                    <a:pt x="9620" y="27432"/>
                  </a:lnTo>
                  <a:lnTo>
                    <a:pt x="9441" y="27468"/>
                  </a:lnTo>
                  <a:lnTo>
                    <a:pt x="9335" y="27503"/>
                  </a:lnTo>
                  <a:lnTo>
                    <a:pt x="9263" y="27646"/>
                  </a:lnTo>
                  <a:lnTo>
                    <a:pt x="9228" y="27717"/>
                  </a:lnTo>
                  <a:lnTo>
                    <a:pt x="9192" y="27681"/>
                  </a:lnTo>
                  <a:lnTo>
                    <a:pt x="9156" y="27575"/>
                  </a:lnTo>
                  <a:lnTo>
                    <a:pt x="9121" y="27396"/>
                  </a:lnTo>
                  <a:lnTo>
                    <a:pt x="9121" y="27183"/>
                  </a:lnTo>
                  <a:lnTo>
                    <a:pt x="9156" y="26969"/>
                  </a:lnTo>
                  <a:lnTo>
                    <a:pt x="9263" y="26791"/>
                  </a:lnTo>
                  <a:lnTo>
                    <a:pt x="9441" y="26684"/>
                  </a:lnTo>
                  <a:lnTo>
                    <a:pt x="9620" y="26648"/>
                  </a:lnTo>
                  <a:close/>
                  <a:moveTo>
                    <a:pt x="30318" y="1"/>
                  </a:moveTo>
                  <a:lnTo>
                    <a:pt x="30068" y="36"/>
                  </a:lnTo>
                  <a:lnTo>
                    <a:pt x="29819" y="72"/>
                  </a:lnTo>
                  <a:lnTo>
                    <a:pt x="29605" y="179"/>
                  </a:lnTo>
                  <a:lnTo>
                    <a:pt x="29142" y="499"/>
                  </a:lnTo>
                  <a:lnTo>
                    <a:pt x="28786" y="856"/>
                  </a:lnTo>
                  <a:lnTo>
                    <a:pt x="28679" y="927"/>
                  </a:lnTo>
                  <a:lnTo>
                    <a:pt x="28608" y="963"/>
                  </a:lnTo>
                  <a:lnTo>
                    <a:pt x="28501" y="998"/>
                  </a:lnTo>
                  <a:lnTo>
                    <a:pt x="28394" y="998"/>
                  </a:lnTo>
                  <a:lnTo>
                    <a:pt x="28145" y="927"/>
                  </a:lnTo>
                  <a:lnTo>
                    <a:pt x="28038" y="891"/>
                  </a:lnTo>
                  <a:lnTo>
                    <a:pt x="27967" y="784"/>
                  </a:lnTo>
                  <a:lnTo>
                    <a:pt x="27753" y="642"/>
                  </a:lnTo>
                  <a:lnTo>
                    <a:pt x="27539" y="606"/>
                  </a:lnTo>
                  <a:lnTo>
                    <a:pt x="27325" y="606"/>
                  </a:lnTo>
                  <a:lnTo>
                    <a:pt x="27254" y="642"/>
                  </a:lnTo>
                  <a:lnTo>
                    <a:pt x="27183" y="713"/>
                  </a:lnTo>
                  <a:lnTo>
                    <a:pt x="26613" y="1283"/>
                  </a:lnTo>
                  <a:lnTo>
                    <a:pt x="26506" y="1354"/>
                  </a:lnTo>
                  <a:lnTo>
                    <a:pt x="26328" y="1354"/>
                  </a:lnTo>
                  <a:lnTo>
                    <a:pt x="26185" y="1319"/>
                  </a:lnTo>
                  <a:lnTo>
                    <a:pt x="26043" y="1212"/>
                  </a:lnTo>
                  <a:lnTo>
                    <a:pt x="25972" y="1176"/>
                  </a:lnTo>
                  <a:lnTo>
                    <a:pt x="25900" y="1141"/>
                  </a:lnTo>
                  <a:lnTo>
                    <a:pt x="25829" y="1141"/>
                  </a:lnTo>
                  <a:lnTo>
                    <a:pt x="25758" y="1176"/>
                  </a:lnTo>
                  <a:lnTo>
                    <a:pt x="25687" y="1319"/>
                  </a:lnTo>
                  <a:lnTo>
                    <a:pt x="25615" y="1533"/>
                  </a:lnTo>
                  <a:lnTo>
                    <a:pt x="25544" y="1746"/>
                  </a:lnTo>
                  <a:lnTo>
                    <a:pt x="25437" y="1960"/>
                  </a:lnTo>
                  <a:lnTo>
                    <a:pt x="25295" y="2067"/>
                  </a:lnTo>
                  <a:lnTo>
                    <a:pt x="25223" y="2103"/>
                  </a:lnTo>
                  <a:lnTo>
                    <a:pt x="24938" y="2103"/>
                  </a:lnTo>
                  <a:lnTo>
                    <a:pt x="24725" y="2138"/>
                  </a:lnTo>
                  <a:lnTo>
                    <a:pt x="24475" y="2209"/>
                  </a:lnTo>
                  <a:lnTo>
                    <a:pt x="24297" y="2316"/>
                  </a:lnTo>
                  <a:lnTo>
                    <a:pt x="24226" y="2352"/>
                  </a:lnTo>
                  <a:lnTo>
                    <a:pt x="24155" y="2459"/>
                  </a:lnTo>
                  <a:lnTo>
                    <a:pt x="24048" y="2637"/>
                  </a:lnTo>
                  <a:lnTo>
                    <a:pt x="24012" y="2886"/>
                  </a:lnTo>
                  <a:lnTo>
                    <a:pt x="24083" y="3100"/>
                  </a:lnTo>
                  <a:lnTo>
                    <a:pt x="24119" y="3314"/>
                  </a:lnTo>
                  <a:lnTo>
                    <a:pt x="24119" y="3456"/>
                  </a:lnTo>
                  <a:lnTo>
                    <a:pt x="24083" y="3492"/>
                  </a:lnTo>
                  <a:lnTo>
                    <a:pt x="24012" y="3528"/>
                  </a:lnTo>
                  <a:lnTo>
                    <a:pt x="23905" y="3528"/>
                  </a:lnTo>
                  <a:lnTo>
                    <a:pt x="23834" y="3492"/>
                  </a:lnTo>
                  <a:lnTo>
                    <a:pt x="23727" y="3528"/>
                  </a:lnTo>
                  <a:lnTo>
                    <a:pt x="23620" y="3599"/>
                  </a:lnTo>
                  <a:lnTo>
                    <a:pt x="23513" y="3741"/>
                  </a:lnTo>
                  <a:lnTo>
                    <a:pt x="23442" y="3919"/>
                  </a:lnTo>
                  <a:lnTo>
                    <a:pt x="23407" y="4133"/>
                  </a:lnTo>
                  <a:lnTo>
                    <a:pt x="23300" y="4276"/>
                  </a:lnTo>
                  <a:lnTo>
                    <a:pt x="23228" y="4383"/>
                  </a:lnTo>
                  <a:lnTo>
                    <a:pt x="23122" y="4454"/>
                  </a:lnTo>
                  <a:lnTo>
                    <a:pt x="22979" y="4418"/>
                  </a:lnTo>
                  <a:lnTo>
                    <a:pt x="22837" y="4383"/>
                  </a:lnTo>
                  <a:lnTo>
                    <a:pt x="22694" y="4276"/>
                  </a:lnTo>
                  <a:lnTo>
                    <a:pt x="22552" y="4169"/>
                  </a:lnTo>
                  <a:lnTo>
                    <a:pt x="22124" y="3741"/>
                  </a:lnTo>
                  <a:lnTo>
                    <a:pt x="21910" y="3741"/>
                  </a:lnTo>
                  <a:lnTo>
                    <a:pt x="21768" y="3777"/>
                  </a:lnTo>
                  <a:lnTo>
                    <a:pt x="21625" y="3848"/>
                  </a:lnTo>
                  <a:lnTo>
                    <a:pt x="21269" y="4098"/>
                  </a:lnTo>
                  <a:lnTo>
                    <a:pt x="20984" y="4347"/>
                  </a:lnTo>
                  <a:lnTo>
                    <a:pt x="20877" y="4454"/>
                  </a:lnTo>
                  <a:lnTo>
                    <a:pt x="20842" y="4632"/>
                  </a:lnTo>
                  <a:lnTo>
                    <a:pt x="20806" y="4774"/>
                  </a:lnTo>
                  <a:lnTo>
                    <a:pt x="20806" y="4917"/>
                  </a:lnTo>
                  <a:lnTo>
                    <a:pt x="20806" y="5059"/>
                  </a:lnTo>
                  <a:lnTo>
                    <a:pt x="20770" y="5131"/>
                  </a:lnTo>
                  <a:lnTo>
                    <a:pt x="20663" y="5131"/>
                  </a:lnTo>
                  <a:lnTo>
                    <a:pt x="20521" y="5095"/>
                  </a:lnTo>
                  <a:lnTo>
                    <a:pt x="20343" y="5024"/>
                  </a:lnTo>
                  <a:lnTo>
                    <a:pt x="20093" y="4988"/>
                  </a:lnTo>
                  <a:lnTo>
                    <a:pt x="19808" y="4988"/>
                  </a:lnTo>
                  <a:lnTo>
                    <a:pt x="19523" y="5024"/>
                  </a:lnTo>
                  <a:lnTo>
                    <a:pt x="19417" y="5059"/>
                  </a:lnTo>
                  <a:lnTo>
                    <a:pt x="19310" y="5095"/>
                  </a:lnTo>
                  <a:lnTo>
                    <a:pt x="19238" y="5166"/>
                  </a:lnTo>
                  <a:lnTo>
                    <a:pt x="19167" y="5238"/>
                  </a:lnTo>
                  <a:lnTo>
                    <a:pt x="19096" y="5344"/>
                  </a:lnTo>
                  <a:lnTo>
                    <a:pt x="19060" y="5451"/>
                  </a:lnTo>
                  <a:lnTo>
                    <a:pt x="19060" y="5558"/>
                  </a:lnTo>
                  <a:lnTo>
                    <a:pt x="19096" y="5701"/>
                  </a:lnTo>
                  <a:lnTo>
                    <a:pt x="18847" y="5914"/>
                  </a:lnTo>
                  <a:lnTo>
                    <a:pt x="18526" y="6128"/>
                  </a:lnTo>
                  <a:lnTo>
                    <a:pt x="18383" y="6093"/>
                  </a:lnTo>
                  <a:lnTo>
                    <a:pt x="18241" y="6057"/>
                  </a:lnTo>
                  <a:lnTo>
                    <a:pt x="18098" y="6021"/>
                  </a:lnTo>
                  <a:lnTo>
                    <a:pt x="17920" y="6057"/>
                  </a:lnTo>
                  <a:lnTo>
                    <a:pt x="17600" y="6128"/>
                  </a:lnTo>
                  <a:lnTo>
                    <a:pt x="17315" y="6235"/>
                  </a:lnTo>
                  <a:lnTo>
                    <a:pt x="17030" y="6378"/>
                  </a:lnTo>
                  <a:lnTo>
                    <a:pt x="16816" y="6520"/>
                  </a:lnTo>
                  <a:lnTo>
                    <a:pt x="16709" y="6663"/>
                  </a:lnTo>
                  <a:lnTo>
                    <a:pt x="16638" y="6876"/>
                  </a:lnTo>
                  <a:lnTo>
                    <a:pt x="16638" y="7126"/>
                  </a:lnTo>
                  <a:lnTo>
                    <a:pt x="16709" y="7339"/>
                  </a:lnTo>
                  <a:lnTo>
                    <a:pt x="16745" y="7446"/>
                  </a:lnTo>
                  <a:lnTo>
                    <a:pt x="16745" y="7553"/>
                  </a:lnTo>
                  <a:lnTo>
                    <a:pt x="16709" y="7624"/>
                  </a:lnTo>
                  <a:lnTo>
                    <a:pt x="16673" y="7731"/>
                  </a:lnTo>
                  <a:lnTo>
                    <a:pt x="16602" y="7838"/>
                  </a:lnTo>
                  <a:lnTo>
                    <a:pt x="16495" y="7909"/>
                  </a:lnTo>
                  <a:lnTo>
                    <a:pt x="16353" y="7945"/>
                  </a:lnTo>
                  <a:lnTo>
                    <a:pt x="16246" y="8016"/>
                  </a:lnTo>
                  <a:lnTo>
                    <a:pt x="16032" y="8088"/>
                  </a:lnTo>
                  <a:lnTo>
                    <a:pt x="15890" y="8230"/>
                  </a:lnTo>
                  <a:lnTo>
                    <a:pt x="15818" y="8373"/>
                  </a:lnTo>
                  <a:lnTo>
                    <a:pt x="15818" y="8444"/>
                  </a:lnTo>
                  <a:lnTo>
                    <a:pt x="15818" y="8515"/>
                  </a:lnTo>
                  <a:lnTo>
                    <a:pt x="15640" y="8373"/>
                  </a:lnTo>
                  <a:lnTo>
                    <a:pt x="15391" y="8230"/>
                  </a:lnTo>
                  <a:lnTo>
                    <a:pt x="15213" y="8088"/>
                  </a:lnTo>
                  <a:lnTo>
                    <a:pt x="14999" y="7945"/>
                  </a:lnTo>
                  <a:lnTo>
                    <a:pt x="14892" y="7803"/>
                  </a:lnTo>
                  <a:lnTo>
                    <a:pt x="14821" y="7696"/>
                  </a:lnTo>
                  <a:lnTo>
                    <a:pt x="14785" y="7660"/>
                  </a:lnTo>
                  <a:lnTo>
                    <a:pt x="14750" y="7767"/>
                  </a:lnTo>
                  <a:lnTo>
                    <a:pt x="14714" y="8301"/>
                  </a:lnTo>
                  <a:lnTo>
                    <a:pt x="14678" y="8907"/>
                  </a:lnTo>
                  <a:lnTo>
                    <a:pt x="14643" y="9121"/>
                  </a:lnTo>
                  <a:lnTo>
                    <a:pt x="14607" y="9263"/>
                  </a:lnTo>
                  <a:lnTo>
                    <a:pt x="14536" y="9263"/>
                  </a:lnTo>
                  <a:lnTo>
                    <a:pt x="14429" y="9192"/>
                  </a:lnTo>
                  <a:lnTo>
                    <a:pt x="14322" y="9014"/>
                  </a:lnTo>
                  <a:lnTo>
                    <a:pt x="14180" y="8800"/>
                  </a:lnTo>
                  <a:lnTo>
                    <a:pt x="14037" y="8586"/>
                  </a:lnTo>
                  <a:lnTo>
                    <a:pt x="13859" y="8444"/>
                  </a:lnTo>
                  <a:lnTo>
                    <a:pt x="13645" y="8373"/>
                  </a:lnTo>
                  <a:lnTo>
                    <a:pt x="13431" y="8373"/>
                  </a:lnTo>
                  <a:lnTo>
                    <a:pt x="12968" y="8551"/>
                  </a:lnTo>
                  <a:lnTo>
                    <a:pt x="12541" y="8764"/>
                  </a:lnTo>
                  <a:lnTo>
                    <a:pt x="12470" y="8836"/>
                  </a:lnTo>
                  <a:lnTo>
                    <a:pt x="12434" y="8907"/>
                  </a:lnTo>
                  <a:lnTo>
                    <a:pt x="12398" y="9049"/>
                  </a:lnTo>
                  <a:lnTo>
                    <a:pt x="12398" y="9156"/>
                  </a:lnTo>
                  <a:lnTo>
                    <a:pt x="12434" y="9334"/>
                  </a:lnTo>
                  <a:lnTo>
                    <a:pt x="12505" y="9477"/>
                  </a:lnTo>
                  <a:lnTo>
                    <a:pt x="12683" y="9833"/>
                  </a:lnTo>
                  <a:lnTo>
                    <a:pt x="12897" y="10154"/>
                  </a:lnTo>
                  <a:lnTo>
                    <a:pt x="13004" y="10439"/>
                  </a:lnTo>
                  <a:lnTo>
                    <a:pt x="13040" y="10581"/>
                  </a:lnTo>
                  <a:lnTo>
                    <a:pt x="13040" y="10688"/>
                  </a:lnTo>
                  <a:lnTo>
                    <a:pt x="13004" y="10759"/>
                  </a:lnTo>
                  <a:lnTo>
                    <a:pt x="12968" y="10831"/>
                  </a:lnTo>
                  <a:lnTo>
                    <a:pt x="12826" y="10902"/>
                  </a:lnTo>
                  <a:lnTo>
                    <a:pt x="12719" y="11009"/>
                  </a:lnTo>
                  <a:lnTo>
                    <a:pt x="12612" y="11151"/>
                  </a:lnTo>
                  <a:lnTo>
                    <a:pt x="12576" y="11294"/>
                  </a:lnTo>
                  <a:lnTo>
                    <a:pt x="12505" y="11401"/>
                  </a:lnTo>
                  <a:lnTo>
                    <a:pt x="12398" y="11472"/>
                  </a:lnTo>
                  <a:lnTo>
                    <a:pt x="12256" y="11543"/>
                  </a:lnTo>
                  <a:lnTo>
                    <a:pt x="11686" y="11543"/>
                  </a:lnTo>
                  <a:lnTo>
                    <a:pt x="11365" y="11579"/>
                  </a:lnTo>
                  <a:lnTo>
                    <a:pt x="11223" y="11614"/>
                  </a:lnTo>
                  <a:lnTo>
                    <a:pt x="11045" y="11579"/>
                  </a:lnTo>
                  <a:lnTo>
                    <a:pt x="10866" y="11543"/>
                  </a:lnTo>
                  <a:lnTo>
                    <a:pt x="10724" y="11472"/>
                  </a:lnTo>
                  <a:lnTo>
                    <a:pt x="10546" y="11436"/>
                  </a:lnTo>
                  <a:lnTo>
                    <a:pt x="10368" y="11472"/>
                  </a:lnTo>
                  <a:lnTo>
                    <a:pt x="10190" y="11543"/>
                  </a:lnTo>
                  <a:lnTo>
                    <a:pt x="10047" y="11686"/>
                  </a:lnTo>
                  <a:lnTo>
                    <a:pt x="9976" y="11828"/>
                  </a:lnTo>
                  <a:lnTo>
                    <a:pt x="9940" y="12006"/>
                  </a:lnTo>
                  <a:lnTo>
                    <a:pt x="9976" y="12113"/>
                  </a:lnTo>
                  <a:lnTo>
                    <a:pt x="10047" y="12220"/>
                  </a:lnTo>
                  <a:lnTo>
                    <a:pt x="10154" y="12291"/>
                  </a:lnTo>
                  <a:lnTo>
                    <a:pt x="10154" y="12363"/>
                  </a:lnTo>
                  <a:lnTo>
                    <a:pt x="10154" y="12434"/>
                  </a:lnTo>
                  <a:lnTo>
                    <a:pt x="10047" y="12469"/>
                  </a:lnTo>
                  <a:lnTo>
                    <a:pt x="9976" y="12541"/>
                  </a:lnTo>
                  <a:lnTo>
                    <a:pt x="9905" y="12648"/>
                  </a:lnTo>
                  <a:lnTo>
                    <a:pt x="9869" y="12790"/>
                  </a:lnTo>
                  <a:lnTo>
                    <a:pt x="9869" y="12933"/>
                  </a:lnTo>
                  <a:lnTo>
                    <a:pt x="9905" y="13004"/>
                  </a:lnTo>
                  <a:lnTo>
                    <a:pt x="9869" y="13075"/>
                  </a:lnTo>
                  <a:lnTo>
                    <a:pt x="9762" y="13253"/>
                  </a:lnTo>
                  <a:lnTo>
                    <a:pt x="9620" y="13431"/>
                  </a:lnTo>
                  <a:lnTo>
                    <a:pt x="9406" y="13609"/>
                  </a:lnTo>
                  <a:lnTo>
                    <a:pt x="9192" y="13752"/>
                  </a:lnTo>
                  <a:lnTo>
                    <a:pt x="9085" y="13894"/>
                  </a:lnTo>
                  <a:lnTo>
                    <a:pt x="9050" y="13930"/>
                  </a:lnTo>
                  <a:lnTo>
                    <a:pt x="9050" y="13966"/>
                  </a:lnTo>
                  <a:lnTo>
                    <a:pt x="9085" y="14001"/>
                  </a:lnTo>
                  <a:lnTo>
                    <a:pt x="9156" y="14037"/>
                  </a:lnTo>
                  <a:lnTo>
                    <a:pt x="9228" y="14037"/>
                  </a:lnTo>
                  <a:lnTo>
                    <a:pt x="9370" y="14322"/>
                  </a:lnTo>
                  <a:lnTo>
                    <a:pt x="9477" y="14571"/>
                  </a:lnTo>
                  <a:lnTo>
                    <a:pt x="9584" y="14785"/>
                  </a:lnTo>
                  <a:lnTo>
                    <a:pt x="9620" y="14963"/>
                  </a:lnTo>
                  <a:lnTo>
                    <a:pt x="9584" y="15106"/>
                  </a:lnTo>
                  <a:lnTo>
                    <a:pt x="9548" y="15319"/>
                  </a:lnTo>
                  <a:lnTo>
                    <a:pt x="9584" y="15533"/>
                  </a:lnTo>
                  <a:lnTo>
                    <a:pt x="9548" y="15569"/>
                  </a:lnTo>
                  <a:lnTo>
                    <a:pt x="9406" y="15569"/>
                  </a:lnTo>
                  <a:lnTo>
                    <a:pt x="9228" y="15533"/>
                  </a:lnTo>
                  <a:lnTo>
                    <a:pt x="9014" y="15426"/>
                  </a:lnTo>
                  <a:lnTo>
                    <a:pt x="8765" y="15319"/>
                  </a:lnTo>
                  <a:lnTo>
                    <a:pt x="8658" y="15319"/>
                  </a:lnTo>
                  <a:lnTo>
                    <a:pt x="8551" y="15355"/>
                  </a:lnTo>
                  <a:lnTo>
                    <a:pt x="8480" y="15391"/>
                  </a:lnTo>
                  <a:lnTo>
                    <a:pt x="8408" y="15426"/>
                  </a:lnTo>
                  <a:lnTo>
                    <a:pt x="8373" y="15533"/>
                  </a:lnTo>
                  <a:lnTo>
                    <a:pt x="8337" y="15604"/>
                  </a:lnTo>
                  <a:lnTo>
                    <a:pt x="8301" y="15818"/>
                  </a:lnTo>
                  <a:lnTo>
                    <a:pt x="8159" y="16032"/>
                  </a:lnTo>
                  <a:lnTo>
                    <a:pt x="7981" y="16210"/>
                  </a:lnTo>
                  <a:lnTo>
                    <a:pt x="7767" y="16353"/>
                  </a:lnTo>
                  <a:lnTo>
                    <a:pt x="7696" y="16388"/>
                  </a:lnTo>
                  <a:lnTo>
                    <a:pt x="7625" y="16459"/>
                  </a:lnTo>
                  <a:lnTo>
                    <a:pt x="7625" y="16531"/>
                  </a:lnTo>
                  <a:lnTo>
                    <a:pt x="7625" y="16602"/>
                  </a:lnTo>
                  <a:lnTo>
                    <a:pt x="7660" y="16709"/>
                  </a:lnTo>
                  <a:lnTo>
                    <a:pt x="7767" y="16780"/>
                  </a:lnTo>
                  <a:lnTo>
                    <a:pt x="7981" y="16923"/>
                  </a:lnTo>
                  <a:lnTo>
                    <a:pt x="8123" y="16994"/>
                  </a:lnTo>
                  <a:lnTo>
                    <a:pt x="8230" y="17101"/>
                  </a:lnTo>
                  <a:lnTo>
                    <a:pt x="8301" y="17172"/>
                  </a:lnTo>
                  <a:lnTo>
                    <a:pt x="8337" y="17279"/>
                  </a:lnTo>
                  <a:lnTo>
                    <a:pt x="8373" y="17386"/>
                  </a:lnTo>
                  <a:lnTo>
                    <a:pt x="8337" y="17493"/>
                  </a:lnTo>
                  <a:lnTo>
                    <a:pt x="8266" y="17564"/>
                  </a:lnTo>
                  <a:lnTo>
                    <a:pt x="8195" y="17671"/>
                  </a:lnTo>
                  <a:lnTo>
                    <a:pt x="7981" y="17778"/>
                  </a:lnTo>
                  <a:lnTo>
                    <a:pt x="7874" y="17849"/>
                  </a:lnTo>
                  <a:lnTo>
                    <a:pt x="7838" y="17849"/>
                  </a:lnTo>
                  <a:lnTo>
                    <a:pt x="7838" y="17813"/>
                  </a:lnTo>
                  <a:lnTo>
                    <a:pt x="7874" y="17706"/>
                  </a:lnTo>
                  <a:lnTo>
                    <a:pt x="8088" y="17457"/>
                  </a:lnTo>
                  <a:lnTo>
                    <a:pt x="8266" y="17279"/>
                  </a:lnTo>
                  <a:lnTo>
                    <a:pt x="8301" y="17279"/>
                  </a:lnTo>
                  <a:lnTo>
                    <a:pt x="8301" y="17243"/>
                  </a:lnTo>
                  <a:lnTo>
                    <a:pt x="8230" y="17208"/>
                  </a:lnTo>
                  <a:lnTo>
                    <a:pt x="7838" y="17208"/>
                  </a:lnTo>
                  <a:lnTo>
                    <a:pt x="7268" y="17243"/>
                  </a:lnTo>
                  <a:lnTo>
                    <a:pt x="6770" y="17279"/>
                  </a:lnTo>
                  <a:lnTo>
                    <a:pt x="6591" y="17350"/>
                  </a:lnTo>
                  <a:lnTo>
                    <a:pt x="6413" y="17457"/>
                  </a:lnTo>
                  <a:lnTo>
                    <a:pt x="6271" y="17599"/>
                  </a:lnTo>
                  <a:lnTo>
                    <a:pt x="6164" y="17778"/>
                  </a:lnTo>
                  <a:lnTo>
                    <a:pt x="6057" y="17920"/>
                  </a:lnTo>
                  <a:lnTo>
                    <a:pt x="5915" y="18063"/>
                  </a:lnTo>
                  <a:lnTo>
                    <a:pt x="5772" y="18169"/>
                  </a:lnTo>
                  <a:lnTo>
                    <a:pt x="5630" y="18241"/>
                  </a:lnTo>
                  <a:lnTo>
                    <a:pt x="5202" y="18312"/>
                  </a:lnTo>
                  <a:lnTo>
                    <a:pt x="5024" y="18241"/>
                  </a:lnTo>
                  <a:lnTo>
                    <a:pt x="4703" y="18063"/>
                  </a:lnTo>
                  <a:lnTo>
                    <a:pt x="4561" y="17991"/>
                  </a:lnTo>
                  <a:lnTo>
                    <a:pt x="4418" y="18027"/>
                  </a:lnTo>
                  <a:lnTo>
                    <a:pt x="4311" y="18134"/>
                  </a:lnTo>
                  <a:lnTo>
                    <a:pt x="4276" y="18276"/>
                  </a:lnTo>
                  <a:lnTo>
                    <a:pt x="4240" y="18383"/>
                  </a:lnTo>
                  <a:lnTo>
                    <a:pt x="4169" y="18454"/>
                  </a:lnTo>
                  <a:lnTo>
                    <a:pt x="4098" y="18526"/>
                  </a:lnTo>
                  <a:lnTo>
                    <a:pt x="3991" y="18597"/>
                  </a:lnTo>
                  <a:lnTo>
                    <a:pt x="3777" y="18668"/>
                  </a:lnTo>
                  <a:lnTo>
                    <a:pt x="3171" y="18668"/>
                  </a:lnTo>
                  <a:lnTo>
                    <a:pt x="3065" y="18704"/>
                  </a:lnTo>
                  <a:lnTo>
                    <a:pt x="3029" y="18775"/>
                  </a:lnTo>
                  <a:lnTo>
                    <a:pt x="2993" y="18846"/>
                  </a:lnTo>
                  <a:lnTo>
                    <a:pt x="2993" y="18918"/>
                  </a:lnTo>
                  <a:lnTo>
                    <a:pt x="2993" y="19025"/>
                  </a:lnTo>
                  <a:lnTo>
                    <a:pt x="3136" y="19416"/>
                  </a:lnTo>
                  <a:lnTo>
                    <a:pt x="3171" y="19737"/>
                  </a:lnTo>
                  <a:lnTo>
                    <a:pt x="3100" y="20485"/>
                  </a:lnTo>
                  <a:lnTo>
                    <a:pt x="3029" y="20699"/>
                  </a:lnTo>
                  <a:lnTo>
                    <a:pt x="2922" y="20913"/>
                  </a:lnTo>
                  <a:lnTo>
                    <a:pt x="2780" y="21091"/>
                  </a:lnTo>
                  <a:lnTo>
                    <a:pt x="2601" y="21198"/>
                  </a:lnTo>
                  <a:lnTo>
                    <a:pt x="2530" y="21269"/>
                  </a:lnTo>
                  <a:lnTo>
                    <a:pt x="2495" y="21340"/>
                  </a:lnTo>
                  <a:lnTo>
                    <a:pt x="2423" y="21483"/>
                  </a:lnTo>
                  <a:lnTo>
                    <a:pt x="2423" y="21661"/>
                  </a:lnTo>
                  <a:lnTo>
                    <a:pt x="2530" y="21875"/>
                  </a:lnTo>
                  <a:lnTo>
                    <a:pt x="2601" y="21946"/>
                  </a:lnTo>
                  <a:lnTo>
                    <a:pt x="2637" y="22053"/>
                  </a:lnTo>
                  <a:lnTo>
                    <a:pt x="2637" y="22302"/>
                  </a:lnTo>
                  <a:lnTo>
                    <a:pt x="2566" y="22551"/>
                  </a:lnTo>
                  <a:lnTo>
                    <a:pt x="2495" y="22658"/>
                  </a:lnTo>
                  <a:lnTo>
                    <a:pt x="2423" y="22765"/>
                  </a:lnTo>
                  <a:lnTo>
                    <a:pt x="2245" y="22979"/>
                  </a:lnTo>
                  <a:lnTo>
                    <a:pt x="2103" y="23193"/>
                  </a:lnTo>
                  <a:lnTo>
                    <a:pt x="2031" y="23371"/>
                  </a:lnTo>
                  <a:lnTo>
                    <a:pt x="1996" y="23549"/>
                  </a:lnTo>
                  <a:lnTo>
                    <a:pt x="1960" y="23620"/>
                  </a:lnTo>
                  <a:lnTo>
                    <a:pt x="1925" y="23691"/>
                  </a:lnTo>
                  <a:lnTo>
                    <a:pt x="1711" y="23691"/>
                  </a:lnTo>
                  <a:lnTo>
                    <a:pt x="1533" y="23620"/>
                  </a:lnTo>
                  <a:lnTo>
                    <a:pt x="1319" y="23549"/>
                  </a:lnTo>
                  <a:lnTo>
                    <a:pt x="749" y="23478"/>
                  </a:lnTo>
                  <a:lnTo>
                    <a:pt x="606" y="23478"/>
                  </a:lnTo>
                  <a:lnTo>
                    <a:pt x="464" y="23513"/>
                  </a:lnTo>
                  <a:lnTo>
                    <a:pt x="357" y="23549"/>
                  </a:lnTo>
                  <a:lnTo>
                    <a:pt x="250" y="23620"/>
                  </a:lnTo>
                  <a:lnTo>
                    <a:pt x="143" y="23691"/>
                  </a:lnTo>
                  <a:lnTo>
                    <a:pt x="72" y="23763"/>
                  </a:lnTo>
                  <a:lnTo>
                    <a:pt x="36" y="23870"/>
                  </a:lnTo>
                  <a:lnTo>
                    <a:pt x="1" y="23976"/>
                  </a:lnTo>
                  <a:lnTo>
                    <a:pt x="1" y="24119"/>
                  </a:lnTo>
                  <a:lnTo>
                    <a:pt x="36" y="24226"/>
                  </a:lnTo>
                  <a:lnTo>
                    <a:pt x="72" y="24333"/>
                  </a:lnTo>
                  <a:lnTo>
                    <a:pt x="143" y="24440"/>
                  </a:lnTo>
                  <a:lnTo>
                    <a:pt x="321" y="24618"/>
                  </a:lnTo>
                  <a:lnTo>
                    <a:pt x="464" y="24689"/>
                  </a:lnTo>
                  <a:lnTo>
                    <a:pt x="571" y="24760"/>
                  </a:lnTo>
                  <a:lnTo>
                    <a:pt x="713" y="24796"/>
                  </a:lnTo>
                  <a:lnTo>
                    <a:pt x="820" y="24867"/>
                  </a:lnTo>
                  <a:lnTo>
                    <a:pt x="927" y="24938"/>
                  </a:lnTo>
                  <a:lnTo>
                    <a:pt x="998" y="25010"/>
                  </a:lnTo>
                  <a:lnTo>
                    <a:pt x="1034" y="25116"/>
                  </a:lnTo>
                  <a:lnTo>
                    <a:pt x="1070" y="25223"/>
                  </a:lnTo>
                  <a:lnTo>
                    <a:pt x="1070" y="25295"/>
                  </a:lnTo>
                  <a:lnTo>
                    <a:pt x="1034" y="25401"/>
                  </a:lnTo>
                  <a:lnTo>
                    <a:pt x="963" y="25615"/>
                  </a:lnTo>
                  <a:lnTo>
                    <a:pt x="891" y="25900"/>
                  </a:lnTo>
                  <a:lnTo>
                    <a:pt x="891" y="26185"/>
                  </a:lnTo>
                  <a:lnTo>
                    <a:pt x="891" y="26435"/>
                  </a:lnTo>
                  <a:lnTo>
                    <a:pt x="891" y="26541"/>
                  </a:lnTo>
                  <a:lnTo>
                    <a:pt x="963" y="26613"/>
                  </a:lnTo>
                  <a:lnTo>
                    <a:pt x="1034" y="26720"/>
                  </a:lnTo>
                  <a:lnTo>
                    <a:pt x="1105" y="26791"/>
                  </a:lnTo>
                  <a:lnTo>
                    <a:pt x="1248" y="26826"/>
                  </a:lnTo>
                  <a:lnTo>
                    <a:pt x="1355" y="26862"/>
                  </a:lnTo>
                  <a:lnTo>
                    <a:pt x="1640" y="26862"/>
                  </a:lnTo>
                  <a:lnTo>
                    <a:pt x="1889" y="26826"/>
                  </a:lnTo>
                  <a:lnTo>
                    <a:pt x="2103" y="26826"/>
                  </a:lnTo>
                  <a:lnTo>
                    <a:pt x="2210" y="26862"/>
                  </a:lnTo>
                  <a:lnTo>
                    <a:pt x="2210" y="26898"/>
                  </a:lnTo>
                  <a:lnTo>
                    <a:pt x="2210" y="26933"/>
                  </a:lnTo>
                  <a:lnTo>
                    <a:pt x="2031" y="27147"/>
                  </a:lnTo>
                  <a:lnTo>
                    <a:pt x="1818" y="27396"/>
                  </a:lnTo>
                  <a:lnTo>
                    <a:pt x="1782" y="27468"/>
                  </a:lnTo>
                  <a:lnTo>
                    <a:pt x="1746" y="27539"/>
                  </a:lnTo>
                  <a:lnTo>
                    <a:pt x="1746" y="27610"/>
                  </a:lnTo>
                  <a:lnTo>
                    <a:pt x="1782" y="27681"/>
                  </a:lnTo>
                  <a:lnTo>
                    <a:pt x="1925" y="27788"/>
                  </a:lnTo>
                  <a:lnTo>
                    <a:pt x="2103" y="27895"/>
                  </a:lnTo>
                  <a:lnTo>
                    <a:pt x="2210" y="27966"/>
                  </a:lnTo>
                  <a:lnTo>
                    <a:pt x="2316" y="28038"/>
                  </a:lnTo>
                  <a:lnTo>
                    <a:pt x="2459" y="28251"/>
                  </a:lnTo>
                  <a:lnTo>
                    <a:pt x="2530" y="28465"/>
                  </a:lnTo>
                  <a:lnTo>
                    <a:pt x="2530" y="28572"/>
                  </a:lnTo>
                  <a:lnTo>
                    <a:pt x="2530" y="28715"/>
                  </a:lnTo>
                  <a:lnTo>
                    <a:pt x="2495" y="28928"/>
                  </a:lnTo>
                  <a:lnTo>
                    <a:pt x="2530" y="29142"/>
                  </a:lnTo>
                  <a:lnTo>
                    <a:pt x="2673" y="29285"/>
                  </a:lnTo>
                  <a:lnTo>
                    <a:pt x="2744" y="29356"/>
                  </a:lnTo>
                  <a:lnTo>
                    <a:pt x="2851" y="29391"/>
                  </a:lnTo>
                  <a:lnTo>
                    <a:pt x="3314" y="29534"/>
                  </a:lnTo>
                  <a:lnTo>
                    <a:pt x="3741" y="29676"/>
                  </a:lnTo>
                  <a:lnTo>
                    <a:pt x="3884" y="29712"/>
                  </a:lnTo>
                  <a:lnTo>
                    <a:pt x="4026" y="29641"/>
                  </a:lnTo>
                  <a:lnTo>
                    <a:pt x="4133" y="29534"/>
                  </a:lnTo>
                  <a:lnTo>
                    <a:pt x="4133" y="29391"/>
                  </a:lnTo>
                  <a:lnTo>
                    <a:pt x="4169" y="29213"/>
                  </a:lnTo>
                  <a:lnTo>
                    <a:pt x="4205" y="29178"/>
                  </a:lnTo>
                  <a:lnTo>
                    <a:pt x="4240" y="29142"/>
                  </a:lnTo>
                  <a:lnTo>
                    <a:pt x="4347" y="29178"/>
                  </a:lnTo>
                  <a:lnTo>
                    <a:pt x="4490" y="29249"/>
                  </a:lnTo>
                  <a:lnTo>
                    <a:pt x="4881" y="29605"/>
                  </a:lnTo>
                  <a:lnTo>
                    <a:pt x="5345" y="29997"/>
                  </a:lnTo>
                  <a:lnTo>
                    <a:pt x="5451" y="30033"/>
                  </a:lnTo>
                  <a:lnTo>
                    <a:pt x="5558" y="30068"/>
                  </a:lnTo>
                  <a:lnTo>
                    <a:pt x="5701" y="30068"/>
                  </a:lnTo>
                  <a:lnTo>
                    <a:pt x="5772" y="29997"/>
                  </a:lnTo>
                  <a:lnTo>
                    <a:pt x="5843" y="29926"/>
                  </a:lnTo>
                  <a:lnTo>
                    <a:pt x="5843" y="29819"/>
                  </a:lnTo>
                  <a:lnTo>
                    <a:pt x="5879" y="29712"/>
                  </a:lnTo>
                  <a:lnTo>
                    <a:pt x="5879" y="29463"/>
                  </a:lnTo>
                  <a:lnTo>
                    <a:pt x="5915" y="29249"/>
                  </a:lnTo>
                  <a:lnTo>
                    <a:pt x="5986" y="29106"/>
                  </a:lnTo>
                  <a:lnTo>
                    <a:pt x="6021" y="29071"/>
                  </a:lnTo>
                  <a:lnTo>
                    <a:pt x="6057" y="29035"/>
                  </a:lnTo>
                  <a:lnTo>
                    <a:pt x="6306" y="29071"/>
                  </a:lnTo>
                  <a:lnTo>
                    <a:pt x="6591" y="29142"/>
                  </a:lnTo>
                  <a:lnTo>
                    <a:pt x="6734" y="29249"/>
                  </a:lnTo>
                  <a:lnTo>
                    <a:pt x="6876" y="29356"/>
                  </a:lnTo>
                  <a:lnTo>
                    <a:pt x="6983" y="29463"/>
                  </a:lnTo>
                  <a:lnTo>
                    <a:pt x="7090" y="29570"/>
                  </a:lnTo>
                  <a:lnTo>
                    <a:pt x="7518" y="30425"/>
                  </a:lnTo>
                  <a:lnTo>
                    <a:pt x="7660" y="30603"/>
                  </a:lnTo>
                  <a:lnTo>
                    <a:pt x="7731" y="30674"/>
                  </a:lnTo>
                  <a:lnTo>
                    <a:pt x="7803" y="30710"/>
                  </a:lnTo>
                  <a:lnTo>
                    <a:pt x="7874" y="30745"/>
                  </a:lnTo>
                  <a:lnTo>
                    <a:pt x="7945" y="30710"/>
                  </a:lnTo>
                  <a:lnTo>
                    <a:pt x="8016" y="30674"/>
                  </a:lnTo>
                  <a:lnTo>
                    <a:pt x="8088" y="30603"/>
                  </a:lnTo>
                  <a:lnTo>
                    <a:pt x="8337" y="30282"/>
                  </a:lnTo>
                  <a:lnTo>
                    <a:pt x="8515" y="30140"/>
                  </a:lnTo>
                  <a:lnTo>
                    <a:pt x="8622" y="30068"/>
                  </a:lnTo>
                  <a:lnTo>
                    <a:pt x="9299" y="29676"/>
                  </a:lnTo>
                  <a:lnTo>
                    <a:pt x="9513" y="29641"/>
                  </a:lnTo>
                  <a:lnTo>
                    <a:pt x="9726" y="29641"/>
                  </a:lnTo>
                  <a:lnTo>
                    <a:pt x="9905" y="29712"/>
                  </a:lnTo>
                  <a:lnTo>
                    <a:pt x="10083" y="29819"/>
                  </a:lnTo>
                  <a:lnTo>
                    <a:pt x="10403" y="30140"/>
                  </a:lnTo>
                  <a:lnTo>
                    <a:pt x="10475" y="29712"/>
                  </a:lnTo>
                  <a:lnTo>
                    <a:pt x="10510" y="29641"/>
                  </a:lnTo>
                  <a:lnTo>
                    <a:pt x="10546" y="29570"/>
                  </a:lnTo>
                  <a:lnTo>
                    <a:pt x="10688" y="29570"/>
                  </a:lnTo>
                  <a:lnTo>
                    <a:pt x="10866" y="29605"/>
                  </a:lnTo>
                  <a:lnTo>
                    <a:pt x="11116" y="29783"/>
                  </a:lnTo>
                  <a:lnTo>
                    <a:pt x="11330" y="29926"/>
                  </a:lnTo>
                  <a:lnTo>
                    <a:pt x="11579" y="30033"/>
                  </a:lnTo>
                  <a:lnTo>
                    <a:pt x="11793" y="30033"/>
                  </a:lnTo>
                  <a:lnTo>
                    <a:pt x="11900" y="29997"/>
                  </a:lnTo>
                  <a:lnTo>
                    <a:pt x="11971" y="29961"/>
                  </a:lnTo>
                  <a:lnTo>
                    <a:pt x="12113" y="29783"/>
                  </a:lnTo>
                  <a:lnTo>
                    <a:pt x="12220" y="29605"/>
                  </a:lnTo>
                  <a:lnTo>
                    <a:pt x="12327" y="29427"/>
                  </a:lnTo>
                  <a:lnTo>
                    <a:pt x="12398" y="29249"/>
                  </a:lnTo>
                  <a:lnTo>
                    <a:pt x="12398" y="29142"/>
                  </a:lnTo>
                  <a:lnTo>
                    <a:pt x="12363" y="29000"/>
                  </a:lnTo>
                  <a:lnTo>
                    <a:pt x="12434" y="29035"/>
                  </a:lnTo>
                  <a:lnTo>
                    <a:pt x="12505" y="29035"/>
                  </a:lnTo>
                  <a:lnTo>
                    <a:pt x="12576" y="29000"/>
                  </a:lnTo>
                  <a:lnTo>
                    <a:pt x="12612" y="28928"/>
                  </a:lnTo>
                  <a:lnTo>
                    <a:pt x="12683" y="28750"/>
                  </a:lnTo>
                  <a:lnTo>
                    <a:pt x="12719" y="28465"/>
                  </a:lnTo>
                  <a:lnTo>
                    <a:pt x="12755" y="28180"/>
                  </a:lnTo>
                  <a:lnTo>
                    <a:pt x="12826" y="27931"/>
                  </a:lnTo>
                  <a:lnTo>
                    <a:pt x="12933" y="27788"/>
                  </a:lnTo>
                  <a:lnTo>
                    <a:pt x="12968" y="27753"/>
                  </a:lnTo>
                  <a:lnTo>
                    <a:pt x="13360" y="27753"/>
                  </a:lnTo>
                  <a:lnTo>
                    <a:pt x="13681" y="27717"/>
                  </a:lnTo>
                  <a:lnTo>
                    <a:pt x="13823" y="27646"/>
                  </a:lnTo>
                  <a:lnTo>
                    <a:pt x="14001" y="27539"/>
                  </a:lnTo>
                  <a:lnTo>
                    <a:pt x="14180" y="27396"/>
                  </a:lnTo>
                  <a:lnTo>
                    <a:pt x="14286" y="27218"/>
                  </a:lnTo>
                  <a:lnTo>
                    <a:pt x="14571" y="26826"/>
                  </a:lnTo>
                  <a:lnTo>
                    <a:pt x="14429" y="26720"/>
                  </a:lnTo>
                  <a:lnTo>
                    <a:pt x="14001" y="26577"/>
                  </a:lnTo>
                  <a:lnTo>
                    <a:pt x="13823" y="26470"/>
                  </a:lnTo>
                  <a:lnTo>
                    <a:pt x="13752" y="26435"/>
                  </a:lnTo>
                  <a:lnTo>
                    <a:pt x="13788" y="26399"/>
                  </a:lnTo>
                  <a:lnTo>
                    <a:pt x="13930" y="26435"/>
                  </a:lnTo>
                  <a:lnTo>
                    <a:pt x="14144" y="26435"/>
                  </a:lnTo>
                  <a:lnTo>
                    <a:pt x="14251" y="26399"/>
                  </a:lnTo>
                  <a:lnTo>
                    <a:pt x="14286" y="26399"/>
                  </a:lnTo>
                  <a:lnTo>
                    <a:pt x="14286" y="26363"/>
                  </a:lnTo>
                  <a:lnTo>
                    <a:pt x="14215" y="26256"/>
                  </a:lnTo>
                  <a:lnTo>
                    <a:pt x="14144" y="26114"/>
                  </a:lnTo>
                  <a:lnTo>
                    <a:pt x="14108" y="25936"/>
                  </a:lnTo>
                  <a:lnTo>
                    <a:pt x="14144" y="25722"/>
                  </a:lnTo>
                  <a:lnTo>
                    <a:pt x="14215" y="25544"/>
                  </a:lnTo>
                  <a:lnTo>
                    <a:pt x="14286" y="25366"/>
                  </a:lnTo>
                  <a:lnTo>
                    <a:pt x="14286" y="25188"/>
                  </a:lnTo>
                  <a:lnTo>
                    <a:pt x="14251" y="25010"/>
                  </a:lnTo>
                  <a:lnTo>
                    <a:pt x="14144" y="24867"/>
                  </a:lnTo>
                  <a:lnTo>
                    <a:pt x="14073" y="24831"/>
                  </a:lnTo>
                  <a:lnTo>
                    <a:pt x="14001" y="24796"/>
                  </a:lnTo>
                  <a:lnTo>
                    <a:pt x="13930" y="24796"/>
                  </a:lnTo>
                  <a:lnTo>
                    <a:pt x="13823" y="24831"/>
                  </a:lnTo>
                  <a:lnTo>
                    <a:pt x="13645" y="24974"/>
                  </a:lnTo>
                  <a:lnTo>
                    <a:pt x="13467" y="25152"/>
                  </a:lnTo>
                  <a:lnTo>
                    <a:pt x="13325" y="25366"/>
                  </a:lnTo>
                  <a:lnTo>
                    <a:pt x="13182" y="25508"/>
                  </a:lnTo>
                  <a:lnTo>
                    <a:pt x="13075" y="25544"/>
                  </a:lnTo>
                  <a:lnTo>
                    <a:pt x="13040" y="25508"/>
                  </a:lnTo>
                  <a:lnTo>
                    <a:pt x="13040" y="25473"/>
                  </a:lnTo>
                  <a:lnTo>
                    <a:pt x="13004" y="25223"/>
                  </a:lnTo>
                  <a:lnTo>
                    <a:pt x="13004" y="24974"/>
                  </a:lnTo>
                  <a:lnTo>
                    <a:pt x="13004" y="24903"/>
                  </a:lnTo>
                  <a:lnTo>
                    <a:pt x="12968" y="24867"/>
                  </a:lnTo>
                  <a:lnTo>
                    <a:pt x="12897" y="24831"/>
                  </a:lnTo>
                  <a:lnTo>
                    <a:pt x="12790" y="24867"/>
                  </a:lnTo>
                  <a:lnTo>
                    <a:pt x="12719" y="24867"/>
                  </a:lnTo>
                  <a:lnTo>
                    <a:pt x="12612" y="24831"/>
                  </a:lnTo>
                  <a:lnTo>
                    <a:pt x="12541" y="24725"/>
                  </a:lnTo>
                  <a:lnTo>
                    <a:pt x="12470" y="24618"/>
                  </a:lnTo>
                  <a:lnTo>
                    <a:pt x="12470" y="24546"/>
                  </a:lnTo>
                  <a:lnTo>
                    <a:pt x="12505" y="24475"/>
                  </a:lnTo>
                  <a:lnTo>
                    <a:pt x="12576" y="24440"/>
                  </a:lnTo>
                  <a:lnTo>
                    <a:pt x="12648" y="24404"/>
                  </a:lnTo>
                  <a:lnTo>
                    <a:pt x="12861" y="24368"/>
                  </a:lnTo>
                  <a:lnTo>
                    <a:pt x="13182" y="24368"/>
                  </a:lnTo>
                  <a:lnTo>
                    <a:pt x="13467" y="24404"/>
                  </a:lnTo>
                  <a:lnTo>
                    <a:pt x="13610" y="24368"/>
                  </a:lnTo>
                  <a:lnTo>
                    <a:pt x="13716" y="24333"/>
                  </a:lnTo>
                  <a:lnTo>
                    <a:pt x="13823" y="24261"/>
                  </a:lnTo>
                  <a:lnTo>
                    <a:pt x="13895" y="24190"/>
                  </a:lnTo>
                  <a:lnTo>
                    <a:pt x="13930" y="24119"/>
                  </a:lnTo>
                  <a:lnTo>
                    <a:pt x="13966" y="24012"/>
                  </a:lnTo>
                  <a:lnTo>
                    <a:pt x="13966" y="23905"/>
                  </a:lnTo>
                  <a:lnTo>
                    <a:pt x="14001" y="23798"/>
                  </a:lnTo>
                  <a:lnTo>
                    <a:pt x="14144" y="23620"/>
                  </a:lnTo>
                  <a:lnTo>
                    <a:pt x="14358" y="23442"/>
                  </a:lnTo>
                  <a:lnTo>
                    <a:pt x="14643" y="23335"/>
                  </a:lnTo>
                  <a:lnTo>
                    <a:pt x="14750" y="23264"/>
                  </a:lnTo>
                  <a:lnTo>
                    <a:pt x="14856" y="23228"/>
                  </a:lnTo>
                  <a:lnTo>
                    <a:pt x="14892" y="23157"/>
                  </a:lnTo>
                  <a:lnTo>
                    <a:pt x="14892" y="23086"/>
                  </a:lnTo>
                  <a:lnTo>
                    <a:pt x="14856" y="22979"/>
                  </a:lnTo>
                  <a:lnTo>
                    <a:pt x="14785" y="22908"/>
                  </a:lnTo>
                  <a:lnTo>
                    <a:pt x="14643" y="22801"/>
                  </a:lnTo>
                  <a:lnTo>
                    <a:pt x="14500" y="22730"/>
                  </a:lnTo>
                  <a:lnTo>
                    <a:pt x="14180" y="22551"/>
                  </a:lnTo>
                  <a:lnTo>
                    <a:pt x="13895" y="22338"/>
                  </a:lnTo>
                  <a:lnTo>
                    <a:pt x="13681" y="22088"/>
                  </a:lnTo>
                  <a:lnTo>
                    <a:pt x="13538" y="21910"/>
                  </a:lnTo>
                  <a:lnTo>
                    <a:pt x="13538" y="21803"/>
                  </a:lnTo>
                  <a:lnTo>
                    <a:pt x="13574" y="21696"/>
                  </a:lnTo>
                  <a:lnTo>
                    <a:pt x="13610" y="21590"/>
                  </a:lnTo>
                  <a:lnTo>
                    <a:pt x="13716" y="21483"/>
                  </a:lnTo>
                  <a:lnTo>
                    <a:pt x="13966" y="21269"/>
                  </a:lnTo>
                  <a:lnTo>
                    <a:pt x="14286" y="21055"/>
                  </a:lnTo>
                  <a:lnTo>
                    <a:pt x="14607" y="20877"/>
                  </a:lnTo>
                  <a:lnTo>
                    <a:pt x="14821" y="20699"/>
                  </a:lnTo>
                  <a:lnTo>
                    <a:pt x="14892" y="20628"/>
                  </a:lnTo>
                  <a:lnTo>
                    <a:pt x="14928" y="20556"/>
                  </a:lnTo>
                  <a:lnTo>
                    <a:pt x="14928" y="20485"/>
                  </a:lnTo>
                  <a:lnTo>
                    <a:pt x="14892" y="20414"/>
                  </a:lnTo>
                  <a:lnTo>
                    <a:pt x="14678" y="20200"/>
                  </a:lnTo>
                  <a:lnTo>
                    <a:pt x="14785" y="20236"/>
                  </a:lnTo>
                  <a:lnTo>
                    <a:pt x="14963" y="20022"/>
                  </a:lnTo>
                  <a:lnTo>
                    <a:pt x="14999" y="19986"/>
                  </a:lnTo>
                  <a:lnTo>
                    <a:pt x="15035" y="19986"/>
                  </a:lnTo>
                  <a:lnTo>
                    <a:pt x="15141" y="20058"/>
                  </a:lnTo>
                  <a:lnTo>
                    <a:pt x="15284" y="20200"/>
                  </a:lnTo>
                  <a:lnTo>
                    <a:pt x="15391" y="20414"/>
                  </a:lnTo>
                  <a:lnTo>
                    <a:pt x="15462" y="20521"/>
                  </a:lnTo>
                  <a:lnTo>
                    <a:pt x="15533" y="20628"/>
                  </a:lnTo>
                  <a:lnTo>
                    <a:pt x="15747" y="20806"/>
                  </a:lnTo>
                  <a:lnTo>
                    <a:pt x="15996" y="20877"/>
                  </a:lnTo>
                  <a:lnTo>
                    <a:pt x="16103" y="20913"/>
                  </a:lnTo>
                  <a:lnTo>
                    <a:pt x="16246" y="20877"/>
                  </a:lnTo>
                  <a:lnTo>
                    <a:pt x="16460" y="20806"/>
                  </a:lnTo>
                  <a:lnTo>
                    <a:pt x="16638" y="20735"/>
                  </a:lnTo>
                  <a:lnTo>
                    <a:pt x="16780" y="20628"/>
                  </a:lnTo>
                  <a:lnTo>
                    <a:pt x="16816" y="20521"/>
                  </a:lnTo>
                  <a:lnTo>
                    <a:pt x="16816" y="20450"/>
                  </a:lnTo>
                  <a:lnTo>
                    <a:pt x="16851" y="20450"/>
                  </a:lnTo>
                  <a:lnTo>
                    <a:pt x="16923" y="20485"/>
                  </a:lnTo>
                  <a:lnTo>
                    <a:pt x="17030" y="20628"/>
                  </a:lnTo>
                  <a:lnTo>
                    <a:pt x="17172" y="20841"/>
                  </a:lnTo>
                  <a:lnTo>
                    <a:pt x="17350" y="21055"/>
                  </a:lnTo>
                  <a:lnTo>
                    <a:pt x="17528" y="21162"/>
                  </a:lnTo>
                  <a:lnTo>
                    <a:pt x="17635" y="21198"/>
                  </a:lnTo>
                  <a:lnTo>
                    <a:pt x="17813" y="21198"/>
                  </a:lnTo>
                  <a:lnTo>
                    <a:pt x="17885" y="21162"/>
                  </a:lnTo>
                  <a:lnTo>
                    <a:pt x="18027" y="21020"/>
                  </a:lnTo>
                  <a:lnTo>
                    <a:pt x="18170" y="20841"/>
                  </a:lnTo>
                  <a:lnTo>
                    <a:pt x="18277" y="20699"/>
                  </a:lnTo>
                  <a:lnTo>
                    <a:pt x="18383" y="20521"/>
                  </a:lnTo>
                  <a:lnTo>
                    <a:pt x="18490" y="20271"/>
                  </a:lnTo>
                  <a:lnTo>
                    <a:pt x="18562" y="20200"/>
                  </a:lnTo>
                  <a:lnTo>
                    <a:pt x="18455" y="19773"/>
                  </a:lnTo>
                  <a:lnTo>
                    <a:pt x="18241" y="19203"/>
                  </a:lnTo>
                  <a:lnTo>
                    <a:pt x="18277" y="19167"/>
                  </a:lnTo>
                  <a:lnTo>
                    <a:pt x="18348" y="19096"/>
                  </a:lnTo>
                  <a:lnTo>
                    <a:pt x="18704" y="18953"/>
                  </a:lnTo>
                  <a:lnTo>
                    <a:pt x="18882" y="18882"/>
                  </a:lnTo>
                  <a:lnTo>
                    <a:pt x="19096" y="18775"/>
                  </a:lnTo>
                  <a:lnTo>
                    <a:pt x="19274" y="18668"/>
                  </a:lnTo>
                  <a:lnTo>
                    <a:pt x="19417" y="18561"/>
                  </a:lnTo>
                  <a:lnTo>
                    <a:pt x="19488" y="18526"/>
                  </a:lnTo>
                  <a:lnTo>
                    <a:pt x="19310" y="18740"/>
                  </a:lnTo>
                  <a:lnTo>
                    <a:pt x="19167" y="18953"/>
                  </a:lnTo>
                  <a:lnTo>
                    <a:pt x="19096" y="19203"/>
                  </a:lnTo>
                  <a:lnTo>
                    <a:pt x="19025" y="19452"/>
                  </a:lnTo>
                  <a:lnTo>
                    <a:pt x="19025" y="19666"/>
                  </a:lnTo>
                  <a:lnTo>
                    <a:pt x="19060" y="19737"/>
                  </a:lnTo>
                  <a:lnTo>
                    <a:pt x="19096" y="19844"/>
                  </a:lnTo>
                  <a:lnTo>
                    <a:pt x="19167" y="19880"/>
                  </a:lnTo>
                  <a:lnTo>
                    <a:pt x="19238" y="19915"/>
                  </a:lnTo>
                  <a:lnTo>
                    <a:pt x="19345" y="19951"/>
                  </a:lnTo>
                  <a:lnTo>
                    <a:pt x="19488" y="19951"/>
                  </a:lnTo>
                  <a:lnTo>
                    <a:pt x="19737" y="19880"/>
                  </a:lnTo>
                  <a:lnTo>
                    <a:pt x="20022" y="19773"/>
                  </a:lnTo>
                  <a:lnTo>
                    <a:pt x="20272" y="19773"/>
                  </a:lnTo>
                  <a:lnTo>
                    <a:pt x="20485" y="19808"/>
                  </a:lnTo>
                  <a:lnTo>
                    <a:pt x="20557" y="19844"/>
                  </a:lnTo>
                  <a:lnTo>
                    <a:pt x="20628" y="19880"/>
                  </a:lnTo>
                  <a:lnTo>
                    <a:pt x="20770" y="20058"/>
                  </a:lnTo>
                  <a:lnTo>
                    <a:pt x="20842" y="20093"/>
                  </a:lnTo>
                  <a:lnTo>
                    <a:pt x="20842" y="20058"/>
                  </a:lnTo>
                  <a:lnTo>
                    <a:pt x="20913" y="19880"/>
                  </a:lnTo>
                  <a:lnTo>
                    <a:pt x="21055" y="19595"/>
                  </a:lnTo>
                  <a:lnTo>
                    <a:pt x="21127" y="19488"/>
                  </a:lnTo>
                  <a:lnTo>
                    <a:pt x="21233" y="19416"/>
                  </a:lnTo>
                  <a:lnTo>
                    <a:pt x="21305" y="19416"/>
                  </a:lnTo>
                  <a:lnTo>
                    <a:pt x="21376" y="19452"/>
                  </a:lnTo>
                  <a:lnTo>
                    <a:pt x="21483" y="19488"/>
                  </a:lnTo>
                  <a:lnTo>
                    <a:pt x="21625" y="19488"/>
                  </a:lnTo>
                  <a:lnTo>
                    <a:pt x="21839" y="19416"/>
                  </a:lnTo>
                  <a:lnTo>
                    <a:pt x="22017" y="19310"/>
                  </a:lnTo>
                  <a:lnTo>
                    <a:pt x="22267" y="19238"/>
                  </a:lnTo>
                  <a:lnTo>
                    <a:pt x="22480" y="19238"/>
                  </a:lnTo>
                  <a:lnTo>
                    <a:pt x="22694" y="19310"/>
                  </a:lnTo>
                  <a:lnTo>
                    <a:pt x="22765" y="19381"/>
                  </a:lnTo>
                  <a:lnTo>
                    <a:pt x="22837" y="19452"/>
                  </a:lnTo>
                  <a:lnTo>
                    <a:pt x="23086" y="19880"/>
                  </a:lnTo>
                  <a:lnTo>
                    <a:pt x="23193" y="20129"/>
                  </a:lnTo>
                  <a:lnTo>
                    <a:pt x="23264" y="20307"/>
                  </a:lnTo>
                  <a:lnTo>
                    <a:pt x="23335" y="20521"/>
                  </a:lnTo>
                  <a:lnTo>
                    <a:pt x="23442" y="20663"/>
                  </a:lnTo>
                  <a:lnTo>
                    <a:pt x="23585" y="20806"/>
                  </a:lnTo>
                  <a:lnTo>
                    <a:pt x="23763" y="20913"/>
                  </a:lnTo>
                  <a:lnTo>
                    <a:pt x="24190" y="21020"/>
                  </a:lnTo>
                  <a:lnTo>
                    <a:pt x="24725" y="21126"/>
                  </a:lnTo>
                  <a:lnTo>
                    <a:pt x="24938" y="21126"/>
                  </a:lnTo>
                  <a:lnTo>
                    <a:pt x="25223" y="21055"/>
                  </a:lnTo>
                  <a:lnTo>
                    <a:pt x="25437" y="20913"/>
                  </a:lnTo>
                  <a:lnTo>
                    <a:pt x="25615" y="20770"/>
                  </a:lnTo>
                  <a:lnTo>
                    <a:pt x="25722" y="20556"/>
                  </a:lnTo>
                  <a:lnTo>
                    <a:pt x="25793" y="20271"/>
                  </a:lnTo>
                  <a:lnTo>
                    <a:pt x="25793" y="19986"/>
                  </a:lnTo>
                  <a:lnTo>
                    <a:pt x="25758" y="19737"/>
                  </a:lnTo>
                  <a:lnTo>
                    <a:pt x="25687" y="19523"/>
                  </a:lnTo>
                  <a:lnTo>
                    <a:pt x="25687" y="19381"/>
                  </a:lnTo>
                  <a:lnTo>
                    <a:pt x="25687" y="19310"/>
                  </a:lnTo>
                  <a:lnTo>
                    <a:pt x="25758" y="19345"/>
                  </a:lnTo>
                  <a:lnTo>
                    <a:pt x="25900" y="19523"/>
                  </a:lnTo>
                  <a:lnTo>
                    <a:pt x="25972" y="19666"/>
                  </a:lnTo>
                  <a:lnTo>
                    <a:pt x="26007" y="19666"/>
                  </a:lnTo>
                  <a:lnTo>
                    <a:pt x="26078" y="19595"/>
                  </a:lnTo>
                  <a:lnTo>
                    <a:pt x="26292" y="19310"/>
                  </a:lnTo>
                  <a:lnTo>
                    <a:pt x="26363" y="19238"/>
                  </a:lnTo>
                  <a:lnTo>
                    <a:pt x="26470" y="19167"/>
                  </a:lnTo>
                  <a:lnTo>
                    <a:pt x="26542" y="19131"/>
                  </a:lnTo>
                  <a:lnTo>
                    <a:pt x="26720" y="19131"/>
                  </a:lnTo>
                  <a:lnTo>
                    <a:pt x="26827" y="19167"/>
                  </a:lnTo>
                  <a:lnTo>
                    <a:pt x="26933" y="19203"/>
                  </a:lnTo>
                  <a:lnTo>
                    <a:pt x="27005" y="19274"/>
                  </a:lnTo>
                  <a:lnTo>
                    <a:pt x="27112" y="19345"/>
                  </a:lnTo>
                  <a:lnTo>
                    <a:pt x="27183" y="19381"/>
                  </a:lnTo>
                  <a:lnTo>
                    <a:pt x="27254" y="19381"/>
                  </a:lnTo>
                  <a:lnTo>
                    <a:pt x="27325" y="19345"/>
                  </a:lnTo>
                  <a:lnTo>
                    <a:pt x="27397" y="19310"/>
                  </a:lnTo>
                  <a:lnTo>
                    <a:pt x="27432" y="19203"/>
                  </a:lnTo>
                  <a:lnTo>
                    <a:pt x="27503" y="18953"/>
                  </a:lnTo>
                  <a:lnTo>
                    <a:pt x="27539" y="18704"/>
                  </a:lnTo>
                  <a:lnTo>
                    <a:pt x="27610" y="18454"/>
                  </a:lnTo>
                  <a:lnTo>
                    <a:pt x="27717" y="18276"/>
                  </a:lnTo>
                  <a:lnTo>
                    <a:pt x="27753" y="18241"/>
                  </a:lnTo>
                  <a:lnTo>
                    <a:pt x="27788" y="18205"/>
                  </a:lnTo>
                  <a:lnTo>
                    <a:pt x="27895" y="18169"/>
                  </a:lnTo>
                  <a:lnTo>
                    <a:pt x="28002" y="18098"/>
                  </a:lnTo>
                  <a:lnTo>
                    <a:pt x="28073" y="18027"/>
                  </a:lnTo>
                  <a:lnTo>
                    <a:pt x="28145" y="17956"/>
                  </a:lnTo>
                  <a:lnTo>
                    <a:pt x="28145" y="17849"/>
                  </a:lnTo>
                  <a:lnTo>
                    <a:pt x="28145" y="17742"/>
                  </a:lnTo>
                  <a:lnTo>
                    <a:pt x="28145" y="17635"/>
                  </a:lnTo>
                  <a:lnTo>
                    <a:pt x="28073" y="17528"/>
                  </a:lnTo>
                  <a:lnTo>
                    <a:pt x="28073" y="17493"/>
                  </a:lnTo>
                  <a:lnTo>
                    <a:pt x="28073" y="17457"/>
                  </a:lnTo>
                  <a:lnTo>
                    <a:pt x="28180" y="17386"/>
                  </a:lnTo>
                  <a:lnTo>
                    <a:pt x="28358" y="17314"/>
                  </a:lnTo>
                  <a:lnTo>
                    <a:pt x="28608" y="17279"/>
                  </a:lnTo>
                  <a:lnTo>
                    <a:pt x="28893" y="17208"/>
                  </a:lnTo>
                  <a:lnTo>
                    <a:pt x="29107" y="17136"/>
                  </a:lnTo>
                  <a:lnTo>
                    <a:pt x="29285" y="17029"/>
                  </a:lnTo>
                  <a:lnTo>
                    <a:pt x="29356" y="16887"/>
                  </a:lnTo>
                  <a:lnTo>
                    <a:pt x="29392" y="16816"/>
                  </a:lnTo>
                  <a:lnTo>
                    <a:pt x="29356" y="16744"/>
                  </a:lnTo>
                  <a:lnTo>
                    <a:pt x="29249" y="16566"/>
                  </a:lnTo>
                  <a:lnTo>
                    <a:pt x="29071" y="16353"/>
                  </a:lnTo>
                  <a:lnTo>
                    <a:pt x="28822" y="16139"/>
                  </a:lnTo>
                  <a:lnTo>
                    <a:pt x="28608" y="15961"/>
                  </a:lnTo>
                  <a:lnTo>
                    <a:pt x="28572" y="15854"/>
                  </a:lnTo>
                  <a:lnTo>
                    <a:pt x="28572" y="15783"/>
                  </a:lnTo>
                  <a:lnTo>
                    <a:pt x="28572" y="15711"/>
                  </a:lnTo>
                  <a:lnTo>
                    <a:pt x="28608" y="15640"/>
                  </a:lnTo>
                  <a:lnTo>
                    <a:pt x="28715" y="15604"/>
                  </a:lnTo>
                  <a:lnTo>
                    <a:pt x="28822" y="15569"/>
                  </a:lnTo>
                  <a:lnTo>
                    <a:pt x="29783" y="15426"/>
                  </a:lnTo>
                  <a:lnTo>
                    <a:pt x="30104" y="15426"/>
                  </a:lnTo>
                  <a:lnTo>
                    <a:pt x="30247" y="15498"/>
                  </a:lnTo>
                  <a:lnTo>
                    <a:pt x="30389" y="15569"/>
                  </a:lnTo>
                  <a:lnTo>
                    <a:pt x="30496" y="15604"/>
                  </a:lnTo>
                  <a:lnTo>
                    <a:pt x="30567" y="15604"/>
                  </a:lnTo>
                  <a:lnTo>
                    <a:pt x="30567" y="15569"/>
                  </a:lnTo>
                  <a:lnTo>
                    <a:pt x="30567" y="15462"/>
                  </a:lnTo>
                  <a:lnTo>
                    <a:pt x="30567" y="15391"/>
                  </a:lnTo>
                  <a:lnTo>
                    <a:pt x="30567" y="15319"/>
                  </a:lnTo>
                  <a:lnTo>
                    <a:pt x="30638" y="15248"/>
                  </a:lnTo>
                  <a:lnTo>
                    <a:pt x="30781" y="15177"/>
                  </a:lnTo>
                  <a:lnTo>
                    <a:pt x="30995" y="15141"/>
                  </a:lnTo>
                  <a:lnTo>
                    <a:pt x="31208" y="15177"/>
                  </a:lnTo>
                  <a:lnTo>
                    <a:pt x="30781" y="15177"/>
                  </a:lnTo>
                  <a:lnTo>
                    <a:pt x="30959" y="15248"/>
                  </a:lnTo>
                  <a:lnTo>
                    <a:pt x="31137" y="15284"/>
                  </a:lnTo>
                  <a:lnTo>
                    <a:pt x="31315" y="15391"/>
                  </a:lnTo>
                  <a:lnTo>
                    <a:pt x="31493" y="15533"/>
                  </a:lnTo>
                  <a:lnTo>
                    <a:pt x="31636" y="15711"/>
                  </a:lnTo>
                  <a:lnTo>
                    <a:pt x="31743" y="15889"/>
                  </a:lnTo>
                  <a:lnTo>
                    <a:pt x="31885" y="15996"/>
                  </a:lnTo>
                  <a:lnTo>
                    <a:pt x="31992" y="16032"/>
                  </a:lnTo>
                  <a:lnTo>
                    <a:pt x="32099" y="16032"/>
                  </a:lnTo>
                  <a:lnTo>
                    <a:pt x="32206" y="15996"/>
                  </a:lnTo>
                  <a:lnTo>
                    <a:pt x="32277" y="16032"/>
                  </a:lnTo>
                  <a:lnTo>
                    <a:pt x="32313" y="16103"/>
                  </a:lnTo>
                  <a:lnTo>
                    <a:pt x="32348" y="16210"/>
                  </a:lnTo>
                  <a:lnTo>
                    <a:pt x="32348" y="16317"/>
                  </a:lnTo>
                  <a:lnTo>
                    <a:pt x="32420" y="16388"/>
                  </a:lnTo>
                  <a:lnTo>
                    <a:pt x="32455" y="16353"/>
                  </a:lnTo>
                  <a:lnTo>
                    <a:pt x="32562" y="16281"/>
                  </a:lnTo>
                  <a:lnTo>
                    <a:pt x="32598" y="16246"/>
                  </a:lnTo>
                  <a:lnTo>
                    <a:pt x="32669" y="16210"/>
                  </a:lnTo>
                  <a:lnTo>
                    <a:pt x="32847" y="16174"/>
                  </a:lnTo>
                  <a:lnTo>
                    <a:pt x="33025" y="16246"/>
                  </a:lnTo>
                  <a:lnTo>
                    <a:pt x="33203" y="16353"/>
                  </a:lnTo>
                  <a:lnTo>
                    <a:pt x="33631" y="16673"/>
                  </a:lnTo>
                  <a:lnTo>
                    <a:pt x="34058" y="15996"/>
                  </a:lnTo>
                  <a:lnTo>
                    <a:pt x="34165" y="15854"/>
                  </a:lnTo>
                  <a:lnTo>
                    <a:pt x="34272" y="15783"/>
                  </a:lnTo>
                  <a:lnTo>
                    <a:pt x="34379" y="15711"/>
                  </a:lnTo>
                  <a:lnTo>
                    <a:pt x="34593" y="15711"/>
                  </a:lnTo>
                  <a:lnTo>
                    <a:pt x="34700" y="15783"/>
                  </a:lnTo>
                  <a:lnTo>
                    <a:pt x="34807" y="15854"/>
                  </a:lnTo>
                  <a:lnTo>
                    <a:pt x="34878" y="15961"/>
                  </a:lnTo>
                  <a:lnTo>
                    <a:pt x="35020" y="16174"/>
                  </a:lnTo>
                  <a:lnTo>
                    <a:pt x="35127" y="16281"/>
                  </a:lnTo>
                  <a:lnTo>
                    <a:pt x="35198" y="16317"/>
                  </a:lnTo>
                  <a:lnTo>
                    <a:pt x="35234" y="16317"/>
                  </a:lnTo>
                  <a:lnTo>
                    <a:pt x="35234" y="16246"/>
                  </a:lnTo>
                  <a:lnTo>
                    <a:pt x="35234" y="16174"/>
                  </a:lnTo>
                  <a:lnTo>
                    <a:pt x="35270" y="16032"/>
                  </a:lnTo>
                  <a:lnTo>
                    <a:pt x="35341" y="15925"/>
                  </a:lnTo>
                  <a:lnTo>
                    <a:pt x="35448" y="15854"/>
                  </a:lnTo>
                  <a:lnTo>
                    <a:pt x="35697" y="15854"/>
                  </a:lnTo>
                  <a:lnTo>
                    <a:pt x="35875" y="15818"/>
                  </a:lnTo>
                  <a:lnTo>
                    <a:pt x="36018" y="15783"/>
                  </a:lnTo>
                  <a:lnTo>
                    <a:pt x="36160" y="15747"/>
                  </a:lnTo>
                  <a:lnTo>
                    <a:pt x="36267" y="15640"/>
                  </a:lnTo>
                  <a:lnTo>
                    <a:pt x="36338" y="15498"/>
                  </a:lnTo>
                  <a:lnTo>
                    <a:pt x="36338" y="15319"/>
                  </a:lnTo>
                  <a:lnTo>
                    <a:pt x="36338" y="15106"/>
                  </a:lnTo>
                  <a:lnTo>
                    <a:pt x="36338" y="14928"/>
                  </a:lnTo>
                  <a:lnTo>
                    <a:pt x="36374" y="14821"/>
                  </a:lnTo>
                  <a:lnTo>
                    <a:pt x="36445" y="14749"/>
                  </a:lnTo>
                  <a:lnTo>
                    <a:pt x="36588" y="14749"/>
                  </a:lnTo>
                  <a:lnTo>
                    <a:pt x="36695" y="14785"/>
                  </a:lnTo>
                  <a:lnTo>
                    <a:pt x="36766" y="14821"/>
                  </a:lnTo>
                  <a:lnTo>
                    <a:pt x="36730" y="14856"/>
                  </a:lnTo>
                  <a:lnTo>
                    <a:pt x="36624" y="14892"/>
                  </a:lnTo>
                  <a:lnTo>
                    <a:pt x="36517" y="14892"/>
                  </a:lnTo>
                  <a:lnTo>
                    <a:pt x="36481" y="14963"/>
                  </a:lnTo>
                  <a:lnTo>
                    <a:pt x="36517" y="14999"/>
                  </a:lnTo>
                  <a:lnTo>
                    <a:pt x="36624" y="15070"/>
                  </a:lnTo>
                  <a:lnTo>
                    <a:pt x="36766" y="15106"/>
                  </a:lnTo>
                  <a:lnTo>
                    <a:pt x="36980" y="15106"/>
                  </a:lnTo>
                  <a:lnTo>
                    <a:pt x="37158" y="15070"/>
                  </a:lnTo>
                  <a:lnTo>
                    <a:pt x="37372" y="15034"/>
                  </a:lnTo>
                  <a:lnTo>
                    <a:pt x="37479" y="14999"/>
                  </a:lnTo>
                  <a:lnTo>
                    <a:pt x="37585" y="14999"/>
                  </a:lnTo>
                  <a:lnTo>
                    <a:pt x="37692" y="15034"/>
                  </a:lnTo>
                  <a:lnTo>
                    <a:pt x="37799" y="15070"/>
                  </a:lnTo>
                  <a:lnTo>
                    <a:pt x="37977" y="15248"/>
                  </a:lnTo>
                  <a:lnTo>
                    <a:pt x="38155" y="15498"/>
                  </a:lnTo>
                  <a:lnTo>
                    <a:pt x="38298" y="15711"/>
                  </a:lnTo>
                  <a:lnTo>
                    <a:pt x="38405" y="15818"/>
                  </a:lnTo>
                  <a:lnTo>
                    <a:pt x="38440" y="15854"/>
                  </a:lnTo>
                  <a:lnTo>
                    <a:pt x="38476" y="15854"/>
                  </a:lnTo>
                  <a:lnTo>
                    <a:pt x="38476" y="15818"/>
                  </a:lnTo>
                  <a:lnTo>
                    <a:pt x="38512" y="15783"/>
                  </a:lnTo>
                  <a:lnTo>
                    <a:pt x="38512" y="15640"/>
                  </a:lnTo>
                  <a:lnTo>
                    <a:pt x="38583" y="15569"/>
                  </a:lnTo>
                  <a:lnTo>
                    <a:pt x="38725" y="15569"/>
                  </a:lnTo>
                  <a:lnTo>
                    <a:pt x="38832" y="15604"/>
                  </a:lnTo>
                  <a:lnTo>
                    <a:pt x="39010" y="15640"/>
                  </a:lnTo>
                  <a:lnTo>
                    <a:pt x="39402" y="15640"/>
                  </a:lnTo>
                  <a:lnTo>
                    <a:pt x="39580" y="15569"/>
                  </a:lnTo>
                  <a:lnTo>
                    <a:pt x="39759" y="15498"/>
                  </a:lnTo>
                  <a:lnTo>
                    <a:pt x="39901" y="15533"/>
                  </a:lnTo>
                  <a:lnTo>
                    <a:pt x="40008" y="15604"/>
                  </a:lnTo>
                  <a:lnTo>
                    <a:pt x="40079" y="15747"/>
                  </a:lnTo>
                  <a:lnTo>
                    <a:pt x="40150" y="16032"/>
                  </a:lnTo>
                  <a:lnTo>
                    <a:pt x="40186" y="15996"/>
                  </a:lnTo>
                  <a:lnTo>
                    <a:pt x="40293" y="15925"/>
                  </a:lnTo>
                  <a:lnTo>
                    <a:pt x="40614" y="15818"/>
                  </a:lnTo>
                  <a:lnTo>
                    <a:pt x="40720" y="15783"/>
                  </a:lnTo>
                  <a:lnTo>
                    <a:pt x="40792" y="15747"/>
                  </a:lnTo>
                  <a:lnTo>
                    <a:pt x="40899" y="15533"/>
                  </a:lnTo>
                  <a:lnTo>
                    <a:pt x="41005" y="15284"/>
                  </a:lnTo>
                  <a:lnTo>
                    <a:pt x="41005" y="15034"/>
                  </a:lnTo>
                  <a:lnTo>
                    <a:pt x="40970" y="14785"/>
                  </a:lnTo>
                  <a:lnTo>
                    <a:pt x="41041" y="14607"/>
                  </a:lnTo>
                  <a:lnTo>
                    <a:pt x="41077" y="14571"/>
                  </a:lnTo>
                  <a:lnTo>
                    <a:pt x="41112" y="14571"/>
                  </a:lnTo>
                  <a:lnTo>
                    <a:pt x="41184" y="14607"/>
                  </a:lnTo>
                  <a:lnTo>
                    <a:pt x="41219" y="14643"/>
                  </a:lnTo>
                  <a:lnTo>
                    <a:pt x="41611" y="14963"/>
                  </a:lnTo>
                  <a:lnTo>
                    <a:pt x="42039" y="15248"/>
                  </a:lnTo>
                  <a:lnTo>
                    <a:pt x="42145" y="15284"/>
                  </a:lnTo>
                  <a:lnTo>
                    <a:pt x="42252" y="15319"/>
                  </a:lnTo>
                  <a:lnTo>
                    <a:pt x="42324" y="15319"/>
                  </a:lnTo>
                  <a:lnTo>
                    <a:pt x="42430" y="15284"/>
                  </a:lnTo>
                  <a:lnTo>
                    <a:pt x="42502" y="15248"/>
                  </a:lnTo>
                  <a:lnTo>
                    <a:pt x="42573" y="15177"/>
                  </a:lnTo>
                  <a:lnTo>
                    <a:pt x="42644" y="15106"/>
                  </a:lnTo>
                  <a:lnTo>
                    <a:pt x="42680" y="14999"/>
                  </a:lnTo>
                  <a:lnTo>
                    <a:pt x="42715" y="14749"/>
                  </a:lnTo>
                  <a:lnTo>
                    <a:pt x="42715" y="14500"/>
                  </a:lnTo>
                  <a:lnTo>
                    <a:pt x="42715" y="14251"/>
                  </a:lnTo>
                  <a:lnTo>
                    <a:pt x="42680" y="14037"/>
                  </a:lnTo>
                  <a:lnTo>
                    <a:pt x="42644" y="13859"/>
                  </a:lnTo>
                  <a:lnTo>
                    <a:pt x="42644" y="13752"/>
                  </a:lnTo>
                  <a:lnTo>
                    <a:pt x="42715" y="13716"/>
                  </a:lnTo>
                  <a:lnTo>
                    <a:pt x="42787" y="13716"/>
                  </a:lnTo>
                  <a:lnTo>
                    <a:pt x="42965" y="13752"/>
                  </a:lnTo>
                  <a:lnTo>
                    <a:pt x="43107" y="13716"/>
                  </a:lnTo>
                  <a:lnTo>
                    <a:pt x="43285" y="13645"/>
                  </a:lnTo>
                  <a:lnTo>
                    <a:pt x="43464" y="13503"/>
                  </a:lnTo>
                  <a:lnTo>
                    <a:pt x="43642" y="13431"/>
                  </a:lnTo>
                  <a:lnTo>
                    <a:pt x="43820" y="13360"/>
                  </a:lnTo>
                  <a:lnTo>
                    <a:pt x="43998" y="13396"/>
                  </a:lnTo>
                  <a:lnTo>
                    <a:pt x="44140" y="13503"/>
                  </a:lnTo>
                  <a:lnTo>
                    <a:pt x="44283" y="13574"/>
                  </a:lnTo>
                  <a:lnTo>
                    <a:pt x="44425" y="13609"/>
                  </a:lnTo>
                  <a:lnTo>
                    <a:pt x="44532" y="13538"/>
                  </a:lnTo>
                  <a:lnTo>
                    <a:pt x="44604" y="13431"/>
                  </a:lnTo>
                  <a:lnTo>
                    <a:pt x="44639" y="13289"/>
                  </a:lnTo>
                  <a:lnTo>
                    <a:pt x="44746" y="13111"/>
                  </a:lnTo>
                  <a:lnTo>
                    <a:pt x="44853" y="13004"/>
                  </a:lnTo>
                  <a:lnTo>
                    <a:pt x="44960" y="12897"/>
                  </a:lnTo>
                  <a:lnTo>
                    <a:pt x="45672" y="12469"/>
                  </a:lnTo>
                  <a:lnTo>
                    <a:pt x="45744" y="12398"/>
                  </a:lnTo>
                  <a:lnTo>
                    <a:pt x="45815" y="12327"/>
                  </a:lnTo>
                  <a:lnTo>
                    <a:pt x="45850" y="12256"/>
                  </a:lnTo>
                  <a:lnTo>
                    <a:pt x="45850" y="12184"/>
                  </a:lnTo>
                  <a:lnTo>
                    <a:pt x="45815" y="12078"/>
                  </a:lnTo>
                  <a:lnTo>
                    <a:pt x="45779" y="12006"/>
                  </a:lnTo>
                  <a:lnTo>
                    <a:pt x="45708" y="11935"/>
                  </a:lnTo>
                  <a:lnTo>
                    <a:pt x="45637" y="11899"/>
                  </a:lnTo>
                  <a:lnTo>
                    <a:pt x="45209" y="11650"/>
                  </a:lnTo>
                  <a:lnTo>
                    <a:pt x="44924" y="11436"/>
                  </a:lnTo>
                  <a:lnTo>
                    <a:pt x="44817" y="11329"/>
                  </a:lnTo>
                  <a:lnTo>
                    <a:pt x="44746" y="11151"/>
                  </a:lnTo>
                  <a:lnTo>
                    <a:pt x="44710" y="10938"/>
                  </a:lnTo>
                  <a:lnTo>
                    <a:pt x="44675" y="10724"/>
                  </a:lnTo>
                  <a:lnTo>
                    <a:pt x="44604" y="10474"/>
                  </a:lnTo>
                  <a:lnTo>
                    <a:pt x="44461" y="10261"/>
                  </a:lnTo>
                  <a:lnTo>
                    <a:pt x="44782" y="10011"/>
                  </a:lnTo>
                  <a:lnTo>
                    <a:pt x="44853" y="9904"/>
                  </a:lnTo>
                  <a:lnTo>
                    <a:pt x="44889" y="9869"/>
                  </a:lnTo>
                  <a:lnTo>
                    <a:pt x="44853" y="9691"/>
                  </a:lnTo>
                  <a:lnTo>
                    <a:pt x="44853" y="9299"/>
                  </a:lnTo>
                  <a:lnTo>
                    <a:pt x="44853" y="9085"/>
                  </a:lnTo>
                  <a:lnTo>
                    <a:pt x="44817" y="8836"/>
                  </a:lnTo>
                  <a:lnTo>
                    <a:pt x="44746" y="8551"/>
                  </a:lnTo>
                  <a:lnTo>
                    <a:pt x="44639" y="8337"/>
                  </a:lnTo>
                  <a:lnTo>
                    <a:pt x="44604" y="8266"/>
                  </a:lnTo>
                  <a:lnTo>
                    <a:pt x="44497" y="8194"/>
                  </a:lnTo>
                  <a:lnTo>
                    <a:pt x="44425" y="8159"/>
                  </a:lnTo>
                  <a:lnTo>
                    <a:pt x="44319" y="8123"/>
                  </a:lnTo>
                  <a:lnTo>
                    <a:pt x="44105" y="8123"/>
                  </a:lnTo>
                  <a:lnTo>
                    <a:pt x="43855" y="8194"/>
                  </a:lnTo>
                  <a:lnTo>
                    <a:pt x="43428" y="8444"/>
                  </a:lnTo>
                  <a:lnTo>
                    <a:pt x="43143" y="8586"/>
                  </a:lnTo>
                  <a:lnTo>
                    <a:pt x="43036" y="8586"/>
                  </a:lnTo>
                  <a:lnTo>
                    <a:pt x="42929" y="8551"/>
                  </a:lnTo>
                  <a:lnTo>
                    <a:pt x="42822" y="8444"/>
                  </a:lnTo>
                  <a:lnTo>
                    <a:pt x="42751" y="8337"/>
                  </a:lnTo>
                  <a:lnTo>
                    <a:pt x="42466" y="7874"/>
                  </a:lnTo>
                  <a:lnTo>
                    <a:pt x="42395" y="7838"/>
                  </a:lnTo>
                  <a:lnTo>
                    <a:pt x="42288" y="7838"/>
                  </a:lnTo>
                  <a:lnTo>
                    <a:pt x="42181" y="7874"/>
                  </a:lnTo>
                  <a:lnTo>
                    <a:pt x="42110" y="7945"/>
                  </a:lnTo>
                  <a:lnTo>
                    <a:pt x="42003" y="8016"/>
                  </a:lnTo>
                  <a:lnTo>
                    <a:pt x="42003" y="7981"/>
                  </a:lnTo>
                  <a:lnTo>
                    <a:pt x="42003" y="7909"/>
                  </a:lnTo>
                  <a:lnTo>
                    <a:pt x="42074" y="7767"/>
                  </a:lnTo>
                  <a:lnTo>
                    <a:pt x="42145" y="7553"/>
                  </a:lnTo>
                  <a:lnTo>
                    <a:pt x="42145" y="7446"/>
                  </a:lnTo>
                  <a:lnTo>
                    <a:pt x="42252" y="7339"/>
                  </a:lnTo>
                  <a:lnTo>
                    <a:pt x="42324" y="7268"/>
                  </a:lnTo>
                  <a:lnTo>
                    <a:pt x="42288" y="6948"/>
                  </a:lnTo>
                  <a:lnTo>
                    <a:pt x="42324" y="6805"/>
                  </a:lnTo>
                  <a:lnTo>
                    <a:pt x="42395" y="6698"/>
                  </a:lnTo>
                  <a:lnTo>
                    <a:pt x="42537" y="6591"/>
                  </a:lnTo>
                  <a:lnTo>
                    <a:pt x="42715" y="6484"/>
                  </a:lnTo>
                  <a:lnTo>
                    <a:pt x="43072" y="6413"/>
                  </a:lnTo>
                  <a:lnTo>
                    <a:pt x="43357" y="6413"/>
                  </a:lnTo>
                  <a:lnTo>
                    <a:pt x="43392" y="6342"/>
                  </a:lnTo>
                  <a:lnTo>
                    <a:pt x="43392" y="6199"/>
                  </a:lnTo>
                  <a:lnTo>
                    <a:pt x="43357" y="6021"/>
                  </a:lnTo>
                  <a:lnTo>
                    <a:pt x="43285" y="5808"/>
                  </a:lnTo>
                  <a:lnTo>
                    <a:pt x="43214" y="5594"/>
                  </a:lnTo>
                  <a:lnTo>
                    <a:pt x="43072" y="5416"/>
                  </a:lnTo>
                  <a:lnTo>
                    <a:pt x="42929" y="5238"/>
                  </a:lnTo>
                  <a:lnTo>
                    <a:pt x="42644" y="4953"/>
                  </a:lnTo>
                  <a:lnTo>
                    <a:pt x="42359" y="4668"/>
                  </a:lnTo>
                  <a:lnTo>
                    <a:pt x="42252" y="4489"/>
                  </a:lnTo>
                  <a:lnTo>
                    <a:pt x="42217" y="4204"/>
                  </a:lnTo>
                  <a:lnTo>
                    <a:pt x="42181" y="3919"/>
                  </a:lnTo>
                  <a:lnTo>
                    <a:pt x="42217" y="3599"/>
                  </a:lnTo>
                  <a:lnTo>
                    <a:pt x="42217" y="3456"/>
                  </a:lnTo>
                  <a:lnTo>
                    <a:pt x="42217" y="3349"/>
                  </a:lnTo>
                  <a:lnTo>
                    <a:pt x="42181" y="3243"/>
                  </a:lnTo>
                  <a:lnTo>
                    <a:pt x="42145" y="3171"/>
                  </a:lnTo>
                  <a:lnTo>
                    <a:pt x="42074" y="3136"/>
                  </a:lnTo>
                  <a:lnTo>
                    <a:pt x="41896" y="3136"/>
                  </a:lnTo>
                  <a:lnTo>
                    <a:pt x="41789" y="3171"/>
                  </a:lnTo>
                  <a:lnTo>
                    <a:pt x="41540" y="3278"/>
                  </a:lnTo>
                  <a:lnTo>
                    <a:pt x="41326" y="3349"/>
                  </a:lnTo>
                  <a:lnTo>
                    <a:pt x="41112" y="3349"/>
                  </a:lnTo>
                  <a:lnTo>
                    <a:pt x="40970" y="3314"/>
                  </a:lnTo>
                  <a:lnTo>
                    <a:pt x="40827" y="3278"/>
                  </a:lnTo>
                  <a:lnTo>
                    <a:pt x="40685" y="3278"/>
                  </a:lnTo>
                  <a:lnTo>
                    <a:pt x="40578" y="3349"/>
                  </a:lnTo>
                  <a:lnTo>
                    <a:pt x="40471" y="3456"/>
                  </a:lnTo>
                  <a:lnTo>
                    <a:pt x="40329" y="3563"/>
                  </a:lnTo>
                  <a:lnTo>
                    <a:pt x="40150" y="3670"/>
                  </a:lnTo>
                  <a:lnTo>
                    <a:pt x="39937" y="3706"/>
                  </a:lnTo>
                  <a:lnTo>
                    <a:pt x="39759" y="3706"/>
                  </a:lnTo>
                  <a:lnTo>
                    <a:pt x="39652" y="3670"/>
                  </a:lnTo>
                  <a:lnTo>
                    <a:pt x="39580" y="3599"/>
                  </a:lnTo>
                  <a:lnTo>
                    <a:pt x="39402" y="3456"/>
                  </a:lnTo>
                  <a:lnTo>
                    <a:pt x="39331" y="3243"/>
                  </a:lnTo>
                  <a:lnTo>
                    <a:pt x="39295" y="2993"/>
                  </a:lnTo>
                  <a:lnTo>
                    <a:pt x="39260" y="2779"/>
                  </a:lnTo>
                  <a:lnTo>
                    <a:pt x="39224" y="2637"/>
                  </a:lnTo>
                  <a:lnTo>
                    <a:pt x="39153" y="2566"/>
                  </a:lnTo>
                  <a:lnTo>
                    <a:pt x="39046" y="2566"/>
                  </a:lnTo>
                  <a:lnTo>
                    <a:pt x="38939" y="2637"/>
                  </a:lnTo>
                  <a:lnTo>
                    <a:pt x="38797" y="2673"/>
                  </a:lnTo>
                  <a:lnTo>
                    <a:pt x="38654" y="2708"/>
                  </a:lnTo>
                  <a:lnTo>
                    <a:pt x="38512" y="2673"/>
                  </a:lnTo>
                  <a:lnTo>
                    <a:pt x="38405" y="2566"/>
                  </a:lnTo>
                  <a:lnTo>
                    <a:pt x="38262" y="2352"/>
                  </a:lnTo>
                  <a:lnTo>
                    <a:pt x="38155" y="2103"/>
                  </a:lnTo>
                  <a:lnTo>
                    <a:pt x="38120" y="1782"/>
                  </a:lnTo>
                  <a:lnTo>
                    <a:pt x="38084" y="1639"/>
                  </a:lnTo>
                  <a:lnTo>
                    <a:pt x="38013" y="1497"/>
                  </a:lnTo>
                  <a:lnTo>
                    <a:pt x="37942" y="1390"/>
                  </a:lnTo>
                  <a:lnTo>
                    <a:pt x="37870" y="1283"/>
                  </a:lnTo>
                  <a:lnTo>
                    <a:pt x="37764" y="1212"/>
                  </a:lnTo>
                  <a:lnTo>
                    <a:pt x="37657" y="1176"/>
                  </a:lnTo>
                  <a:lnTo>
                    <a:pt x="37514" y="1141"/>
                  </a:lnTo>
                  <a:lnTo>
                    <a:pt x="37407" y="1141"/>
                  </a:lnTo>
                  <a:lnTo>
                    <a:pt x="37158" y="1212"/>
                  </a:lnTo>
                  <a:lnTo>
                    <a:pt x="36909" y="1354"/>
                  </a:lnTo>
                  <a:lnTo>
                    <a:pt x="36695" y="1497"/>
                  </a:lnTo>
                  <a:lnTo>
                    <a:pt x="36552" y="1675"/>
                  </a:lnTo>
                  <a:lnTo>
                    <a:pt x="36517" y="1746"/>
                  </a:lnTo>
                  <a:lnTo>
                    <a:pt x="36410" y="1818"/>
                  </a:lnTo>
                  <a:lnTo>
                    <a:pt x="36196" y="1889"/>
                  </a:lnTo>
                  <a:lnTo>
                    <a:pt x="35911" y="1889"/>
                  </a:lnTo>
                  <a:lnTo>
                    <a:pt x="35662" y="1853"/>
                  </a:lnTo>
                  <a:lnTo>
                    <a:pt x="35377" y="1746"/>
                  </a:lnTo>
                  <a:lnTo>
                    <a:pt x="35056" y="1746"/>
                  </a:lnTo>
                  <a:lnTo>
                    <a:pt x="35020" y="1782"/>
                  </a:lnTo>
                  <a:lnTo>
                    <a:pt x="35020" y="1818"/>
                  </a:lnTo>
                  <a:lnTo>
                    <a:pt x="35020" y="1889"/>
                  </a:lnTo>
                  <a:lnTo>
                    <a:pt x="34985" y="1889"/>
                  </a:lnTo>
                  <a:lnTo>
                    <a:pt x="34878" y="1639"/>
                  </a:lnTo>
                  <a:lnTo>
                    <a:pt x="34807" y="1461"/>
                  </a:lnTo>
                  <a:lnTo>
                    <a:pt x="34664" y="1319"/>
                  </a:lnTo>
                  <a:lnTo>
                    <a:pt x="34486" y="1248"/>
                  </a:lnTo>
                  <a:lnTo>
                    <a:pt x="34272" y="1248"/>
                  </a:lnTo>
                  <a:lnTo>
                    <a:pt x="33773" y="1283"/>
                  </a:lnTo>
                  <a:lnTo>
                    <a:pt x="33595" y="1354"/>
                  </a:lnTo>
                  <a:lnTo>
                    <a:pt x="33275" y="1497"/>
                  </a:lnTo>
                  <a:lnTo>
                    <a:pt x="33203" y="1533"/>
                  </a:lnTo>
                  <a:lnTo>
                    <a:pt x="33097" y="1533"/>
                  </a:lnTo>
                  <a:lnTo>
                    <a:pt x="32883" y="1461"/>
                  </a:lnTo>
                  <a:lnTo>
                    <a:pt x="32705" y="1354"/>
                  </a:lnTo>
                  <a:lnTo>
                    <a:pt x="32527" y="1141"/>
                  </a:lnTo>
                  <a:lnTo>
                    <a:pt x="32277" y="749"/>
                  </a:lnTo>
                  <a:lnTo>
                    <a:pt x="32170" y="606"/>
                  </a:lnTo>
                  <a:lnTo>
                    <a:pt x="32135" y="571"/>
                  </a:lnTo>
                  <a:lnTo>
                    <a:pt x="31422" y="535"/>
                  </a:lnTo>
                  <a:lnTo>
                    <a:pt x="31208" y="535"/>
                  </a:lnTo>
                  <a:lnTo>
                    <a:pt x="31030" y="499"/>
                  </a:lnTo>
                  <a:lnTo>
                    <a:pt x="30923" y="428"/>
                  </a:lnTo>
                  <a:lnTo>
                    <a:pt x="30888" y="393"/>
                  </a:lnTo>
                  <a:lnTo>
                    <a:pt x="30923" y="357"/>
                  </a:lnTo>
                  <a:lnTo>
                    <a:pt x="30923" y="286"/>
                  </a:lnTo>
                  <a:lnTo>
                    <a:pt x="30852" y="214"/>
                  </a:lnTo>
                  <a:lnTo>
                    <a:pt x="30710" y="143"/>
                  </a:lnTo>
                  <a:lnTo>
                    <a:pt x="30532" y="36"/>
                  </a:lnTo>
                  <a:lnTo>
                    <a:pt x="303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0"/>
            <p:cNvSpPr/>
            <p:nvPr/>
          </p:nvSpPr>
          <p:spPr>
            <a:xfrm>
              <a:off x="2534150" y="3005775"/>
              <a:ext cx="1294125" cy="813175"/>
            </a:xfrm>
            <a:custGeom>
              <a:avLst/>
              <a:gdLst/>
              <a:ahLst/>
              <a:cxnLst/>
              <a:rect l="l" t="t" r="r" b="b"/>
              <a:pathLst>
                <a:path w="51765" h="32527" extrusionOk="0">
                  <a:moveTo>
                    <a:pt x="35555" y="4097"/>
                  </a:moveTo>
                  <a:lnTo>
                    <a:pt x="35555" y="4133"/>
                  </a:lnTo>
                  <a:lnTo>
                    <a:pt x="35484" y="4276"/>
                  </a:lnTo>
                  <a:lnTo>
                    <a:pt x="35377" y="4561"/>
                  </a:lnTo>
                  <a:lnTo>
                    <a:pt x="35341" y="4454"/>
                  </a:lnTo>
                  <a:lnTo>
                    <a:pt x="35341" y="4383"/>
                  </a:lnTo>
                  <a:lnTo>
                    <a:pt x="35341" y="4311"/>
                  </a:lnTo>
                  <a:lnTo>
                    <a:pt x="35412" y="4204"/>
                  </a:lnTo>
                  <a:lnTo>
                    <a:pt x="35484" y="4097"/>
                  </a:lnTo>
                  <a:close/>
                  <a:moveTo>
                    <a:pt x="36089" y="4418"/>
                  </a:moveTo>
                  <a:lnTo>
                    <a:pt x="36160" y="4454"/>
                  </a:lnTo>
                  <a:lnTo>
                    <a:pt x="36160" y="4561"/>
                  </a:lnTo>
                  <a:lnTo>
                    <a:pt x="36125" y="4668"/>
                  </a:lnTo>
                  <a:lnTo>
                    <a:pt x="36054" y="4846"/>
                  </a:lnTo>
                  <a:lnTo>
                    <a:pt x="36018" y="4988"/>
                  </a:lnTo>
                  <a:lnTo>
                    <a:pt x="35804" y="4846"/>
                  </a:lnTo>
                  <a:lnTo>
                    <a:pt x="35590" y="4739"/>
                  </a:lnTo>
                  <a:lnTo>
                    <a:pt x="35484" y="4668"/>
                  </a:lnTo>
                  <a:lnTo>
                    <a:pt x="35412" y="4596"/>
                  </a:lnTo>
                  <a:lnTo>
                    <a:pt x="35911" y="4418"/>
                  </a:lnTo>
                  <a:close/>
                  <a:moveTo>
                    <a:pt x="48024" y="17279"/>
                  </a:moveTo>
                  <a:lnTo>
                    <a:pt x="48416" y="17386"/>
                  </a:lnTo>
                  <a:lnTo>
                    <a:pt x="48701" y="17528"/>
                  </a:lnTo>
                  <a:lnTo>
                    <a:pt x="48772" y="17599"/>
                  </a:lnTo>
                  <a:lnTo>
                    <a:pt x="48772" y="17635"/>
                  </a:lnTo>
                  <a:lnTo>
                    <a:pt x="48558" y="17635"/>
                  </a:lnTo>
                  <a:lnTo>
                    <a:pt x="48166" y="17599"/>
                  </a:lnTo>
                  <a:lnTo>
                    <a:pt x="47988" y="17528"/>
                  </a:lnTo>
                  <a:lnTo>
                    <a:pt x="47917" y="17457"/>
                  </a:lnTo>
                  <a:lnTo>
                    <a:pt x="47917" y="17421"/>
                  </a:lnTo>
                  <a:lnTo>
                    <a:pt x="47917" y="17350"/>
                  </a:lnTo>
                  <a:lnTo>
                    <a:pt x="48024" y="17279"/>
                  </a:lnTo>
                  <a:close/>
                  <a:moveTo>
                    <a:pt x="37336" y="1"/>
                  </a:moveTo>
                  <a:lnTo>
                    <a:pt x="37194" y="36"/>
                  </a:lnTo>
                  <a:lnTo>
                    <a:pt x="37087" y="72"/>
                  </a:lnTo>
                  <a:lnTo>
                    <a:pt x="36873" y="179"/>
                  </a:lnTo>
                  <a:lnTo>
                    <a:pt x="36695" y="321"/>
                  </a:lnTo>
                  <a:lnTo>
                    <a:pt x="36552" y="428"/>
                  </a:lnTo>
                  <a:lnTo>
                    <a:pt x="36445" y="571"/>
                  </a:lnTo>
                  <a:lnTo>
                    <a:pt x="36410" y="642"/>
                  </a:lnTo>
                  <a:lnTo>
                    <a:pt x="36339" y="713"/>
                  </a:lnTo>
                  <a:lnTo>
                    <a:pt x="36267" y="749"/>
                  </a:lnTo>
                  <a:lnTo>
                    <a:pt x="36196" y="713"/>
                  </a:lnTo>
                  <a:lnTo>
                    <a:pt x="36018" y="606"/>
                  </a:lnTo>
                  <a:lnTo>
                    <a:pt x="35982" y="642"/>
                  </a:lnTo>
                  <a:lnTo>
                    <a:pt x="35911" y="856"/>
                  </a:lnTo>
                  <a:lnTo>
                    <a:pt x="35840" y="962"/>
                  </a:lnTo>
                  <a:lnTo>
                    <a:pt x="35733" y="1105"/>
                  </a:lnTo>
                  <a:lnTo>
                    <a:pt x="35590" y="1247"/>
                  </a:lnTo>
                  <a:lnTo>
                    <a:pt x="35412" y="1354"/>
                  </a:lnTo>
                  <a:lnTo>
                    <a:pt x="35270" y="1426"/>
                  </a:lnTo>
                  <a:lnTo>
                    <a:pt x="35127" y="1461"/>
                  </a:lnTo>
                  <a:lnTo>
                    <a:pt x="35020" y="1461"/>
                  </a:lnTo>
                  <a:lnTo>
                    <a:pt x="34949" y="1426"/>
                  </a:lnTo>
                  <a:lnTo>
                    <a:pt x="34878" y="1390"/>
                  </a:lnTo>
                  <a:lnTo>
                    <a:pt x="34807" y="1426"/>
                  </a:lnTo>
                  <a:lnTo>
                    <a:pt x="34700" y="1497"/>
                  </a:lnTo>
                  <a:lnTo>
                    <a:pt x="34629" y="1639"/>
                  </a:lnTo>
                  <a:lnTo>
                    <a:pt x="34379" y="2209"/>
                  </a:lnTo>
                  <a:lnTo>
                    <a:pt x="34308" y="2245"/>
                  </a:lnTo>
                  <a:lnTo>
                    <a:pt x="34237" y="2209"/>
                  </a:lnTo>
                  <a:lnTo>
                    <a:pt x="34094" y="2102"/>
                  </a:lnTo>
                  <a:lnTo>
                    <a:pt x="33987" y="1960"/>
                  </a:lnTo>
                  <a:lnTo>
                    <a:pt x="33916" y="1889"/>
                  </a:lnTo>
                  <a:lnTo>
                    <a:pt x="33845" y="1853"/>
                  </a:lnTo>
                  <a:lnTo>
                    <a:pt x="33738" y="1817"/>
                  </a:lnTo>
                  <a:lnTo>
                    <a:pt x="33667" y="1817"/>
                  </a:lnTo>
                  <a:lnTo>
                    <a:pt x="33489" y="1853"/>
                  </a:lnTo>
                  <a:lnTo>
                    <a:pt x="33346" y="1996"/>
                  </a:lnTo>
                  <a:lnTo>
                    <a:pt x="33097" y="2352"/>
                  </a:lnTo>
                  <a:lnTo>
                    <a:pt x="32954" y="2601"/>
                  </a:lnTo>
                  <a:lnTo>
                    <a:pt x="32847" y="2708"/>
                  </a:lnTo>
                  <a:lnTo>
                    <a:pt x="32812" y="2744"/>
                  </a:lnTo>
                  <a:lnTo>
                    <a:pt x="32740" y="2779"/>
                  </a:lnTo>
                  <a:lnTo>
                    <a:pt x="32634" y="2815"/>
                  </a:lnTo>
                  <a:lnTo>
                    <a:pt x="32527" y="2922"/>
                  </a:lnTo>
                  <a:lnTo>
                    <a:pt x="32455" y="2957"/>
                  </a:lnTo>
                  <a:lnTo>
                    <a:pt x="32420" y="2993"/>
                  </a:lnTo>
                  <a:lnTo>
                    <a:pt x="32349" y="3029"/>
                  </a:lnTo>
                  <a:lnTo>
                    <a:pt x="32277" y="2993"/>
                  </a:lnTo>
                  <a:lnTo>
                    <a:pt x="32170" y="2886"/>
                  </a:lnTo>
                  <a:lnTo>
                    <a:pt x="32064" y="2708"/>
                  </a:lnTo>
                  <a:lnTo>
                    <a:pt x="32028" y="2494"/>
                  </a:lnTo>
                  <a:lnTo>
                    <a:pt x="32028" y="2281"/>
                  </a:lnTo>
                  <a:lnTo>
                    <a:pt x="32064" y="2209"/>
                  </a:lnTo>
                  <a:lnTo>
                    <a:pt x="32028" y="2174"/>
                  </a:lnTo>
                  <a:lnTo>
                    <a:pt x="31992" y="2138"/>
                  </a:lnTo>
                  <a:lnTo>
                    <a:pt x="31957" y="2174"/>
                  </a:lnTo>
                  <a:lnTo>
                    <a:pt x="31850" y="2281"/>
                  </a:lnTo>
                  <a:lnTo>
                    <a:pt x="31743" y="2459"/>
                  </a:lnTo>
                  <a:lnTo>
                    <a:pt x="31707" y="2494"/>
                  </a:lnTo>
                  <a:lnTo>
                    <a:pt x="31779" y="2316"/>
                  </a:lnTo>
                  <a:lnTo>
                    <a:pt x="31779" y="2281"/>
                  </a:lnTo>
                  <a:lnTo>
                    <a:pt x="31779" y="2209"/>
                  </a:lnTo>
                  <a:lnTo>
                    <a:pt x="31707" y="2102"/>
                  </a:lnTo>
                  <a:lnTo>
                    <a:pt x="31565" y="2031"/>
                  </a:lnTo>
                  <a:lnTo>
                    <a:pt x="31387" y="1996"/>
                  </a:lnTo>
                  <a:lnTo>
                    <a:pt x="31173" y="2031"/>
                  </a:lnTo>
                  <a:lnTo>
                    <a:pt x="30995" y="2174"/>
                  </a:lnTo>
                  <a:lnTo>
                    <a:pt x="30852" y="2316"/>
                  </a:lnTo>
                  <a:lnTo>
                    <a:pt x="30817" y="2530"/>
                  </a:lnTo>
                  <a:lnTo>
                    <a:pt x="30745" y="2993"/>
                  </a:lnTo>
                  <a:lnTo>
                    <a:pt x="30603" y="3421"/>
                  </a:lnTo>
                  <a:lnTo>
                    <a:pt x="30532" y="3599"/>
                  </a:lnTo>
                  <a:lnTo>
                    <a:pt x="30496" y="3599"/>
                  </a:lnTo>
                  <a:lnTo>
                    <a:pt x="30496" y="3527"/>
                  </a:lnTo>
                  <a:lnTo>
                    <a:pt x="30354" y="3563"/>
                  </a:lnTo>
                  <a:lnTo>
                    <a:pt x="30104" y="3563"/>
                  </a:lnTo>
                  <a:lnTo>
                    <a:pt x="29712" y="3527"/>
                  </a:lnTo>
                  <a:lnTo>
                    <a:pt x="29392" y="3456"/>
                  </a:lnTo>
                  <a:lnTo>
                    <a:pt x="29249" y="3385"/>
                  </a:lnTo>
                  <a:lnTo>
                    <a:pt x="29142" y="3278"/>
                  </a:lnTo>
                  <a:lnTo>
                    <a:pt x="29035" y="3136"/>
                  </a:lnTo>
                  <a:lnTo>
                    <a:pt x="28964" y="2993"/>
                  </a:lnTo>
                  <a:lnTo>
                    <a:pt x="28822" y="2708"/>
                  </a:lnTo>
                  <a:lnTo>
                    <a:pt x="28750" y="2601"/>
                  </a:lnTo>
                  <a:lnTo>
                    <a:pt x="28679" y="2566"/>
                  </a:lnTo>
                  <a:lnTo>
                    <a:pt x="28465" y="2494"/>
                  </a:lnTo>
                  <a:lnTo>
                    <a:pt x="28216" y="2494"/>
                  </a:lnTo>
                  <a:lnTo>
                    <a:pt x="28074" y="2566"/>
                  </a:lnTo>
                  <a:lnTo>
                    <a:pt x="27860" y="2744"/>
                  </a:lnTo>
                  <a:lnTo>
                    <a:pt x="27646" y="2957"/>
                  </a:lnTo>
                  <a:lnTo>
                    <a:pt x="27397" y="3207"/>
                  </a:lnTo>
                  <a:lnTo>
                    <a:pt x="27183" y="3492"/>
                  </a:lnTo>
                  <a:lnTo>
                    <a:pt x="27040" y="3777"/>
                  </a:lnTo>
                  <a:lnTo>
                    <a:pt x="26969" y="4026"/>
                  </a:lnTo>
                  <a:lnTo>
                    <a:pt x="26969" y="4097"/>
                  </a:lnTo>
                  <a:lnTo>
                    <a:pt x="27005" y="4204"/>
                  </a:lnTo>
                  <a:lnTo>
                    <a:pt x="27040" y="4311"/>
                  </a:lnTo>
                  <a:lnTo>
                    <a:pt x="27005" y="4454"/>
                  </a:lnTo>
                  <a:lnTo>
                    <a:pt x="26969" y="4596"/>
                  </a:lnTo>
                  <a:lnTo>
                    <a:pt x="26898" y="4703"/>
                  </a:lnTo>
                  <a:lnTo>
                    <a:pt x="26755" y="4739"/>
                  </a:lnTo>
                  <a:lnTo>
                    <a:pt x="26613" y="4774"/>
                  </a:lnTo>
                  <a:lnTo>
                    <a:pt x="26435" y="4739"/>
                  </a:lnTo>
                  <a:lnTo>
                    <a:pt x="26221" y="4668"/>
                  </a:lnTo>
                  <a:lnTo>
                    <a:pt x="26043" y="4596"/>
                  </a:lnTo>
                  <a:lnTo>
                    <a:pt x="25865" y="4561"/>
                  </a:lnTo>
                  <a:lnTo>
                    <a:pt x="25722" y="4561"/>
                  </a:lnTo>
                  <a:lnTo>
                    <a:pt x="25615" y="4632"/>
                  </a:lnTo>
                  <a:lnTo>
                    <a:pt x="25402" y="4810"/>
                  </a:lnTo>
                  <a:lnTo>
                    <a:pt x="25366" y="4917"/>
                  </a:lnTo>
                  <a:lnTo>
                    <a:pt x="25330" y="5166"/>
                  </a:lnTo>
                  <a:lnTo>
                    <a:pt x="25295" y="5273"/>
                  </a:lnTo>
                  <a:lnTo>
                    <a:pt x="25188" y="5309"/>
                  </a:lnTo>
                  <a:lnTo>
                    <a:pt x="25081" y="5344"/>
                  </a:lnTo>
                  <a:lnTo>
                    <a:pt x="24939" y="5273"/>
                  </a:lnTo>
                  <a:lnTo>
                    <a:pt x="24832" y="5273"/>
                  </a:lnTo>
                  <a:lnTo>
                    <a:pt x="24760" y="5309"/>
                  </a:lnTo>
                  <a:lnTo>
                    <a:pt x="24689" y="5344"/>
                  </a:lnTo>
                  <a:lnTo>
                    <a:pt x="24618" y="5523"/>
                  </a:lnTo>
                  <a:lnTo>
                    <a:pt x="24547" y="5772"/>
                  </a:lnTo>
                  <a:lnTo>
                    <a:pt x="24511" y="6057"/>
                  </a:lnTo>
                  <a:lnTo>
                    <a:pt x="24404" y="6271"/>
                  </a:lnTo>
                  <a:lnTo>
                    <a:pt x="24262" y="6413"/>
                  </a:lnTo>
                  <a:lnTo>
                    <a:pt x="24190" y="6449"/>
                  </a:lnTo>
                  <a:lnTo>
                    <a:pt x="24119" y="6484"/>
                  </a:lnTo>
                  <a:lnTo>
                    <a:pt x="23692" y="6449"/>
                  </a:lnTo>
                  <a:lnTo>
                    <a:pt x="23157" y="6378"/>
                  </a:lnTo>
                  <a:lnTo>
                    <a:pt x="22944" y="6306"/>
                  </a:lnTo>
                  <a:lnTo>
                    <a:pt x="22694" y="6235"/>
                  </a:lnTo>
                  <a:lnTo>
                    <a:pt x="22516" y="6128"/>
                  </a:lnTo>
                  <a:lnTo>
                    <a:pt x="22374" y="6021"/>
                  </a:lnTo>
                  <a:lnTo>
                    <a:pt x="22302" y="5986"/>
                  </a:lnTo>
                  <a:lnTo>
                    <a:pt x="22231" y="5986"/>
                  </a:lnTo>
                  <a:lnTo>
                    <a:pt x="22160" y="6093"/>
                  </a:lnTo>
                  <a:lnTo>
                    <a:pt x="22124" y="6199"/>
                  </a:lnTo>
                  <a:lnTo>
                    <a:pt x="22089" y="6342"/>
                  </a:lnTo>
                  <a:lnTo>
                    <a:pt x="21982" y="6449"/>
                  </a:lnTo>
                  <a:lnTo>
                    <a:pt x="21839" y="6484"/>
                  </a:lnTo>
                  <a:lnTo>
                    <a:pt x="21661" y="6449"/>
                  </a:lnTo>
                  <a:lnTo>
                    <a:pt x="21340" y="6378"/>
                  </a:lnTo>
                  <a:lnTo>
                    <a:pt x="21198" y="6378"/>
                  </a:lnTo>
                  <a:lnTo>
                    <a:pt x="21162" y="6413"/>
                  </a:lnTo>
                  <a:lnTo>
                    <a:pt x="21091" y="6413"/>
                  </a:lnTo>
                  <a:lnTo>
                    <a:pt x="21055" y="6449"/>
                  </a:lnTo>
                  <a:lnTo>
                    <a:pt x="21055" y="6520"/>
                  </a:lnTo>
                  <a:lnTo>
                    <a:pt x="21020" y="6734"/>
                  </a:lnTo>
                  <a:lnTo>
                    <a:pt x="20984" y="6948"/>
                  </a:lnTo>
                  <a:lnTo>
                    <a:pt x="20948" y="6983"/>
                  </a:lnTo>
                  <a:lnTo>
                    <a:pt x="20806" y="6983"/>
                  </a:lnTo>
                  <a:lnTo>
                    <a:pt x="20699" y="7054"/>
                  </a:lnTo>
                  <a:lnTo>
                    <a:pt x="20628" y="7090"/>
                  </a:lnTo>
                  <a:lnTo>
                    <a:pt x="20521" y="7090"/>
                  </a:lnTo>
                  <a:lnTo>
                    <a:pt x="20165" y="7019"/>
                  </a:lnTo>
                  <a:lnTo>
                    <a:pt x="20093" y="7019"/>
                  </a:lnTo>
                  <a:lnTo>
                    <a:pt x="20022" y="7054"/>
                  </a:lnTo>
                  <a:lnTo>
                    <a:pt x="19951" y="7090"/>
                  </a:lnTo>
                  <a:lnTo>
                    <a:pt x="19844" y="7161"/>
                  </a:lnTo>
                  <a:lnTo>
                    <a:pt x="19737" y="7339"/>
                  </a:lnTo>
                  <a:lnTo>
                    <a:pt x="19666" y="7624"/>
                  </a:lnTo>
                  <a:lnTo>
                    <a:pt x="19595" y="8408"/>
                  </a:lnTo>
                  <a:lnTo>
                    <a:pt x="19595" y="8479"/>
                  </a:lnTo>
                  <a:lnTo>
                    <a:pt x="19417" y="8408"/>
                  </a:lnTo>
                  <a:lnTo>
                    <a:pt x="19132" y="8373"/>
                  </a:lnTo>
                  <a:lnTo>
                    <a:pt x="18918" y="8408"/>
                  </a:lnTo>
                  <a:lnTo>
                    <a:pt x="18668" y="8479"/>
                  </a:lnTo>
                  <a:lnTo>
                    <a:pt x="18490" y="8622"/>
                  </a:lnTo>
                  <a:lnTo>
                    <a:pt x="18383" y="8800"/>
                  </a:lnTo>
                  <a:lnTo>
                    <a:pt x="17849" y="9976"/>
                  </a:lnTo>
                  <a:lnTo>
                    <a:pt x="17778" y="10189"/>
                  </a:lnTo>
                  <a:lnTo>
                    <a:pt x="17742" y="10368"/>
                  </a:lnTo>
                  <a:lnTo>
                    <a:pt x="17742" y="10510"/>
                  </a:lnTo>
                  <a:lnTo>
                    <a:pt x="17778" y="10617"/>
                  </a:lnTo>
                  <a:lnTo>
                    <a:pt x="17671" y="10688"/>
                  </a:lnTo>
                  <a:lnTo>
                    <a:pt x="17600" y="10831"/>
                  </a:lnTo>
                  <a:lnTo>
                    <a:pt x="17422" y="11080"/>
                  </a:lnTo>
                  <a:lnTo>
                    <a:pt x="17315" y="11187"/>
                  </a:lnTo>
                  <a:lnTo>
                    <a:pt x="17243" y="11223"/>
                  </a:lnTo>
                  <a:lnTo>
                    <a:pt x="16638" y="11294"/>
                  </a:lnTo>
                  <a:lnTo>
                    <a:pt x="16460" y="11294"/>
                  </a:lnTo>
                  <a:lnTo>
                    <a:pt x="16282" y="11258"/>
                  </a:lnTo>
                  <a:lnTo>
                    <a:pt x="16103" y="11187"/>
                  </a:lnTo>
                  <a:lnTo>
                    <a:pt x="15997" y="11080"/>
                  </a:lnTo>
                  <a:lnTo>
                    <a:pt x="15890" y="10973"/>
                  </a:lnTo>
                  <a:lnTo>
                    <a:pt x="15818" y="10938"/>
                  </a:lnTo>
                  <a:lnTo>
                    <a:pt x="15783" y="10938"/>
                  </a:lnTo>
                  <a:lnTo>
                    <a:pt x="15783" y="11009"/>
                  </a:lnTo>
                  <a:lnTo>
                    <a:pt x="15747" y="11187"/>
                  </a:lnTo>
                  <a:lnTo>
                    <a:pt x="15712" y="11294"/>
                  </a:lnTo>
                  <a:lnTo>
                    <a:pt x="15533" y="11614"/>
                  </a:lnTo>
                  <a:lnTo>
                    <a:pt x="15248" y="11828"/>
                  </a:lnTo>
                  <a:lnTo>
                    <a:pt x="14857" y="12113"/>
                  </a:lnTo>
                  <a:lnTo>
                    <a:pt x="14643" y="12256"/>
                  </a:lnTo>
                  <a:lnTo>
                    <a:pt x="14500" y="12434"/>
                  </a:lnTo>
                  <a:lnTo>
                    <a:pt x="14358" y="12576"/>
                  </a:lnTo>
                  <a:lnTo>
                    <a:pt x="14322" y="12719"/>
                  </a:lnTo>
                  <a:lnTo>
                    <a:pt x="14287" y="12861"/>
                  </a:lnTo>
                  <a:lnTo>
                    <a:pt x="14251" y="12897"/>
                  </a:lnTo>
                  <a:lnTo>
                    <a:pt x="14215" y="12897"/>
                  </a:lnTo>
                  <a:lnTo>
                    <a:pt x="14144" y="12861"/>
                  </a:lnTo>
                  <a:lnTo>
                    <a:pt x="13610" y="12861"/>
                  </a:lnTo>
                  <a:lnTo>
                    <a:pt x="13360" y="12897"/>
                  </a:lnTo>
                  <a:lnTo>
                    <a:pt x="13147" y="13004"/>
                  </a:lnTo>
                  <a:lnTo>
                    <a:pt x="12968" y="13146"/>
                  </a:lnTo>
                  <a:lnTo>
                    <a:pt x="12862" y="13324"/>
                  </a:lnTo>
                  <a:lnTo>
                    <a:pt x="12755" y="13467"/>
                  </a:lnTo>
                  <a:lnTo>
                    <a:pt x="12648" y="13538"/>
                  </a:lnTo>
                  <a:lnTo>
                    <a:pt x="12577" y="13538"/>
                  </a:lnTo>
                  <a:lnTo>
                    <a:pt x="12470" y="13467"/>
                  </a:lnTo>
                  <a:lnTo>
                    <a:pt x="12398" y="13360"/>
                  </a:lnTo>
                  <a:lnTo>
                    <a:pt x="12327" y="13360"/>
                  </a:lnTo>
                  <a:lnTo>
                    <a:pt x="12256" y="13431"/>
                  </a:lnTo>
                  <a:lnTo>
                    <a:pt x="12185" y="13538"/>
                  </a:lnTo>
                  <a:lnTo>
                    <a:pt x="12149" y="13681"/>
                  </a:lnTo>
                  <a:lnTo>
                    <a:pt x="12042" y="13752"/>
                  </a:lnTo>
                  <a:lnTo>
                    <a:pt x="11971" y="13788"/>
                  </a:lnTo>
                  <a:lnTo>
                    <a:pt x="11900" y="13752"/>
                  </a:lnTo>
                  <a:lnTo>
                    <a:pt x="11828" y="13645"/>
                  </a:lnTo>
                  <a:lnTo>
                    <a:pt x="11757" y="13503"/>
                  </a:lnTo>
                  <a:lnTo>
                    <a:pt x="11722" y="13360"/>
                  </a:lnTo>
                  <a:lnTo>
                    <a:pt x="11686" y="13182"/>
                  </a:lnTo>
                  <a:lnTo>
                    <a:pt x="11650" y="13039"/>
                  </a:lnTo>
                  <a:lnTo>
                    <a:pt x="11543" y="12933"/>
                  </a:lnTo>
                  <a:lnTo>
                    <a:pt x="11437" y="12897"/>
                  </a:lnTo>
                  <a:lnTo>
                    <a:pt x="11294" y="12897"/>
                  </a:lnTo>
                  <a:lnTo>
                    <a:pt x="11152" y="12933"/>
                  </a:lnTo>
                  <a:lnTo>
                    <a:pt x="11045" y="12897"/>
                  </a:lnTo>
                  <a:lnTo>
                    <a:pt x="10938" y="12861"/>
                  </a:lnTo>
                  <a:lnTo>
                    <a:pt x="10867" y="12790"/>
                  </a:lnTo>
                  <a:lnTo>
                    <a:pt x="10831" y="12719"/>
                  </a:lnTo>
                  <a:lnTo>
                    <a:pt x="10760" y="12683"/>
                  </a:lnTo>
                  <a:lnTo>
                    <a:pt x="10653" y="12648"/>
                  </a:lnTo>
                  <a:lnTo>
                    <a:pt x="10546" y="12648"/>
                  </a:lnTo>
                  <a:lnTo>
                    <a:pt x="10439" y="12719"/>
                  </a:lnTo>
                  <a:lnTo>
                    <a:pt x="10332" y="12754"/>
                  </a:lnTo>
                  <a:lnTo>
                    <a:pt x="10297" y="12826"/>
                  </a:lnTo>
                  <a:lnTo>
                    <a:pt x="10261" y="12897"/>
                  </a:lnTo>
                  <a:lnTo>
                    <a:pt x="10190" y="13004"/>
                  </a:lnTo>
                  <a:lnTo>
                    <a:pt x="10154" y="13039"/>
                  </a:lnTo>
                  <a:lnTo>
                    <a:pt x="10083" y="13039"/>
                  </a:lnTo>
                  <a:lnTo>
                    <a:pt x="10047" y="13075"/>
                  </a:lnTo>
                  <a:lnTo>
                    <a:pt x="9976" y="13111"/>
                  </a:lnTo>
                  <a:lnTo>
                    <a:pt x="9940" y="13218"/>
                  </a:lnTo>
                  <a:lnTo>
                    <a:pt x="9905" y="13324"/>
                  </a:lnTo>
                  <a:lnTo>
                    <a:pt x="9869" y="13538"/>
                  </a:lnTo>
                  <a:lnTo>
                    <a:pt x="9762" y="13752"/>
                  </a:lnTo>
                  <a:lnTo>
                    <a:pt x="9691" y="13788"/>
                  </a:lnTo>
                  <a:lnTo>
                    <a:pt x="9584" y="13788"/>
                  </a:lnTo>
                  <a:lnTo>
                    <a:pt x="9513" y="13752"/>
                  </a:lnTo>
                  <a:lnTo>
                    <a:pt x="9406" y="13645"/>
                  </a:lnTo>
                  <a:lnTo>
                    <a:pt x="9335" y="13609"/>
                  </a:lnTo>
                  <a:lnTo>
                    <a:pt x="9263" y="13609"/>
                  </a:lnTo>
                  <a:lnTo>
                    <a:pt x="9085" y="13681"/>
                  </a:lnTo>
                  <a:lnTo>
                    <a:pt x="8907" y="13859"/>
                  </a:lnTo>
                  <a:lnTo>
                    <a:pt x="8693" y="14108"/>
                  </a:lnTo>
                  <a:lnTo>
                    <a:pt x="8515" y="14393"/>
                  </a:lnTo>
                  <a:lnTo>
                    <a:pt x="8408" y="14643"/>
                  </a:lnTo>
                  <a:lnTo>
                    <a:pt x="8337" y="14821"/>
                  </a:lnTo>
                  <a:lnTo>
                    <a:pt x="8337" y="14892"/>
                  </a:lnTo>
                  <a:lnTo>
                    <a:pt x="8373" y="14928"/>
                  </a:lnTo>
                  <a:lnTo>
                    <a:pt x="8408" y="14999"/>
                  </a:lnTo>
                  <a:lnTo>
                    <a:pt x="8373" y="15070"/>
                  </a:lnTo>
                  <a:lnTo>
                    <a:pt x="8302" y="15141"/>
                  </a:lnTo>
                  <a:lnTo>
                    <a:pt x="8230" y="15213"/>
                  </a:lnTo>
                  <a:lnTo>
                    <a:pt x="8123" y="15319"/>
                  </a:lnTo>
                  <a:lnTo>
                    <a:pt x="8052" y="15426"/>
                  </a:lnTo>
                  <a:lnTo>
                    <a:pt x="8017" y="15569"/>
                  </a:lnTo>
                  <a:lnTo>
                    <a:pt x="8017" y="15711"/>
                  </a:lnTo>
                  <a:lnTo>
                    <a:pt x="8088" y="16068"/>
                  </a:lnTo>
                  <a:lnTo>
                    <a:pt x="8195" y="16424"/>
                  </a:lnTo>
                  <a:lnTo>
                    <a:pt x="8230" y="16602"/>
                  </a:lnTo>
                  <a:lnTo>
                    <a:pt x="8159" y="16744"/>
                  </a:lnTo>
                  <a:lnTo>
                    <a:pt x="8052" y="16851"/>
                  </a:lnTo>
                  <a:lnTo>
                    <a:pt x="7874" y="16887"/>
                  </a:lnTo>
                  <a:lnTo>
                    <a:pt x="7696" y="16923"/>
                  </a:lnTo>
                  <a:lnTo>
                    <a:pt x="7553" y="16887"/>
                  </a:lnTo>
                  <a:lnTo>
                    <a:pt x="7411" y="16851"/>
                  </a:lnTo>
                  <a:lnTo>
                    <a:pt x="7340" y="16780"/>
                  </a:lnTo>
                  <a:lnTo>
                    <a:pt x="7304" y="16709"/>
                  </a:lnTo>
                  <a:lnTo>
                    <a:pt x="7268" y="16744"/>
                  </a:lnTo>
                  <a:lnTo>
                    <a:pt x="7233" y="16780"/>
                  </a:lnTo>
                  <a:lnTo>
                    <a:pt x="7233" y="16887"/>
                  </a:lnTo>
                  <a:lnTo>
                    <a:pt x="7233" y="17029"/>
                  </a:lnTo>
                  <a:lnTo>
                    <a:pt x="7197" y="17136"/>
                  </a:lnTo>
                  <a:lnTo>
                    <a:pt x="7126" y="17208"/>
                  </a:lnTo>
                  <a:lnTo>
                    <a:pt x="7055" y="17243"/>
                  </a:lnTo>
                  <a:lnTo>
                    <a:pt x="6841" y="17314"/>
                  </a:lnTo>
                  <a:lnTo>
                    <a:pt x="6663" y="17457"/>
                  </a:lnTo>
                  <a:lnTo>
                    <a:pt x="6592" y="17528"/>
                  </a:lnTo>
                  <a:lnTo>
                    <a:pt x="6485" y="17706"/>
                  </a:lnTo>
                  <a:lnTo>
                    <a:pt x="6378" y="18134"/>
                  </a:lnTo>
                  <a:lnTo>
                    <a:pt x="6342" y="18383"/>
                  </a:lnTo>
                  <a:lnTo>
                    <a:pt x="6378" y="18633"/>
                  </a:lnTo>
                  <a:lnTo>
                    <a:pt x="6413" y="18882"/>
                  </a:lnTo>
                  <a:lnTo>
                    <a:pt x="6485" y="19096"/>
                  </a:lnTo>
                  <a:lnTo>
                    <a:pt x="6520" y="19238"/>
                  </a:lnTo>
                  <a:lnTo>
                    <a:pt x="6520" y="19416"/>
                  </a:lnTo>
                  <a:lnTo>
                    <a:pt x="6413" y="19523"/>
                  </a:lnTo>
                  <a:lnTo>
                    <a:pt x="6271" y="19559"/>
                  </a:lnTo>
                  <a:lnTo>
                    <a:pt x="6093" y="19559"/>
                  </a:lnTo>
                  <a:lnTo>
                    <a:pt x="5915" y="19523"/>
                  </a:lnTo>
                  <a:lnTo>
                    <a:pt x="5772" y="19488"/>
                  </a:lnTo>
                  <a:lnTo>
                    <a:pt x="5665" y="19416"/>
                  </a:lnTo>
                  <a:lnTo>
                    <a:pt x="5630" y="19345"/>
                  </a:lnTo>
                  <a:lnTo>
                    <a:pt x="5558" y="19345"/>
                  </a:lnTo>
                  <a:lnTo>
                    <a:pt x="5523" y="19416"/>
                  </a:lnTo>
                  <a:lnTo>
                    <a:pt x="5487" y="19523"/>
                  </a:lnTo>
                  <a:lnTo>
                    <a:pt x="5380" y="19594"/>
                  </a:lnTo>
                  <a:lnTo>
                    <a:pt x="5238" y="19630"/>
                  </a:lnTo>
                  <a:lnTo>
                    <a:pt x="5024" y="19666"/>
                  </a:lnTo>
                  <a:lnTo>
                    <a:pt x="4917" y="19701"/>
                  </a:lnTo>
                  <a:lnTo>
                    <a:pt x="4810" y="19737"/>
                  </a:lnTo>
                  <a:lnTo>
                    <a:pt x="4632" y="19844"/>
                  </a:lnTo>
                  <a:lnTo>
                    <a:pt x="4525" y="20022"/>
                  </a:lnTo>
                  <a:lnTo>
                    <a:pt x="4454" y="20236"/>
                  </a:lnTo>
                  <a:lnTo>
                    <a:pt x="4454" y="20449"/>
                  </a:lnTo>
                  <a:lnTo>
                    <a:pt x="4525" y="20628"/>
                  </a:lnTo>
                  <a:lnTo>
                    <a:pt x="4597" y="20770"/>
                  </a:lnTo>
                  <a:lnTo>
                    <a:pt x="4668" y="20806"/>
                  </a:lnTo>
                  <a:lnTo>
                    <a:pt x="4703" y="20806"/>
                  </a:lnTo>
                  <a:lnTo>
                    <a:pt x="4953" y="20877"/>
                  </a:lnTo>
                  <a:lnTo>
                    <a:pt x="5024" y="20913"/>
                  </a:lnTo>
                  <a:lnTo>
                    <a:pt x="5060" y="20948"/>
                  </a:lnTo>
                  <a:lnTo>
                    <a:pt x="5060" y="20984"/>
                  </a:lnTo>
                  <a:lnTo>
                    <a:pt x="4988" y="20984"/>
                  </a:lnTo>
                  <a:lnTo>
                    <a:pt x="4703" y="20913"/>
                  </a:lnTo>
                  <a:lnTo>
                    <a:pt x="4525" y="20806"/>
                  </a:lnTo>
                  <a:lnTo>
                    <a:pt x="4312" y="20699"/>
                  </a:lnTo>
                  <a:lnTo>
                    <a:pt x="4133" y="20556"/>
                  </a:lnTo>
                  <a:lnTo>
                    <a:pt x="3955" y="20414"/>
                  </a:lnTo>
                  <a:lnTo>
                    <a:pt x="3848" y="20343"/>
                  </a:lnTo>
                  <a:lnTo>
                    <a:pt x="3777" y="20307"/>
                  </a:lnTo>
                  <a:lnTo>
                    <a:pt x="3670" y="20307"/>
                  </a:lnTo>
                  <a:lnTo>
                    <a:pt x="3528" y="20343"/>
                  </a:lnTo>
                  <a:lnTo>
                    <a:pt x="3314" y="20449"/>
                  </a:lnTo>
                  <a:lnTo>
                    <a:pt x="3065" y="20628"/>
                  </a:lnTo>
                  <a:lnTo>
                    <a:pt x="2887" y="20913"/>
                  </a:lnTo>
                  <a:lnTo>
                    <a:pt x="2780" y="21198"/>
                  </a:lnTo>
                  <a:lnTo>
                    <a:pt x="2708" y="21447"/>
                  </a:lnTo>
                  <a:lnTo>
                    <a:pt x="2708" y="21589"/>
                  </a:lnTo>
                  <a:lnTo>
                    <a:pt x="2744" y="21696"/>
                  </a:lnTo>
                  <a:lnTo>
                    <a:pt x="2780" y="21874"/>
                  </a:lnTo>
                  <a:lnTo>
                    <a:pt x="2708" y="22053"/>
                  </a:lnTo>
                  <a:lnTo>
                    <a:pt x="2601" y="22159"/>
                  </a:lnTo>
                  <a:lnTo>
                    <a:pt x="2423" y="22195"/>
                  </a:lnTo>
                  <a:lnTo>
                    <a:pt x="2245" y="22266"/>
                  </a:lnTo>
                  <a:lnTo>
                    <a:pt x="2103" y="22338"/>
                  </a:lnTo>
                  <a:lnTo>
                    <a:pt x="1960" y="22444"/>
                  </a:lnTo>
                  <a:lnTo>
                    <a:pt x="1925" y="22551"/>
                  </a:lnTo>
                  <a:lnTo>
                    <a:pt x="1889" y="22694"/>
                  </a:lnTo>
                  <a:lnTo>
                    <a:pt x="1782" y="22836"/>
                  </a:lnTo>
                  <a:lnTo>
                    <a:pt x="1640" y="22979"/>
                  </a:lnTo>
                  <a:lnTo>
                    <a:pt x="1461" y="23086"/>
                  </a:lnTo>
                  <a:lnTo>
                    <a:pt x="891" y="23371"/>
                  </a:lnTo>
                  <a:lnTo>
                    <a:pt x="286" y="23763"/>
                  </a:lnTo>
                  <a:lnTo>
                    <a:pt x="215" y="23834"/>
                  </a:lnTo>
                  <a:lnTo>
                    <a:pt x="143" y="23941"/>
                  </a:lnTo>
                  <a:lnTo>
                    <a:pt x="36" y="24154"/>
                  </a:lnTo>
                  <a:lnTo>
                    <a:pt x="1" y="24368"/>
                  </a:lnTo>
                  <a:lnTo>
                    <a:pt x="36" y="24511"/>
                  </a:lnTo>
                  <a:lnTo>
                    <a:pt x="72" y="24618"/>
                  </a:lnTo>
                  <a:lnTo>
                    <a:pt x="179" y="24831"/>
                  </a:lnTo>
                  <a:lnTo>
                    <a:pt x="357" y="25045"/>
                  </a:lnTo>
                  <a:lnTo>
                    <a:pt x="535" y="25188"/>
                  </a:lnTo>
                  <a:lnTo>
                    <a:pt x="713" y="25294"/>
                  </a:lnTo>
                  <a:lnTo>
                    <a:pt x="1497" y="25686"/>
                  </a:lnTo>
                  <a:lnTo>
                    <a:pt x="1640" y="25758"/>
                  </a:lnTo>
                  <a:lnTo>
                    <a:pt x="1746" y="25758"/>
                  </a:lnTo>
                  <a:lnTo>
                    <a:pt x="1782" y="25686"/>
                  </a:lnTo>
                  <a:lnTo>
                    <a:pt x="1782" y="25544"/>
                  </a:lnTo>
                  <a:lnTo>
                    <a:pt x="1746" y="25401"/>
                  </a:lnTo>
                  <a:lnTo>
                    <a:pt x="1746" y="25330"/>
                  </a:lnTo>
                  <a:lnTo>
                    <a:pt x="1782" y="25294"/>
                  </a:lnTo>
                  <a:lnTo>
                    <a:pt x="1818" y="25294"/>
                  </a:lnTo>
                  <a:lnTo>
                    <a:pt x="1960" y="25437"/>
                  </a:lnTo>
                  <a:lnTo>
                    <a:pt x="2031" y="25579"/>
                  </a:lnTo>
                  <a:lnTo>
                    <a:pt x="2138" y="25793"/>
                  </a:lnTo>
                  <a:lnTo>
                    <a:pt x="2316" y="26078"/>
                  </a:lnTo>
                  <a:lnTo>
                    <a:pt x="2388" y="26221"/>
                  </a:lnTo>
                  <a:lnTo>
                    <a:pt x="2388" y="26328"/>
                  </a:lnTo>
                  <a:lnTo>
                    <a:pt x="2281" y="26435"/>
                  </a:lnTo>
                  <a:lnTo>
                    <a:pt x="2138" y="26470"/>
                  </a:lnTo>
                  <a:lnTo>
                    <a:pt x="1960" y="26506"/>
                  </a:lnTo>
                  <a:lnTo>
                    <a:pt x="1818" y="26577"/>
                  </a:lnTo>
                  <a:lnTo>
                    <a:pt x="1746" y="26684"/>
                  </a:lnTo>
                  <a:lnTo>
                    <a:pt x="1746" y="26791"/>
                  </a:lnTo>
                  <a:lnTo>
                    <a:pt x="1746" y="26933"/>
                  </a:lnTo>
                  <a:lnTo>
                    <a:pt x="1675" y="27040"/>
                  </a:lnTo>
                  <a:lnTo>
                    <a:pt x="1533" y="27111"/>
                  </a:lnTo>
                  <a:lnTo>
                    <a:pt x="1390" y="27147"/>
                  </a:lnTo>
                  <a:lnTo>
                    <a:pt x="1283" y="27183"/>
                  </a:lnTo>
                  <a:lnTo>
                    <a:pt x="1212" y="27254"/>
                  </a:lnTo>
                  <a:lnTo>
                    <a:pt x="1212" y="27361"/>
                  </a:lnTo>
                  <a:lnTo>
                    <a:pt x="1283" y="27503"/>
                  </a:lnTo>
                  <a:lnTo>
                    <a:pt x="1390" y="27681"/>
                  </a:lnTo>
                  <a:lnTo>
                    <a:pt x="1497" y="27824"/>
                  </a:lnTo>
                  <a:lnTo>
                    <a:pt x="1568" y="28002"/>
                  </a:lnTo>
                  <a:lnTo>
                    <a:pt x="1604" y="28180"/>
                  </a:lnTo>
                  <a:lnTo>
                    <a:pt x="1675" y="28287"/>
                  </a:lnTo>
                  <a:lnTo>
                    <a:pt x="1746" y="28430"/>
                  </a:lnTo>
                  <a:lnTo>
                    <a:pt x="1889" y="28536"/>
                  </a:lnTo>
                  <a:lnTo>
                    <a:pt x="1996" y="28608"/>
                  </a:lnTo>
                  <a:lnTo>
                    <a:pt x="2245" y="28679"/>
                  </a:lnTo>
                  <a:lnTo>
                    <a:pt x="2352" y="28679"/>
                  </a:lnTo>
                  <a:lnTo>
                    <a:pt x="2388" y="28643"/>
                  </a:lnTo>
                  <a:lnTo>
                    <a:pt x="2459" y="28608"/>
                  </a:lnTo>
                  <a:lnTo>
                    <a:pt x="2566" y="28643"/>
                  </a:lnTo>
                  <a:lnTo>
                    <a:pt x="2637" y="28715"/>
                  </a:lnTo>
                  <a:lnTo>
                    <a:pt x="2673" y="28750"/>
                  </a:lnTo>
                  <a:lnTo>
                    <a:pt x="2637" y="28857"/>
                  </a:lnTo>
                  <a:lnTo>
                    <a:pt x="2601" y="28964"/>
                  </a:lnTo>
                  <a:lnTo>
                    <a:pt x="2530" y="29071"/>
                  </a:lnTo>
                  <a:lnTo>
                    <a:pt x="2495" y="29142"/>
                  </a:lnTo>
                  <a:lnTo>
                    <a:pt x="2459" y="29213"/>
                  </a:lnTo>
                  <a:lnTo>
                    <a:pt x="2495" y="29391"/>
                  </a:lnTo>
                  <a:lnTo>
                    <a:pt x="2566" y="29605"/>
                  </a:lnTo>
                  <a:lnTo>
                    <a:pt x="2673" y="29783"/>
                  </a:lnTo>
                  <a:lnTo>
                    <a:pt x="3100" y="30211"/>
                  </a:lnTo>
                  <a:lnTo>
                    <a:pt x="3492" y="30567"/>
                  </a:lnTo>
                  <a:lnTo>
                    <a:pt x="3635" y="30638"/>
                  </a:lnTo>
                  <a:lnTo>
                    <a:pt x="3742" y="30674"/>
                  </a:lnTo>
                  <a:lnTo>
                    <a:pt x="3777" y="30674"/>
                  </a:lnTo>
                  <a:lnTo>
                    <a:pt x="3777" y="30638"/>
                  </a:lnTo>
                  <a:lnTo>
                    <a:pt x="3777" y="30531"/>
                  </a:lnTo>
                  <a:lnTo>
                    <a:pt x="3742" y="30389"/>
                  </a:lnTo>
                  <a:lnTo>
                    <a:pt x="3777" y="30318"/>
                  </a:lnTo>
                  <a:lnTo>
                    <a:pt x="3813" y="30282"/>
                  </a:lnTo>
                  <a:lnTo>
                    <a:pt x="3884" y="30318"/>
                  </a:lnTo>
                  <a:lnTo>
                    <a:pt x="3955" y="30353"/>
                  </a:lnTo>
                  <a:lnTo>
                    <a:pt x="4062" y="30318"/>
                  </a:lnTo>
                  <a:lnTo>
                    <a:pt x="4133" y="30246"/>
                  </a:lnTo>
                  <a:lnTo>
                    <a:pt x="4205" y="30140"/>
                  </a:lnTo>
                  <a:lnTo>
                    <a:pt x="4276" y="30033"/>
                  </a:lnTo>
                  <a:lnTo>
                    <a:pt x="4312" y="29961"/>
                  </a:lnTo>
                  <a:lnTo>
                    <a:pt x="4383" y="29961"/>
                  </a:lnTo>
                  <a:lnTo>
                    <a:pt x="4418" y="30033"/>
                  </a:lnTo>
                  <a:lnTo>
                    <a:pt x="4454" y="30068"/>
                  </a:lnTo>
                  <a:lnTo>
                    <a:pt x="4525" y="30140"/>
                  </a:lnTo>
                  <a:lnTo>
                    <a:pt x="4597" y="30140"/>
                  </a:lnTo>
                  <a:lnTo>
                    <a:pt x="4668" y="30104"/>
                  </a:lnTo>
                  <a:lnTo>
                    <a:pt x="4775" y="30033"/>
                  </a:lnTo>
                  <a:lnTo>
                    <a:pt x="5024" y="30033"/>
                  </a:lnTo>
                  <a:lnTo>
                    <a:pt x="5131" y="30068"/>
                  </a:lnTo>
                  <a:lnTo>
                    <a:pt x="5202" y="30104"/>
                  </a:lnTo>
                  <a:lnTo>
                    <a:pt x="5273" y="30140"/>
                  </a:lnTo>
                  <a:lnTo>
                    <a:pt x="5273" y="30211"/>
                  </a:lnTo>
                  <a:lnTo>
                    <a:pt x="5238" y="30246"/>
                  </a:lnTo>
                  <a:lnTo>
                    <a:pt x="5273" y="30282"/>
                  </a:lnTo>
                  <a:lnTo>
                    <a:pt x="5380" y="30282"/>
                  </a:lnTo>
                  <a:lnTo>
                    <a:pt x="5915" y="30318"/>
                  </a:lnTo>
                  <a:lnTo>
                    <a:pt x="6485" y="30353"/>
                  </a:lnTo>
                  <a:lnTo>
                    <a:pt x="6663" y="30389"/>
                  </a:lnTo>
                  <a:lnTo>
                    <a:pt x="6770" y="30425"/>
                  </a:lnTo>
                  <a:lnTo>
                    <a:pt x="6770" y="30460"/>
                  </a:lnTo>
                  <a:lnTo>
                    <a:pt x="6805" y="30460"/>
                  </a:lnTo>
                  <a:lnTo>
                    <a:pt x="6877" y="30389"/>
                  </a:lnTo>
                  <a:lnTo>
                    <a:pt x="7055" y="30068"/>
                  </a:lnTo>
                  <a:lnTo>
                    <a:pt x="7126" y="29997"/>
                  </a:lnTo>
                  <a:lnTo>
                    <a:pt x="7197" y="29997"/>
                  </a:lnTo>
                  <a:lnTo>
                    <a:pt x="7304" y="30033"/>
                  </a:lnTo>
                  <a:lnTo>
                    <a:pt x="7375" y="30104"/>
                  </a:lnTo>
                  <a:lnTo>
                    <a:pt x="7447" y="30211"/>
                  </a:lnTo>
                  <a:lnTo>
                    <a:pt x="7482" y="30353"/>
                  </a:lnTo>
                  <a:lnTo>
                    <a:pt x="7482" y="30531"/>
                  </a:lnTo>
                  <a:lnTo>
                    <a:pt x="7411" y="30674"/>
                  </a:lnTo>
                  <a:lnTo>
                    <a:pt x="7375" y="30852"/>
                  </a:lnTo>
                  <a:lnTo>
                    <a:pt x="7375" y="31030"/>
                  </a:lnTo>
                  <a:lnTo>
                    <a:pt x="7482" y="31208"/>
                  </a:lnTo>
                  <a:lnTo>
                    <a:pt x="7589" y="31351"/>
                  </a:lnTo>
                  <a:lnTo>
                    <a:pt x="7767" y="31493"/>
                  </a:lnTo>
                  <a:lnTo>
                    <a:pt x="8017" y="31600"/>
                  </a:lnTo>
                  <a:lnTo>
                    <a:pt x="8230" y="31636"/>
                  </a:lnTo>
                  <a:lnTo>
                    <a:pt x="8622" y="31636"/>
                  </a:lnTo>
                  <a:lnTo>
                    <a:pt x="8800" y="31743"/>
                  </a:lnTo>
                  <a:lnTo>
                    <a:pt x="8907" y="31885"/>
                  </a:lnTo>
                  <a:lnTo>
                    <a:pt x="8978" y="32063"/>
                  </a:lnTo>
                  <a:lnTo>
                    <a:pt x="9014" y="32241"/>
                  </a:lnTo>
                  <a:lnTo>
                    <a:pt x="9157" y="32420"/>
                  </a:lnTo>
                  <a:lnTo>
                    <a:pt x="9299" y="32491"/>
                  </a:lnTo>
                  <a:lnTo>
                    <a:pt x="9477" y="32526"/>
                  </a:lnTo>
                  <a:lnTo>
                    <a:pt x="9655" y="32491"/>
                  </a:lnTo>
                  <a:lnTo>
                    <a:pt x="9762" y="32420"/>
                  </a:lnTo>
                  <a:lnTo>
                    <a:pt x="9833" y="32313"/>
                  </a:lnTo>
                  <a:lnTo>
                    <a:pt x="9869" y="32206"/>
                  </a:lnTo>
                  <a:lnTo>
                    <a:pt x="9869" y="32099"/>
                  </a:lnTo>
                  <a:lnTo>
                    <a:pt x="9905" y="31956"/>
                  </a:lnTo>
                  <a:lnTo>
                    <a:pt x="9976" y="31814"/>
                  </a:lnTo>
                  <a:lnTo>
                    <a:pt x="10118" y="31707"/>
                  </a:lnTo>
                  <a:lnTo>
                    <a:pt x="10403" y="31386"/>
                  </a:lnTo>
                  <a:lnTo>
                    <a:pt x="10724" y="30995"/>
                  </a:lnTo>
                  <a:lnTo>
                    <a:pt x="10795" y="30923"/>
                  </a:lnTo>
                  <a:lnTo>
                    <a:pt x="10867" y="30852"/>
                  </a:lnTo>
                  <a:lnTo>
                    <a:pt x="10973" y="30816"/>
                  </a:lnTo>
                  <a:lnTo>
                    <a:pt x="11187" y="30816"/>
                  </a:lnTo>
                  <a:lnTo>
                    <a:pt x="11330" y="30852"/>
                  </a:lnTo>
                  <a:lnTo>
                    <a:pt x="11437" y="30923"/>
                  </a:lnTo>
                  <a:lnTo>
                    <a:pt x="11579" y="30995"/>
                  </a:lnTo>
                  <a:lnTo>
                    <a:pt x="11828" y="31173"/>
                  </a:lnTo>
                  <a:lnTo>
                    <a:pt x="12078" y="31280"/>
                  </a:lnTo>
                  <a:lnTo>
                    <a:pt x="12292" y="31315"/>
                  </a:lnTo>
                  <a:lnTo>
                    <a:pt x="12398" y="31315"/>
                  </a:lnTo>
                  <a:lnTo>
                    <a:pt x="12470" y="31280"/>
                  </a:lnTo>
                  <a:lnTo>
                    <a:pt x="12826" y="31030"/>
                  </a:lnTo>
                  <a:lnTo>
                    <a:pt x="12790" y="30959"/>
                  </a:lnTo>
                  <a:lnTo>
                    <a:pt x="12719" y="30816"/>
                  </a:lnTo>
                  <a:lnTo>
                    <a:pt x="12719" y="30781"/>
                  </a:lnTo>
                  <a:lnTo>
                    <a:pt x="12862" y="30745"/>
                  </a:lnTo>
                  <a:lnTo>
                    <a:pt x="13075" y="30816"/>
                  </a:lnTo>
                  <a:lnTo>
                    <a:pt x="13360" y="30888"/>
                  </a:lnTo>
                  <a:lnTo>
                    <a:pt x="13930" y="31101"/>
                  </a:lnTo>
                  <a:lnTo>
                    <a:pt x="14108" y="31173"/>
                  </a:lnTo>
                  <a:lnTo>
                    <a:pt x="14180" y="31244"/>
                  </a:lnTo>
                  <a:lnTo>
                    <a:pt x="14215" y="31244"/>
                  </a:lnTo>
                  <a:lnTo>
                    <a:pt x="14287" y="31101"/>
                  </a:lnTo>
                  <a:lnTo>
                    <a:pt x="14429" y="30638"/>
                  </a:lnTo>
                  <a:lnTo>
                    <a:pt x="14536" y="30318"/>
                  </a:lnTo>
                  <a:lnTo>
                    <a:pt x="14643" y="29961"/>
                  </a:lnTo>
                  <a:lnTo>
                    <a:pt x="14785" y="29676"/>
                  </a:lnTo>
                  <a:lnTo>
                    <a:pt x="14928" y="29463"/>
                  </a:lnTo>
                  <a:lnTo>
                    <a:pt x="15035" y="29285"/>
                  </a:lnTo>
                  <a:lnTo>
                    <a:pt x="15142" y="29071"/>
                  </a:lnTo>
                  <a:lnTo>
                    <a:pt x="15213" y="28857"/>
                  </a:lnTo>
                  <a:lnTo>
                    <a:pt x="15213" y="28643"/>
                  </a:lnTo>
                  <a:lnTo>
                    <a:pt x="15213" y="28501"/>
                  </a:lnTo>
                  <a:lnTo>
                    <a:pt x="15284" y="28394"/>
                  </a:lnTo>
                  <a:lnTo>
                    <a:pt x="15391" y="28287"/>
                  </a:lnTo>
                  <a:lnTo>
                    <a:pt x="15712" y="28287"/>
                  </a:lnTo>
                  <a:lnTo>
                    <a:pt x="15818" y="28251"/>
                  </a:lnTo>
                  <a:lnTo>
                    <a:pt x="15925" y="28180"/>
                  </a:lnTo>
                  <a:lnTo>
                    <a:pt x="15961" y="28109"/>
                  </a:lnTo>
                  <a:lnTo>
                    <a:pt x="15997" y="28073"/>
                  </a:lnTo>
                  <a:lnTo>
                    <a:pt x="16103" y="28002"/>
                  </a:lnTo>
                  <a:lnTo>
                    <a:pt x="16709" y="28002"/>
                  </a:lnTo>
                  <a:lnTo>
                    <a:pt x="16887" y="27895"/>
                  </a:lnTo>
                  <a:lnTo>
                    <a:pt x="16994" y="27753"/>
                  </a:lnTo>
                  <a:lnTo>
                    <a:pt x="17065" y="27681"/>
                  </a:lnTo>
                  <a:lnTo>
                    <a:pt x="17065" y="27610"/>
                  </a:lnTo>
                  <a:lnTo>
                    <a:pt x="17137" y="27147"/>
                  </a:lnTo>
                  <a:lnTo>
                    <a:pt x="17422" y="26862"/>
                  </a:lnTo>
                  <a:lnTo>
                    <a:pt x="17528" y="26720"/>
                  </a:lnTo>
                  <a:lnTo>
                    <a:pt x="17635" y="26648"/>
                  </a:lnTo>
                  <a:lnTo>
                    <a:pt x="17742" y="26648"/>
                  </a:lnTo>
                  <a:lnTo>
                    <a:pt x="17778" y="26684"/>
                  </a:lnTo>
                  <a:lnTo>
                    <a:pt x="17778" y="26684"/>
                  </a:lnTo>
                  <a:lnTo>
                    <a:pt x="17742" y="26577"/>
                  </a:lnTo>
                  <a:lnTo>
                    <a:pt x="17707" y="26470"/>
                  </a:lnTo>
                  <a:lnTo>
                    <a:pt x="17707" y="26363"/>
                  </a:lnTo>
                  <a:lnTo>
                    <a:pt x="17742" y="26292"/>
                  </a:lnTo>
                  <a:lnTo>
                    <a:pt x="17813" y="26256"/>
                  </a:lnTo>
                  <a:lnTo>
                    <a:pt x="17885" y="26292"/>
                  </a:lnTo>
                  <a:lnTo>
                    <a:pt x="17992" y="26363"/>
                  </a:lnTo>
                  <a:lnTo>
                    <a:pt x="18277" y="26541"/>
                  </a:lnTo>
                  <a:lnTo>
                    <a:pt x="18419" y="26648"/>
                  </a:lnTo>
                  <a:lnTo>
                    <a:pt x="18597" y="26684"/>
                  </a:lnTo>
                  <a:lnTo>
                    <a:pt x="18775" y="26684"/>
                  </a:lnTo>
                  <a:lnTo>
                    <a:pt x="18918" y="26613"/>
                  </a:lnTo>
                  <a:lnTo>
                    <a:pt x="19096" y="26506"/>
                  </a:lnTo>
                  <a:lnTo>
                    <a:pt x="19238" y="26506"/>
                  </a:lnTo>
                  <a:lnTo>
                    <a:pt x="19345" y="26541"/>
                  </a:lnTo>
                  <a:lnTo>
                    <a:pt x="19417" y="26684"/>
                  </a:lnTo>
                  <a:lnTo>
                    <a:pt x="19452" y="26755"/>
                  </a:lnTo>
                  <a:lnTo>
                    <a:pt x="19488" y="26755"/>
                  </a:lnTo>
                  <a:lnTo>
                    <a:pt x="19523" y="26720"/>
                  </a:lnTo>
                  <a:lnTo>
                    <a:pt x="19595" y="26577"/>
                  </a:lnTo>
                  <a:lnTo>
                    <a:pt x="19666" y="26363"/>
                  </a:lnTo>
                  <a:lnTo>
                    <a:pt x="19808" y="25722"/>
                  </a:lnTo>
                  <a:lnTo>
                    <a:pt x="19915" y="25722"/>
                  </a:lnTo>
                  <a:lnTo>
                    <a:pt x="20236" y="25793"/>
                  </a:lnTo>
                  <a:lnTo>
                    <a:pt x="20343" y="25829"/>
                  </a:lnTo>
                  <a:lnTo>
                    <a:pt x="20414" y="25793"/>
                  </a:lnTo>
                  <a:lnTo>
                    <a:pt x="20521" y="25758"/>
                  </a:lnTo>
                  <a:lnTo>
                    <a:pt x="20592" y="25686"/>
                  </a:lnTo>
                  <a:lnTo>
                    <a:pt x="20735" y="25473"/>
                  </a:lnTo>
                  <a:lnTo>
                    <a:pt x="20806" y="25223"/>
                  </a:lnTo>
                  <a:lnTo>
                    <a:pt x="20842" y="24903"/>
                  </a:lnTo>
                  <a:lnTo>
                    <a:pt x="20806" y="24618"/>
                  </a:lnTo>
                  <a:lnTo>
                    <a:pt x="20699" y="24368"/>
                  </a:lnTo>
                  <a:lnTo>
                    <a:pt x="20628" y="24297"/>
                  </a:lnTo>
                  <a:lnTo>
                    <a:pt x="20557" y="24226"/>
                  </a:lnTo>
                  <a:lnTo>
                    <a:pt x="20450" y="24154"/>
                  </a:lnTo>
                  <a:lnTo>
                    <a:pt x="20378" y="24048"/>
                  </a:lnTo>
                  <a:lnTo>
                    <a:pt x="20414" y="23976"/>
                  </a:lnTo>
                  <a:lnTo>
                    <a:pt x="20485" y="23941"/>
                  </a:lnTo>
                  <a:lnTo>
                    <a:pt x="21518" y="23656"/>
                  </a:lnTo>
                  <a:lnTo>
                    <a:pt x="21803" y="23584"/>
                  </a:lnTo>
                  <a:lnTo>
                    <a:pt x="22017" y="23478"/>
                  </a:lnTo>
                  <a:lnTo>
                    <a:pt x="22160" y="23371"/>
                  </a:lnTo>
                  <a:lnTo>
                    <a:pt x="22195" y="23335"/>
                  </a:lnTo>
                  <a:lnTo>
                    <a:pt x="22195" y="23264"/>
                  </a:lnTo>
                  <a:lnTo>
                    <a:pt x="22231" y="23157"/>
                  </a:lnTo>
                  <a:lnTo>
                    <a:pt x="22338" y="23014"/>
                  </a:lnTo>
                  <a:lnTo>
                    <a:pt x="22480" y="22836"/>
                  </a:lnTo>
                  <a:lnTo>
                    <a:pt x="22694" y="22658"/>
                  </a:lnTo>
                  <a:lnTo>
                    <a:pt x="22872" y="22516"/>
                  </a:lnTo>
                  <a:lnTo>
                    <a:pt x="23015" y="22338"/>
                  </a:lnTo>
                  <a:lnTo>
                    <a:pt x="23050" y="22195"/>
                  </a:lnTo>
                  <a:lnTo>
                    <a:pt x="23015" y="22124"/>
                  </a:lnTo>
                  <a:lnTo>
                    <a:pt x="22979" y="22088"/>
                  </a:lnTo>
                  <a:lnTo>
                    <a:pt x="22908" y="21981"/>
                  </a:lnTo>
                  <a:lnTo>
                    <a:pt x="22872" y="21839"/>
                  </a:lnTo>
                  <a:lnTo>
                    <a:pt x="22872" y="21661"/>
                  </a:lnTo>
                  <a:lnTo>
                    <a:pt x="22908" y="21447"/>
                  </a:lnTo>
                  <a:lnTo>
                    <a:pt x="23015" y="21269"/>
                  </a:lnTo>
                  <a:lnTo>
                    <a:pt x="23157" y="21091"/>
                  </a:lnTo>
                  <a:lnTo>
                    <a:pt x="23371" y="20948"/>
                  </a:lnTo>
                  <a:lnTo>
                    <a:pt x="23549" y="20877"/>
                  </a:lnTo>
                  <a:lnTo>
                    <a:pt x="23763" y="20841"/>
                  </a:lnTo>
                  <a:lnTo>
                    <a:pt x="23941" y="20770"/>
                  </a:lnTo>
                  <a:lnTo>
                    <a:pt x="24048" y="20699"/>
                  </a:lnTo>
                  <a:lnTo>
                    <a:pt x="24119" y="20663"/>
                  </a:lnTo>
                  <a:lnTo>
                    <a:pt x="24084" y="20556"/>
                  </a:lnTo>
                  <a:lnTo>
                    <a:pt x="24012" y="20449"/>
                  </a:lnTo>
                  <a:lnTo>
                    <a:pt x="23905" y="20307"/>
                  </a:lnTo>
                  <a:lnTo>
                    <a:pt x="23763" y="20164"/>
                  </a:lnTo>
                  <a:lnTo>
                    <a:pt x="23620" y="20022"/>
                  </a:lnTo>
                  <a:lnTo>
                    <a:pt x="23549" y="19915"/>
                  </a:lnTo>
                  <a:lnTo>
                    <a:pt x="23514" y="19844"/>
                  </a:lnTo>
                  <a:lnTo>
                    <a:pt x="23549" y="19773"/>
                  </a:lnTo>
                  <a:lnTo>
                    <a:pt x="23692" y="19773"/>
                  </a:lnTo>
                  <a:lnTo>
                    <a:pt x="23870" y="19808"/>
                  </a:lnTo>
                  <a:lnTo>
                    <a:pt x="24440" y="19951"/>
                  </a:lnTo>
                  <a:lnTo>
                    <a:pt x="24974" y="20129"/>
                  </a:lnTo>
                  <a:lnTo>
                    <a:pt x="25330" y="20343"/>
                  </a:lnTo>
                  <a:lnTo>
                    <a:pt x="25580" y="20521"/>
                  </a:lnTo>
                  <a:lnTo>
                    <a:pt x="25687" y="19915"/>
                  </a:lnTo>
                  <a:lnTo>
                    <a:pt x="25722" y="19630"/>
                  </a:lnTo>
                  <a:lnTo>
                    <a:pt x="25865" y="19416"/>
                  </a:lnTo>
                  <a:lnTo>
                    <a:pt x="26007" y="19238"/>
                  </a:lnTo>
                  <a:lnTo>
                    <a:pt x="26114" y="19167"/>
                  </a:lnTo>
                  <a:lnTo>
                    <a:pt x="26221" y="19131"/>
                  </a:lnTo>
                  <a:lnTo>
                    <a:pt x="26399" y="19096"/>
                  </a:lnTo>
                  <a:lnTo>
                    <a:pt x="26542" y="19131"/>
                  </a:lnTo>
                  <a:lnTo>
                    <a:pt x="26649" y="19167"/>
                  </a:lnTo>
                  <a:lnTo>
                    <a:pt x="26684" y="19238"/>
                  </a:lnTo>
                  <a:lnTo>
                    <a:pt x="26684" y="19274"/>
                  </a:lnTo>
                  <a:lnTo>
                    <a:pt x="26720" y="19309"/>
                  </a:lnTo>
                  <a:lnTo>
                    <a:pt x="26791" y="19309"/>
                  </a:lnTo>
                  <a:lnTo>
                    <a:pt x="26934" y="19203"/>
                  </a:lnTo>
                  <a:lnTo>
                    <a:pt x="27112" y="19060"/>
                  </a:lnTo>
                  <a:lnTo>
                    <a:pt x="27290" y="18918"/>
                  </a:lnTo>
                  <a:lnTo>
                    <a:pt x="27468" y="18882"/>
                  </a:lnTo>
                  <a:lnTo>
                    <a:pt x="27575" y="18882"/>
                  </a:lnTo>
                  <a:lnTo>
                    <a:pt x="27646" y="18918"/>
                  </a:lnTo>
                  <a:lnTo>
                    <a:pt x="27753" y="18953"/>
                  </a:lnTo>
                  <a:lnTo>
                    <a:pt x="27789" y="19024"/>
                  </a:lnTo>
                  <a:lnTo>
                    <a:pt x="27931" y="19203"/>
                  </a:lnTo>
                  <a:lnTo>
                    <a:pt x="28109" y="19345"/>
                  </a:lnTo>
                  <a:lnTo>
                    <a:pt x="28252" y="19488"/>
                  </a:lnTo>
                  <a:lnTo>
                    <a:pt x="28394" y="19559"/>
                  </a:lnTo>
                  <a:lnTo>
                    <a:pt x="28501" y="19594"/>
                  </a:lnTo>
                  <a:lnTo>
                    <a:pt x="28572" y="19594"/>
                  </a:lnTo>
                  <a:lnTo>
                    <a:pt x="28608" y="19559"/>
                  </a:lnTo>
                  <a:lnTo>
                    <a:pt x="28608" y="19523"/>
                  </a:lnTo>
                  <a:lnTo>
                    <a:pt x="28608" y="19381"/>
                  </a:lnTo>
                  <a:lnTo>
                    <a:pt x="28644" y="19203"/>
                  </a:lnTo>
                  <a:lnTo>
                    <a:pt x="28750" y="18704"/>
                  </a:lnTo>
                  <a:lnTo>
                    <a:pt x="28857" y="18490"/>
                  </a:lnTo>
                  <a:lnTo>
                    <a:pt x="29000" y="18312"/>
                  </a:lnTo>
                  <a:lnTo>
                    <a:pt x="29178" y="18205"/>
                  </a:lnTo>
                  <a:lnTo>
                    <a:pt x="29249" y="18169"/>
                  </a:lnTo>
                  <a:lnTo>
                    <a:pt x="29320" y="18205"/>
                  </a:lnTo>
                  <a:lnTo>
                    <a:pt x="29677" y="18312"/>
                  </a:lnTo>
                  <a:lnTo>
                    <a:pt x="29784" y="17956"/>
                  </a:lnTo>
                  <a:lnTo>
                    <a:pt x="29855" y="17813"/>
                  </a:lnTo>
                  <a:lnTo>
                    <a:pt x="29997" y="17599"/>
                  </a:lnTo>
                  <a:lnTo>
                    <a:pt x="30175" y="17421"/>
                  </a:lnTo>
                  <a:lnTo>
                    <a:pt x="30354" y="17243"/>
                  </a:lnTo>
                  <a:lnTo>
                    <a:pt x="30532" y="17065"/>
                  </a:lnTo>
                  <a:lnTo>
                    <a:pt x="30639" y="16851"/>
                  </a:lnTo>
                  <a:lnTo>
                    <a:pt x="30710" y="16638"/>
                  </a:lnTo>
                  <a:lnTo>
                    <a:pt x="30710" y="16531"/>
                  </a:lnTo>
                  <a:lnTo>
                    <a:pt x="30674" y="16424"/>
                  </a:lnTo>
                  <a:lnTo>
                    <a:pt x="30389" y="15676"/>
                  </a:lnTo>
                  <a:lnTo>
                    <a:pt x="30389" y="15533"/>
                  </a:lnTo>
                  <a:lnTo>
                    <a:pt x="30389" y="15426"/>
                  </a:lnTo>
                  <a:lnTo>
                    <a:pt x="30460" y="15284"/>
                  </a:lnTo>
                  <a:lnTo>
                    <a:pt x="30532" y="15213"/>
                  </a:lnTo>
                  <a:lnTo>
                    <a:pt x="30639" y="15141"/>
                  </a:lnTo>
                  <a:lnTo>
                    <a:pt x="30674" y="15177"/>
                  </a:lnTo>
                  <a:lnTo>
                    <a:pt x="30710" y="15284"/>
                  </a:lnTo>
                  <a:lnTo>
                    <a:pt x="30710" y="15426"/>
                  </a:lnTo>
                  <a:lnTo>
                    <a:pt x="30710" y="15498"/>
                  </a:lnTo>
                  <a:lnTo>
                    <a:pt x="30745" y="15604"/>
                  </a:lnTo>
                  <a:lnTo>
                    <a:pt x="30888" y="15818"/>
                  </a:lnTo>
                  <a:lnTo>
                    <a:pt x="31102" y="16032"/>
                  </a:lnTo>
                  <a:lnTo>
                    <a:pt x="31387" y="16210"/>
                  </a:lnTo>
                  <a:lnTo>
                    <a:pt x="31707" y="16353"/>
                  </a:lnTo>
                  <a:lnTo>
                    <a:pt x="32028" y="16459"/>
                  </a:lnTo>
                  <a:lnTo>
                    <a:pt x="32349" y="16531"/>
                  </a:lnTo>
                  <a:lnTo>
                    <a:pt x="33025" y="16531"/>
                  </a:lnTo>
                  <a:lnTo>
                    <a:pt x="33382" y="16566"/>
                  </a:lnTo>
                  <a:lnTo>
                    <a:pt x="33631" y="16638"/>
                  </a:lnTo>
                  <a:lnTo>
                    <a:pt x="33809" y="16780"/>
                  </a:lnTo>
                  <a:lnTo>
                    <a:pt x="33952" y="16887"/>
                  </a:lnTo>
                  <a:lnTo>
                    <a:pt x="34130" y="16994"/>
                  </a:lnTo>
                  <a:lnTo>
                    <a:pt x="34379" y="17065"/>
                  </a:lnTo>
                  <a:lnTo>
                    <a:pt x="34735" y="17065"/>
                  </a:lnTo>
                  <a:lnTo>
                    <a:pt x="35519" y="17101"/>
                  </a:lnTo>
                  <a:lnTo>
                    <a:pt x="35662" y="17065"/>
                  </a:lnTo>
                  <a:lnTo>
                    <a:pt x="35804" y="16958"/>
                  </a:lnTo>
                  <a:lnTo>
                    <a:pt x="35875" y="16851"/>
                  </a:lnTo>
                  <a:lnTo>
                    <a:pt x="35911" y="16709"/>
                  </a:lnTo>
                  <a:lnTo>
                    <a:pt x="35947" y="16459"/>
                  </a:lnTo>
                  <a:lnTo>
                    <a:pt x="35947" y="16424"/>
                  </a:lnTo>
                  <a:lnTo>
                    <a:pt x="35982" y="16424"/>
                  </a:lnTo>
                  <a:lnTo>
                    <a:pt x="36125" y="16531"/>
                  </a:lnTo>
                  <a:lnTo>
                    <a:pt x="36410" y="16566"/>
                  </a:lnTo>
                  <a:lnTo>
                    <a:pt x="36944" y="16602"/>
                  </a:lnTo>
                  <a:lnTo>
                    <a:pt x="37229" y="16566"/>
                  </a:lnTo>
                  <a:lnTo>
                    <a:pt x="37300" y="16531"/>
                  </a:lnTo>
                  <a:lnTo>
                    <a:pt x="37372" y="16495"/>
                  </a:lnTo>
                  <a:lnTo>
                    <a:pt x="37443" y="16424"/>
                  </a:lnTo>
                  <a:lnTo>
                    <a:pt x="37443" y="16353"/>
                  </a:lnTo>
                  <a:lnTo>
                    <a:pt x="37443" y="16246"/>
                  </a:lnTo>
                  <a:lnTo>
                    <a:pt x="37407" y="16174"/>
                  </a:lnTo>
                  <a:lnTo>
                    <a:pt x="37158" y="15854"/>
                  </a:lnTo>
                  <a:lnTo>
                    <a:pt x="37051" y="15783"/>
                  </a:lnTo>
                  <a:lnTo>
                    <a:pt x="36944" y="15747"/>
                  </a:lnTo>
                  <a:lnTo>
                    <a:pt x="36873" y="15747"/>
                  </a:lnTo>
                  <a:lnTo>
                    <a:pt x="36873" y="15676"/>
                  </a:lnTo>
                  <a:lnTo>
                    <a:pt x="36873" y="15640"/>
                  </a:lnTo>
                  <a:lnTo>
                    <a:pt x="36909" y="15533"/>
                  </a:lnTo>
                  <a:lnTo>
                    <a:pt x="36909" y="15462"/>
                  </a:lnTo>
                  <a:lnTo>
                    <a:pt x="36944" y="15426"/>
                  </a:lnTo>
                  <a:lnTo>
                    <a:pt x="36944" y="15391"/>
                  </a:lnTo>
                  <a:lnTo>
                    <a:pt x="36944" y="15355"/>
                  </a:lnTo>
                  <a:lnTo>
                    <a:pt x="37122" y="15355"/>
                  </a:lnTo>
                  <a:lnTo>
                    <a:pt x="37229" y="15319"/>
                  </a:lnTo>
                  <a:lnTo>
                    <a:pt x="37158" y="15391"/>
                  </a:lnTo>
                  <a:lnTo>
                    <a:pt x="37229" y="15498"/>
                  </a:lnTo>
                  <a:lnTo>
                    <a:pt x="37336" y="15604"/>
                  </a:lnTo>
                  <a:lnTo>
                    <a:pt x="37407" y="15747"/>
                  </a:lnTo>
                  <a:lnTo>
                    <a:pt x="37479" y="15925"/>
                  </a:lnTo>
                  <a:lnTo>
                    <a:pt x="37585" y="16103"/>
                  </a:lnTo>
                  <a:lnTo>
                    <a:pt x="37728" y="16246"/>
                  </a:lnTo>
                  <a:lnTo>
                    <a:pt x="37906" y="16353"/>
                  </a:lnTo>
                  <a:lnTo>
                    <a:pt x="38084" y="16388"/>
                  </a:lnTo>
                  <a:lnTo>
                    <a:pt x="38298" y="16388"/>
                  </a:lnTo>
                  <a:lnTo>
                    <a:pt x="38476" y="16353"/>
                  </a:lnTo>
                  <a:lnTo>
                    <a:pt x="38619" y="16281"/>
                  </a:lnTo>
                  <a:lnTo>
                    <a:pt x="38690" y="16246"/>
                  </a:lnTo>
                  <a:lnTo>
                    <a:pt x="38761" y="16139"/>
                  </a:lnTo>
                  <a:lnTo>
                    <a:pt x="38832" y="16103"/>
                  </a:lnTo>
                  <a:lnTo>
                    <a:pt x="38904" y="16103"/>
                  </a:lnTo>
                  <a:lnTo>
                    <a:pt x="39046" y="15996"/>
                  </a:lnTo>
                  <a:lnTo>
                    <a:pt x="39153" y="15961"/>
                  </a:lnTo>
                  <a:lnTo>
                    <a:pt x="39260" y="15961"/>
                  </a:lnTo>
                  <a:lnTo>
                    <a:pt x="39367" y="15996"/>
                  </a:lnTo>
                  <a:lnTo>
                    <a:pt x="39438" y="16032"/>
                  </a:lnTo>
                  <a:lnTo>
                    <a:pt x="39937" y="16602"/>
                  </a:lnTo>
                  <a:lnTo>
                    <a:pt x="40079" y="16744"/>
                  </a:lnTo>
                  <a:lnTo>
                    <a:pt x="40257" y="16851"/>
                  </a:lnTo>
                  <a:lnTo>
                    <a:pt x="40364" y="16923"/>
                  </a:lnTo>
                  <a:lnTo>
                    <a:pt x="40542" y="16923"/>
                  </a:lnTo>
                  <a:lnTo>
                    <a:pt x="40542" y="16958"/>
                  </a:lnTo>
                  <a:lnTo>
                    <a:pt x="40436" y="17029"/>
                  </a:lnTo>
                  <a:lnTo>
                    <a:pt x="40400" y="17065"/>
                  </a:lnTo>
                  <a:lnTo>
                    <a:pt x="40364" y="17101"/>
                  </a:lnTo>
                  <a:lnTo>
                    <a:pt x="40436" y="17243"/>
                  </a:lnTo>
                  <a:lnTo>
                    <a:pt x="40578" y="17386"/>
                  </a:lnTo>
                  <a:lnTo>
                    <a:pt x="40827" y="17564"/>
                  </a:lnTo>
                  <a:lnTo>
                    <a:pt x="41112" y="17778"/>
                  </a:lnTo>
                  <a:lnTo>
                    <a:pt x="41326" y="17991"/>
                  </a:lnTo>
                  <a:lnTo>
                    <a:pt x="41504" y="18205"/>
                  </a:lnTo>
                  <a:lnTo>
                    <a:pt x="41611" y="18348"/>
                  </a:lnTo>
                  <a:lnTo>
                    <a:pt x="41647" y="18526"/>
                  </a:lnTo>
                  <a:lnTo>
                    <a:pt x="41611" y="18668"/>
                  </a:lnTo>
                  <a:lnTo>
                    <a:pt x="41576" y="18811"/>
                  </a:lnTo>
                  <a:lnTo>
                    <a:pt x="41504" y="18918"/>
                  </a:lnTo>
                  <a:lnTo>
                    <a:pt x="41291" y="19167"/>
                  </a:lnTo>
                  <a:lnTo>
                    <a:pt x="41041" y="19523"/>
                  </a:lnTo>
                  <a:lnTo>
                    <a:pt x="40970" y="19701"/>
                  </a:lnTo>
                  <a:lnTo>
                    <a:pt x="40970" y="19915"/>
                  </a:lnTo>
                  <a:lnTo>
                    <a:pt x="41006" y="20129"/>
                  </a:lnTo>
                  <a:lnTo>
                    <a:pt x="41112" y="20307"/>
                  </a:lnTo>
                  <a:lnTo>
                    <a:pt x="41184" y="20378"/>
                  </a:lnTo>
                  <a:lnTo>
                    <a:pt x="41255" y="20449"/>
                  </a:lnTo>
                  <a:lnTo>
                    <a:pt x="41469" y="20521"/>
                  </a:lnTo>
                  <a:lnTo>
                    <a:pt x="41682" y="20485"/>
                  </a:lnTo>
                  <a:lnTo>
                    <a:pt x="41932" y="20414"/>
                  </a:lnTo>
                  <a:lnTo>
                    <a:pt x="42146" y="20343"/>
                  </a:lnTo>
                  <a:lnTo>
                    <a:pt x="42359" y="20343"/>
                  </a:lnTo>
                  <a:lnTo>
                    <a:pt x="42431" y="20378"/>
                  </a:lnTo>
                  <a:lnTo>
                    <a:pt x="42537" y="20414"/>
                  </a:lnTo>
                  <a:lnTo>
                    <a:pt x="42609" y="20485"/>
                  </a:lnTo>
                  <a:lnTo>
                    <a:pt x="42644" y="20592"/>
                  </a:lnTo>
                  <a:lnTo>
                    <a:pt x="42787" y="20770"/>
                  </a:lnTo>
                  <a:lnTo>
                    <a:pt x="42965" y="20913"/>
                  </a:lnTo>
                  <a:lnTo>
                    <a:pt x="43214" y="21055"/>
                  </a:lnTo>
                  <a:lnTo>
                    <a:pt x="43464" y="21126"/>
                  </a:lnTo>
                  <a:lnTo>
                    <a:pt x="44390" y="21198"/>
                  </a:lnTo>
                  <a:lnTo>
                    <a:pt x="44497" y="21233"/>
                  </a:lnTo>
                  <a:lnTo>
                    <a:pt x="44639" y="21304"/>
                  </a:lnTo>
                  <a:lnTo>
                    <a:pt x="44746" y="21376"/>
                  </a:lnTo>
                  <a:lnTo>
                    <a:pt x="44853" y="21483"/>
                  </a:lnTo>
                  <a:lnTo>
                    <a:pt x="45387" y="22231"/>
                  </a:lnTo>
                  <a:lnTo>
                    <a:pt x="45530" y="22409"/>
                  </a:lnTo>
                  <a:lnTo>
                    <a:pt x="45637" y="22551"/>
                  </a:lnTo>
                  <a:lnTo>
                    <a:pt x="45744" y="22623"/>
                  </a:lnTo>
                  <a:lnTo>
                    <a:pt x="45779" y="22623"/>
                  </a:lnTo>
                  <a:lnTo>
                    <a:pt x="45815" y="22409"/>
                  </a:lnTo>
                  <a:lnTo>
                    <a:pt x="45744" y="22124"/>
                  </a:lnTo>
                  <a:lnTo>
                    <a:pt x="45744" y="22017"/>
                  </a:lnTo>
                  <a:lnTo>
                    <a:pt x="45779" y="21981"/>
                  </a:lnTo>
                  <a:lnTo>
                    <a:pt x="45886" y="22017"/>
                  </a:lnTo>
                  <a:lnTo>
                    <a:pt x="46064" y="22124"/>
                  </a:lnTo>
                  <a:lnTo>
                    <a:pt x="46242" y="22231"/>
                  </a:lnTo>
                  <a:lnTo>
                    <a:pt x="46349" y="22231"/>
                  </a:lnTo>
                  <a:lnTo>
                    <a:pt x="46421" y="22195"/>
                  </a:lnTo>
                  <a:lnTo>
                    <a:pt x="46456" y="22124"/>
                  </a:lnTo>
                  <a:lnTo>
                    <a:pt x="46456" y="21946"/>
                  </a:lnTo>
                  <a:lnTo>
                    <a:pt x="46492" y="21768"/>
                  </a:lnTo>
                  <a:lnTo>
                    <a:pt x="46492" y="21732"/>
                  </a:lnTo>
                  <a:lnTo>
                    <a:pt x="46527" y="21696"/>
                  </a:lnTo>
                  <a:lnTo>
                    <a:pt x="46599" y="21696"/>
                  </a:lnTo>
                  <a:lnTo>
                    <a:pt x="46634" y="21732"/>
                  </a:lnTo>
                  <a:lnTo>
                    <a:pt x="46777" y="21839"/>
                  </a:lnTo>
                  <a:lnTo>
                    <a:pt x="46919" y="22053"/>
                  </a:lnTo>
                  <a:lnTo>
                    <a:pt x="46991" y="22088"/>
                  </a:lnTo>
                  <a:lnTo>
                    <a:pt x="47133" y="22124"/>
                  </a:lnTo>
                  <a:lnTo>
                    <a:pt x="47204" y="22053"/>
                  </a:lnTo>
                  <a:lnTo>
                    <a:pt x="47276" y="21981"/>
                  </a:lnTo>
                  <a:lnTo>
                    <a:pt x="47276" y="21803"/>
                  </a:lnTo>
                  <a:lnTo>
                    <a:pt x="47276" y="21625"/>
                  </a:lnTo>
                  <a:lnTo>
                    <a:pt x="47311" y="21732"/>
                  </a:lnTo>
                  <a:lnTo>
                    <a:pt x="47382" y="21839"/>
                  </a:lnTo>
                  <a:lnTo>
                    <a:pt x="47489" y="21910"/>
                  </a:lnTo>
                  <a:lnTo>
                    <a:pt x="47774" y="21910"/>
                  </a:lnTo>
                  <a:lnTo>
                    <a:pt x="48024" y="21732"/>
                  </a:lnTo>
                  <a:lnTo>
                    <a:pt x="48166" y="21625"/>
                  </a:lnTo>
                  <a:lnTo>
                    <a:pt x="48237" y="21554"/>
                  </a:lnTo>
                  <a:lnTo>
                    <a:pt x="48380" y="21411"/>
                  </a:lnTo>
                  <a:lnTo>
                    <a:pt x="48451" y="21376"/>
                  </a:lnTo>
                  <a:lnTo>
                    <a:pt x="48487" y="21376"/>
                  </a:lnTo>
                  <a:lnTo>
                    <a:pt x="48522" y="21340"/>
                  </a:lnTo>
                  <a:lnTo>
                    <a:pt x="48558" y="21304"/>
                  </a:lnTo>
                  <a:lnTo>
                    <a:pt x="48522" y="21055"/>
                  </a:lnTo>
                  <a:lnTo>
                    <a:pt x="48522" y="20948"/>
                  </a:lnTo>
                  <a:lnTo>
                    <a:pt x="48594" y="20841"/>
                  </a:lnTo>
                  <a:lnTo>
                    <a:pt x="48665" y="20770"/>
                  </a:lnTo>
                  <a:lnTo>
                    <a:pt x="48807" y="20734"/>
                  </a:lnTo>
                  <a:lnTo>
                    <a:pt x="49092" y="20734"/>
                  </a:lnTo>
                  <a:lnTo>
                    <a:pt x="49306" y="20663"/>
                  </a:lnTo>
                  <a:lnTo>
                    <a:pt x="49377" y="20556"/>
                  </a:lnTo>
                  <a:lnTo>
                    <a:pt x="49413" y="20414"/>
                  </a:lnTo>
                  <a:lnTo>
                    <a:pt x="49413" y="20307"/>
                  </a:lnTo>
                  <a:lnTo>
                    <a:pt x="49484" y="20164"/>
                  </a:lnTo>
                  <a:lnTo>
                    <a:pt x="49556" y="20022"/>
                  </a:lnTo>
                  <a:lnTo>
                    <a:pt x="49591" y="19844"/>
                  </a:lnTo>
                  <a:lnTo>
                    <a:pt x="49627" y="19773"/>
                  </a:lnTo>
                  <a:lnTo>
                    <a:pt x="49662" y="19737"/>
                  </a:lnTo>
                  <a:lnTo>
                    <a:pt x="49734" y="19773"/>
                  </a:lnTo>
                  <a:lnTo>
                    <a:pt x="49841" y="19808"/>
                  </a:lnTo>
                  <a:lnTo>
                    <a:pt x="49876" y="19844"/>
                  </a:lnTo>
                  <a:lnTo>
                    <a:pt x="49912" y="19808"/>
                  </a:lnTo>
                  <a:lnTo>
                    <a:pt x="49947" y="19737"/>
                  </a:lnTo>
                  <a:lnTo>
                    <a:pt x="49983" y="19594"/>
                  </a:lnTo>
                  <a:lnTo>
                    <a:pt x="49947" y="19345"/>
                  </a:lnTo>
                  <a:lnTo>
                    <a:pt x="49947" y="19060"/>
                  </a:lnTo>
                  <a:lnTo>
                    <a:pt x="49947" y="18775"/>
                  </a:lnTo>
                  <a:lnTo>
                    <a:pt x="49983" y="18490"/>
                  </a:lnTo>
                  <a:lnTo>
                    <a:pt x="50019" y="18276"/>
                  </a:lnTo>
                  <a:lnTo>
                    <a:pt x="50090" y="18063"/>
                  </a:lnTo>
                  <a:lnTo>
                    <a:pt x="50090" y="17920"/>
                  </a:lnTo>
                  <a:lnTo>
                    <a:pt x="50090" y="17849"/>
                  </a:lnTo>
                  <a:lnTo>
                    <a:pt x="50019" y="17813"/>
                  </a:lnTo>
                  <a:lnTo>
                    <a:pt x="49983" y="17778"/>
                  </a:lnTo>
                  <a:lnTo>
                    <a:pt x="49947" y="17742"/>
                  </a:lnTo>
                  <a:lnTo>
                    <a:pt x="49876" y="17671"/>
                  </a:lnTo>
                  <a:lnTo>
                    <a:pt x="49876" y="17564"/>
                  </a:lnTo>
                  <a:lnTo>
                    <a:pt x="49876" y="17457"/>
                  </a:lnTo>
                  <a:lnTo>
                    <a:pt x="49912" y="17386"/>
                  </a:lnTo>
                  <a:lnTo>
                    <a:pt x="49983" y="17279"/>
                  </a:lnTo>
                  <a:lnTo>
                    <a:pt x="50054" y="17243"/>
                  </a:lnTo>
                  <a:lnTo>
                    <a:pt x="50339" y="17065"/>
                  </a:lnTo>
                  <a:lnTo>
                    <a:pt x="50767" y="16816"/>
                  </a:lnTo>
                  <a:lnTo>
                    <a:pt x="50945" y="16638"/>
                  </a:lnTo>
                  <a:lnTo>
                    <a:pt x="51052" y="16459"/>
                  </a:lnTo>
                  <a:lnTo>
                    <a:pt x="51087" y="16317"/>
                  </a:lnTo>
                  <a:lnTo>
                    <a:pt x="51087" y="16246"/>
                  </a:lnTo>
                  <a:lnTo>
                    <a:pt x="51052" y="16174"/>
                  </a:lnTo>
                  <a:lnTo>
                    <a:pt x="50981" y="16068"/>
                  </a:lnTo>
                  <a:lnTo>
                    <a:pt x="50838" y="15925"/>
                  </a:lnTo>
                  <a:lnTo>
                    <a:pt x="50553" y="15711"/>
                  </a:lnTo>
                  <a:lnTo>
                    <a:pt x="50411" y="15604"/>
                  </a:lnTo>
                  <a:lnTo>
                    <a:pt x="50268" y="15462"/>
                  </a:lnTo>
                  <a:lnTo>
                    <a:pt x="50197" y="15284"/>
                  </a:lnTo>
                  <a:lnTo>
                    <a:pt x="50161" y="15070"/>
                  </a:lnTo>
                  <a:lnTo>
                    <a:pt x="50161" y="14892"/>
                  </a:lnTo>
                  <a:lnTo>
                    <a:pt x="50197" y="14678"/>
                  </a:lnTo>
                  <a:lnTo>
                    <a:pt x="50268" y="14536"/>
                  </a:lnTo>
                  <a:lnTo>
                    <a:pt x="50375" y="14393"/>
                  </a:lnTo>
                  <a:lnTo>
                    <a:pt x="50446" y="14286"/>
                  </a:lnTo>
                  <a:lnTo>
                    <a:pt x="50482" y="14179"/>
                  </a:lnTo>
                  <a:lnTo>
                    <a:pt x="50482" y="14073"/>
                  </a:lnTo>
                  <a:lnTo>
                    <a:pt x="50446" y="14001"/>
                  </a:lnTo>
                  <a:lnTo>
                    <a:pt x="50304" y="13788"/>
                  </a:lnTo>
                  <a:lnTo>
                    <a:pt x="50197" y="13609"/>
                  </a:lnTo>
                  <a:lnTo>
                    <a:pt x="50161" y="13503"/>
                  </a:lnTo>
                  <a:lnTo>
                    <a:pt x="50161" y="13396"/>
                  </a:lnTo>
                  <a:lnTo>
                    <a:pt x="50197" y="13289"/>
                  </a:lnTo>
                  <a:lnTo>
                    <a:pt x="50268" y="13218"/>
                  </a:lnTo>
                  <a:lnTo>
                    <a:pt x="50802" y="12648"/>
                  </a:lnTo>
                  <a:lnTo>
                    <a:pt x="51016" y="12398"/>
                  </a:lnTo>
                  <a:lnTo>
                    <a:pt x="51087" y="12363"/>
                  </a:lnTo>
                  <a:lnTo>
                    <a:pt x="51123" y="12363"/>
                  </a:lnTo>
                  <a:lnTo>
                    <a:pt x="51194" y="12291"/>
                  </a:lnTo>
                  <a:lnTo>
                    <a:pt x="51337" y="12006"/>
                  </a:lnTo>
                  <a:lnTo>
                    <a:pt x="51551" y="11721"/>
                  </a:lnTo>
                  <a:lnTo>
                    <a:pt x="51622" y="11614"/>
                  </a:lnTo>
                  <a:lnTo>
                    <a:pt x="51693" y="11543"/>
                  </a:lnTo>
                  <a:lnTo>
                    <a:pt x="51729" y="11508"/>
                  </a:lnTo>
                  <a:lnTo>
                    <a:pt x="51764" y="11401"/>
                  </a:lnTo>
                  <a:lnTo>
                    <a:pt x="51764" y="11116"/>
                  </a:lnTo>
                  <a:lnTo>
                    <a:pt x="51657" y="10688"/>
                  </a:lnTo>
                  <a:lnTo>
                    <a:pt x="51479" y="10332"/>
                  </a:lnTo>
                  <a:lnTo>
                    <a:pt x="51408" y="10189"/>
                  </a:lnTo>
                  <a:lnTo>
                    <a:pt x="51301" y="10083"/>
                  </a:lnTo>
                  <a:lnTo>
                    <a:pt x="51230" y="10011"/>
                  </a:lnTo>
                  <a:lnTo>
                    <a:pt x="51159" y="10011"/>
                  </a:lnTo>
                  <a:lnTo>
                    <a:pt x="51016" y="10047"/>
                  </a:lnTo>
                  <a:lnTo>
                    <a:pt x="50838" y="10083"/>
                  </a:lnTo>
                  <a:lnTo>
                    <a:pt x="50731" y="10047"/>
                  </a:lnTo>
                  <a:lnTo>
                    <a:pt x="50660" y="10011"/>
                  </a:lnTo>
                  <a:lnTo>
                    <a:pt x="50624" y="9940"/>
                  </a:lnTo>
                  <a:lnTo>
                    <a:pt x="50624" y="9833"/>
                  </a:lnTo>
                  <a:lnTo>
                    <a:pt x="50660" y="9584"/>
                  </a:lnTo>
                  <a:lnTo>
                    <a:pt x="50731" y="9334"/>
                  </a:lnTo>
                  <a:lnTo>
                    <a:pt x="50731" y="9192"/>
                  </a:lnTo>
                  <a:lnTo>
                    <a:pt x="50696" y="9121"/>
                  </a:lnTo>
                  <a:lnTo>
                    <a:pt x="50589" y="9085"/>
                  </a:lnTo>
                  <a:lnTo>
                    <a:pt x="50339" y="9085"/>
                  </a:lnTo>
                  <a:lnTo>
                    <a:pt x="50197" y="9049"/>
                  </a:lnTo>
                  <a:lnTo>
                    <a:pt x="50054" y="8943"/>
                  </a:lnTo>
                  <a:lnTo>
                    <a:pt x="49947" y="8800"/>
                  </a:lnTo>
                  <a:lnTo>
                    <a:pt x="49805" y="8551"/>
                  </a:lnTo>
                  <a:lnTo>
                    <a:pt x="49734" y="8515"/>
                  </a:lnTo>
                  <a:lnTo>
                    <a:pt x="49662" y="8515"/>
                  </a:lnTo>
                  <a:lnTo>
                    <a:pt x="49662" y="8479"/>
                  </a:lnTo>
                  <a:lnTo>
                    <a:pt x="49556" y="8373"/>
                  </a:lnTo>
                  <a:lnTo>
                    <a:pt x="49342" y="7945"/>
                  </a:lnTo>
                  <a:lnTo>
                    <a:pt x="49199" y="7696"/>
                  </a:lnTo>
                  <a:lnTo>
                    <a:pt x="49057" y="7518"/>
                  </a:lnTo>
                  <a:lnTo>
                    <a:pt x="48950" y="7411"/>
                  </a:lnTo>
                  <a:lnTo>
                    <a:pt x="48843" y="7411"/>
                  </a:lnTo>
                  <a:lnTo>
                    <a:pt x="48772" y="7482"/>
                  </a:lnTo>
                  <a:lnTo>
                    <a:pt x="48665" y="7482"/>
                  </a:lnTo>
                  <a:lnTo>
                    <a:pt x="48629" y="7411"/>
                  </a:lnTo>
                  <a:lnTo>
                    <a:pt x="48594" y="7161"/>
                  </a:lnTo>
                  <a:lnTo>
                    <a:pt x="48558" y="6698"/>
                  </a:lnTo>
                  <a:lnTo>
                    <a:pt x="48522" y="6449"/>
                  </a:lnTo>
                  <a:lnTo>
                    <a:pt x="48451" y="6235"/>
                  </a:lnTo>
                  <a:lnTo>
                    <a:pt x="48380" y="6093"/>
                  </a:lnTo>
                  <a:lnTo>
                    <a:pt x="48273" y="6021"/>
                  </a:lnTo>
                  <a:lnTo>
                    <a:pt x="48166" y="5950"/>
                  </a:lnTo>
                  <a:lnTo>
                    <a:pt x="48095" y="5843"/>
                  </a:lnTo>
                  <a:lnTo>
                    <a:pt x="48059" y="5736"/>
                  </a:lnTo>
                  <a:lnTo>
                    <a:pt x="48059" y="5594"/>
                  </a:lnTo>
                  <a:lnTo>
                    <a:pt x="48059" y="5273"/>
                  </a:lnTo>
                  <a:lnTo>
                    <a:pt x="48059" y="4988"/>
                  </a:lnTo>
                  <a:lnTo>
                    <a:pt x="47988" y="4810"/>
                  </a:lnTo>
                  <a:lnTo>
                    <a:pt x="47952" y="4739"/>
                  </a:lnTo>
                  <a:lnTo>
                    <a:pt x="47810" y="4596"/>
                  </a:lnTo>
                  <a:lnTo>
                    <a:pt x="47774" y="4596"/>
                  </a:lnTo>
                  <a:lnTo>
                    <a:pt x="47667" y="4632"/>
                  </a:lnTo>
                  <a:lnTo>
                    <a:pt x="47561" y="4703"/>
                  </a:lnTo>
                  <a:lnTo>
                    <a:pt x="47418" y="4810"/>
                  </a:lnTo>
                  <a:lnTo>
                    <a:pt x="47204" y="5059"/>
                  </a:lnTo>
                  <a:lnTo>
                    <a:pt x="47062" y="5131"/>
                  </a:lnTo>
                  <a:lnTo>
                    <a:pt x="47062" y="5131"/>
                  </a:lnTo>
                  <a:lnTo>
                    <a:pt x="47097" y="4988"/>
                  </a:lnTo>
                  <a:lnTo>
                    <a:pt x="47169" y="4739"/>
                  </a:lnTo>
                  <a:lnTo>
                    <a:pt x="47204" y="4596"/>
                  </a:lnTo>
                  <a:lnTo>
                    <a:pt x="47169" y="4561"/>
                  </a:lnTo>
                  <a:lnTo>
                    <a:pt x="47133" y="4525"/>
                  </a:lnTo>
                  <a:lnTo>
                    <a:pt x="46991" y="4489"/>
                  </a:lnTo>
                  <a:lnTo>
                    <a:pt x="46812" y="4489"/>
                  </a:lnTo>
                  <a:lnTo>
                    <a:pt x="46563" y="4561"/>
                  </a:lnTo>
                  <a:lnTo>
                    <a:pt x="46314" y="4703"/>
                  </a:lnTo>
                  <a:lnTo>
                    <a:pt x="46064" y="4846"/>
                  </a:lnTo>
                  <a:lnTo>
                    <a:pt x="45851" y="5024"/>
                  </a:lnTo>
                  <a:lnTo>
                    <a:pt x="45566" y="5344"/>
                  </a:lnTo>
                  <a:lnTo>
                    <a:pt x="45494" y="5451"/>
                  </a:lnTo>
                  <a:lnTo>
                    <a:pt x="45459" y="5487"/>
                  </a:lnTo>
                  <a:lnTo>
                    <a:pt x="45530" y="5523"/>
                  </a:lnTo>
                  <a:lnTo>
                    <a:pt x="45494" y="5558"/>
                  </a:lnTo>
                  <a:lnTo>
                    <a:pt x="45494" y="5594"/>
                  </a:lnTo>
                  <a:lnTo>
                    <a:pt x="45459" y="5665"/>
                  </a:lnTo>
                  <a:lnTo>
                    <a:pt x="45387" y="5736"/>
                  </a:lnTo>
                  <a:lnTo>
                    <a:pt x="45138" y="5879"/>
                  </a:lnTo>
                  <a:lnTo>
                    <a:pt x="44817" y="5986"/>
                  </a:lnTo>
                  <a:lnTo>
                    <a:pt x="44604" y="5986"/>
                  </a:lnTo>
                  <a:lnTo>
                    <a:pt x="44426" y="5879"/>
                  </a:lnTo>
                  <a:lnTo>
                    <a:pt x="44283" y="5665"/>
                  </a:lnTo>
                  <a:lnTo>
                    <a:pt x="44141" y="5451"/>
                  </a:lnTo>
                  <a:lnTo>
                    <a:pt x="43927" y="5309"/>
                  </a:lnTo>
                  <a:lnTo>
                    <a:pt x="43856" y="5309"/>
                  </a:lnTo>
                  <a:lnTo>
                    <a:pt x="43820" y="5380"/>
                  </a:lnTo>
                  <a:lnTo>
                    <a:pt x="43784" y="5487"/>
                  </a:lnTo>
                  <a:lnTo>
                    <a:pt x="43820" y="5665"/>
                  </a:lnTo>
                  <a:lnTo>
                    <a:pt x="43856" y="5950"/>
                  </a:lnTo>
                  <a:lnTo>
                    <a:pt x="43820" y="5879"/>
                  </a:lnTo>
                  <a:lnTo>
                    <a:pt x="43784" y="5808"/>
                  </a:lnTo>
                  <a:lnTo>
                    <a:pt x="43677" y="5736"/>
                  </a:lnTo>
                  <a:lnTo>
                    <a:pt x="43571" y="5701"/>
                  </a:lnTo>
                  <a:lnTo>
                    <a:pt x="43428" y="5736"/>
                  </a:lnTo>
                  <a:lnTo>
                    <a:pt x="43179" y="5808"/>
                  </a:lnTo>
                  <a:lnTo>
                    <a:pt x="42965" y="5950"/>
                  </a:lnTo>
                  <a:lnTo>
                    <a:pt x="42858" y="5950"/>
                  </a:lnTo>
                  <a:lnTo>
                    <a:pt x="42716" y="5914"/>
                  </a:lnTo>
                  <a:lnTo>
                    <a:pt x="42537" y="5808"/>
                  </a:lnTo>
                  <a:lnTo>
                    <a:pt x="42324" y="5665"/>
                  </a:lnTo>
                  <a:lnTo>
                    <a:pt x="42110" y="5523"/>
                  </a:lnTo>
                  <a:lnTo>
                    <a:pt x="42074" y="5309"/>
                  </a:lnTo>
                  <a:lnTo>
                    <a:pt x="42039" y="5024"/>
                  </a:lnTo>
                  <a:lnTo>
                    <a:pt x="41932" y="4774"/>
                  </a:lnTo>
                  <a:lnTo>
                    <a:pt x="41825" y="4561"/>
                  </a:lnTo>
                  <a:lnTo>
                    <a:pt x="41682" y="4383"/>
                  </a:lnTo>
                  <a:lnTo>
                    <a:pt x="41504" y="4240"/>
                  </a:lnTo>
                  <a:lnTo>
                    <a:pt x="40899" y="3991"/>
                  </a:lnTo>
                  <a:lnTo>
                    <a:pt x="40863" y="3955"/>
                  </a:lnTo>
                  <a:lnTo>
                    <a:pt x="40863" y="3884"/>
                  </a:lnTo>
                  <a:lnTo>
                    <a:pt x="40899" y="3812"/>
                  </a:lnTo>
                  <a:lnTo>
                    <a:pt x="41041" y="3706"/>
                  </a:lnTo>
                  <a:lnTo>
                    <a:pt x="41077" y="3670"/>
                  </a:lnTo>
                  <a:lnTo>
                    <a:pt x="41148" y="3599"/>
                  </a:lnTo>
                  <a:lnTo>
                    <a:pt x="41184" y="3421"/>
                  </a:lnTo>
                  <a:lnTo>
                    <a:pt x="41184" y="3207"/>
                  </a:lnTo>
                  <a:lnTo>
                    <a:pt x="41077" y="2993"/>
                  </a:lnTo>
                  <a:lnTo>
                    <a:pt x="40934" y="2779"/>
                  </a:lnTo>
                  <a:lnTo>
                    <a:pt x="40756" y="2530"/>
                  </a:lnTo>
                  <a:lnTo>
                    <a:pt x="40542" y="2316"/>
                  </a:lnTo>
                  <a:lnTo>
                    <a:pt x="40364" y="2138"/>
                  </a:lnTo>
                  <a:lnTo>
                    <a:pt x="40008" y="1889"/>
                  </a:lnTo>
                  <a:lnTo>
                    <a:pt x="39759" y="1675"/>
                  </a:lnTo>
                  <a:lnTo>
                    <a:pt x="39652" y="1532"/>
                  </a:lnTo>
                  <a:lnTo>
                    <a:pt x="39545" y="1461"/>
                  </a:lnTo>
                  <a:lnTo>
                    <a:pt x="39474" y="1497"/>
                  </a:lnTo>
                  <a:lnTo>
                    <a:pt x="39438" y="1532"/>
                  </a:lnTo>
                  <a:lnTo>
                    <a:pt x="39402" y="1604"/>
                  </a:lnTo>
                  <a:lnTo>
                    <a:pt x="39331" y="1604"/>
                  </a:lnTo>
                  <a:lnTo>
                    <a:pt x="39295" y="1568"/>
                  </a:lnTo>
                  <a:lnTo>
                    <a:pt x="39295" y="1461"/>
                  </a:lnTo>
                  <a:lnTo>
                    <a:pt x="39295" y="1141"/>
                  </a:lnTo>
                  <a:lnTo>
                    <a:pt x="39331" y="962"/>
                  </a:lnTo>
                  <a:lnTo>
                    <a:pt x="39295" y="891"/>
                  </a:lnTo>
                  <a:lnTo>
                    <a:pt x="39295" y="856"/>
                  </a:lnTo>
                  <a:lnTo>
                    <a:pt x="39260" y="856"/>
                  </a:lnTo>
                  <a:lnTo>
                    <a:pt x="39224" y="962"/>
                  </a:lnTo>
                  <a:lnTo>
                    <a:pt x="39224" y="998"/>
                  </a:lnTo>
                  <a:lnTo>
                    <a:pt x="39153" y="891"/>
                  </a:lnTo>
                  <a:lnTo>
                    <a:pt x="39117" y="962"/>
                  </a:lnTo>
                  <a:lnTo>
                    <a:pt x="39010" y="998"/>
                  </a:lnTo>
                  <a:lnTo>
                    <a:pt x="38725" y="1141"/>
                  </a:lnTo>
                  <a:lnTo>
                    <a:pt x="38583" y="1176"/>
                  </a:lnTo>
                  <a:lnTo>
                    <a:pt x="38476" y="1141"/>
                  </a:lnTo>
                  <a:lnTo>
                    <a:pt x="38405" y="1105"/>
                  </a:lnTo>
                  <a:lnTo>
                    <a:pt x="38405" y="1034"/>
                  </a:lnTo>
                  <a:lnTo>
                    <a:pt x="38405" y="891"/>
                  </a:lnTo>
                  <a:lnTo>
                    <a:pt x="38334" y="713"/>
                  </a:lnTo>
                  <a:lnTo>
                    <a:pt x="38191" y="499"/>
                  </a:lnTo>
                  <a:lnTo>
                    <a:pt x="38049" y="286"/>
                  </a:lnTo>
                  <a:lnTo>
                    <a:pt x="37942" y="214"/>
                  </a:lnTo>
                  <a:lnTo>
                    <a:pt x="37835" y="107"/>
                  </a:lnTo>
                  <a:lnTo>
                    <a:pt x="37585" y="36"/>
                  </a:lnTo>
                  <a:lnTo>
                    <a:pt x="373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0"/>
            <p:cNvSpPr/>
            <p:nvPr/>
          </p:nvSpPr>
          <p:spPr>
            <a:xfrm>
              <a:off x="367250" y="3029825"/>
              <a:ext cx="1333300" cy="615450"/>
            </a:xfrm>
            <a:custGeom>
              <a:avLst/>
              <a:gdLst/>
              <a:ahLst/>
              <a:cxnLst/>
              <a:rect l="l" t="t" r="r" b="b"/>
              <a:pathLst>
                <a:path w="53332" h="24618" extrusionOk="0">
                  <a:moveTo>
                    <a:pt x="40150" y="3812"/>
                  </a:moveTo>
                  <a:lnTo>
                    <a:pt x="40115" y="3848"/>
                  </a:lnTo>
                  <a:lnTo>
                    <a:pt x="40008" y="3955"/>
                  </a:lnTo>
                  <a:lnTo>
                    <a:pt x="39830" y="4204"/>
                  </a:lnTo>
                  <a:lnTo>
                    <a:pt x="39830" y="4097"/>
                  </a:lnTo>
                  <a:lnTo>
                    <a:pt x="39830" y="4026"/>
                  </a:lnTo>
                  <a:lnTo>
                    <a:pt x="39901" y="3955"/>
                  </a:lnTo>
                  <a:lnTo>
                    <a:pt x="39972" y="3884"/>
                  </a:lnTo>
                  <a:lnTo>
                    <a:pt x="40079" y="3812"/>
                  </a:lnTo>
                  <a:close/>
                  <a:moveTo>
                    <a:pt x="40400" y="4240"/>
                  </a:moveTo>
                  <a:lnTo>
                    <a:pt x="40542" y="4276"/>
                  </a:lnTo>
                  <a:lnTo>
                    <a:pt x="40613" y="4347"/>
                  </a:lnTo>
                  <a:lnTo>
                    <a:pt x="40578" y="4454"/>
                  </a:lnTo>
                  <a:lnTo>
                    <a:pt x="40507" y="4561"/>
                  </a:lnTo>
                  <a:lnTo>
                    <a:pt x="40364" y="4667"/>
                  </a:lnTo>
                  <a:lnTo>
                    <a:pt x="40293" y="4810"/>
                  </a:lnTo>
                  <a:lnTo>
                    <a:pt x="40150" y="4596"/>
                  </a:lnTo>
                  <a:lnTo>
                    <a:pt x="39972" y="4454"/>
                  </a:lnTo>
                  <a:lnTo>
                    <a:pt x="39901" y="4347"/>
                  </a:lnTo>
                  <a:lnTo>
                    <a:pt x="39830" y="4240"/>
                  </a:lnTo>
                  <a:close/>
                  <a:moveTo>
                    <a:pt x="47845" y="20236"/>
                  </a:moveTo>
                  <a:lnTo>
                    <a:pt x="48166" y="20485"/>
                  </a:lnTo>
                  <a:lnTo>
                    <a:pt x="48380" y="20699"/>
                  </a:lnTo>
                  <a:lnTo>
                    <a:pt x="48451" y="20770"/>
                  </a:lnTo>
                  <a:lnTo>
                    <a:pt x="48415" y="20806"/>
                  </a:lnTo>
                  <a:lnTo>
                    <a:pt x="48344" y="20806"/>
                  </a:lnTo>
                  <a:lnTo>
                    <a:pt x="48202" y="20770"/>
                  </a:lnTo>
                  <a:lnTo>
                    <a:pt x="47881" y="20592"/>
                  </a:lnTo>
                  <a:lnTo>
                    <a:pt x="47738" y="20485"/>
                  </a:lnTo>
                  <a:lnTo>
                    <a:pt x="47667" y="20414"/>
                  </a:lnTo>
                  <a:lnTo>
                    <a:pt x="47667" y="20342"/>
                  </a:lnTo>
                  <a:lnTo>
                    <a:pt x="47703" y="20307"/>
                  </a:lnTo>
                  <a:lnTo>
                    <a:pt x="47845" y="20236"/>
                  </a:lnTo>
                  <a:close/>
                  <a:moveTo>
                    <a:pt x="33702" y="0"/>
                  </a:moveTo>
                  <a:lnTo>
                    <a:pt x="33524" y="36"/>
                  </a:lnTo>
                  <a:lnTo>
                    <a:pt x="33275" y="107"/>
                  </a:lnTo>
                  <a:lnTo>
                    <a:pt x="32990" y="250"/>
                  </a:lnTo>
                  <a:lnTo>
                    <a:pt x="32669" y="428"/>
                  </a:lnTo>
                  <a:lnTo>
                    <a:pt x="32420" y="606"/>
                  </a:lnTo>
                  <a:lnTo>
                    <a:pt x="32170" y="820"/>
                  </a:lnTo>
                  <a:lnTo>
                    <a:pt x="32028" y="1034"/>
                  </a:lnTo>
                  <a:lnTo>
                    <a:pt x="31992" y="1140"/>
                  </a:lnTo>
                  <a:lnTo>
                    <a:pt x="31992" y="1212"/>
                  </a:lnTo>
                  <a:lnTo>
                    <a:pt x="31992" y="1354"/>
                  </a:lnTo>
                  <a:lnTo>
                    <a:pt x="31921" y="1497"/>
                  </a:lnTo>
                  <a:lnTo>
                    <a:pt x="31850" y="1604"/>
                  </a:lnTo>
                  <a:lnTo>
                    <a:pt x="31743" y="1675"/>
                  </a:lnTo>
                  <a:lnTo>
                    <a:pt x="31600" y="1675"/>
                  </a:lnTo>
                  <a:lnTo>
                    <a:pt x="31422" y="1639"/>
                  </a:lnTo>
                  <a:lnTo>
                    <a:pt x="31280" y="1568"/>
                  </a:lnTo>
                  <a:lnTo>
                    <a:pt x="31137" y="1425"/>
                  </a:lnTo>
                  <a:lnTo>
                    <a:pt x="30959" y="1283"/>
                  </a:lnTo>
                  <a:lnTo>
                    <a:pt x="30816" y="1212"/>
                  </a:lnTo>
                  <a:lnTo>
                    <a:pt x="30674" y="1176"/>
                  </a:lnTo>
                  <a:lnTo>
                    <a:pt x="30567" y="1176"/>
                  </a:lnTo>
                  <a:lnTo>
                    <a:pt x="30282" y="1319"/>
                  </a:lnTo>
                  <a:lnTo>
                    <a:pt x="30211" y="1390"/>
                  </a:lnTo>
                  <a:lnTo>
                    <a:pt x="30104" y="1604"/>
                  </a:lnTo>
                  <a:lnTo>
                    <a:pt x="30033" y="1710"/>
                  </a:lnTo>
                  <a:lnTo>
                    <a:pt x="29819" y="1710"/>
                  </a:lnTo>
                  <a:lnTo>
                    <a:pt x="29712" y="1604"/>
                  </a:lnTo>
                  <a:lnTo>
                    <a:pt x="29641" y="1568"/>
                  </a:lnTo>
                  <a:lnTo>
                    <a:pt x="29498" y="1568"/>
                  </a:lnTo>
                  <a:lnTo>
                    <a:pt x="29427" y="1604"/>
                  </a:lnTo>
                  <a:lnTo>
                    <a:pt x="29320" y="1746"/>
                  </a:lnTo>
                  <a:lnTo>
                    <a:pt x="29178" y="1960"/>
                  </a:lnTo>
                  <a:lnTo>
                    <a:pt x="29035" y="2209"/>
                  </a:lnTo>
                  <a:lnTo>
                    <a:pt x="28893" y="2387"/>
                  </a:lnTo>
                  <a:lnTo>
                    <a:pt x="28715" y="2459"/>
                  </a:lnTo>
                  <a:lnTo>
                    <a:pt x="28608" y="2494"/>
                  </a:lnTo>
                  <a:lnTo>
                    <a:pt x="28536" y="2494"/>
                  </a:lnTo>
                  <a:lnTo>
                    <a:pt x="28109" y="2316"/>
                  </a:lnTo>
                  <a:lnTo>
                    <a:pt x="27681" y="2067"/>
                  </a:lnTo>
                  <a:lnTo>
                    <a:pt x="27468" y="1960"/>
                  </a:lnTo>
                  <a:lnTo>
                    <a:pt x="27290" y="1782"/>
                  </a:lnTo>
                  <a:lnTo>
                    <a:pt x="27111" y="1639"/>
                  </a:lnTo>
                  <a:lnTo>
                    <a:pt x="27040" y="1532"/>
                  </a:lnTo>
                  <a:lnTo>
                    <a:pt x="26969" y="1425"/>
                  </a:lnTo>
                  <a:lnTo>
                    <a:pt x="26898" y="1425"/>
                  </a:lnTo>
                  <a:lnTo>
                    <a:pt x="26791" y="1497"/>
                  </a:lnTo>
                  <a:lnTo>
                    <a:pt x="26720" y="1604"/>
                  </a:lnTo>
                  <a:lnTo>
                    <a:pt x="26648" y="1710"/>
                  </a:lnTo>
                  <a:lnTo>
                    <a:pt x="26506" y="1782"/>
                  </a:lnTo>
                  <a:lnTo>
                    <a:pt x="26363" y="1782"/>
                  </a:lnTo>
                  <a:lnTo>
                    <a:pt x="26221" y="1675"/>
                  </a:lnTo>
                  <a:lnTo>
                    <a:pt x="25936" y="1497"/>
                  </a:lnTo>
                  <a:lnTo>
                    <a:pt x="25865" y="1461"/>
                  </a:lnTo>
                  <a:lnTo>
                    <a:pt x="25793" y="1461"/>
                  </a:lnTo>
                  <a:lnTo>
                    <a:pt x="25722" y="1497"/>
                  </a:lnTo>
                  <a:lnTo>
                    <a:pt x="25651" y="1497"/>
                  </a:lnTo>
                  <a:lnTo>
                    <a:pt x="25615" y="1532"/>
                  </a:lnTo>
                  <a:lnTo>
                    <a:pt x="25508" y="1746"/>
                  </a:lnTo>
                  <a:lnTo>
                    <a:pt x="25401" y="1924"/>
                  </a:lnTo>
                  <a:lnTo>
                    <a:pt x="25366" y="1960"/>
                  </a:lnTo>
                  <a:lnTo>
                    <a:pt x="25330" y="1960"/>
                  </a:lnTo>
                  <a:lnTo>
                    <a:pt x="25223" y="1924"/>
                  </a:lnTo>
                  <a:lnTo>
                    <a:pt x="25116" y="1960"/>
                  </a:lnTo>
                  <a:lnTo>
                    <a:pt x="25045" y="1960"/>
                  </a:lnTo>
                  <a:lnTo>
                    <a:pt x="24938" y="1924"/>
                  </a:lnTo>
                  <a:lnTo>
                    <a:pt x="24618" y="1782"/>
                  </a:lnTo>
                  <a:lnTo>
                    <a:pt x="24546" y="1746"/>
                  </a:lnTo>
                  <a:lnTo>
                    <a:pt x="24475" y="1710"/>
                  </a:lnTo>
                  <a:lnTo>
                    <a:pt x="24368" y="1746"/>
                  </a:lnTo>
                  <a:lnTo>
                    <a:pt x="24297" y="1782"/>
                  </a:lnTo>
                  <a:lnTo>
                    <a:pt x="24119" y="1924"/>
                  </a:lnTo>
                  <a:lnTo>
                    <a:pt x="23976" y="2174"/>
                  </a:lnTo>
                  <a:lnTo>
                    <a:pt x="23620" y="2886"/>
                  </a:lnTo>
                  <a:lnTo>
                    <a:pt x="23620" y="2957"/>
                  </a:lnTo>
                  <a:lnTo>
                    <a:pt x="23442" y="2850"/>
                  </a:lnTo>
                  <a:lnTo>
                    <a:pt x="23193" y="2708"/>
                  </a:lnTo>
                  <a:lnTo>
                    <a:pt x="22979" y="2672"/>
                  </a:lnTo>
                  <a:lnTo>
                    <a:pt x="22765" y="2672"/>
                  </a:lnTo>
                  <a:lnTo>
                    <a:pt x="22551" y="2744"/>
                  </a:lnTo>
                  <a:lnTo>
                    <a:pt x="22373" y="2886"/>
                  </a:lnTo>
                  <a:lnTo>
                    <a:pt x="21518" y="3812"/>
                  </a:lnTo>
                  <a:lnTo>
                    <a:pt x="21376" y="3991"/>
                  </a:lnTo>
                  <a:lnTo>
                    <a:pt x="21269" y="4169"/>
                  </a:lnTo>
                  <a:lnTo>
                    <a:pt x="21198" y="4311"/>
                  </a:lnTo>
                  <a:lnTo>
                    <a:pt x="21198" y="4418"/>
                  </a:lnTo>
                  <a:lnTo>
                    <a:pt x="21091" y="4454"/>
                  </a:lnTo>
                  <a:lnTo>
                    <a:pt x="20984" y="4561"/>
                  </a:lnTo>
                  <a:lnTo>
                    <a:pt x="20735" y="4739"/>
                  </a:lnTo>
                  <a:lnTo>
                    <a:pt x="20628" y="4810"/>
                  </a:lnTo>
                  <a:lnTo>
                    <a:pt x="20521" y="4810"/>
                  </a:lnTo>
                  <a:lnTo>
                    <a:pt x="19915" y="4703"/>
                  </a:lnTo>
                  <a:lnTo>
                    <a:pt x="19773" y="4632"/>
                  </a:lnTo>
                  <a:lnTo>
                    <a:pt x="19595" y="4561"/>
                  </a:lnTo>
                  <a:lnTo>
                    <a:pt x="19452" y="4418"/>
                  </a:lnTo>
                  <a:lnTo>
                    <a:pt x="19381" y="4276"/>
                  </a:lnTo>
                  <a:lnTo>
                    <a:pt x="19310" y="4169"/>
                  </a:lnTo>
                  <a:lnTo>
                    <a:pt x="19274" y="4133"/>
                  </a:lnTo>
                  <a:lnTo>
                    <a:pt x="19238" y="4097"/>
                  </a:lnTo>
                  <a:lnTo>
                    <a:pt x="19203" y="4169"/>
                  </a:lnTo>
                  <a:lnTo>
                    <a:pt x="19131" y="4311"/>
                  </a:lnTo>
                  <a:lnTo>
                    <a:pt x="19060" y="4418"/>
                  </a:lnTo>
                  <a:lnTo>
                    <a:pt x="18775" y="4632"/>
                  </a:lnTo>
                  <a:lnTo>
                    <a:pt x="18455" y="4774"/>
                  </a:lnTo>
                  <a:lnTo>
                    <a:pt x="17956" y="4917"/>
                  </a:lnTo>
                  <a:lnTo>
                    <a:pt x="17742" y="4988"/>
                  </a:lnTo>
                  <a:lnTo>
                    <a:pt x="17528" y="5095"/>
                  </a:lnTo>
                  <a:lnTo>
                    <a:pt x="17350" y="5202"/>
                  </a:lnTo>
                  <a:lnTo>
                    <a:pt x="17279" y="5309"/>
                  </a:lnTo>
                  <a:lnTo>
                    <a:pt x="17172" y="5451"/>
                  </a:lnTo>
                  <a:lnTo>
                    <a:pt x="17136" y="5487"/>
                  </a:lnTo>
                  <a:lnTo>
                    <a:pt x="17136" y="5451"/>
                  </a:lnTo>
                  <a:lnTo>
                    <a:pt x="17065" y="5416"/>
                  </a:lnTo>
                  <a:lnTo>
                    <a:pt x="16958" y="5344"/>
                  </a:lnTo>
                  <a:lnTo>
                    <a:pt x="16566" y="5237"/>
                  </a:lnTo>
                  <a:lnTo>
                    <a:pt x="16317" y="5202"/>
                  </a:lnTo>
                  <a:lnTo>
                    <a:pt x="16068" y="5202"/>
                  </a:lnTo>
                  <a:lnTo>
                    <a:pt x="15854" y="5309"/>
                  </a:lnTo>
                  <a:lnTo>
                    <a:pt x="15676" y="5416"/>
                  </a:lnTo>
                  <a:lnTo>
                    <a:pt x="15569" y="5522"/>
                  </a:lnTo>
                  <a:lnTo>
                    <a:pt x="15462" y="5558"/>
                  </a:lnTo>
                  <a:lnTo>
                    <a:pt x="15355" y="5558"/>
                  </a:lnTo>
                  <a:lnTo>
                    <a:pt x="15284" y="5451"/>
                  </a:lnTo>
                  <a:lnTo>
                    <a:pt x="15248" y="5344"/>
                  </a:lnTo>
                  <a:lnTo>
                    <a:pt x="15177" y="5309"/>
                  </a:lnTo>
                  <a:lnTo>
                    <a:pt x="15070" y="5344"/>
                  </a:lnTo>
                  <a:lnTo>
                    <a:pt x="14999" y="5451"/>
                  </a:lnTo>
                  <a:lnTo>
                    <a:pt x="14892" y="5558"/>
                  </a:lnTo>
                  <a:lnTo>
                    <a:pt x="14785" y="5594"/>
                  </a:lnTo>
                  <a:lnTo>
                    <a:pt x="14714" y="5594"/>
                  </a:lnTo>
                  <a:lnTo>
                    <a:pt x="14643" y="5522"/>
                  </a:lnTo>
                  <a:lnTo>
                    <a:pt x="14607" y="5416"/>
                  </a:lnTo>
                  <a:lnTo>
                    <a:pt x="14607" y="5273"/>
                  </a:lnTo>
                  <a:lnTo>
                    <a:pt x="14607" y="5095"/>
                  </a:lnTo>
                  <a:lnTo>
                    <a:pt x="14643" y="4917"/>
                  </a:lnTo>
                  <a:lnTo>
                    <a:pt x="14643" y="4774"/>
                  </a:lnTo>
                  <a:lnTo>
                    <a:pt x="14571" y="4667"/>
                  </a:lnTo>
                  <a:lnTo>
                    <a:pt x="14500" y="4561"/>
                  </a:lnTo>
                  <a:lnTo>
                    <a:pt x="14358" y="4525"/>
                  </a:lnTo>
                  <a:lnTo>
                    <a:pt x="14215" y="4525"/>
                  </a:lnTo>
                  <a:lnTo>
                    <a:pt x="14073" y="4454"/>
                  </a:lnTo>
                  <a:lnTo>
                    <a:pt x="14001" y="4382"/>
                  </a:lnTo>
                  <a:lnTo>
                    <a:pt x="13966" y="4311"/>
                  </a:lnTo>
                  <a:lnTo>
                    <a:pt x="13966" y="4204"/>
                  </a:lnTo>
                  <a:lnTo>
                    <a:pt x="13895" y="4133"/>
                  </a:lnTo>
                  <a:lnTo>
                    <a:pt x="13823" y="4097"/>
                  </a:lnTo>
                  <a:lnTo>
                    <a:pt x="13716" y="4062"/>
                  </a:lnTo>
                  <a:lnTo>
                    <a:pt x="13574" y="4097"/>
                  </a:lnTo>
                  <a:lnTo>
                    <a:pt x="13503" y="4097"/>
                  </a:lnTo>
                  <a:lnTo>
                    <a:pt x="13396" y="4169"/>
                  </a:lnTo>
                  <a:lnTo>
                    <a:pt x="13360" y="4204"/>
                  </a:lnTo>
                  <a:lnTo>
                    <a:pt x="13253" y="4311"/>
                  </a:lnTo>
                  <a:lnTo>
                    <a:pt x="13111" y="4311"/>
                  </a:lnTo>
                  <a:lnTo>
                    <a:pt x="13039" y="4347"/>
                  </a:lnTo>
                  <a:lnTo>
                    <a:pt x="12968" y="4418"/>
                  </a:lnTo>
                  <a:lnTo>
                    <a:pt x="12897" y="4489"/>
                  </a:lnTo>
                  <a:lnTo>
                    <a:pt x="12790" y="4703"/>
                  </a:lnTo>
                  <a:lnTo>
                    <a:pt x="12612" y="4846"/>
                  </a:lnTo>
                  <a:lnTo>
                    <a:pt x="12541" y="4881"/>
                  </a:lnTo>
                  <a:lnTo>
                    <a:pt x="12469" y="4846"/>
                  </a:lnTo>
                  <a:lnTo>
                    <a:pt x="12363" y="4774"/>
                  </a:lnTo>
                  <a:lnTo>
                    <a:pt x="12291" y="4667"/>
                  </a:lnTo>
                  <a:lnTo>
                    <a:pt x="12256" y="4596"/>
                  </a:lnTo>
                  <a:lnTo>
                    <a:pt x="12006" y="4596"/>
                  </a:lnTo>
                  <a:lnTo>
                    <a:pt x="11757" y="4703"/>
                  </a:lnTo>
                  <a:lnTo>
                    <a:pt x="11508" y="4881"/>
                  </a:lnTo>
                  <a:lnTo>
                    <a:pt x="11258" y="5095"/>
                  </a:lnTo>
                  <a:lnTo>
                    <a:pt x="11080" y="5273"/>
                  </a:lnTo>
                  <a:lnTo>
                    <a:pt x="10938" y="5451"/>
                  </a:lnTo>
                  <a:lnTo>
                    <a:pt x="10938" y="5487"/>
                  </a:lnTo>
                  <a:lnTo>
                    <a:pt x="10938" y="5522"/>
                  </a:lnTo>
                  <a:lnTo>
                    <a:pt x="10938" y="5594"/>
                  </a:lnTo>
                  <a:lnTo>
                    <a:pt x="10902" y="5665"/>
                  </a:lnTo>
                  <a:lnTo>
                    <a:pt x="10831" y="5736"/>
                  </a:lnTo>
                  <a:lnTo>
                    <a:pt x="10688" y="5772"/>
                  </a:lnTo>
                  <a:lnTo>
                    <a:pt x="10581" y="5843"/>
                  </a:lnTo>
                  <a:lnTo>
                    <a:pt x="10474" y="5914"/>
                  </a:lnTo>
                  <a:lnTo>
                    <a:pt x="10368" y="6057"/>
                  </a:lnTo>
                  <a:lnTo>
                    <a:pt x="10332" y="6199"/>
                  </a:lnTo>
                  <a:lnTo>
                    <a:pt x="10296" y="6556"/>
                  </a:lnTo>
                  <a:lnTo>
                    <a:pt x="10296" y="6912"/>
                  </a:lnTo>
                  <a:lnTo>
                    <a:pt x="10261" y="7090"/>
                  </a:lnTo>
                  <a:lnTo>
                    <a:pt x="10154" y="7197"/>
                  </a:lnTo>
                  <a:lnTo>
                    <a:pt x="10047" y="7268"/>
                  </a:lnTo>
                  <a:lnTo>
                    <a:pt x="9869" y="7268"/>
                  </a:lnTo>
                  <a:lnTo>
                    <a:pt x="9691" y="7232"/>
                  </a:lnTo>
                  <a:lnTo>
                    <a:pt x="9513" y="7161"/>
                  </a:lnTo>
                  <a:lnTo>
                    <a:pt x="9406" y="7054"/>
                  </a:lnTo>
                  <a:lnTo>
                    <a:pt x="9370" y="6983"/>
                  </a:lnTo>
                  <a:lnTo>
                    <a:pt x="9334" y="6912"/>
                  </a:lnTo>
                  <a:lnTo>
                    <a:pt x="9299" y="6912"/>
                  </a:lnTo>
                  <a:lnTo>
                    <a:pt x="9263" y="6947"/>
                  </a:lnTo>
                  <a:lnTo>
                    <a:pt x="9228" y="7054"/>
                  </a:lnTo>
                  <a:lnTo>
                    <a:pt x="9192" y="7197"/>
                  </a:lnTo>
                  <a:lnTo>
                    <a:pt x="9121" y="7268"/>
                  </a:lnTo>
                  <a:lnTo>
                    <a:pt x="9014" y="7339"/>
                  </a:lnTo>
                  <a:lnTo>
                    <a:pt x="8729" y="7339"/>
                  </a:lnTo>
                  <a:lnTo>
                    <a:pt x="8515" y="7375"/>
                  </a:lnTo>
                  <a:lnTo>
                    <a:pt x="8408" y="7482"/>
                  </a:lnTo>
                  <a:lnTo>
                    <a:pt x="8266" y="7589"/>
                  </a:lnTo>
                  <a:lnTo>
                    <a:pt x="8016" y="7945"/>
                  </a:lnTo>
                  <a:lnTo>
                    <a:pt x="7945" y="8194"/>
                  </a:lnTo>
                  <a:lnTo>
                    <a:pt x="7874" y="8444"/>
                  </a:lnTo>
                  <a:lnTo>
                    <a:pt x="7838" y="8693"/>
                  </a:lnTo>
                  <a:lnTo>
                    <a:pt x="7838" y="8907"/>
                  </a:lnTo>
                  <a:lnTo>
                    <a:pt x="7838" y="9085"/>
                  </a:lnTo>
                  <a:lnTo>
                    <a:pt x="7767" y="9192"/>
                  </a:lnTo>
                  <a:lnTo>
                    <a:pt x="7624" y="9263"/>
                  </a:lnTo>
                  <a:lnTo>
                    <a:pt x="7482" y="9263"/>
                  </a:lnTo>
                  <a:lnTo>
                    <a:pt x="7304" y="9227"/>
                  </a:lnTo>
                  <a:lnTo>
                    <a:pt x="7126" y="9156"/>
                  </a:lnTo>
                  <a:lnTo>
                    <a:pt x="7019" y="9049"/>
                  </a:lnTo>
                  <a:lnTo>
                    <a:pt x="6948" y="8942"/>
                  </a:lnTo>
                  <a:lnTo>
                    <a:pt x="6912" y="8871"/>
                  </a:lnTo>
                  <a:lnTo>
                    <a:pt x="6876" y="8836"/>
                  </a:lnTo>
                  <a:lnTo>
                    <a:pt x="6841" y="8871"/>
                  </a:lnTo>
                  <a:lnTo>
                    <a:pt x="6841" y="8942"/>
                  </a:lnTo>
                  <a:lnTo>
                    <a:pt x="6769" y="9014"/>
                  </a:lnTo>
                  <a:lnTo>
                    <a:pt x="6627" y="9049"/>
                  </a:lnTo>
                  <a:lnTo>
                    <a:pt x="6449" y="9049"/>
                  </a:lnTo>
                  <a:lnTo>
                    <a:pt x="6271" y="8978"/>
                  </a:lnTo>
                  <a:lnTo>
                    <a:pt x="6057" y="8978"/>
                  </a:lnTo>
                  <a:lnTo>
                    <a:pt x="5843" y="9049"/>
                  </a:lnTo>
                  <a:lnTo>
                    <a:pt x="5665" y="9156"/>
                  </a:lnTo>
                  <a:lnTo>
                    <a:pt x="5523" y="9334"/>
                  </a:lnTo>
                  <a:lnTo>
                    <a:pt x="5487" y="9548"/>
                  </a:lnTo>
                  <a:lnTo>
                    <a:pt x="5487" y="9726"/>
                  </a:lnTo>
                  <a:lnTo>
                    <a:pt x="5523" y="9904"/>
                  </a:lnTo>
                  <a:lnTo>
                    <a:pt x="5558" y="9940"/>
                  </a:lnTo>
                  <a:lnTo>
                    <a:pt x="5629" y="9976"/>
                  </a:lnTo>
                  <a:lnTo>
                    <a:pt x="5808" y="10118"/>
                  </a:lnTo>
                  <a:lnTo>
                    <a:pt x="5879" y="10154"/>
                  </a:lnTo>
                  <a:lnTo>
                    <a:pt x="5914" y="10225"/>
                  </a:lnTo>
                  <a:lnTo>
                    <a:pt x="5808" y="10225"/>
                  </a:lnTo>
                  <a:lnTo>
                    <a:pt x="5558" y="10082"/>
                  </a:lnTo>
                  <a:lnTo>
                    <a:pt x="5416" y="9940"/>
                  </a:lnTo>
                  <a:lnTo>
                    <a:pt x="5273" y="9762"/>
                  </a:lnTo>
                  <a:lnTo>
                    <a:pt x="5131" y="9548"/>
                  </a:lnTo>
                  <a:lnTo>
                    <a:pt x="5024" y="9370"/>
                  </a:lnTo>
                  <a:lnTo>
                    <a:pt x="4953" y="9263"/>
                  </a:lnTo>
                  <a:lnTo>
                    <a:pt x="4881" y="9227"/>
                  </a:lnTo>
                  <a:lnTo>
                    <a:pt x="4774" y="9192"/>
                  </a:lnTo>
                  <a:lnTo>
                    <a:pt x="4632" y="9156"/>
                  </a:lnTo>
                  <a:lnTo>
                    <a:pt x="4383" y="9192"/>
                  </a:lnTo>
                  <a:lnTo>
                    <a:pt x="4098" y="9299"/>
                  </a:lnTo>
                  <a:lnTo>
                    <a:pt x="3848" y="9477"/>
                  </a:lnTo>
                  <a:lnTo>
                    <a:pt x="3634" y="9726"/>
                  </a:lnTo>
                  <a:lnTo>
                    <a:pt x="3528" y="9976"/>
                  </a:lnTo>
                  <a:lnTo>
                    <a:pt x="3456" y="10082"/>
                  </a:lnTo>
                  <a:lnTo>
                    <a:pt x="3456" y="10189"/>
                  </a:lnTo>
                  <a:lnTo>
                    <a:pt x="3421" y="10367"/>
                  </a:lnTo>
                  <a:lnTo>
                    <a:pt x="3314" y="10510"/>
                  </a:lnTo>
                  <a:lnTo>
                    <a:pt x="3171" y="10581"/>
                  </a:lnTo>
                  <a:lnTo>
                    <a:pt x="2637" y="10581"/>
                  </a:lnTo>
                  <a:lnTo>
                    <a:pt x="2494" y="10652"/>
                  </a:lnTo>
                  <a:lnTo>
                    <a:pt x="2423" y="10759"/>
                  </a:lnTo>
                  <a:lnTo>
                    <a:pt x="2316" y="10866"/>
                  </a:lnTo>
                  <a:lnTo>
                    <a:pt x="2174" y="10973"/>
                  </a:lnTo>
                  <a:lnTo>
                    <a:pt x="1996" y="11080"/>
                  </a:lnTo>
                  <a:lnTo>
                    <a:pt x="1782" y="11116"/>
                  </a:lnTo>
                  <a:lnTo>
                    <a:pt x="1176" y="11222"/>
                  </a:lnTo>
                  <a:lnTo>
                    <a:pt x="499" y="11401"/>
                  </a:lnTo>
                  <a:lnTo>
                    <a:pt x="393" y="11436"/>
                  </a:lnTo>
                  <a:lnTo>
                    <a:pt x="286" y="11507"/>
                  </a:lnTo>
                  <a:lnTo>
                    <a:pt x="108" y="11686"/>
                  </a:lnTo>
                  <a:lnTo>
                    <a:pt x="36" y="11899"/>
                  </a:lnTo>
                  <a:lnTo>
                    <a:pt x="1" y="12006"/>
                  </a:lnTo>
                  <a:lnTo>
                    <a:pt x="1" y="12113"/>
                  </a:lnTo>
                  <a:lnTo>
                    <a:pt x="72" y="12362"/>
                  </a:lnTo>
                  <a:lnTo>
                    <a:pt x="143" y="12612"/>
                  </a:lnTo>
                  <a:lnTo>
                    <a:pt x="250" y="12826"/>
                  </a:lnTo>
                  <a:lnTo>
                    <a:pt x="393" y="12968"/>
                  </a:lnTo>
                  <a:lnTo>
                    <a:pt x="1034" y="13609"/>
                  </a:lnTo>
                  <a:lnTo>
                    <a:pt x="1141" y="13716"/>
                  </a:lnTo>
                  <a:lnTo>
                    <a:pt x="1248" y="13716"/>
                  </a:lnTo>
                  <a:lnTo>
                    <a:pt x="1319" y="13681"/>
                  </a:lnTo>
                  <a:lnTo>
                    <a:pt x="1354" y="13538"/>
                  </a:lnTo>
                  <a:lnTo>
                    <a:pt x="1354" y="13396"/>
                  </a:lnTo>
                  <a:lnTo>
                    <a:pt x="1390" y="13324"/>
                  </a:lnTo>
                  <a:lnTo>
                    <a:pt x="1426" y="13289"/>
                  </a:lnTo>
                  <a:lnTo>
                    <a:pt x="1461" y="13324"/>
                  </a:lnTo>
                  <a:lnTo>
                    <a:pt x="1533" y="13502"/>
                  </a:lnTo>
                  <a:lnTo>
                    <a:pt x="1568" y="13645"/>
                  </a:lnTo>
                  <a:lnTo>
                    <a:pt x="1604" y="13894"/>
                  </a:lnTo>
                  <a:lnTo>
                    <a:pt x="1675" y="14215"/>
                  </a:lnTo>
                  <a:lnTo>
                    <a:pt x="1711" y="14393"/>
                  </a:lnTo>
                  <a:lnTo>
                    <a:pt x="1639" y="14500"/>
                  </a:lnTo>
                  <a:lnTo>
                    <a:pt x="1533" y="14536"/>
                  </a:lnTo>
                  <a:lnTo>
                    <a:pt x="1390" y="14536"/>
                  </a:lnTo>
                  <a:lnTo>
                    <a:pt x="1212" y="14500"/>
                  </a:lnTo>
                  <a:lnTo>
                    <a:pt x="1069" y="14536"/>
                  </a:lnTo>
                  <a:lnTo>
                    <a:pt x="963" y="14607"/>
                  </a:lnTo>
                  <a:lnTo>
                    <a:pt x="891" y="14714"/>
                  </a:lnTo>
                  <a:lnTo>
                    <a:pt x="856" y="14856"/>
                  </a:lnTo>
                  <a:lnTo>
                    <a:pt x="749" y="14927"/>
                  </a:lnTo>
                  <a:lnTo>
                    <a:pt x="606" y="14963"/>
                  </a:lnTo>
                  <a:lnTo>
                    <a:pt x="464" y="14927"/>
                  </a:lnTo>
                  <a:lnTo>
                    <a:pt x="321" y="14927"/>
                  </a:lnTo>
                  <a:lnTo>
                    <a:pt x="250" y="14999"/>
                  </a:lnTo>
                  <a:lnTo>
                    <a:pt x="214" y="15106"/>
                  </a:lnTo>
                  <a:lnTo>
                    <a:pt x="250" y="15248"/>
                  </a:lnTo>
                  <a:lnTo>
                    <a:pt x="321" y="15426"/>
                  </a:lnTo>
                  <a:lnTo>
                    <a:pt x="357" y="15640"/>
                  </a:lnTo>
                  <a:lnTo>
                    <a:pt x="357" y="15818"/>
                  </a:lnTo>
                  <a:lnTo>
                    <a:pt x="357" y="15996"/>
                  </a:lnTo>
                  <a:lnTo>
                    <a:pt x="357" y="16139"/>
                  </a:lnTo>
                  <a:lnTo>
                    <a:pt x="393" y="16281"/>
                  </a:lnTo>
                  <a:lnTo>
                    <a:pt x="499" y="16424"/>
                  </a:lnTo>
                  <a:lnTo>
                    <a:pt x="571" y="16531"/>
                  </a:lnTo>
                  <a:lnTo>
                    <a:pt x="784" y="16673"/>
                  </a:lnTo>
                  <a:lnTo>
                    <a:pt x="891" y="16709"/>
                  </a:lnTo>
                  <a:lnTo>
                    <a:pt x="927" y="16673"/>
                  </a:lnTo>
                  <a:lnTo>
                    <a:pt x="998" y="16673"/>
                  </a:lnTo>
                  <a:lnTo>
                    <a:pt x="1105" y="16709"/>
                  </a:lnTo>
                  <a:lnTo>
                    <a:pt x="1176" y="16816"/>
                  </a:lnTo>
                  <a:lnTo>
                    <a:pt x="1176" y="16887"/>
                  </a:lnTo>
                  <a:lnTo>
                    <a:pt x="1105" y="16958"/>
                  </a:lnTo>
                  <a:lnTo>
                    <a:pt x="1034" y="17029"/>
                  </a:lnTo>
                  <a:lnTo>
                    <a:pt x="927" y="17136"/>
                  </a:lnTo>
                  <a:lnTo>
                    <a:pt x="856" y="17172"/>
                  </a:lnTo>
                  <a:lnTo>
                    <a:pt x="820" y="17243"/>
                  </a:lnTo>
                  <a:lnTo>
                    <a:pt x="784" y="17421"/>
                  </a:lnTo>
                  <a:lnTo>
                    <a:pt x="784" y="17635"/>
                  </a:lnTo>
                  <a:lnTo>
                    <a:pt x="856" y="17849"/>
                  </a:lnTo>
                  <a:lnTo>
                    <a:pt x="1105" y="18383"/>
                  </a:lnTo>
                  <a:lnTo>
                    <a:pt x="1390" y="18846"/>
                  </a:lnTo>
                  <a:lnTo>
                    <a:pt x="1497" y="18989"/>
                  </a:lnTo>
                  <a:lnTo>
                    <a:pt x="1568" y="19024"/>
                  </a:lnTo>
                  <a:lnTo>
                    <a:pt x="1639" y="19024"/>
                  </a:lnTo>
                  <a:lnTo>
                    <a:pt x="1675" y="18917"/>
                  </a:lnTo>
                  <a:lnTo>
                    <a:pt x="1675" y="18775"/>
                  </a:lnTo>
                  <a:lnTo>
                    <a:pt x="1711" y="18704"/>
                  </a:lnTo>
                  <a:lnTo>
                    <a:pt x="1746" y="18704"/>
                  </a:lnTo>
                  <a:lnTo>
                    <a:pt x="1818" y="18739"/>
                  </a:lnTo>
                  <a:lnTo>
                    <a:pt x="1889" y="18811"/>
                  </a:lnTo>
                  <a:lnTo>
                    <a:pt x="1996" y="18811"/>
                  </a:lnTo>
                  <a:lnTo>
                    <a:pt x="2103" y="18775"/>
                  </a:lnTo>
                  <a:lnTo>
                    <a:pt x="2209" y="18668"/>
                  </a:lnTo>
                  <a:lnTo>
                    <a:pt x="2281" y="18597"/>
                  </a:lnTo>
                  <a:lnTo>
                    <a:pt x="2352" y="18561"/>
                  </a:lnTo>
                  <a:lnTo>
                    <a:pt x="2388" y="18561"/>
                  </a:lnTo>
                  <a:lnTo>
                    <a:pt x="2423" y="18632"/>
                  </a:lnTo>
                  <a:lnTo>
                    <a:pt x="2423" y="18704"/>
                  </a:lnTo>
                  <a:lnTo>
                    <a:pt x="2494" y="18739"/>
                  </a:lnTo>
                  <a:lnTo>
                    <a:pt x="2566" y="18775"/>
                  </a:lnTo>
                  <a:lnTo>
                    <a:pt x="2886" y="18775"/>
                  </a:lnTo>
                  <a:lnTo>
                    <a:pt x="2993" y="18846"/>
                  </a:lnTo>
                  <a:lnTo>
                    <a:pt x="3100" y="18882"/>
                  </a:lnTo>
                  <a:lnTo>
                    <a:pt x="3171" y="18953"/>
                  </a:lnTo>
                  <a:lnTo>
                    <a:pt x="3207" y="19024"/>
                  </a:lnTo>
                  <a:lnTo>
                    <a:pt x="3207" y="19060"/>
                  </a:lnTo>
                  <a:lnTo>
                    <a:pt x="3136" y="19096"/>
                  </a:lnTo>
                  <a:lnTo>
                    <a:pt x="3171" y="19131"/>
                  </a:lnTo>
                  <a:lnTo>
                    <a:pt x="3278" y="19202"/>
                  </a:lnTo>
                  <a:lnTo>
                    <a:pt x="3777" y="19381"/>
                  </a:lnTo>
                  <a:lnTo>
                    <a:pt x="4311" y="19594"/>
                  </a:lnTo>
                  <a:lnTo>
                    <a:pt x="4454" y="19701"/>
                  </a:lnTo>
                  <a:lnTo>
                    <a:pt x="4525" y="19737"/>
                  </a:lnTo>
                  <a:lnTo>
                    <a:pt x="4525" y="19772"/>
                  </a:lnTo>
                  <a:lnTo>
                    <a:pt x="4561" y="19808"/>
                  </a:lnTo>
                  <a:lnTo>
                    <a:pt x="4632" y="19737"/>
                  </a:lnTo>
                  <a:lnTo>
                    <a:pt x="4917" y="19487"/>
                  </a:lnTo>
                  <a:lnTo>
                    <a:pt x="4988" y="19452"/>
                  </a:lnTo>
                  <a:lnTo>
                    <a:pt x="5095" y="19487"/>
                  </a:lnTo>
                  <a:lnTo>
                    <a:pt x="5166" y="19559"/>
                  </a:lnTo>
                  <a:lnTo>
                    <a:pt x="5238" y="19666"/>
                  </a:lnTo>
                  <a:lnTo>
                    <a:pt x="5238" y="19772"/>
                  </a:lnTo>
                  <a:lnTo>
                    <a:pt x="5238" y="19915"/>
                  </a:lnTo>
                  <a:lnTo>
                    <a:pt x="5166" y="20057"/>
                  </a:lnTo>
                  <a:lnTo>
                    <a:pt x="5059" y="20200"/>
                  </a:lnTo>
                  <a:lnTo>
                    <a:pt x="4988" y="20342"/>
                  </a:lnTo>
                  <a:lnTo>
                    <a:pt x="4953" y="20521"/>
                  </a:lnTo>
                  <a:lnTo>
                    <a:pt x="4953" y="20699"/>
                  </a:lnTo>
                  <a:lnTo>
                    <a:pt x="5024" y="20912"/>
                  </a:lnTo>
                  <a:lnTo>
                    <a:pt x="5166" y="21091"/>
                  </a:lnTo>
                  <a:lnTo>
                    <a:pt x="5344" y="21233"/>
                  </a:lnTo>
                  <a:lnTo>
                    <a:pt x="5558" y="21376"/>
                  </a:lnTo>
                  <a:lnTo>
                    <a:pt x="5736" y="21447"/>
                  </a:lnTo>
                  <a:lnTo>
                    <a:pt x="5914" y="21482"/>
                  </a:lnTo>
                  <a:lnTo>
                    <a:pt x="6057" y="21625"/>
                  </a:lnTo>
                  <a:lnTo>
                    <a:pt x="6093" y="21803"/>
                  </a:lnTo>
                  <a:lnTo>
                    <a:pt x="6093" y="22017"/>
                  </a:lnTo>
                  <a:lnTo>
                    <a:pt x="6093" y="22195"/>
                  </a:lnTo>
                  <a:lnTo>
                    <a:pt x="6164" y="22373"/>
                  </a:lnTo>
                  <a:lnTo>
                    <a:pt x="6271" y="22516"/>
                  </a:lnTo>
                  <a:lnTo>
                    <a:pt x="6449" y="22587"/>
                  </a:lnTo>
                  <a:lnTo>
                    <a:pt x="6591" y="22622"/>
                  </a:lnTo>
                  <a:lnTo>
                    <a:pt x="6734" y="22587"/>
                  </a:lnTo>
                  <a:lnTo>
                    <a:pt x="6841" y="22516"/>
                  </a:lnTo>
                  <a:lnTo>
                    <a:pt x="6912" y="22409"/>
                  </a:lnTo>
                  <a:lnTo>
                    <a:pt x="6948" y="22302"/>
                  </a:lnTo>
                  <a:lnTo>
                    <a:pt x="7019" y="22195"/>
                  </a:lnTo>
                  <a:lnTo>
                    <a:pt x="7161" y="22088"/>
                  </a:lnTo>
                  <a:lnTo>
                    <a:pt x="7304" y="22017"/>
                  </a:lnTo>
                  <a:lnTo>
                    <a:pt x="7696" y="21803"/>
                  </a:lnTo>
                  <a:lnTo>
                    <a:pt x="8088" y="21518"/>
                  </a:lnTo>
                  <a:lnTo>
                    <a:pt x="8194" y="21482"/>
                  </a:lnTo>
                  <a:lnTo>
                    <a:pt x="8301" y="21447"/>
                  </a:lnTo>
                  <a:lnTo>
                    <a:pt x="8515" y="21447"/>
                  </a:lnTo>
                  <a:lnTo>
                    <a:pt x="8622" y="21518"/>
                  </a:lnTo>
                  <a:lnTo>
                    <a:pt x="8729" y="21589"/>
                  </a:lnTo>
                  <a:lnTo>
                    <a:pt x="8836" y="21696"/>
                  </a:lnTo>
                  <a:lnTo>
                    <a:pt x="8907" y="21803"/>
                  </a:lnTo>
                  <a:lnTo>
                    <a:pt x="9085" y="22052"/>
                  </a:lnTo>
                  <a:lnTo>
                    <a:pt x="9299" y="22231"/>
                  </a:lnTo>
                  <a:lnTo>
                    <a:pt x="9513" y="22337"/>
                  </a:lnTo>
                  <a:lnTo>
                    <a:pt x="9691" y="22337"/>
                  </a:lnTo>
                  <a:lnTo>
                    <a:pt x="10083" y="22231"/>
                  </a:lnTo>
                  <a:lnTo>
                    <a:pt x="10083" y="22159"/>
                  </a:lnTo>
                  <a:lnTo>
                    <a:pt x="10047" y="22017"/>
                  </a:lnTo>
                  <a:lnTo>
                    <a:pt x="10047" y="21981"/>
                  </a:lnTo>
                  <a:lnTo>
                    <a:pt x="10083" y="21946"/>
                  </a:lnTo>
                  <a:lnTo>
                    <a:pt x="10225" y="21981"/>
                  </a:lnTo>
                  <a:lnTo>
                    <a:pt x="10403" y="22088"/>
                  </a:lnTo>
                  <a:lnTo>
                    <a:pt x="10653" y="22266"/>
                  </a:lnTo>
                  <a:lnTo>
                    <a:pt x="11116" y="22622"/>
                  </a:lnTo>
                  <a:lnTo>
                    <a:pt x="11258" y="22765"/>
                  </a:lnTo>
                  <a:lnTo>
                    <a:pt x="11329" y="22872"/>
                  </a:lnTo>
                  <a:lnTo>
                    <a:pt x="11365" y="22872"/>
                  </a:lnTo>
                  <a:lnTo>
                    <a:pt x="11436" y="22765"/>
                  </a:lnTo>
                  <a:lnTo>
                    <a:pt x="11721" y="22337"/>
                  </a:lnTo>
                  <a:lnTo>
                    <a:pt x="11935" y="22088"/>
                  </a:lnTo>
                  <a:lnTo>
                    <a:pt x="12149" y="21803"/>
                  </a:lnTo>
                  <a:lnTo>
                    <a:pt x="12363" y="21589"/>
                  </a:lnTo>
                  <a:lnTo>
                    <a:pt x="12576" y="21411"/>
                  </a:lnTo>
                  <a:lnTo>
                    <a:pt x="12754" y="21269"/>
                  </a:lnTo>
                  <a:lnTo>
                    <a:pt x="12897" y="21091"/>
                  </a:lnTo>
                  <a:lnTo>
                    <a:pt x="13039" y="20912"/>
                  </a:lnTo>
                  <a:lnTo>
                    <a:pt x="13111" y="20734"/>
                  </a:lnTo>
                  <a:lnTo>
                    <a:pt x="13146" y="20592"/>
                  </a:lnTo>
                  <a:lnTo>
                    <a:pt x="13253" y="20485"/>
                  </a:lnTo>
                  <a:lnTo>
                    <a:pt x="13396" y="20449"/>
                  </a:lnTo>
                  <a:lnTo>
                    <a:pt x="13538" y="20485"/>
                  </a:lnTo>
                  <a:lnTo>
                    <a:pt x="13681" y="20521"/>
                  </a:lnTo>
                  <a:lnTo>
                    <a:pt x="13930" y="20521"/>
                  </a:lnTo>
                  <a:lnTo>
                    <a:pt x="13966" y="20449"/>
                  </a:lnTo>
                  <a:lnTo>
                    <a:pt x="14037" y="20414"/>
                  </a:lnTo>
                  <a:lnTo>
                    <a:pt x="14144" y="20414"/>
                  </a:lnTo>
                  <a:lnTo>
                    <a:pt x="14322" y="20449"/>
                  </a:lnTo>
                  <a:lnTo>
                    <a:pt x="14500" y="20521"/>
                  </a:lnTo>
                  <a:lnTo>
                    <a:pt x="14714" y="20556"/>
                  </a:lnTo>
                  <a:lnTo>
                    <a:pt x="14928" y="20521"/>
                  </a:lnTo>
                  <a:lnTo>
                    <a:pt x="15106" y="20449"/>
                  </a:lnTo>
                  <a:lnTo>
                    <a:pt x="15141" y="20378"/>
                  </a:lnTo>
                  <a:lnTo>
                    <a:pt x="15213" y="20307"/>
                  </a:lnTo>
                  <a:lnTo>
                    <a:pt x="15391" y="19915"/>
                  </a:lnTo>
                  <a:lnTo>
                    <a:pt x="15783" y="19701"/>
                  </a:lnTo>
                  <a:lnTo>
                    <a:pt x="15925" y="19630"/>
                  </a:lnTo>
                  <a:lnTo>
                    <a:pt x="16032" y="19594"/>
                  </a:lnTo>
                  <a:lnTo>
                    <a:pt x="16139" y="19594"/>
                  </a:lnTo>
                  <a:lnTo>
                    <a:pt x="16175" y="19666"/>
                  </a:lnTo>
                  <a:lnTo>
                    <a:pt x="16175" y="19559"/>
                  </a:lnTo>
                  <a:lnTo>
                    <a:pt x="16175" y="19416"/>
                  </a:lnTo>
                  <a:lnTo>
                    <a:pt x="16210" y="19345"/>
                  </a:lnTo>
                  <a:lnTo>
                    <a:pt x="16246" y="19274"/>
                  </a:lnTo>
                  <a:lnTo>
                    <a:pt x="16317" y="19274"/>
                  </a:lnTo>
                  <a:lnTo>
                    <a:pt x="16388" y="19309"/>
                  </a:lnTo>
                  <a:lnTo>
                    <a:pt x="16460" y="19416"/>
                  </a:lnTo>
                  <a:lnTo>
                    <a:pt x="16673" y="19701"/>
                  </a:lnTo>
                  <a:lnTo>
                    <a:pt x="16780" y="19844"/>
                  </a:lnTo>
                  <a:lnTo>
                    <a:pt x="16923" y="19915"/>
                  </a:lnTo>
                  <a:lnTo>
                    <a:pt x="17101" y="19951"/>
                  </a:lnTo>
                  <a:lnTo>
                    <a:pt x="17279" y="19951"/>
                  </a:lnTo>
                  <a:lnTo>
                    <a:pt x="17457" y="19915"/>
                  </a:lnTo>
                  <a:lnTo>
                    <a:pt x="17600" y="19951"/>
                  </a:lnTo>
                  <a:lnTo>
                    <a:pt x="17671" y="20022"/>
                  </a:lnTo>
                  <a:lnTo>
                    <a:pt x="17706" y="20164"/>
                  </a:lnTo>
                  <a:lnTo>
                    <a:pt x="17742" y="20271"/>
                  </a:lnTo>
                  <a:lnTo>
                    <a:pt x="17778" y="20271"/>
                  </a:lnTo>
                  <a:lnTo>
                    <a:pt x="17813" y="20236"/>
                  </a:lnTo>
                  <a:lnTo>
                    <a:pt x="17920" y="20164"/>
                  </a:lnTo>
                  <a:lnTo>
                    <a:pt x="18063" y="19951"/>
                  </a:lnTo>
                  <a:lnTo>
                    <a:pt x="18383" y="19381"/>
                  </a:lnTo>
                  <a:lnTo>
                    <a:pt x="18490" y="19416"/>
                  </a:lnTo>
                  <a:lnTo>
                    <a:pt x="18775" y="19594"/>
                  </a:lnTo>
                  <a:lnTo>
                    <a:pt x="18846" y="19666"/>
                  </a:lnTo>
                  <a:lnTo>
                    <a:pt x="19060" y="19666"/>
                  </a:lnTo>
                  <a:lnTo>
                    <a:pt x="19167" y="19594"/>
                  </a:lnTo>
                  <a:lnTo>
                    <a:pt x="19345" y="19452"/>
                  </a:lnTo>
                  <a:lnTo>
                    <a:pt x="19523" y="19238"/>
                  </a:lnTo>
                  <a:lnTo>
                    <a:pt x="19630" y="18917"/>
                  </a:lnTo>
                  <a:lnTo>
                    <a:pt x="19666" y="18632"/>
                  </a:lnTo>
                  <a:lnTo>
                    <a:pt x="19666" y="18383"/>
                  </a:lnTo>
                  <a:lnTo>
                    <a:pt x="19630" y="18312"/>
                  </a:lnTo>
                  <a:lnTo>
                    <a:pt x="19595" y="18205"/>
                  </a:lnTo>
                  <a:lnTo>
                    <a:pt x="19488" y="18098"/>
                  </a:lnTo>
                  <a:lnTo>
                    <a:pt x="19452" y="17991"/>
                  </a:lnTo>
                  <a:lnTo>
                    <a:pt x="19488" y="17920"/>
                  </a:lnTo>
                  <a:lnTo>
                    <a:pt x="19595" y="17920"/>
                  </a:lnTo>
                  <a:lnTo>
                    <a:pt x="20663" y="17991"/>
                  </a:lnTo>
                  <a:lnTo>
                    <a:pt x="20948" y="17991"/>
                  </a:lnTo>
                  <a:lnTo>
                    <a:pt x="21198" y="17956"/>
                  </a:lnTo>
                  <a:lnTo>
                    <a:pt x="21376" y="17884"/>
                  </a:lnTo>
                  <a:lnTo>
                    <a:pt x="21411" y="17849"/>
                  </a:lnTo>
                  <a:lnTo>
                    <a:pt x="21411" y="17813"/>
                  </a:lnTo>
                  <a:lnTo>
                    <a:pt x="21483" y="17742"/>
                  </a:lnTo>
                  <a:lnTo>
                    <a:pt x="21625" y="17635"/>
                  </a:lnTo>
                  <a:lnTo>
                    <a:pt x="21839" y="17492"/>
                  </a:lnTo>
                  <a:lnTo>
                    <a:pt x="22088" y="17386"/>
                  </a:lnTo>
                  <a:lnTo>
                    <a:pt x="22302" y="17314"/>
                  </a:lnTo>
                  <a:lnTo>
                    <a:pt x="22480" y="17172"/>
                  </a:lnTo>
                  <a:lnTo>
                    <a:pt x="22551" y="17065"/>
                  </a:lnTo>
                  <a:lnTo>
                    <a:pt x="22587" y="16994"/>
                  </a:lnTo>
                  <a:lnTo>
                    <a:pt x="22551" y="16958"/>
                  </a:lnTo>
                  <a:lnTo>
                    <a:pt x="22516" y="16816"/>
                  </a:lnTo>
                  <a:lnTo>
                    <a:pt x="22516" y="16673"/>
                  </a:lnTo>
                  <a:lnTo>
                    <a:pt x="22587" y="16495"/>
                  </a:lnTo>
                  <a:lnTo>
                    <a:pt x="22694" y="16317"/>
                  </a:lnTo>
                  <a:lnTo>
                    <a:pt x="22836" y="16174"/>
                  </a:lnTo>
                  <a:lnTo>
                    <a:pt x="23015" y="16032"/>
                  </a:lnTo>
                  <a:lnTo>
                    <a:pt x="23264" y="15996"/>
                  </a:lnTo>
                  <a:lnTo>
                    <a:pt x="23870" y="15996"/>
                  </a:lnTo>
                  <a:lnTo>
                    <a:pt x="24012" y="15961"/>
                  </a:lnTo>
                  <a:lnTo>
                    <a:pt x="24083" y="15925"/>
                  </a:lnTo>
                  <a:lnTo>
                    <a:pt x="24083" y="15854"/>
                  </a:lnTo>
                  <a:lnTo>
                    <a:pt x="24048" y="15711"/>
                  </a:lnTo>
                  <a:lnTo>
                    <a:pt x="23976" y="15533"/>
                  </a:lnTo>
                  <a:lnTo>
                    <a:pt x="23870" y="15355"/>
                  </a:lnTo>
                  <a:lnTo>
                    <a:pt x="23798" y="15177"/>
                  </a:lnTo>
                  <a:lnTo>
                    <a:pt x="23763" y="15070"/>
                  </a:lnTo>
                  <a:lnTo>
                    <a:pt x="23763" y="14963"/>
                  </a:lnTo>
                  <a:lnTo>
                    <a:pt x="23798" y="14927"/>
                  </a:lnTo>
                  <a:lnTo>
                    <a:pt x="23941" y="14963"/>
                  </a:lnTo>
                  <a:lnTo>
                    <a:pt x="24119" y="15070"/>
                  </a:lnTo>
                  <a:lnTo>
                    <a:pt x="24582" y="15355"/>
                  </a:lnTo>
                  <a:lnTo>
                    <a:pt x="25045" y="15711"/>
                  </a:lnTo>
                  <a:lnTo>
                    <a:pt x="25330" y="15996"/>
                  </a:lnTo>
                  <a:lnTo>
                    <a:pt x="25508" y="16281"/>
                  </a:lnTo>
                  <a:lnTo>
                    <a:pt x="25793" y="15711"/>
                  </a:lnTo>
                  <a:lnTo>
                    <a:pt x="25936" y="15497"/>
                  </a:lnTo>
                  <a:lnTo>
                    <a:pt x="26114" y="15319"/>
                  </a:lnTo>
                  <a:lnTo>
                    <a:pt x="26328" y="15177"/>
                  </a:lnTo>
                  <a:lnTo>
                    <a:pt x="26435" y="15177"/>
                  </a:lnTo>
                  <a:lnTo>
                    <a:pt x="26541" y="15141"/>
                  </a:lnTo>
                  <a:lnTo>
                    <a:pt x="26720" y="15177"/>
                  </a:lnTo>
                  <a:lnTo>
                    <a:pt x="26862" y="15248"/>
                  </a:lnTo>
                  <a:lnTo>
                    <a:pt x="26933" y="15319"/>
                  </a:lnTo>
                  <a:lnTo>
                    <a:pt x="26933" y="15426"/>
                  </a:lnTo>
                  <a:lnTo>
                    <a:pt x="26933" y="15462"/>
                  </a:lnTo>
                  <a:lnTo>
                    <a:pt x="26969" y="15462"/>
                  </a:lnTo>
                  <a:lnTo>
                    <a:pt x="27040" y="15497"/>
                  </a:lnTo>
                  <a:lnTo>
                    <a:pt x="27218" y="15462"/>
                  </a:lnTo>
                  <a:lnTo>
                    <a:pt x="27396" y="15355"/>
                  </a:lnTo>
                  <a:lnTo>
                    <a:pt x="27610" y="15284"/>
                  </a:lnTo>
                  <a:lnTo>
                    <a:pt x="27824" y="15319"/>
                  </a:lnTo>
                  <a:lnTo>
                    <a:pt x="27895" y="15355"/>
                  </a:lnTo>
                  <a:lnTo>
                    <a:pt x="28002" y="15391"/>
                  </a:lnTo>
                  <a:lnTo>
                    <a:pt x="28038" y="15462"/>
                  </a:lnTo>
                  <a:lnTo>
                    <a:pt x="28073" y="15569"/>
                  </a:lnTo>
                  <a:lnTo>
                    <a:pt x="28145" y="15747"/>
                  </a:lnTo>
                  <a:lnTo>
                    <a:pt x="28251" y="15961"/>
                  </a:lnTo>
                  <a:lnTo>
                    <a:pt x="28358" y="16139"/>
                  </a:lnTo>
                  <a:lnTo>
                    <a:pt x="28465" y="16246"/>
                  </a:lnTo>
                  <a:lnTo>
                    <a:pt x="28572" y="16317"/>
                  </a:lnTo>
                  <a:lnTo>
                    <a:pt x="28643" y="16352"/>
                  </a:lnTo>
                  <a:lnTo>
                    <a:pt x="28679" y="16317"/>
                  </a:lnTo>
                  <a:lnTo>
                    <a:pt x="28715" y="16281"/>
                  </a:lnTo>
                  <a:lnTo>
                    <a:pt x="28715" y="16174"/>
                  </a:lnTo>
                  <a:lnTo>
                    <a:pt x="28821" y="15996"/>
                  </a:lnTo>
                  <a:lnTo>
                    <a:pt x="29106" y="15569"/>
                  </a:lnTo>
                  <a:lnTo>
                    <a:pt x="29249" y="15355"/>
                  </a:lnTo>
                  <a:lnTo>
                    <a:pt x="29463" y="15248"/>
                  </a:lnTo>
                  <a:lnTo>
                    <a:pt x="29641" y="15212"/>
                  </a:lnTo>
                  <a:lnTo>
                    <a:pt x="29712" y="15212"/>
                  </a:lnTo>
                  <a:lnTo>
                    <a:pt x="29783" y="15248"/>
                  </a:lnTo>
                  <a:lnTo>
                    <a:pt x="30104" y="15462"/>
                  </a:lnTo>
                  <a:lnTo>
                    <a:pt x="30282" y="15177"/>
                  </a:lnTo>
                  <a:lnTo>
                    <a:pt x="30425" y="15034"/>
                  </a:lnTo>
                  <a:lnTo>
                    <a:pt x="30603" y="14892"/>
                  </a:lnTo>
                  <a:lnTo>
                    <a:pt x="30816" y="14785"/>
                  </a:lnTo>
                  <a:lnTo>
                    <a:pt x="31066" y="14678"/>
                  </a:lnTo>
                  <a:lnTo>
                    <a:pt x="31280" y="14571"/>
                  </a:lnTo>
                  <a:lnTo>
                    <a:pt x="31458" y="14393"/>
                  </a:lnTo>
                  <a:lnTo>
                    <a:pt x="31600" y="14215"/>
                  </a:lnTo>
                  <a:lnTo>
                    <a:pt x="31636" y="14108"/>
                  </a:lnTo>
                  <a:lnTo>
                    <a:pt x="31636" y="14001"/>
                  </a:lnTo>
                  <a:lnTo>
                    <a:pt x="31600" y="13182"/>
                  </a:lnTo>
                  <a:lnTo>
                    <a:pt x="31636" y="13075"/>
                  </a:lnTo>
                  <a:lnTo>
                    <a:pt x="31671" y="12932"/>
                  </a:lnTo>
                  <a:lnTo>
                    <a:pt x="31778" y="12826"/>
                  </a:lnTo>
                  <a:lnTo>
                    <a:pt x="31885" y="12790"/>
                  </a:lnTo>
                  <a:lnTo>
                    <a:pt x="31992" y="12754"/>
                  </a:lnTo>
                  <a:lnTo>
                    <a:pt x="32028" y="12826"/>
                  </a:lnTo>
                  <a:lnTo>
                    <a:pt x="32028" y="12897"/>
                  </a:lnTo>
                  <a:lnTo>
                    <a:pt x="31992" y="13039"/>
                  </a:lnTo>
                  <a:lnTo>
                    <a:pt x="31956" y="13111"/>
                  </a:lnTo>
                  <a:lnTo>
                    <a:pt x="31956" y="13217"/>
                  </a:lnTo>
                  <a:lnTo>
                    <a:pt x="32028" y="13467"/>
                  </a:lnTo>
                  <a:lnTo>
                    <a:pt x="32170" y="13752"/>
                  </a:lnTo>
                  <a:lnTo>
                    <a:pt x="32348" y="14001"/>
                  </a:lnTo>
                  <a:lnTo>
                    <a:pt x="32633" y="14251"/>
                  </a:lnTo>
                  <a:lnTo>
                    <a:pt x="32918" y="14464"/>
                  </a:lnTo>
                  <a:lnTo>
                    <a:pt x="33168" y="14607"/>
                  </a:lnTo>
                  <a:lnTo>
                    <a:pt x="33417" y="14714"/>
                  </a:lnTo>
                  <a:lnTo>
                    <a:pt x="33809" y="14821"/>
                  </a:lnTo>
                  <a:lnTo>
                    <a:pt x="34165" y="14963"/>
                  </a:lnTo>
                  <a:lnTo>
                    <a:pt x="34379" y="15141"/>
                  </a:lnTo>
                  <a:lnTo>
                    <a:pt x="34486" y="15319"/>
                  </a:lnTo>
                  <a:lnTo>
                    <a:pt x="34593" y="15462"/>
                  </a:lnTo>
                  <a:lnTo>
                    <a:pt x="34735" y="15604"/>
                  </a:lnTo>
                  <a:lnTo>
                    <a:pt x="34949" y="15747"/>
                  </a:lnTo>
                  <a:lnTo>
                    <a:pt x="35270" y="15889"/>
                  </a:lnTo>
                  <a:lnTo>
                    <a:pt x="36018" y="16139"/>
                  </a:lnTo>
                  <a:lnTo>
                    <a:pt x="36160" y="16174"/>
                  </a:lnTo>
                  <a:lnTo>
                    <a:pt x="36303" y="16139"/>
                  </a:lnTo>
                  <a:lnTo>
                    <a:pt x="36445" y="16032"/>
                  </a:lnTo>
                  <a:lnTo>
                    <a:pt x="36517" y="15925"/>
                  </a:lnTo>
                  <a:lnTo>
                    <a:pt x="36623" y="15676"/>
                  </a:lnTo>
                  <a:lnTo>
                    <a:pt x="36659" y="15640"/>
                  </a:lnTo>
                  <a:lnTo>
                    <a:pt x="36766" y="15818"/>
                  </a:lnTo>
                  <a:lnTo>
                    <a:pt x="37015" y="15925"/>
                  </a:lnTo>
                  <a:lnTo>
                    <a:pt x="37550" y="16139"/>
                  </a:lnTo>
                  <a:lnTo>
                    <a:pt x="37799" y="16174"/>
                  </a:lnTo>
                  <a:lnTo>
                    <a:pt x="37906" y="16174"/>
                  </a:lnTo>
                  <a:lnTo>
                    <a:pt x="37977" y="16139"/>
                  </a:lnTo>
                  <a:lnTo>
                    <a:pt x="38048" y="16103"/>
                  </a:lnTo>
                  <a:lnTo>
                    <a:pt x="38084" y="16032"/>
                  </a:lnTo>
                  <a:lnTo>
                    <a:pt x="38120" y="15961"/>
                  </a:lnTo>
                  <a:lnTo>
                    <a:pt x="38084" y="15854"/>
                  </a:lnTo>
                  <a:lnTo>
                    <a:pt x="37942" y="15497"/>
                  </a:lnTo>
                  <a:lnTo>
                    <a:pt x="37870" y="15391"/>
                  </a:lnTo>
                  <a:lnTo>
                    <a:pt x="37799" y="15319"/>
                  </a:lnTo>
                  <a:lnTo>
                    <a:pt x="37763" y="15319"/>
                  </a:lnTo>
                  <a:lnTo>
                    <a:pt x="37728" y="15284"/>
                  </a:lnTo>
                  <a:lnTo>
                    <a:pt x="37728" y="15248"/>
                  </a:lnTo>
                  <a:lnTo>
                    <a:pt x="37763" y="15177"/>
                  </a:lnTo>
                  <a:lnTo>
                    <a:pt x="37835" y="15106"/>
                  </a:lnTo>
                  <a:lnTo>
                    <a:pt x="37870" y="15034"/>
                  </a:lnTo>
                  <a:lnTo>
                    <a:pt x="37906" y="14999"/>
                  </a:lnTo>
                  <a:lnTo>
                    <a:pt x="37906" y="14963"/>
                  </a:lnTo>
                  <a:lnTo>
                    <a:pt x="37942" y="14927"/>
                  </a:lnTo>
                  <a:lnTo>
                    <a:pt x="38013" y="14999"/>
                  </a:lnTo>
                  <a:lnTo>
                    <a:pt x="38191" y="14999"/>
                  </a:lnTo>
                  <a:lnTo>
                    <a:pt x="38120" y="15034"/>
                  </a:lnTo>
                  <a:lnTo>
                    <a:pt x="38084" y="15034"/>
                  </a:lnTo>
                  <a:lnTo>
                    <a:pt x="38155" y="15177"/>
                  </a:lnTo>
                  <a:lnTo>
                    <a:pt x="38191" y="15319"/>
                  </a:lnTo>
                  <a:lnTo>
                    <a:pt x="38227" y="15497"/>
                  </a:lnTo>
                  <a:lnTo>
                    <a:pt x="38262" y="15676"/>
                  </a:lnTo>
                  <a:lnTo>
                    <a:pt x="38298" y="15854"/>
                  </a:lnTo>
                  <a:lnTo>
                    <a:pt x="38369" y="16032"/>
                  </a:lnTo>
                  <a:lnTo>
                    <a:pt x="38512" y="16174"/>
                  </a:lnTo>
                  <a:lnTo>
                    <a:pt x="38690" y="16281"/>
                  </a:lnTo>
                  <a:lnTo>
                    <a:pt x="38868" y="16352"/>
                  </a:lnTo>
                  <a:lnTo>
                    <a:pt x="39188" y="16352"/>
                  </a:lnTo>
                  <a:lnTo>
                    <a:pt x="39295" y="16317"/>
                  </a:lnTo>
                  <a:lnTo>
                    <a:pt x="39402" y="16281"/>
                  </a:lnTo>
                  <a:lnTo>
                    <a:pt x="39438" y="16246"/>
                  </a:lnTo>
                  <a:lnTo>
                    <a:pt x="39545" y="16246"/>
                  </a:lnTo>
                  <a:lnTo>
                    <a:pt x="39723" y="16210"/>
                  </a:lnTo>
                  <a:lnTo>
                    <a:pt x="39830" y="16210"/>
                  </a:lnTo>
                  <a:lnTo>
                    <a:pt x="39901" y="16246"/>
                  </a:lnTo>
                  <a:lnTo>
                    <a:pt x="40008" y="16317"/>
                  </a:lnTo>
                  <a:lnTo>
                    <a:pt x="40079" y="16388"/>
                  </a:lnTo>
                  <a:lnTo>
                    <a:pt x="40364" y="17065"/>
                  </a:lnTo>
                  <a:lnTo>
                    <a:pt x="40471" y="17243"/>
                  </a:lnTo>
                  <a:lnTo>
                    <a:pt x="40578" y="17386"/>
                  </a:lnTo>
                  <a:lnTo>
                    <a:pt x="40685" y="17492"/>
                  </a:lnTo>
                  <a:lnTo>
                    <a:pt x="40792" y="17564"/>
                  </a:lnTo>
                  <a:lnTo>
                    <a:pt x="40827" y="17564"/>
                  </a:lnTo>
                  <a:lnTo>
                    <a:pt x="40863" y="17599"/>
                  </a:lnTo>
                  <a:lnTo>
                    <a:pt x="40685" y="17635"/>
                  </a:lnTo>
                  <a:lnTo>
                    <a:pt x="40649" y="17635"/>
                  </a:lnTo>
                  <a:lnTo>
                    <a:pt x="40613" y="17671"/>
                  </a:lnTo>
                  <a:lnTo>
                    <a:pt x="40649" y="17813"/>
                  </a:lnTo>
                  <a:lnTo>
                    <a:pt x="40720" y="18027"/>
                  </a:lnTo>
                  <a:lnTo>
                    <a:pt x="40898" y="18276"/>
                  </a:lnTo>
                  <a:lnTo>
                    <a:pt x="41112" y="18561"/>
                  </a:lnTo>
                  <a:lnTo>
                    <a:pt x="41255" y="18811"/>
                  </a:lnTo>
                  <a:lnTo>
                    <a:pt x="41362" y="19060"/>
                  </a:lnTo>
                  <a:lnTo>
                    <a:pt x="41397" y="19274"/>
                  </a:lnTo>
                  <a:lnTo>
                    <a:pt x="41362" y="19416"/>
                  </a:lnTo>
                  <a:lnTo>
                    <a:pt x="41326" y="19559"/>
                  </a:lnTo>
                  <a:lnTo>
                    <a:pt x="41219" y="19701"/>
                  </a:lnTo>
                  <a:lnTo>
                    <a:pt x="41112" y="19772"/>
                  </a:lnTo>
                  <a:lnTo>
                    <a:pt x="40827" y="19951"/>
                  </a:lnTo>
                  <a:lnTo>
                    <a:pt x="40507" y="20200"/>
                  </a:lnTo>
                  <a:lnTo>
                    <a:pt x="40364" y="20342"/>
                  </a:lnTo>
                  <a:lnTo>
                    <a:pt x="40293" y="20521"/>
                  </a:lnTo>
                  <a:lnTo>
                    <a:pt x="40293" y="20734"/>
                  </a:lnTo>
                  <a:lnTo>
                    <a:pt x="40293" y="20948"/>
                  </a:lnTo>
                  <a:lnTo>
                    <a:pt x="40364" y="21055"/>
                  </a:lnTo>
                  <a:lnTo>
                    <a:pt x="40400" y="21126"/>
                  </a:lnTo>
                  <a:lnTo>
                    <a:pt x="40578" y="21269"/>
                  </a:lnTo>
                  <a:lnTo>
                    <a:pt x="40827" y="21340"/>
                  </a:lnTo>
                  <a:lnTo>
                    <a:pt x="41041" y="21304"/>
                  </a:lnTo>
                  <a:lnTo>
                    <a:pt x="41290" y="21304"/>
                  </a:lnTo>
                  <a:lnTo>
                    <a:pt x="41468" y="21376"/>
                  </a:lnTo>
                  <a:lnTo>
                    <a:pt x="41575" y="21447"/>
                  </a:lnTo>
                  <a:lnTo>
                    <a:pt x="41611" y="21518"/>
                  </a:lnTo>
                  <a:lnTo>
                    <a:pt x="41682" y="21589"/>
                  </a:lnTo>
                  <a:lnTo>
                    <a:pt x="41682" y="21696"/>
                  </a:lnTo>
                  <a:lnTo>
                    <a:pt x="41753" y="21910"/>
                  </a:lnTo>
                  <a:lnTo>
                    <a:pt x="41896" y="22124"/>
                  </a:lnTo>
                  <a:lnTo>
                    <a:pt x="42074" y="22337"/>
                  </a:lnTo>
                  <a:lnTo>
                    <a:pt x="42288" y="22480"/>
                  </a:lnTo>
                  <a:lnTo>
                    <a:pt x="43143" y="22836"/>
                  </a:lnTo>
                  <a:lnTo>
                    <a:pt x="43250" y="22907"/>
                  </a:lnTo>
                  <a:lnTo>
                    <a:pt x="43357" y="23014"/>
                  </a:lnTo>
                  <a:lnTo>
                    <a:pt x="43428" y="23121"/>
                  </a:lnTo>
                  <a:lnTo>
                    <a:pt x="43499" y="23228"/>
                  </a:lnTo>
                  <a:lnTo>
                    <a:pt x="43748" y="24119"/>
                  </a:lnTo>
                  <a:lnTo>
                    <a:pt x="43820" y="24332"/>
                  </a:lnTo>
                  <a:lnTo>
                    <a:pt x="43927" y="24511"/>
                  </a:lnTo>
                  <a:lnTo>
                    <a:pt x="43998" y="24617"/>
                  </a:lnTo>
                  <a:lnTo>
                    <a:pt x="44033" y="24617"/>
                  </a:lnTo>
                  <a:lnTo>
                    <a:pt x="44105" y="24439"/>
                  </a:lnTo>
                  <a:lnTo>
                    <a:pt x="44140" y="24154"/>
                  </a:lnTo>
                  <a:lnTo>
                    <a:pt x="44140" y="24047"/>
                  </a:lnTo>
                  <a:lnTo>
                    <a:pt x="44212" y="24047"/>
                  </a:lnTo>
                  <a:lnTo>
                    <a:pt x="44318" y="24119"/>
                  </a:lnTo>
                  <a:lnTo>
                    <a:pt x="44425" y="24261"/>
                  </a:lnTo>
                  <a:lnTo>
                    <a:pt x="44568" y="24404"/>
                  </a:lnTo>
                  <a:lnTo>
                    <a:pt x="44639" y="24439"/>
                  </a:lnTo>
                  <a:lnTo>
                    <a:pt x="44710" y="24439"/>
                  </a:lnTo>
                  <a:lnTo>
                    <a:pt x="44746" y="24404"/>
                  </a:lnTo>
                  <a:lnTo>
                    <a:pt x="44817" y="24368"/>
                  </a:lnTo>
                  <a:lnTo>
                    <a:pt x="44888" y="24190"/>
                  </a:lnTo>
                  <a:lnTo>
                    <a:pt x="44960" y="24047"/>
                  </a:lnTo>
                  <a:lnTo>
                    <a:pt x="44995" y="24012"/>
                  </a:lnTo>
                  <a:lnTo>
                    <a:pt x="45031" y="23976"/>
                  </a:lnTo>
                  <a:lnTo>
                    <a:pt x="45067" y="24012"/>
                  </a:lnTo>
                  <a:lnTo>
                    <a:pt x="45102" y="24047"/>
                  </a:lnTo>
                  <a:lnTo>
                    <a:pt x="45209" y="24190"/>
                  </a:lnTo>
                  <a:lnTo>
                    <a:pt x="45280" y="24475"/>
                  </a:lnTo>
                  <a:lnTo>
                    <a:pt x="45352" y="24511"/>
                  </a:lnTo>
                  <a:lnTo>
                    <a:pt x="45458" y="24546"/>
                  </a:lnTo>
                  <a:lnTo>
                    <a:pt x="45565" y="24546"/>
                  </a:lnTo>
                  <a:lnTo>
                    <a:pt x="45637" y="24475"/>
                  </a:lnTo>
                  <a:lnTo>
                    <a:pt x="45672" y="24332"/>
                  </a:lnTo>
                  <a:lnTo>
                    <a:pt x="45743" y="24154"/>
                  </a:lnTo>
                  <a:lnTo>
                    <a:pt x="45779" y="24154"/>
                  </a:lnTo>
                  <a:lnTo>
                    <a:pt x="45779" y="24261"/>
                  </a:lnTo>
                  <a:lnTo>
                    <a:pt x="45779" y="24368"/>
                  </a:lnTo>
                  <a:lnTo>
                    <a:pt x="45886" y="24475"/>
                  </a:lnTo>
                  <a:lnTo>
                    <a:pt x="45993" y="24546"/>
                  </a:lnTo>
                  <a:lnTo>
                    <a:pt x="46135" y="24546"/>
                  </a:lnTo>
                  <a:lnTo>
                    <a:pt x="46456" y="24511"/>
                  </a:lnTo>
                  <a:lnTo>
                    <a:pt x="46563" y="24439"/>
                  </a:lnTo>
                  <a:lnTo>
                    <a:pt x="46705" y="24368"/>
                  </a:lnTo>
                  <a:lnTo>
                    <a:pt x="46848" y="24261"/>
                  </a:lnTo>
                  <a:lnTo>
                    <a:pt x="47026" y="24261"/>
                  </a:lnTo>
                  <a:lnTo>
                    <a:pt x="47062" y="24226"/>
                  </a:lnTo>
                  <a:lnTo>
                    <a:pt x="47097" y="24012"/>
                  </a:lnTo>
                  <a:lnTo>
                    <a:pt x="47168" y="23905"/>
                  </a:lnTo>
                  <a:lnTo>
                    <a:pt x="47240" y="23834"/>
                  </a:lnTo>
                  <a:lnTo>
                    <a:pt x="47347" y="23798"/>
                  </a:lnTo>
                  <a:lnTo>
                    <a:pt x="47489" y="23798"/>
                  </a:lnTo>
                  <a:lnTo>
                    <a:pt x="47774" y="23869"/>
                  </a:lnTo>
                  <a:lnTo>
                    <a:pt x="47988" y="23869"/>
                  </a:lnTo>
                  <a:lnTo>
                    <a:pt x="48095" y="23798"/>
                  </a:lnTo>
                  <a:lnTo>
                    <a:pt x="48130" y="23691"/>
                  </a:lnTo>
                  <a:lnTo>
                    <a:pt x="48202" y="23584"/>
                  </a:lnTo>
                  <a:lnTo>
                    <a:pt x="48273" y="23477"/>
                  </a:lnTo>
                  <a:lnTo>
                    <a:pt x="48415" y="23335"/>
                  </a:lnTo>
                  <a:lnTo>
                    <a:pt x="48522" y="23192"/>
                  </a:lnTo>
                  <a:lnTo>
                    <a:pt x="48558" y="23121"/>
                  </a:lnTo>
                  <a:lnTo>
                    <a:pt x="48629" y="23121"/>
                  </a:lnTo>
                  <a:lnTo>
                    <a:pt x="48665" y="23157"/>
                  </a:lnTo>
                  <a:lnTo>
                    <a:pt x="48736" y="23228"/>
                  </a:lnTo>
                  <a:lnTo>
                    <a:pt x="48772" y="23264"/>
                  </a:lnTo>
                  <a:lnTo>
                    <a:pt x="48807" y="23264"/>
                  </a:lnTo>
                  <a:lnTo>
                    <a:pt x="48878" y="23192"/>
                  </a:lnTo>
                  <a:lnTo>
                    <a:pt x="48950" y="23050"/>
                  </a:lnTo>
                  <a:lnTo>
                    <a:pt x="49021" y="22836"/>
                  </a:lnTo>
                  <a:lnTo>
                    <a:pt x="49092" y="22551"/>
                  </a:lnTo>
                  <a:lnTo>
                    <a:pt x="49199" y="22302"/>
                  </a:lnTo>
                  <a:lnTo>
                    <a:pt x="49306" y="22017"/>
                  </a:lnTo>
                  <a:lnTo>
                    <a:pt x="49413" y="21839"/>
                  </a:lnTo>
                  <a:lnTo>
                    <a:pt x="49520" y="21661"/>
                  </a:lnTo>
                  <a:lnTo>
                    <a:pt x="49591" y="21518"/>
                  </a:lnTo>
                  <a:lnTo>
                    <a:pt x="49591" y="21447"/>
                  </a:lnTo>
                  <a:lnTo>
                    <a:pt x="49555" y="21376"/>
                  </a:lnTo>
                  <a:lnTo>
                    <a:pt x="49520" y="21376"/>
                  </a:lnTo>
                  <a:lnTo>
                    <a:pt x="49484" y="21304"/>
                  </a:lnTo>
                  <a:lnTo>
                    <a:pt x="49484" y="21197"/>
                  </a:lnTo>
                  <a:lnTo>
                    <a:pt x="49484" y="21126"/>
                  </a:lnTo>
                  <a:lnTo>
                    <a:pt x="49520" y="21019"/>
                  </a:lnTo>
                  <a:lnTo>
                    <a:pt x="49591" y="20948"/>
                  </a:lnTo>
                  <a:lnTo>
                    <a:pt x="49698" y="20877"/>
                  </a:lnTo>
                  <a:lnTo>
                    <a:pt x="49769" y="20877"/>
                  </a:lnTo>
                  <a:lnTo>
                    <a:pt x="50090" y="20806"/>
                  </a:lnTo>
                  <a:lnTo>
                    <a:pt x="50553" y="20663"/>
                  </a:lnTo>
                  <a:lnTo>
                    <a:pt x="50802" y="20556"/>
                  </a:lnTo>
                  <a:lnTo>
                    <a:pt x="50945" y="20449"/>
                  </a:lnTo>
                  <a:lnTo>
                    <a:pt x="51052" y="20307"/>
                  </a:lnTo>
                  <a:lnTo>
                    <a:pt x="51052" y="20236"/>
                  </a:lnTo>
                  <a:lnTo>
                    <a:pt x="51052" y="20164"/>
                  </a:lnTo>
                  <a:lnTo>
                    <a:pt x="51016" y="20022"/>
                  </a:lnTo>
                  <a:lnTo>
                    <a:pt x="50909" y="19879"/>
                  </a:lnTo>
                  <a:lnTo>
                    <a:pt x="50695" y="19594"/>
                  </a:lnTo>
                  <a:lnTo>
                    <a:pt x="50624" y="19416"/>
                  </a:lnTo>
                  <a:lnTo>
                    <a:pt x="50553" y="19238"/>
                  </a:lnTo>
                  <a:lnTo>
                    <a:pt x="50517" y="19024"/>
                  </a:lnTo>
                  <a:lnTo>
                    <a:pt x="50553" y="18846"/>
                  </a:lnTo>
                  <a:lnTo>
                    <a:pt x="50624" y="18668"/>
                  </a:lnTo>
                  <a:lnTo>
                    <a:pt x="50695" y="18490"/>
                  </a:lnTo>
                  <a:lnTo>
                    <a:pt x="50838" y="18347"/>
                  </a:lnTo>
                  <a:lnTo>
                    <a:pt x="50980" y="18241"/>
                  </a:lnTo>
                  <a:lnTo>
                    <a:pt x="51087" y="18169"/>
                  </a:lnTo>
                  <a:lnTo>
                    <a:pt x="51158" y="18098"/>
                  </a:lnTo>
                  <a:lnTo>
                    <a:pt x="51194" y="17991"/>
                  </a:lnTo>
                  <a:lnTo>
                    <a:pt x="51158" y="17884"/>
                  </a:lnTo>
                  <a:lnTo>
                    <a:pt x="51087" y="17671"/>
                  </a:lnTo>
                  <a:lnTo>
                    <a:pt x="51052" y="17457"/>
                  </a:lnTo>
                  <a:lnTo>
                    <a:pt x="51052" y="17350"/>
                  </a:lnTo>
                  <a:lnTo>
                    <a:pt x="51087" y="17243"/>
                  </a:lnTo>
                  <a:lnTo>
                    <a:pt x="51158" y="17172"/>
                  </a:lnTo>
                  <a:lnTo>
                    <a:pt x="51265" y="17101"/>
                  </a:lnTo>
                  <a:lnTo>
                    <a:pt x="51907" y="16744"/>
                  </a:lnTo>
                  <a:lnTo>
                    <a:pt x="52227" y="16602"/>
                  </a:lnTo>
                  <a:lnTo>
                    <a:pt x="52299" y="16566"/>
                  </a:lnTo>
                  <a:lnTo>
                    <a:pt x="52334" y="16566"/>
                  </a:lnTo>
                  <a:lnTo>
                    <a:pt x="52405" y="16531"/>
                  </a:lnTo>
                  <a:lnTo>
                    <a:pt x="52619" y="16317"/>
                  </a:lnTo>
                  <a:lnTo>
                    <a:pt x="52940" y="16067"/>
                  </a:lnTo>
                  <a:lnTo>
                    <a:pt x="53047" y="15996"/>
                  </a:lnTo>
                  <a:lnTo>
                    <a:pt x="53118" y="15996"/>
                  </a:lnTo>
                  <a:lnTo>
                    <a:pt x="53189" y="15961"/>
                  </a:lnTo>
                  <a:lnTo>
                    <a:pt x="53225" y="15889"/>
                  </a:lnTo>
                  <a:lnTo>
                    <a:pt x="53332" y="15569"/>
                  </a:lnTo>
                  <a:lnTo>
                    <a:pt x="53332" y="15177"/>
                  </a:lnTo>
                  <a:lnTo>
                    <a:pt x="53296" y="14749"/>
                  </a:lnTo>
                  <a:lnTo>
                    <a:pt x="53260" y="14571"/>
                  </a:lnTo>
                  <a:lnTo>
                    <a:pt x="53225" y="14464"/>
                  </a:lnTo>
                  <a:lnTo>
                    <a:pt x="53154" y="14357"/>
                  </a:lnTo>
                  <a:lnTo>
                    <a:pt x="52940" y="14357"/>
                  </a:lnTo>
                  <a:lnTo>
                    <a:pt x="52762" y="14286"/>
                  </a:lnTo>
                  <a:lnTo>
                    <a:pt x="52690" y="14251"/>
                  </a:lnTo>
                  <a:lnTo>
                    <a:pt x="52655" y="14179"/>
                  </a:lnTo>
                  <a:lnTo>
                    <a:pt x="52619" y="14108"/>
                  </a:lnTo>
                  <a:lnTo>
                    <a:pt x="52619" y="14037"/>
                  </a:lnTo>
                  <a:lnTo>
                    <a:pt x="52726" y="13787"/>
                  </a:lnTo>
                  <a:lnTo>
                    <a:pt x="52904" y="13538"/>
                  </a:lnTo>
                  <a:lnTo>
                    <a:pt x="52940" y="13467"/>
                  </a:lnTo>
                  <a:lnTo>
                    <a:pt x="52940" y="13360"/>
                  </a:lnTo>
                  <a:lnTo>
                    <a:pt x="52869" y="13289"/>
                  </a:lnTo>
                  <a:lnTo>
                    <a:pt x="52726" y="13253"/>
                  </a:lnTo>
                  <a:lnTo>
                    <a:pt x="52584" y="13217"/>
                  </a:lnTo>
                  <a:lnTo>
                    <a:pt x="52477" y="13111"/>
                  </a:lnTo>
                  <a:lnTo>
                    <a:pt x="52370" y="12968"/>
                  </a:lnTo>
                  <a:lnTo>
                    <a:pt x="52334" y="12826"/>
                  </a:lnTo>
                  <a:lnTo>
                    <a:pt x="52263" y="12541"/>
                  </a:lnTo>
                  <a:lnTo>
                    <a:pt x="52227" y="12469"/>
                  </a:lnTo>
                  <a:lnTo>
                    <a:pt x="52156" y="12469"/>
                  </a:lnTo>
                  <a:lnTo>
                    <a:pt x="52120" y="12434"/>
                  </a:lnTo>
                  <a:lnTo>
                    <a:pt x="52085" y="12291"/>
                  </a:lnTo>
                  <a:lnTo>
                    <a:pt x="52014" y="11792"/>
                  </a:lnTo>
                  <a:lnTo>
                    <a:pt x="51978" y="11507"/>
                  </a:lnTo>
                  <a:lnTo>
                    <a:pt x="51907" y="11294"/>
                  </a:lnTo>
                  <a:lnTo>
                    <a:pt x="51800" y="11187"/>
                  </a:lnTo>
                  <a:lnTo>
                    <a:pt x="51764" y="11151"/>
                  </a:lnTo>
                  <a:lnTo>
                    <a:pt x="51729" y="11151"/>
                  </a:lnTo>
                  <a:lnTo>
                    <a:pt x="51622" y="11187"/>
                  </a:lnTo>
                  <a:lnTo>
                    <a:pt x="51550" y="11187"/>
                  </a:lnTo>
                  <a:lnTo>
                    <a:pt x="51515" y="11151"/>
                  </a:lnTo>
                  <a:lnTo>
                    <a:pt x="51515" y="11116"/>
                  </a:lnTo>
                  <a:lnTo>
                    <a:pt x="51550" y="10831"/>
                  </a:lnTo>
                  <a:lnTo>
                    <a:pt x="51657" y="10367"/>
                  </a:lnTo>
                  <a:lnTo>
                    <a:pt x="51729" y="10154"/>
                  </a:lnTo>
                  <a:lnTo>
                    <a:pt x="51729" y="9940"/>
                  </a:lnTo>
                  <a:lnTo>
                    <a:pt x="51693" y="9762"/>
                  </a:lnTo>
                  <a:lnTo>
                    <a:pt x="51622" y="9655"/>
                  </a:lnTo>
                  <a:lnTo>
                    <a:pt x="51550" y="9548"/>
                  </a:lnTo>
                  <a:lnTo>
                    <a:pt x="51515" y="9441"/>
                  </a:lnTo>
                  <a:lnTo>
                    <a:pt x="51515" y="9299"/>
                  </a:lnTo>
                  <a:lnTo>
                    <a:pt x="51550" y="9156"/>
                  </a:lnTo>
                  <a:lnTo>
                    <a:pt x="51657" y="8871"/>
                  </a:lnTo>
                  <a:lnTo>
                    <a:pt x="51729" y="8586"/>
                  </a:lnTo>
                  <a:lnTo>
                    <a:pt x="51729" y="8408"/>
                  </a:lnTo>
                  <a:lnTo>
                    <a:pt x="51729" y="8337"/>
                  </a:lnTo>
                  <a:lnTo>
                    <a:pt x="51622" y="8159"/>
                  </a:lnTo>
                  <a:lnTo>
                    <a:pt x="51586" y="8123"/>
                  </a:lnTo>
                  <a:lnTo>
                    <a:pt x="51479" y="8123"/>
                  </a:lnTo>
                  <a:lnTo>
                    <a:pt x="51337" y="8159"/>
                  </a:lnTo>
                  <a:lnTo>
                    <a:pt x="51194" y="8230"/>
                  </a:lnTo>
                  <a:lnTo>
                    <a:pt x="50873" y="8372"/>
                  </a:lnTo>
                  <a:lnTo>
                    <a:pt x="50767" y="8408"/>
                  </a:lnTo>
                  <a:lnTo>
                    <a:pt x="50802" y="8301"/>
                  </a:lnTo>
                  <a:lnTo>
                    <a:pt x="50980" y="8087"/>
                  </a:lnTo>
                  <a:lnTo>
                    <a:pt x="51016" y="7981"/>
                  </a:lnTo>
                  <a:lnTo>
                    <a:pt x="51016" y="7909"/>
                  </a:lnTo>
                  <a:lnTo>
                    <a:pt x="50980" y="7874"/>
                  </a:lnTo>
                  <a:lnTo>
                    <a:pt x="50873" y="7767"/>
                  </a:lnTo>
                  <a:lnTo>
                    <a:pt x="50695" y="7731"/>
                  </a:lnTo>
                  <a:lnTo>
                    <a:pt x="50446" y="7731"/>
                  </a:lnTo>
                  <a:lnTo>
                    <a:pt x="50161" y="7767"/>
                  </a:lnTo>
                  <a:lnTo>
                    <a:pt x="49876" y="7838"/>
                  </a:lnTo>
                  <a:lnTo>
                    <a:pt x="49627" y="7945"/>
                  </a:lnTo>
                  <a:lnTo>
                    <a:pt x="49235" y="8159"/>
                  </a:lnTo>
                  <a:lnTo>
                    <a:pt x="49128" y="8230"/>
                  </a:lnTo>
                  <a:lnTo>
                    <a:pt x="49128" y="8266"/>
                  </a:lnTo>
                  <a:lnTo>
                    <a:pt x="49163" y="8301"/>
                  </a:lnTo>
                  <a:lnTo>
                    <a:pt x="49128" y="8337"/>
                  </a:lnTo>
                  <a:lnTo>
                    <a:pt x="49092" y="8372"/>
                  </a:lnTo>
                  <a:lnTo>
                    <a:pt x="49057" y="8408"/>
                  </a:lnTo>
                  <a:lnTo>
                    <a:pt x="48985" y="8479"/>
                  </a:lnTo>
                  <a:lnTo>
                    <a:pt x="48665" y="8515"/>
                  </a:lnTo>
                  <a:lnTo>
                    <a:pt x="48202" y="8515"/>
                  </a:lnTo>
                  <a:lnTo>
                    <a:pt x="48130" y="8444"/>
                  </a:lnTo>
                  <a:lnTo>
                    <a:pt x="48023" y="8301"/>
                  </a:lnTo>
                  <a:lnTo>
                    <a:pt x="47952" y="8052"/>
                  </a:lnTo>
                  <a:lnTo>
                    <a:pt x="47881" y="7838"/>
                  </a:lnTo>
                  <a:lnTo>
                    <a:pt x="47738" y="7624"/>
                  </a:lnTo>
                  <a:lnTo>
                    <a:pt x="47632" y="7589"/>
                  </a:lnTo>
                  <a:lnTo>
                    <a:pt x="47596" y="7624"/>
                  </a:lnTo>
                  <a:lnTo>
                    <a:pt x="47525" y="7731"/>
                  </a:lnTo>
                  <a:lnTo>
                    <a:pt x="47489" y="7909"/>
                  </a:lnTo>
                  <a:lnTo>
                    <a:pt x="47453" y="8194"/>
                  </a:lnTo>
                  <a:lnTo>
                    <a:pt x="47418" y="8123"/>
                  </a:lnTo>
                  <a:lnTo>
                    <a:pt x="47418" y="8016"/>
                  </a:lnTo>
                  <a:lnTo>
                    <a:pt x="47347" y="7945"/>
                  </a:lnTo>
                  <a:lnTo>
                    <a:pt x="47240" y="7874"/>
                  </a:lnTo>
                  <a:lnTo>
                    <a:pt x="47097" y="7838"/>
                  </a:lnTo>
                  <a:lnTo>
                    <a:pt x="46848" y="7874"/>
                  </a:lnTo>
                  <a:lnTo>
                    <a:pt x="46598" y="7909"/>
                  </a:lnTo>
                  <a:lnTo>
                    <a:pt x="46492" y="7874"/>
                  </a:lnTo>
                  <a:lnTo>
                    <a:pt x="46385" y="7802"/>
                  </a:lnTo>
                  <a:lnTo>
                    <a:pt x="46242" y="7660"/>
                  </a:lnTo>
                  <a:lnTo>
                    <a:pt x="46100" y="7446"/>
                  </a:lnTo>
                  <a:lnTo>
                    <a:pt x="45886" y="7232"/>
                  </a:lnTo>
                  <a:lnTo>
                    <a:pt x="45957" y="7019"/>
                  </a:lnTo>
                  <a:lnTo>
                    <a:pt x="45993" y="6734"/>
                  </a:lnTo>
                  <a:lnTo>
                    <a:pt x="45993" y="6484"/>
                  </a:lnTo>
                  <a:lnTo>
                    <a:pt x="45957" y="6235"/>
                  </a:lnTo>
                  <a:lnTo>
                    <a:pt x="45850" y="5986"/>
                  </a:lnTo>
                  <a:lnTo>
                    <a:pt x="45743" y="5843"/>
                  </a:lnTo>
                  <a:lnTo>
                    <a:pt x="45245" y="5416"/>
                  </a:lnTo>
                  <a:lnTo>
                    <a:pt x="45209" y="5344"/>
                  </a:lnTo>
                  <a:lnTo>
                    <a:pt x="45245" y="5273"/>
                  </a:lnTo>
                  <a:lnTo>
                    <a:pt x="45316" y="5237"/>
                  </a:lnTo>
                  <a:lnTo>
                    <a:pt x="45458" y="5202"/>
                  </a:lnTo>
                  <a:lnTo>
                    <a:pt x="45530" y="5166"/>
                  </a:lnTo>
                  <a:lnTo>
                    <a:pt x="45601" y="5131"/>
                  </a:lnTo>
                  <a:lnTo>
                    <a:pt x="45708" y="4952"/>
                  </a:lnTo>
                  <a:lnTo>
                    <a:pt x="45743" y="4774"/>
                  </a:lnTo>
                  <a:lnTo>
                    <a:pt x="45743" y="4525"/>
                  </a:lnTo>
                  <a:lnTo>
                    <a:pt x="45672" y="4240"/>
                  </a:lnTo>
                  <a:lnTo>
                    <a:pt x="45565" y="3955"/>
                  </a:lnTo>
                  <a:lnTo>
                    <a:pt x="45458" y="3706"/>
                  </a:lnTo>
                  <a:lnTo>
                    <a:pt x="45316" y="3492"/>
                  </a:lnTo>
                  <a:lnTo>
                    <a:pt x="45067" y="3135"/>
                  </a:lnTo>
                  <a:lnTo>
                    <a:pt x="44888" y="2850"/>
                  </a:lnTo>
                  <a:lnTo>
                    <a:pt x="44817" y="2672"/>
                  </a:lnTo>
                  <a:lnTo>
                    <a:pt x="44746" y="2565"/>
                  </a:lnTo>
                  <a:lnTo>
                    <a:pt x="44710" y="2565"/>
                  </a:lnTo>
                  <a:lnTo>
                    <a:pt x="44639" y="2637"/>
                  </a:lnTo>
                  <a:lnTo>
                    <a:pt x="44603" y="2672"/>
                  </a:lnTo>
                  <a:lnTo>
                    <a:pt x="44532" y="2672"/>
                  </a:lnTo>
                  <a:lnTo>
                    <a:pt x="44497" y="2601"/>
                  </a:lnTo>
                  <a:lnTo>
                    <a:pt x="44532" y="2494"/>
                  </a:lnTo>
                  <a:lnTo>
                    <a:pt x="44639" y="2174"/>
                  </a:lnTo>
                  <a:lnTo>
                    <a:pt x="44710" y="2031"/>
                  </a:lnTo>
                  <a:lnTo>
                    <a:pt x="44710" y="1960"/>
                  </a:lnTo>
                  <a:lnTo>
                    <a:pt x="44710" y="1924"/>
                  </a:lnTo>
                  <a:lnTo>
                    <a:pt x="44675" y="1924"/>
                  </a:lnTo>
                  <a:lnTo>
                    <a:pt x="44603" y="1995"/>
                  </a:lnTo>
                  <a:lnTo>
                    <a:pt x="44603" y="2031"/>
                  </a:lnTo>
                  <a:lnTo>
                    <a:pt x="44568" y="1924"/>
                  </a:lnTo>
                  <a:lnTo>
                    <a:pt x="44532" y="1924"/>
                  </a:lnTo>
                  <a:lnTo>
                    <a:pt x="44497" y="1960"/>
                  </a:lnTo>
                  <a:lnTo>
                    <a:pt x="44390" y="1995"/>
                  </a:lnTo>
                  <a:lnTo>
                    <a:pt x="43927" y="1995"/>
                  </a:lnTo>
                  <a:lnTo>
                    <a:pt x="43820" y="1960"/>
                  </a:lnTo>
                  <a:lnTo>
                    <a:pt x="43784" y="1889"/>
                  </a:lnTo>
                  <a:lnTo>
                    <a:pt x="43820" y="1782"/>
                  </a:lnTo>
                  <a:lnTo>
                    <a:pt x="43855" y="1675"/>
                  </a:lnTo>
                  <a:lnTo>
                    <a:pt x="43855" y="1461"/>
                  </a:lnTo>
                  <a:lnTo>
                    <a:pt x="43784" y="1247"/>
                  </a:lnTo>
                  <a:lnTo>
                    <a:pt x="43713" y="998"/>
                  </a:lnTo>
                  <a:lnTo>
                    <a:pt x="43642" y="891"/>
                  </a:lnTo>
                  <a:lnTo>
                    <a:pt x="43570" y="784"/>
                  </a:lnTo>
                  <a:lnTo>
                    <a:pt x="43357" y="606"/>
                  </a:lnTo>
                  <a:lnTo>
                    <a:pt x="43107" y="499"/>
                  </a:lnTo>
                  <a:lnTo>
                    <a:pt x="43000" y="464"/>
                  </a:lnTo>
                  <a:lnTo>
                    <a:pt x="42858" y="464"/>
                  </a:lnTo>
                  <a:lnTo>
                    <a:pt x="42644" y="499"/>
                  </a:lnTo>
                  <a:lnTo>
                    <a:pt x="42395" y="570"/>
                  </a:lnTo>
                  <a:lnTo>
                    <a:pt x="42217" y="677"/>
                  </a:lnTo>
                  <a:lnTo>
                    <a:pt x="42110" y="749"/>
                  </a:lnTo>
                  <a:lnTo>
                    <a:pt x="42038" y="820"/>
                  </a:lnTo>
                  <a:lnTo>
                    <a:pt x="41967" y="855"/>
                  </a:lnTo>
                  <a:lnTo>
                    <a:pt x="41896" y="855"/>
                  </a:lnTo>
                  <a:lnTo>
                    <a:pt x="41825" y="820"/>
                  </a:lnTo>
                  <a:lnTo>
                    <a:pt x="41682" y="642"/>
                  </a:lnTo>
                  <a:lnTo>
                    <a:pt x="41647" y="677"/>
                  </a:lnTo>
                  <a:lnTo>
                    <a:pt x="41504" y="855"/>
                  </a:lnTo>
                  <a:lnTo>
                    <a:pt x="41397" y="962"/>
                  </a:lnTo>
                  <a:lnTo>
                    <a:pt x="41255" y="1034"/>
                  </a:lnTo>
                  <a:lnTo>
                    <a:pt x="41077" y="1140"/>
                  </a:lnTo>
                  <a:lnTo>
                    <a:pt x="40898" y="1176"/>
                  </a:lnTo>
                  <a:lnTo>
                    <a:pt x="40720" y="1212"/>
                  </a:lnTo>
                  <a:lnTo>
                    <a:pt x="40542" y="1212"/>
                  </a:lnTo>
                  <a:lnTo>
                    <a:pt x="40435" y="1140"/>
                  </a:lnTo>
                  <a:lnTo>
                    <a:pt x="40400" y="1069"/>
                  </a:lnTo>
                  <a:lnTo>
                    <a:pt x="40364" y="1034"/>
                  </a:lnTo>
                  <a:lnTo>
                    <a:pt x="40257" y="1034"/>
                  </a:lnTo>
                  <a:lnTo>
                    <a:pt x="40150" y="1105"/>
                  </a:lnTo>
                  <a:lnTo>
                    <a:pt x="40043" y="1212"/>
                  </a:lnTo>
                  <a:lnTo>
                    <a:pt x="39616" y="1639"/>
                  </a:lnTo>
                  <a:lnTo>
                    <a:pt x="39545" y="1675"/>
                  </a:lnTo>
                  <a:lnTo>
                    <a:pt x="39473" y="1604"/>
                  </a:lnTo>
                  <a:lnTo>
                    <a:pt x="39402" y="1461"/>
                  </a:lnTo>
                  <a:lnTo>
                    <a:pt x="39331" y="1283"/>
                  </a:lnTo>
                  <a:lnTo>
                    <a:pt x="39295" y="1212"/>
                  </a:lnTo>
                  <a:lnTo>
                    <a:pt x="39224" y="1140"/>
                  </a:lnTo>
                  <a:lnTo>
                    <a:pt x="39153" y="1069"/>
                  </a:lnTo>
                  <a:lnTo>
                    <a:pt x="39082" y="1069"/>
                  </a:lnTo>
                  <a:lnTo>
                    <a:pt x="38903" y="1034"/>
                  </a:lnTo>
                  <a:lnTo>
                    <a:pt x="38690" y="1140"/>
                  </a:lnTo>
                  <a:lnTo>
                    <a:pt x="38369" y="1390"/>
                  </a:lnTo>
                  <a:lnTo>
                    <a:pt x="38155" y="1568"/>
                  </a:lnTo>
                  <a:lnTo>
                    <a:pt x="38013" y="1675"/>
                  </a:lnTo>
                  <a:lnTo>
                    <a:pt x="37763" y="1675"/>
                  </a:lnTo>
                  <a:lnTo>
                    <a:pt x="37621" y="1746"/>
                  </a:lnTo>
                  <a:lnTo>
                    <a:pt x="37550" y="1782"/>
                  </a:lnTo>
                  <a:lnTo>
                    <a:pt x="37443" y="1782"/>
                  </a:lnTo>
                  <a:lnTo>
                    <a:pt x="37372" y="1746"/>
                  </a:lnTo>
                  <a:lnTo>
                    <a:pt x="37300" y="1604"/>
                  </a:lnTo>
                  <a:lnTo>
                    <a:pt x="37265" y="1425"/>
                  </a:lnTo>
                  <a:lnTo>
                    <a:pt x="37300" y="1212"/>
                  </a:lnTo>
                  <a:lnTo>
                    <a:pt x="37372" y="998"/>
                  </a:lnTo>
                  <a:lnTo>
                    <a:pt x="37407" y="927"/>
                  </a:lnTo>
                  <a:lnTo>
                    <a:pt x="37407" y="891"/>
                  </a:lnTo>
                  <a:lnTo>
                    <a:pt x="37372" y="855"/>
                  </a:lnTo>
                  <a:lnTo>
                    <a:pt x="37336" y="855"/>
                  </a:lnTo>
                  <a:lnTo>
                    <a:pt x="37193" y="927"/>
                  </a:lnTo>
                  <a:lnTo>
                    <a:pt x="37015" y="1069"/>
                  </a:lnTo>
                  <a:lnTo>
                    <a:pt x="36980" y="1105"/>
                  </a:lnTo>
                  <a:lnTo>
                    <a:pt x="36980" y="1105"/>
                  </a:lnTo>
                  <a:lnTo>
                    <a:pt x="37087" y="962"/>
                  </a:lnTo>
                  <a:lnTo>
                    <a:pt x="37122" y="891"/>
                  </a:lnTo>
                  <a:lnTo>
                    <a:pt x="37158" y="820"/>
                  </a:lnTo>
                  <a:lnTo>
                    <a:pt x="37122" y="713"/>
                  </a:lnTo>
                  <a:lnTo>
                    <a:pt x="37015" y="606"/>
                  </a:lnTo>
                  <a:lnTo>
                    <a:pt x="36837" y="535"/>
                  </a:lnTo>
                  <a:lnTo>
                    <a:pt x="36623" y="499"/>
                  </a:lnTo>
                  <a:lnTo>
                    <a:pt x="36445" y="535"/>
                  </a:lnTo>
                  <a:lnTo>
                    <a:pt x="36267" y="677"/>
                  </a:lnTo>
                  <a:lnTo>
                    <a:pt x="36125" y="855"/>
                  </a:lnTo>
                  <a:lnTo>
                    <a:pt x="35911" y="1247"/>
                  </a:lnTo>
                  <a:lnTo>
                    <a:pt x="35662" y="1604"/>
                  </a:lnTo>
                  <a:lnTo>
                    <a:pt x="35519" y="1746"/>
                  </a:lnTo>
                  <a:lnTo>
                    <a:pt x="35519" y="1710"/>
                  </a:lnTo>
                  <a:lnTo>
                    <a:pt x="35377" y="1675"/>
                  </a:lnTo>
                  <a:lnTo>
                    <a:pt x="35127" y="1604"/>
                  </a:lnTo>
                  <a:lnTo>
                    <a:pt x="34771" y="1425"/>
                  </a:lnTo>
                  <a:lnTo>
                    <a:pt x="34486" y="1247"/>
                  </a:lnTo>
                  <a:lnTo>
                    <a:pt x="34379" y="1176"/>
                  </a:lnTo>
                  <a:lnTo>
                    <a:pt x="34308" y="1034"/>
                  </a:lnTo>
                  <a:lnTo>
                    <a:pt x="34272" y="855"/>
                  </a:lnTo>
                  <a:lnTo>
                    <a:pt x="34237" y="713"/>
                  </a:lnTo>
                  <a:lnTo>
                    <a:pt x="34201" y="392"/>
                  </a:lnTo>
                  <a:lnTo>
                    <a:pt x="34165" y="285"/>
                  </a:lnTo>
                  <a:lnTo>
                    <a:pt x="34094" y="179"/>
                  </a:lnTo>
                  <a:lnTo>
                    <a:pt x="33916" y="72"/>
                  </a:lnTo>
                  <a:lnTo>
                    <a:pt x="337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0"/>
            <p:cNvSpPr/>
            <p:nvPr/>
          </p:nvSpPr>
          <p:spPr>
            <a:xfrm>
              <a:off x="3850500" y="2906025"/>
              <a:ext cx="1079475" cy="660875"/>
            </a:xfrm>
            <a:custGeom>
              <a:avLst/>
              <a:gdLst/>
              <a:ahLst/>
              <a:cxnLst/>
              <a:rect l="l" t="t" r="r" b="b"/>
              <a:pathLst>
                <a:path w="43179" h="26435" extrusionOk="0">
                  <a:moveTo>
                    <a:pt x="22623" y="5879"/>
                  </a:moveTo>
                  <a:lnTo>
                    <a:pt x="22694" y="6021"/>
                  </a:lnTo>
                  <a:lnTo>
                    <a:pt x="22765" y="6164"/>
                  </a:lnTo>
                  <a:lnTo>
                    <a:pt x="22944" y="6342"/>
                  </a:lnTo>
                  <a:lnTo>
                    <a:pt x="22730" y="6377"/>
                  </a:lnTo>
                  <a:lnTo>
                    <a:pt x="22623" y="6342"/>
                  </a:lnTo>
                  <a:lnTo>
                    <a:pt x="22587" y="6377"/>
                  </a:lnTo>
                  <a:lnTo>
                    <a:pt x="22623" y="5879"/>
                  </a:lnTo>
                  <a:close/>
                  <a:moveTo>
                    <a:pt x="8872" y="20378"/>
                  </a:moveTo>
                  <a:lnTo>
                    <a:pt x="8907" y="20449"/>
                  </a:lnTo>
                  <a:lnTo>
                    <a:pt x="8907" y="20521"/>
                  </a:lnTo>
                  <a:lnTo>
                    <a:pt x="8800" y="20521"/>
                  </a:lnTo>
                  <a:lnTo>
                    <a:pt x="8729" y="20449"/>
                  </a:lnTo>
                  <a:lnTo>
                    <a:pt x="8800" y="20449"/>
                  </a:lnTo>
                  <a:lnTo>
                    <a:pt x="8872" y="20378"/>
                  </a:lnTo>
                  <a:close/>
                  <a:moveTo>
                    <a:pt x="21625" y="1"/>
                  </a:moveTo>
                  <a:lnTo>
                    <a:pt x="21519" y="36"/>
                  </a:lnTo>
                  <a:lnTo>
                    <a:pt x="21412" y="72"/>
                  </a:lnTo>
                  <a:lnTo>
                    <a:pt x="21305" y="179"/>
                  </a:lnTo>
                  <a:lnTo>
                    <a:pt x="21020" y="321"/>
                  </a:lnTo>
                  <a:lnTo>
                    <a:pt x="20664" y="464"/>
                  </a:lnTo>
                  <a:lnTo>
                    <a:pt x="20343" y="535"/>
                  </a:lnTo>
                  <a:lnTo>
                    <a:pt x="20236" y="571"/>
                  </a:lnTo>
                  <a:lnTo>
                    <a:pt x="20165" y="606"/>
                  </a:lnTo>
                  <a:lnTo>
                    <a:pt x="20058" y="677"/>
                  </a:lnTo>
                  <a:lnTo>
                    <a:pt x="20022" y="749"/>
                  </a:lnTo>
                  <a:lnTo>
                    <a:pt x="19951" y="856"/>
                  </a:lnTo>
                  <a:lnTo>
                    <a:pt x="19951" y="998"/>
                  </a:lnTo>
                  <a:lnTo>
                    <a:pt x="19951" y="1141"/>
                  </a:lnTo>
                  <a:lnTo>
                    <a:pt x="19987" y="1247"/>
                  </a:lnTo>
                  <a:lnTo>
                    <a:pt x="20022" y="1390"/>
                  </a:lnTo>
                  <a:lnTo>
                    <a:pt x="20022" y="1497"/>
                  </a:lnTo>
                  <a:lnTo>
                    <a:pt x="19987" y="1568"/>
                  </a:lnTo>
                  <a:lnTo>
                    <a:pt x="19987" y="1604"/>
                  </a:lnTo>
                  <a:lnTo>
                    <a:pt x="19951" y="1604"/>
                  </a:lnTo>
                  <a:lnTo>
                    <a:pt x="19915" y="1497"/>
                  </a:lnTo>
                  <a:lnTo>
                    <a:pt x="19880" y="1426"/>
                  </a:lnTo>
                  <a:lnTo>
                    <a:pt x="19809" y="1354"/>
                  </a:lnTo>
                  <a:lnTo>
                    <a:pt x="19702" y="1319"/>
                  </a:lnTo>
                  <a:lnTo>
                    <a:pt x="19595" y="1283"/>
                  </a:lnTo>
                  <a:lnTo>
                    <a:pt x="19452" y="1247"/>
                  </a:lnTo>
                  <a:lnTo>
                    <a:pt x="19345" y="1247"/>
                  </a:lnTo>
                  <a:lnTo>
                    <a:pt x="19239" y="1319"/>
                  </a:lnTo>
                  <a:lnTo>
                    <a:pt x="19025" y="1461"/>
                  </a:lnTo>
                  <a:lnTo>
                    <a:pt x="18847" y="1675"/>
                  </a:lnTo>
                  <a:lnTo>
                    <a:pt x="18704" y="1889"/>
                  </a:lnTo>
                  <a:lnTo>
                    <a:pt x="18490" y="2245"/>
                  </a:lnTo>
                  <a:lnTo>
                    <a:pt x="18277" y="2031"/>
                  </a:lnTo>
                  <a:lnTo>
                    <a:pt x="18205" y="1924"/>
                  </a:lnTo>
                  <a:lnTo>
                    <a:pt x="18134" y="1889"/>
                  </a:lnTo>
                  <a:lnTo>
                    <a:pt x="18027" y="1853"/>
                  </a:lnTo>
                  <a:lnTo>
                    <a:pt x="17885" y="1853"/>
                  </a:lnTo>
                  <a:lnTo>
                    <a:pt x="17814" y="1889"/>
                  </a:lnTo>
                  <a:lnTo>
                    <a:pt x="17742" y="1924"/>
                  </a:lnTo>
                  <a:lnTo>
                    <a:pt x="17707" y="1996"/>
                  </a:lnTo>
                  <a:lnTo>
                    <a:pt x="17635" y="2209"/>
                  </a:lnTo>
                  <a:lnTo>
                    <a:pt x="17315" y="2281"/>
                  </a:lnTo>
                  <a:lnTo>
                    <a:pt x="16353" y="2494"/>
                  </a:lnTo>
                  <a:lnTo>
                    <a:pt x="16175" y="2530"/>
                  </a:lnTo>
                  <a:lnTo>
                    <a:pt x="16068" y="2601"/>
                  </a:lnTo>
                  <a:lnTo>
                    <a:pt x="15961" y="2708"/>
                  </a:lnTo>
                  <a:lnTo>
                    <a:pt x="15854" y="2815"/>
                  </a:lnTo>
                  <a:lnTo>
                    <a:pt x="15712" y="2708"/>
                  </a:lnTo>
                  <a:lnTo>
                    <a:pt x="15569" y="2672"/>
                  </a:lnTo>
                  <a:lnTo>
                    <a:pt x="15498" y="2708"/>
                  </a:lnTo>
                  <a:lnTo>
                    <a:pt x="15391" y="2744"/>
                  </a:lnTo>
                  <a:lnTo>
                    <a:pt x="15320" y="2815"/>
                  </a:lnTo>
                  <a:lnTo>
                    <a:pt x="15213" y="2957"/>
                  </a:lnTo>
                  <a:lnTo>
                    <a:pt x="14999" y="3349"/>
                  </a:lnTo>
                  <a:lnTo>
                    <a:pt x="14785" y="3670"/>
                  </a:lnTo>
                  <a:lnTo>
                    <a:pt x="14679" y="3812"/>
                  </a:lnTo>
                  <a:lnTo>
                    <a:pt x="14607" y="3991"/>
                  </a:lnTo>
                  <a:lnTo>
                    <a:pt x="14572" y="4204"/>
                  </a:lnTo>
                  <a:lnTo>
                    <a:pt x="14572" y="4382"/>
                  </a:lnTo>
                  <a:lnTo>
                    <a:pt x="14500" y="4347"/>
                  </a:lnTo>
                  <a:lnTo>
                    <a:pt x="14394" y="4311"/>
                  </a:lnTo>
                  <a:lnTo>
                    <a:pt x="14215" y="4311"/>
                  </a:lnTo>
                  <a:lnTo>
                    <a:pt x="14109" y="4347"/>
                  </a:lnTo>
                  <a:lnTo>
                    <a:pt x="14037" y="4382"/>
                  </a:lnTo>
                  <a:lnTo>
                    <a:pt x="14002" y="4454"/>
                  </a:lnTo>
                  <a:lnTo>
                    <a:pt x="13966" y="4561"/>
                  </a:lnTo>
                  <a:lnTo>
                    <a:pt x="13895" y="4525"/>
                  </a:lnTo>
                  <a:lnTo>
                    <a:pt x="13717" y="4382"/>
                  </a:lnTo>
                  <a:lnTo>
                    <a:pt x="13503" y="4169"/>
                  </a:lnTo>
                  <a:lnTo>
                    <a:pt x="13254" y="4062"/>
                  </a:lnTo>
                  <a:lnTo>
                    <a:pt x="13147" y="4026"/>
                  </a:lnTo>
                  <a:lnTo>
                    <a:pt x="13040" y="4026"/>
                  </a:lnTo>
                  <a:lnTo>
                    <a:pt x="12969" y="4062"/>
                  </a:lnTo>
                  <a:lnTo>
                    <a:pt x="12897" y="4133"/>
                  </a:lnTo>
                  <a:lnTo>
                    <a:pt x="12826" y="4169"/>
                  </a:lnTo>
                  <a:lnTo>
                    <a:pt x="12684" y="4204"/>
                  </a:lnTo>
                  <a:lnTo>
                    <a:pt x="12541" y="4240"/>
                  </a:lnTo>
                  <a:lnTo>
                    <a:pt x="12363" y="4276"/>
                  </a:lnTo>
                  <a:lnTo>
                    <a:pt x="12220" y="4276"/>
                  </a:lnTo>
                  <a:lnTo>
                    <a:pt x="12114" y="4311"/>
                  </a:lnTo>
                  <a:lnTo>
                    <a:pt x="12007" y="4382"/>
                  </a:lnTo>
                  <a:lnTo>
                    <a:pt x="11935" y="4454"/>
                  </a:lnTo>
                  <a:lnTo>
                    <a:pt x="11864" y="4596"/>
                  </a:lnTo>
                  <a:lnTo>
                    <a:pt x="11793" y="4739"/>
                  </a:lnTo>
                  <a:lnTo>
                    <a:pt x="11757" y="4917"/>
                  </a:lnTo>
                  <a:lnTo>
                    <a:pt x="11793" y="5095"/>
                  </a:lnTo>
                  <a:lnTo>
                    <a:pt x="11793" y="5309"/>
                  </a:lnTo>
                  <a:lnTo>
                    <a:pt x="11686" y="5487"/>
                  </a:lnTo>
                  <a:lnTo>
                    <a:pt x="11544" y="5665"/>
                  </a:lnTo>
                  <a:lnTo>
                    <a:pt x="11365" y="5772"/>
                  </a:lnTo>
                  <a:lnTo>
                    <a:pt x="11187" y="5843"/>
                  </a:lnTo>
                  <a:lnTo>
                    <a:pt x="11080" y="5950"/>
                  </a:lnTo>
                  <a:lnTo>
                    <a:pt x="11045" y="6057"/>
                  </a:lnTo>
                  <a:lnTo>
                    <a:pt x="11009" y="6164"/>
                  </a:lnTo>
                  <a:lnTo>
                    <a:pt x="11045" y="6306"/>
                  </a:lnTo>
                  <a:lnTo>
                    <a:pt x="11116" y="6484"/>
                  </a:lnTo>
                  <a:lnTo>
                    <a:pt x="11223" y="6627"/>
                  </a:lnTo>
                  <a:lnTo>
                    <a:pt x="11401" y="6769"/>
                  </a:lnTo>
                  <a:lnTo>
                    <a:pt x="11615" y="6912"/>
                  </a:lnTo>
                  <a:lnTo>
                    <a:pt x="11686" y="6983"/>
                  </a:lnTo>
                  <a:lnTo>
                    <a:pt x="11615" y="7019"/>
                  </a:lnTo>
                  <a:lnTo>
                    <a:pt x="11472" y="7090"/>
                  </a:lnTo>
                  <a:lnTo>
                    <a:pt x="11330" y="7161"/>
                  </a:lnTo>
                  <a:lnTo>
                    <a:pt x="11259" y="7232"/>
                  </a:lnTo>
                  <a:lnTo>
                    <a:pt x="11187" y="7375"/>
                  </a:lnTo>
                  <a:lnTo>
                    <a:pt x="11152" y="7517"/>
                  </a:lnTo>
                  <a:lnTo>
                    <a:pt x="11152" y="7660"/>
                  </a:lnTo>
                  <a:lnTo>
                    <a:pt x="11187" y="7802"/>
                  </a:lnTo>
                  <a:lnTo>
                    <a:pt x="11259" y="7981"/>
                  </a:lnTo>
                  <a:lnTo>
                    <a:pt x="11365" y="8194"/>
                  </a:lnTo>
                  <a:lnTo>
                    <a:pt x="11472" y="8444"/>
                  </a:lnTo>
                  <a:lnTo>
                    <a:pt x="11579" y="8693"/>
                  </a:lnTo>
                  <a:lnTo>
                    <a:pt x="11615" y="8907"/>
                  </a:lnTo>
                  <a:lnTo>
                    <a:pt x="11472" y="8871"/>
                  </a:lnTo>
                  <a:lnTo>
                    <a:pt x="11330" y="8871"/>
                  </a:lnTo>
                  <a:lnTo>
                    <a:pt x="11152" y="8907"/>
                  </a:lnTo>
                  <a:lnTo>
                    <a:pt x="11045" y="8978"/>
                  </a:lnTo>
                  <a:lnTo>
                    <a:pt x="11009" y="9014"/>
                  </a:lnTo>
                  <a:lnTo>
                    <a:pt x="10902" y="8943"/>
                  </a:lnTo>
                  <a:lnTo>
                    <a:pt x="10795" y="8907"/>
                  </a:lnTo>
                  <a:lnTo>
                    <a:pt x="10653" y="8907"/>
                  </a:lnTo>
                  <a:lnTo>
                    <a:pt x="10582" y="8943"/>
                  </a:lnTo>
                  <a:lnTo>
                    <a:pt x="10475" y="9085"/>
                  </a:lnTo>
                  <a:lnTo>
                    <a:pt x="10368" y="9228"/>
                  </a:lnTo>
                  <a:lnTo>
                    <a:pt x="10297" y="9441"/>
                  </a:lnTo>
                  <a:lnTo>
                    <a:pt x="10261" y="9584"/>
                  </a:lnTo>
                  <a:lnTo>
                    <a:pt x="10190" y="9691"/>
                  </a:lnTo>
                  <a:lnTo>
                    <a:pt x="10083" y="9798"/>
                  </a:lnTo>
                  <a:lnTo>
                    <a:pt x="9940" y="9869"/>
                  </a:lnTo>
                  <a:lnTo>
                    <a:pt x="9727" y="9976"/>
                  </a:lnTo>
                  <a:lnTo>
                    <a:pt x="9477" y="10118"/>
                  </a:lnTo>
                  <a:lnTo>
                    <a:pt x="9406" y="10154"/>
                  </a:lnTo>
                  <a:lnTo>
                    <a:pt x="9370" y="10225"/>
                  </a:lnTo>
                  <a:lnTo>
                    <a:pt x="9299" y="10296"/>
                  </a:lnTo>
                  <a:lnTo>
                    <a:pt x="9228" y="10474"/>
                  </a:lnTo>
                  <a:lnTo>
                    <a:pt x="9228" y="10546"/>
                  </a:lnTo>
                  <a:lnTo>
                    <a:pt x="9264" y="10617"/>
                  </a:lnTo>
                  <a:lnTo>
                    <a:pt x="9299" y="10688"/>
                  </a:lnTo>
                  <a:lnTo>
                    <a:pt x="9370" y="10688"/>
                  </a:lnTo>
                  <a:lnTo>
                    <a:pt x="9299" y="10973"/>
                  </a:lnTo>
                  <a:lnTo>
                    <a:pt x="9228" y="11116"/>
                  </a:lnTo>
                  <a:lnTo>
                    <a:pt x="8658" y="11508"/>
                  </a:lnTo>
                  <a:lnTo>
                    <a:pt x="8587" y="11579"/>
                  </a:lnTo>
                  <a:lnTo>
                    <a:pt x="8515" y="11686"/>
                  </a:lnTo>
                  <a:lnTo>
                    <a:pt x="8409" y="11899"/>
                  </a:lnTo>
                  <a:lnTo>
                    <a:pt x="8409" y="12184"/>
                  </a:lnTo>
                  <a:lnTo>
                    <a:pt x="8444" y="12469"/>
                  </a:lnTo>
                  <a:lnTo>
                    <a:pt x="8551" y="12790"/>
                  </a:lnTo>
                  <a:lnTo>
                    <a:pt x="8480" y="12897"/>
                  </a:lnTo>
                  <a:lnTo>
                    <a:pt x="8444" y="13004"/>
                  </a:lnTo>
                  <a:lnTo>
                    <a:pt x="8409" y="13218"/>
                  </a:lnTo>
                  <a:lnTo>
                    <a:pt x="8373" y="13360"/>
                  </a:lnTo>
                  <a:lnTo>
                    <a:pt x="8302" y="13289"/>
                  </a:lnTo>
                  <a:lnTo>
                    <a:pt x="8088" y="13075"/>
                  </a:lnTo>
                  <a:lnTo>
                    <a:pt x="7981" y="13004"/>
                  </a:lnTo>
                  <a:lnTo>
                    <a:pt x="7767" y="13004"/>
                  </a:lnTo>
                  <a:lnTo>
                    <a:pt x="7696" y="13039"/>
                  </a:lnTo>
                  <a:lnTo>
                    <a:pt x="7625" y="13111"/>
                  </a:lnTo>
                  <a:lnTo>
                    <a:pt x="7589" y="13182"/>
                  </a:lnTo>
                  <a:lnTo>
                    <a:pt x="7589" y="13289"/>
                  </a:lnTo>
                  <a:lnTo>
                    <a:pt x="7518" y="13218"/>
                  </a:lnTo>
                  <a:lnTo>
                    <a:pt x="7482" y="13182"/>
                  </a:lnTo>
                  <a:lnTo>
                    <a:pt x="7375" y="13146"/>
                  </a:lnTo>
                  <a:lnTo>
                    <a:pt x="7269" y="13182"/>
                  </a:lnTo>
                  <a:lnTo>
                    <a:pt x="7162" y="13253"/>
                  </a:lnTo>
                  <a:lnTo>
                    <a:pt x="7090" y="13360"/>
                  </a:lnTo>
                  <a:lnTo>
                    <a:pt x="7019" y="13538"/>
                  </a:lnTo>
                  <a:lnTo>
                    <a:pt x="6912" y="13788"/>
                  </a:lnTo>
                  <a:lnTo>
                    <a:pt x="6805" y="13966"/>
                  </a:lnTo>
                  <a:lnTo>
                    <a:pt x="6663" y="14144"/>
                  </a:lnTo>
                  <a:lnTo>
                    <a:pt x="6556" y="14144"/>
                  </a:lnTo>
                  <a:lnTo>
                    <a:pt x="6449" y="14073"/>
                  </a:lnTo>
                  <a:lnTo>
                    <a:pt x="6342" y="14001"/>
                  </a:lnTo>
                  <a:lnTo>
                    <a:pt x="6235" y="13966"/>
                  </a:lnTo>
                  <a:lnTo>
                    <a:pt x="6128" y="13966"/>
                  </a:lnTo>
                  <a:lnTo>
                    <a:pt x="6057" y="14037"/>
                  </a:lnTo>
                  <a:lnTo>
                    <a:pt x="6022" y="14108"/>
                  </a:lnTo>
                  <a:lnTo>
                    <a:pt x="6022" y="14179"/>
                  </a:lnTo>
                  <a:lnTo>
                    <a:pt x="6022" y="14322"/>
                  </a:lnTo>
                  <a:lnTo>
                    <a:pt x="6057" y="14643"/>
                  </a:lnTo>
                  <a:lnTo>
                    <a:pt x="5986" y="14928"/>
                  </a:lnTo>
                  <a:lnTo>
                    <a:pt x="5879" y="15213"/>
                  </a:lnTo>
                  <a:lnTo>
                    <a:pt x="5737" y="15391"/>
                  </a:lnTo>
                  <a:lnTo>
                    <a:pt x="5665" y="15355"/>
                  </a:lnTo>
                  <a:lnTo>
                    <a:pt x="5523" y="15284"/>
                  </a:lnTo>
                  <a:lnTo>
                    <a:pt x="5345" y="15213"/>
                  </a:lnTo>
                  <a:lnTo>
                    <a:pt x="5167" y="15034"/>
                  </a:lnTo>
                  <a:lnTo>
                    <a:pt x="4739" y="14643"/>
                  </a:lnTo>
                  <a:lnTo>
                    <a:pt x="4525" y="14429"/>
                  </a:lnTo>
                  <a:lnTo>
                    <a:pt x="4490" y="14358"/>
                  </a:lnTo>
                  <a:lnTo>
                    <a:pt x="4418" y="14322"/>
                  </a:lnTo>
                  <a:lnTo>
                    <a:pt x="4312" y="14322"/>
                  </a:lnTo>
                  <a:lnTo>
                    <a:pt x="4169" y="14358"/>
                  </a:lnTo>
                  <a:lnTo>
                    <a:pt x="3991" y="14429"/>
                  </a:lnTo>
                  <a:lnTo>
                    <a:pt x="3777" y="14571"/>
                  </a:lnTo>
                  <a:lnTo>
                    <a:pt x="3350" y="14856"/>
                  </a:lnTo>
                  <a:lnTo>
                    <a:pt x="3065" y="15106"/>
                  </a:lnTo>
                  <a:lnTo>
                    <a:pt x="2744" y="15462"/>
                  </a:lnTo>
                  <a:lnTo>
                    <a:pt x="2566" y="15640"/>
                  </a:lnTo>
                  <a:lnTo>
                    <a:pt x="2459" y="15854"/>
                  </a:lnTo>
                  <a:lnTo>
                    <a:pt x="2317" y="16032"/>
                  </a:lnTo>
                  <a:lnTo>
                    <a:pt x="2067" y="16281"/>
                  </a:lnTo>
                  <a:lnTo>
                    <a:pt x="1960" y="16424"/>
                  </a:lnTo>
                  <a:lnTo>
                    <a:pt x="1889" y="16531"/>
                  </a:lnTo>
                  <a:lnTo>
                    <a:pt x="1889" y="16602"/>
                  </a:lnTo>
                  <a:lnTo>
                    <a:pt x="1889" y="16673"/>
                  </a:lnTo>
                  <a:lnTo>
                    <a:pt x="1960" y="16780"/>
                  </a:lnTo>
                  <a:lnTo>
                    <a:pt x="2067" y="16851"/>
                  </a:lnTo>
                  <a:lnTo>
                    <a:pt x="1960" y="16994"/>
                  </a:lnTo>
                  <a:lnTo>
                    <a:pt x="1925" y="17101"/>
                  </a:lnTo>
                  <a:lnTo>
                    <a:pt x="1889" y="17172"/>
                  </a:lnTo>
                  <a:lnTo>
                    <a:pt x="1889" y="17243"/>
                  </a:lnTo>
                  <a:lnTo>
                    <a:pt x="1818" y="17421"/>
                  </a:lnTo>
                  <a:lnTo>
                    <a:pt x="1818" y="17493"/>
                  </a:lnTo>
                  <a:lnTo>
                    <a:pt x="1818" y="17528"/>
                  </a:lnTo>
                  <a:lnTo>
                    <a:pt x="1818" y="17564"/>
                  </a:lnTo>
                  <a:lnTo>
                    <a:pt x="1782" y="17528"/>
                  </a:lnTo>
                  <a:lnTo>
                    <a:pt x="1533" y="17314"/>
                  </a:lnTo>
                  <a:lnTo>
                    <a:pt x="1355" y="17208"/>
                  </a:lnTo>
                  <a:lnTo>
                    <a:pt x="1177" y="17172"/>
                  </a:lnTo>
                  <a:lnTo>
                    <a:pt x="1034" y="17243"/>
                  </a:lnTo>
                  <a:lnTo>
                    <a:pt x="892" y="17350"/>
                  </a:lnTo>
                  <a:lnTo>
                    <a:pt x="820" y="17528"/>
                  </a:lnTo>
                  <a:lnTo>
                    <a:pt x="713" y="17706"/>
                  </a:lnTo>
                  <a:lnTo>
                    <a:pt x="678" y="17920"/>
                  </a:lnTo>
                  <a:lnTo>
                    <a:pt x="678" y="18063"/>
                  </a:lnTo>
                  <a:lnTo>
                    <a:pt x="642" y="18241"/>
                  </a:lnTo>
                  <a:lnTo>
                    <a:pt x="607" y="18419"/>
                  </a:lnTo>
                  <a:lnTo>
                    <a:pt x="571" y="18597"/>
                  </a:lnTo>
                  <a:lnTo>
                    <a:pt x="464" y="18739"/>
                  </a:lnTo>
                  <a:lnTo>
                    <a:pt x="179" y="19131"/>
                  </a:lnTo>
                  <a:lnTo>
                    <a:pt x="179" y="19203"/>
                  </a:lnTo>
                  <a:lnTo>
                    <a:pt x="250" y="19309"/>
                  </a:lnTo>
                  <a:lnTo>
                    <a:pt x="535" y="19594"/>
                  </a:lnTo>
                  <a:lnTo>
                    <a:pt x="678" y="19773"/>
                  </a:lnTo>
                  <a:lnTo>
                    <a:pt x="785" y="19951"/>
                  </a:lnTo>
                  <a:lnTo>
                    <a:pt x="820" y="20093"/>
                  </a:lnTo>
                  <a:lnTo>
                    <a:pt x="820" y="20164"/>
                  </a:lnTo>
                  <a:lnTo>
                    <a:pt x="785" y="20236"/>
                  </a:lnTo>
                  <a:lnTo>
                    <a:pt x="571" y="20414"/>
                  </a:lnTo>
                  <a:lnTo>
                    <a:pt x="286" y="20592"/>
                  </a:lnTo>
                  <a:lnTo>
                    <a:pt x="179" y="20663"/>
                  </a:lnTo>
                  <a:lnTo>
                    <a:pt x="108" y="20770"/>
                  </a:lnTo>
                  <a:lnTo>
                    <a:pt x="37" y="20877"/>
                  </a:lnTo>
                  <a:lnTo>
                    <a:pt x="1" y="20984"/>
                  </a:lnTo>
                  <a:lnTo>
                    <a:pt x="1" y="21162"/>
                  </a:lnTo>
                  <a:lnTo>
                    <a:pt x="37" y="21233"/>
                  </a:lnTo>
                  <a:lnTo>
                    <a:pt x="72" y="21269"/>
                  </a:lnTo>
                  <a:lnTo>
                    <a:pt x="607" y="21340"/>
                  </a:lnTo>
                  <a:lnTo>
                    <a:pt x="713" y="21376"/>
                  </a:lnTo>
                  <a:lnTo>
                    <a:pt x="785" y="21411"/>
                  </a:lnTo>
                  <a:lnTo>
                    <a:pt x="963" y="21554"/>
                  </a:lnTo>
                  <a:lnTo>
                    <a:pt x="1105" y="21768"/>
                  </a:lnTo>
                  <a:lnTo>
                    <a:pt x="1177" y="22017"/>
                  </a:lnTo>
                  <a:lnTo>
                    <a:pt x="1248" y="22124"/>
                  </a:lnTo>
                  <a:lnTo>
                    <a:pt x="1283" y="22231"/>
                  </a:lnTo>
                  <a:lnTo>
                    <a:pt x="1462" y="22444"/>
                  </a:lnTo>
                  <a:lnTo>
                    <a:pt x="1675" y="22587"/>
                  </a:lnTo>
                  <a:lnTo>
                    <a:pt x="1782" y="22623"/>
                  </a:lnTo>
                  <a:lnTo>
                    <a:pt x="1889" y="22658"/>
                  </a:lnTo>
                  <a:lnTo>
                    <a:pt x="2210" y="22694"/>
                  </a:lnTo>
                  <a:lnTo>
                    <a:pt x="2459" y="22801"/>
                  </a:lnTo>
                  <a:lnTo>
                    <a:pt x="2423" y="22908"/>
                  </a:lnTo>
                  <a:lnTo>
                    <a:pt x="2423" y="22943"/>
                  </a:lnTo>
                  <a:lnTo>
                    <a:pt x="2566" y="23086"/>
                  </a:lnTo>
                  <a:lnTo>
                    <a:pt x="3136" y="23371"/>
                  </a:lnTo>
                  <a:lnTo>
                    <a:pt x="3278" y="23478"/>
                  </a:lnTo>
                  <a:lnTo>
                    <a:pt x="2958" y="23335"/>
                  </a:lnTo>
                  <a:lnTo>
                    <a:pt x="2815" y="23299"/>
                  </a:lnTo>
                  <a:lnTo>
                    <a:pt x="2673" y="23264"/>
                  </a:lnTo>
                  <a:lnTo>
                    <a:pt x="2530" y="23299"/>
                  </a:lnTo>
                  <a:lnTo>
                    <a:pt x="2423" y="23335"/>
                  </a:lnTo>
                  <a:lnTo>
                    <a:pt x="2281" y="23406"/>
                  </a:lnTo>
                  <a:lnTo>
                    <a:pt x="2210" y="23478"/>
                  </a:lnTo>
                  <a:lnTo>
                    <a:pt x="2103" y="23620"/>
                  </a:lnTo>
                  <a:lnTo>
                    <a:pt x="2067" y="23727"/>
                  </a:lnTo>
                  <a:lnTo>
                    <a:pt x="2032" y="23905"/>
                  </a:lnTo>
                  <a:lnTo>
                    <a:pt x="1996" y="24048"/>
                  </a:lnTo>
                  <a:lnTo>
                    <a:pt x="2032" y="24154"/>
                  </a:lnTo>
                  <a:lnTo>
                    <a:pt x="2067" y="24297"/>
                  </a:lnTo>
                  <a:lnTo>
                    <a:pt x="2138" y="24404"/>
                  </a:lnTo>
                  <a:lnTo>
                    <a:pt x="2210" y="24475"/>
                  </a:lnTo>
                  <a:lnTo>
                    <a:pt x="2352" y="24546"/>
                  </a:lnTo>
                  <a:lnTo>
                    <a:pt x="2495" y="24618"/>
                  </a:lnTo>
                  <a:lnTo>
                    <a:pt x="2459" y="24618"/>
                  </a:lnTo>
                  <a:lnTo>
                    <a:pt x="2388" y="24689"/>
                  </a:lnTo>
                  <a:lnTo>
                    <a:pt x="2317" y="24903"/>
                  </a:lnTo>
                  <a:lnTo>
                    <a:pt x="2245" y="25116"/>
                  </a:lnTo>
                  <a:lnTo>
                    <a:pt x="2245" y="25259"/>
                  </a:lnTo>
                  <a:lnTo>
                    <a:pt x="2317" y="25401"/>
                  </a:lnTo>
                  <a:lnTo>
                    <a:pt x="2423" y="25473"/>
                  </a:lnTo>
                  <a:lnTo>
                    <a:pt x="2673" y="25544"/>
                  </a:lnTo>
                  <a:lnTo>
                    <a:pt x="3563" y="26007"/>
                  </a:lnTo>
                  <a:lnTo>
                    <a:pt x="4062" y="26221"/>
                  </a:lnTo>
                  <a:lnTo>
                    <a:pt x="4276" y="26256"/>
                  </a:lnTo>
                  <a:lnTo>
                    <a:pt x="4597" y="26256"/>
                  </a:lnTo>
                  <a:lnTo>
                    <a:pt x="4703" y="26221"/>
                  </a:lnTo>
                  <a:lnTo>
                    <a:pt x="4739" y="26185"/>
                  </a:lnTo>
                  <a:lnTo>
                    <a:pt x="4739" y="26114"/>
                  </a:lnTo>
                  <a:lnTo>
                    <a:pt x="4775" y="26007"/>
                  </a:lnTo>
                  <a:lnTo>
                    <a:pt x="4810" y="25936"/>
                  </a:lnTo>
                  <a:lnTo>
                    <a:pt x="4882" y="25864"/>
                  </a:lnTo>
                  <a:lnTo>
                    <a:pt x="5024" y="25758"/>
                  </a:lnTo>
                  <a:lnTo>
                    <a:pt x="5167" y="25686"/>
                  </a:lnTo>
                  <a:lnTo>
                    <a:pt x="5487" y="25579"/>
                  </a:lnTo>
                  <a:lnTo>
                    <a:pt x="5772" y="25437"/>
                  </a:lnTo>
                  <a:lnTo>
                    <a:pt x="5879" y="25366"/>
                  </a:lnTo>
                  <a:lnTo>
                    <a:pt x="5950" y="25259"/>
                  </a:lnTo>
                  <a:lnTo>
                    <a:pt x="6093" y="25045"/>
                  </a:lnTo>
                  <a:lnTo>
                    <a:pt x="6271" y="24867"/>
                  </a:lnTo>
                  <a:lnTo>
                    <a:pt x="6378" y="24760"/>
                  </a:lnTo>
                  <a:lnTo>
                    <a:pt x="6841" y="24582"/>
                  </a:lnTo>
                  <a:lnTo>
                    <a:pt x="7055" y="24475"/>
                  </a:lnTo>
                  <a:lnTo>
                    <a:pt x="7162" y="24404"/>
                  </a:lnTo>
                  <a:lnTo>
                    <a:pt x="7197" y="24297"/>
                  </a:lnTo>
                  <a:lnTo>
                    <a:pt x="7233" y="24083"/>
                  </a:lnTo>
                  <a:lnTo>
                    <a:pt x="7269" y="23941"/>
                  </a:lnTo>
                  <a:lnTo>
                    <a:pt x="7269" y="23798"/>
                  </a:lnTo>
                  <a:lnTo>
                    <a:pt x="7233" y="23478"/>
                  </a:lnTo>
                  <a:lnTo>
                    <a:pt x="7269" y="23335"/>
                  </a:lnTo>
                  <a:lnTo>
                    <a:pt x="7304" y="23193"/>
                  </a:lnTo>
                  <a:lnTo>
                    <a:pt x="7375" y="23086"/>
                  </a:lnTo>
                  <a:lnTo>
                    <a:pt x="7482" y="23014"/>
                  </a:lnTo>
                  <a:lnTo>
                    <a:pt x="7554" y="23014"/>
                  </a:lnTo>
                  <a:lnTo>
                    <a:pt x="7660" y="23050"/>
                  </a:lnTo>
                  <a:lnTo>
                    <a:pt x="7874" y="23157"/>
                  </a:lnTo>
                  <a:lnTo>
                    <a:pt x="8088" y="23299"/>
                  </a:lnTo>
                  <a:lnTo>
                    <a:pt x="8266" y="23371"/>
                  </a:lnTo>
                  <a:lnTo>
                    <a:pt x="8266" y="22694"/>
                  </a:lnTo>
                  <a:lnTo>
                    <a:pt x="8302" y="22338"/>
                  </a:lnTo>
                  <a:lnTo>
                    <a:pt x="8337" y="22195"/>
                  </a:lnTo>
                  <a:lnTo>
                    <a:pt x="8409" y="22053"/>
                  </a:lnTo>
                  <a:lnTo>
                    <a:pt x="8551" y="22124"/>
                  </a:lnTo>
                  <a:lnTo>
                    <a:pt x="8694" y="22231"/>
                  </a:lnTo>
                  <a:lnTo>
                    <a:pt x="8872" y="22444"/>
                  </a:lnTo>
                  <a:lnTo>
                    <a:pt x="8979" y="22516"/>
                  </a:lnTo>
                  <a:lnTo>
                    <a:pt x="9050" y="22516"/>
                  </a:lnTo>
                  <a:lnTo>
                    <a:pt x="9157" y="22480"/>
                  </a:lnTo>
                  <a:lnTo>
                    <a:pt x="9264" y="22338"/>
                  </a:lnTo>
                  <a:lnTo>
                    <a:pt x="9335" y="22195"/>
                  </a:lnTo>
                  <a:lnTo>
                    <a:pt x="9370" y="22017"/>
                  </a:lnTo>
                  <a:lnTo>
                    <a:pt x="9370" y="21874"/>
                  </a:lnTo>
                  <a:lnTo>
                    <a:pt x="9335" y="21696"/>
                  </a:lnTo>
                  <a:lnTo>
                    <a:pt x="9228" y="21340"/>
                  </a:lnTo>
                  <a:lnTo>
                    <a:pt x="9192" y="21019"/>
                  </a:lnTo>
                  <a:lnTo>
                    <a:pt x="9228" y="21055"/>
                  </a:lnTo>
                  <a:lnTo>
                    <a:pt x="9370" y="21126"/>
                  </a:lnTo>
                  <a:lnTo>
                    <a:pt x="9513" y="21198"/>
                  </a:lnTo>
                  <a:lnTo>
                    <a:pt x="9655" y="21233"/>
                  </a:lnTo>
                  <a:lnTo>
                    <a:pt x="9798" y="21269"/>
                  </a:lnTo>
                  <a:lnTo>
                    <a:pt x="9940" y="21269"/>
                  </a:lnTo>
                  <a:lnTo>
                    <a:pt x="10047" y="21233"/>
                  </a:lnTo>
                  <a:lnTo>
                    <a:pt x="10154" y="21162"/>
                  </a:lnTo>
                  <a:lnTo>
                    <a:pt x="10261" y="21091"/>
                  </a:lnTo>
                  <a:lnTo>
                    <a:pt x="10297" y="21233"/>
                  </a:lnTo>
                  <a:lnTo>
                    <a:pt x="10404" y="21304"/>
                  </a:lnTo>
                  <a:lnTo>
                    <a:pt x="10546" y="21411"/>
                  </a:lnTo>
                  <a:lnTo>
                    <a:pt x="10689" y="21447"/>
                  </a:lnTo>
                  <a:lnTo>
                    <a:pt x="10902" y="21411"/>
                  </a:lnTo>
                  <a:lnTo>
                    <a:pt x="11116" y="21340"/>
                  </a:lnTo>
                  <a:lnTo>
                    <a:pt x="11259" y="21269"/>
                  </a:lnTo>
                  <a:lnTo>
                    <a:pt x="11365" y="21162"/>
                  </a:lnTo>
                  <a:lnTo>
                    <a:pt x="11615" y="20913"/>
                  </a:lnTo>
                  <a:lnTo>
                    <a:pt x="11793" y="20592"/>
                  </a:lnTo>
                  <a:lnTo>
                    <a:pt x="11864" y="20449"/>
                  </a:lnTo>
                  <a:lnTo>
                    <a:pt x="11864" y="20271"/>
                  </a:lnTo>
                  <a:lnTo>
                    <a:pt x="11935" y="20058"/>
                  </a:lnTo>
                  <a:lnTo>
                    <a:pt x="12042" y="19879"/>
                  </a:lnTo>
                  <a:lnTo>
                    <a:pt x="12149" y="19737"/>
                  </a:lnTo>
                  <a:lnTo>
                    <a:pt x="12256" y="19666"/>
                  </a:lnTo>
                  <a:lnTo>
                    <a:pt x="12399" y="19594"/>
                  </a:lnTo>
                  <a:lnTo>
                    <a:pt x="12541" y="19523"/>
                  </a:lnTo>
                  <a:lnTo>
                    <a:pt x="12612" y="19416"/>
                  </a:lnTo>
                  <a:lnTo>
                    <a:pt x="12719" y="19309"/>
                  </a:lnTo>
                  <a:lnTo>
                    <a:pt x="12826" y="19594"/>
                  </a:lnTo>
                  <a:lnTo>
                    <a:pt x="12862" y="19737"/>
                  </a:lnTo>
                  <a:lnTo>
                    <a:pt x="12862" y="19808"/>
                  </a:lnTo>
                  <a:lnTo>
                    <a:pt x="12969" y="19915"/>
                  </a:lnTo>
                  <a:lnTo>
                    <a:pt x="13147" y="19915"/>
                  </a:lnTo>
                  <a:lnTo>
                    <a:pt x="13218" y="19808"/>
                  </a:lnTo>
                  <a:lnTo>
                    <a:pt x="13254" y="19594"/>
                  </a:lnTo>
                  <a:lnTo>
                    <a:pt x="13325" y="19238"/>
                  </a:lnTo>
                  <a:lnTo>
                    <a:pt x="13396" y="18846"/>
                  </a:lnTo>
                  <a:lnTo>
                    <a:pt x="13467" y="18668"/>
                  </a:lnTo>
                  <a:lnTo>
                    <a:pt x="13645" y="18668"/>
                  </a:lnTo>
                  <a:lnTo>
                    <a:pt x="13859" y="18704"/>
                  </a:lnTo>
                  <a:lnTo>
                    <a:pt x="14180" y="18846"/>
                  </a:lnTo>
                  <a:lnTo>
                    <a:pt x="14180" y="19060"/>
                  </a:lnTo>
                  <a:lnTo>
                    <a:pt x="14073" y="19381"/>
                  </a:lnTo>
                  <a:lnTo>
                    <a:pt x="14037" y="19559"/>
                  </a:lnTo>
                  <a:lnTo>
                    <a:pt x="14037" y="19701"/>
                  </a:lnTo>
                  <a:lnTo>
                    <a:pt x="14073" y="19844"/>
                  </a:lnTo>
                  <a:lnTo>
                    <a:pt x="14144" y="19986"/>
                  </a:lnTo>
                  <a:lnTo>
                    <a:pt x="14215" y="20058"/>
                  </a:lnTo>
                  <a:lnTo>
                    <a:pt x="14287" y="20129"/>
                  </a:lnTo>
                  <a:lnTo>
                    <a:pt x="14429" y="20164"/>
                  </a:lnTo>
                  <a:lnTo>
                    <a:pt x="14785" y="20164"/>
                  </a:lnTo>
                  <a:lnTo>
                    <a:pt x="14928" y="20200"/>
                  </a:lnTo>
                  <a:lnTo>
                    <a:pt x="15035" y="20307"/>
                  </a:lnTo>
                  <a:lnTo>
                    <a:pt x="15106" y="20307"/>
                  </a:lnTo>
                  <a:lnTo>
                    <a:pt x="15213" y="20271"/>
                  </a:lnTo>
                  <a:lnTo>
                    <a:pt x="15249" y="20200"/>
                  </a:lnTo>
                  <a:lnTo>
                    <a:pt x="15284" y="20022"/>
                  </a:lnTo>
                  <a:lnTo>
                    <a:pt x="15355" y="19666"/>
                  </a:lnTo>
                  <a:lnTo>
                    <a:pt x="15391" y="19488"/>
                  </a:lnTo>
                  <a:lnTo>
                    <a:pt x="15427" y="19345"/>
                  </a:lnTo>
                  <a:lnTo>
                    <a:pt x="15498" y="19238"/>
                  </a:lnTo>
                  <a:lnTo>
                    <a:pt x="15534" y="19203"/>
                  </a:lnTo>
                  <a:lnTo>
                    <a:pt x="15961" y="19096"/>
                  </a:lnTo>
                  <a:lnTo>
                    <a:pt x="16495" y="18882"/>
                  </a:lnTo>
                  <a:lnTo>
                    <a:pt x="16816" y="18775"/>
                  </a:lnTo>
                  <a:lnTo>
                    <a:pt x="16887" y="18739"/>
                  </a:lnTo>
                  <a:lnTo>
                    <a:pt x="16923" y="18704"/>
                  </a:lnTo>
                  <a:lnTo>
                    <a:pt x="17030" y="18668"/>
                  </a:lnTo>
                  <a:lnTo>
                    <a:pt x="17065" y="18633"/>
                  </a:lnTo>
                  <a:lnTo>
                    <a:pt x="17030" y="18526"/>
                  </a:lnTo>
                  <a:lnTo>
                    <a:pt x="17030" y="18383"/>
                  </a:lnTo>
                  <a:lnTo>
                    <a:pt x="16994" y="18383"/>
                  </a:lnTo>
                  <a:lnTo>
                    <a:pt x="16959" y="18276"/>
                  </a:lnTo>
                  <a:lnTo>
                    <a:pt x="17172" y="18348"/>
                  </a:lnTo>
                  <a:lnTo>
                    <a:pt x="17350" y="18383"/>
                  </a:lnTo>
                  <a:lnTo>
                    <a:pt x="17457" y="18419"/>
                  </a:lnTo>
                  <a:lnTo>
                    <a:pt x="17600" y="18383"/>
                  </a:lnTo>
                  <a:lnTo>
                    <a:pt x="17635" y="18276"/>
                  </a:lnTo>
                  <a:lnTo>
                    <a:pt x="17635" y="18169"/>
                  </a:lnTo>
                  <a:lnTo>
                    <a:pt x="17600" y="18098"/>
                  </a:lnTo>
                  <a:lnTo>
                    <a:pt x="17564" y="17991"/>
                  </a:lnTo>
                  <a:lnTo>
                    <a:pt x="17849" y="18098"/>
                  </a:lnTo>
                  <a:lnTo>
                    <a:pt x="18241" y="18241"/>
                  </a:lnTo>
                  <a:lnTo>
                    <a:pt x="18633" y="18419"/>
                  </a:lnTo>
                  <a:lnTo>
                    <a:pt x="18847" y="18526"/>
                  </a:lnTo>
                  <a:lnTo>
                    <a:pt x="19132" y="18597"/>
                  </a:lnTo>
                  <a:lnTo>
                    <a:pt x="19666" y="18597"/>
                  </a:lnTo>
                  <a:lnTo>
                    <a:pt x="19915" y="18526"/>
                  </a:lnTo>
                  <a:lnTo>
                    <a:pt x="20165" y="18383"/>
                  </a:lnTo>
                  <a:lnTo>
                    <a:pt x="20414" y="18205"/>
                  </a:lnTo>
                  <a:lnTo>
                    <a:pt x="20628" y="17991"/>
                  </a:lnTo>
                  <a:lnTo>
                    <a:pt x="20770" y="17813"/>
                  </a:lnTo>
                  <a:lnTo>
                    <a:pt x="20806" y="18134"/>
                  </a:lnTo>
                  <a:lnTo>
                    <a:pt x="20842" y="18454"/>
                  </a:lnTo>
                  <a:lnTo>
                    <a:pt x="20877" y="18561"/>
                  </a:lnTo>
                  <a:lnTo>
                    <a:pt x="20913" y="18668"/>
                  </a:lnTo>
                  <a:lnTo>
                    <a:pt x="21020" y="18739"/>
                  </a:lnTo>
                  <a:lnTo>
                    <a:pt x="21127" y="18811"/>
                  </a:lnTo>
                  <a:lnTo>
                    <a:pt x="21234" y="18846"/>
                  </a:lnTo>
                  <a:lnTo>
                    <a:pt x="21376" y="18846"/>
                  </a:lnTo>
                  <a:lnTo>
                    <a:pt x="21519" y="18811"/>
                  </a:lnTo>
                  <a:lnTo>
                    <a:pt x="21697" y="18739"/>
                  </a:lnTo>
                  <a:lnTo>
                    <a:pt x="21875" y="18633"/>
                  </a:lnTo>
                  <a:lnTo>
                    <a:pt x="22017" y="18561"/>
                  </a:lnTo>
                  <a:lnTo>
                    <a:pt x="21910" y="18775"/>
                  </a:lnTo>
                  <a:lnTo>
                    <a:pt x="21839" y="18882"/>
                  </a:lnTo>
                  <a:lnTo>
                    <a:pt x="21839" y="18989"/>
                  </a:lnTo>
                  <a:lnTo>
                    <a:pt x="21839" y="19060"/>
                  </a:lnTo>
                  <a:lnTo>
                    <a:pt x="21910" y="19167"/>
                  </a:lnTo>
                  <a:lnTo>
                    <a:pt x="22017" y="19167"/>
                  </a:lnTo>
                  <a:lnTo>
                    <a:pt x="22160" y="19131"/>
                  </a:lnTo>
                  <a:lnTo>
                    <a:pt x="22374" y="19024"/>
                  </a:lnTo>
                  <a:lnTo>
                    <a:pt x="22516" y="18953"/>
                  </a:lnTo>
                  <a:lnTo>
                    <a:pt x="22552" y="18918"/>
                  </a:lnTo>
                  <a:lnTo>
                    <a:pt x="22552" y="18953"/>
                  </a:lnTo>
                  <a:lnTo>
                    <a:pt x="22587" y="19203"/>
                  </a:lnTo>
                  <a:lnTo>
                    <a:pt x="22730" y="19381"/>
                  </a:lnTo>
                  <a:lnTo>
                    <a:pt x="22872" y="19559"/>
                  </a:lnTo>
                  <a:lnTo>
                    <a:pt x="23086" y="19630"/>
                  </a:lnTo>
                  <a:lnTo>
                    <a:pt x="23229" y="19666"/>
                  </a:lnTo>
                  <a:lnTo>
                    <a:pt x="23335" y="19630"/>
                  </a:lnTo>
                  <a:lnTo>
                    <a:pt x="23585" y="19559"/>
                  </a:lnTo>
                  <a:lnTo>
                    <a:pt x="23799" y="19416"/>
                  </a:lnTo>
                  <a:lnTo>
                    <a:pt x="23977" y="19203"/>
                  </a:lnTo>
                  <a:lnTo>
                    <a:pt x="24084" y="19060"/>
                  </a:lnTo>
                  <a:lnTo>
                    <a:pt x="24226" y="18918"/>
                  </a:lnTo>
                  <a:lnTo>
                    <a:pt x="24404" y="18811"/>
                  </a:lnTo>
                  <a:lnTo>
                    <a:pt x="24547" y="18775"/>
                  </a:lnTo>
                  <a:lnTo>
                    <a:pt x="25188" y="18668"/>
                  </a:lnTo>
                  <a:lnTo>
                    <a:pt x="25188" y="18704"/>
                  </a:lnTo>
                  <a:lnTo>
                    <a:pt x="25224" y="18775"/>
                  </a:lnTo>
                  <a:lnTo>
                    <a:pt x="25366" y="19203"/>
                  </a:lnTo>
                  <a:lnTo>
                    <a:pt x="25580" y="19737"/>
                  </a:lnTo>
                  <a:lnTo>
                    <a:pt x="25758" y="20058"/>
                  </a:lnTo>
                  <a:lnTo>
                    <a:pt x="25901" y="20236"/>
                  </a:lnTo>
                  <a:lnTo>
                    <a:pt x="25972" y="20271"/>
                  </a:lnTo>
                  <a:lnTo>
                    <a:pt x="26043" y="20307"/>
                  </a:lnTo>
                  <a:lnTo>
                    <a:pt x="26221" y="20271"/>
                  </a:lnTo>
                  <a:lnTo>
                    <a:pt x="26221" y="20093"/>
                  </a:lnTo>
                  <a:lnTo>
                    <a:pt x="26257" y="19915"/>
                  </a:lnTo>
                  <a:lnTo>
                    <a:pt x="26364" y="19594"/>
                  </a:lnTo>
                  <a:lnTo>
                    <a:pt x="26435" y="19452"/>
                  </a:lnTo>
                  <a:lnTo>
                    <a:pt x="26542" y="19381"/>
                  </a:lnTo>
                  <a:lnTo>
                    <a:pt x="26649" y="19309"/>
                  </a:lnTo>
                  <a:lnTo>
                    <a:pt x="26791" y="19274"/>
                  </a:lnTo>
                  <a:lnTo>
                    <a:pt x="26969" y="19274"/>
                  </a:lnTo>
                  <a:lnTo>
                    <a:pt x="27076" y="19238"/>
                  </a:lnTo>
                  <a:lnTo>
                    <a:pt x="27183" y="19167"/>
                  </a:lnTo>
                  <a:lnTo>
                    <a:pt x="27290" y="19096"/>
                  </a:lnTo>
                  <a:lnTo>
                    <a:pt x="27361" y="18989"/>
                  </a:lnTo>
                  <a:lnTo>
                    <a:pt x="27361" y="18882"/>
                  </a:lnTo>
                  <a:lnTo>
                    <a:pt x="27361" y="18775"/>
                  </a:lnTo>
                  <a:lnTo>
                    <a:pt x="27468" y="18739"/>
                  </a:lnTo>
                  <a:lnTo>
                    <a:pt x="27575" y="18668"/>
                  </a:lnTo>
                  <a:lnTo>
                    <a:pt x="27646" y="18561"/>
                  </a:lnTo>
                  <a:lnTo>
                    <a:pt x="27646" y="18419"/>
                  </a:lnTo>
                  <a:lnTo>
                    <a:pt x="27611" y="18276"/>
                  </a:lnTo>
                  <a:lnTo>
                    <a:pt x="27468" y="18063"/>
                  </a:lnTo>
                  <a:lnTo>
                    <a:pt x="27326" y="17884"/>
                  </a:lnTo>
                  <a:lnTo>
                    <a:pt x="27753" y="17706"/>
                  </a:lnTo>
                  <a:lnTo>
                    <a:pt x="27931" y="17599"/>
                  </a:lnTo>
                  <a:lnTo>
                    <a:pt x="28074" y="17493"/>
                  </a:lnTo>
                  <a:lnTo>
                    <a:pt x="28181" y="17314"/>
                  </a:lnTo>
                  <a:lnTo>
                    <a:pt x="28287" y="17172"/>
                  </a:lnTo>
                  <a:lnTo>
                    <a:pt x="28430" y="17172"/>
                  </a:lnTo>
                  <a:lnTo>
                    <a:pt x="28501" y="17101"/>
                  </a:lnTo>
                  <a:lnTo>
                    <a:pt x="28501" y="17029"/>
                  </a:lnTo>
                  <a:lnTo>
                    <a:pt x="28501" y="16958"/>
                  </a:lnTo>
                  <a:lnTo>
                    <a:pt x="28466" y="16816"/>
                  </a:lnTo>
                  <a:lnTo>
                    <a:pt x="28430" y="16744"/>
                  </a:lnTo>
                  <a:lnTo>
                    <a:pt x="28430" y="16566"/>
                  </a:lnTo>
                  <a:lnTo>
                    <a:pt x="28572" y="16495"/>
                  </a:lnTo>
                  <a:lnTo>
                    <a:pt x="28715" y="16459"/>
                  </a:lnTo>
                  <a:lnTo>
                    <a:pt x="28893" y="16424"/>
                  </a:lnTo>
                  <a:lnTo>
                    <a:pt x="29036" y="16424"/>
                  </a:lnTo>
                  <a:lnTo>
                    <a:pt x="29178" y="16459"/>
                  </a:lnTo>
                  <a:lnTo>
                    <a:pt x="29321" y="16531"/>
                  </a:lnTo>
                  <a:lnTo>
                    <a:pt x="29392" y="16602"/>
                  </a:lnTo>
                  <a:lnTo>
                    <a:pt x="29891" y="17386"/>
                  </a:lnTo>
                  <a:lnTo>
                    <a:pt x="30104" y="17706"/>
                  </a:lnTo>
                  <a:lnTo>
                    <a:pt x="30104" y="17778"/>
                  </a:lnTo>
                  <a:lnTo>
                    <a:pt x="30176" y="17849"/>
                  </a:lnTo>
                  <a:lnTo>
                    <a:pt x="30318" y="18169"/>
                  </a:lnTo>
                  <a:lnTo>
                    <a:pt x="30389" y="17813"/>
                  </a:lnTo>
                  <a:lnTo>
                    <a:pt x="30425" y="17778"/>
                  </a:lnTo>
                  <a:lnTo>
                    <a:pt x="30496" y="17920"/>
                  </a:lnTo>
                  <a:lnTo>
                    <a:pt x="30567" y="18027"/>
                  </a:lnTo>
                  <a:lnTo>
                    <a:pt x="30567" y="18169"/>
                  </a:lnTo>
                  <a:lnTo>
                    <a:pt x="30532" y="18348"/>
                  </a:lnTo>
                  <a:lnTo>
                    <a:pt x="30461" y="18526"/>
                  </a:lnTo>
                  <a:lnTo>
                    <a:pt x="30318" y="18775"/>
                  </a:lnTo>
                  <a:lnTo>
                    <a:pt x="30211" y="19096"/>
                  </a:lnTo>
                  <a:lnTo>
                    <a:pt x="30176" y="19452"/>
                  </a:lnTo>
                  <a:lnTo>
                    <a:pt x="30140" y="19773"/>
                  </a:lnTo>
                  <a:lnTo>
                    <a:pt x="30176" y="19915"/>
                  </a:lnTo>
                  <a:lnTo>
                    <a:pt x="30211" y="20058"/>
                  </a:lnTo>
                  <a:lnTo>
                    <a:pt x="30282" y="20200"/>
                  </a:lnTo>
                  <a:lnTo>
                    <a:pt x="30389" y="20343"/>
                  </a:lnTo>
                  <a:lnTo>
                    <a:pt x="30532" y="20449"/>
                  </a:lnTo>
                  <a:lnTo>
                    <a:pt x="30639" y="20556"/>
                  </a:lnTo>
                  <a:lnTo>
                    <a:pt x="30817" y="20592"/>
                  </a:lnTo>
                  <a:lnTo>
                    <a:pt x="30959" y="20628"/>
                  </a:lnTo>
                  <a:lnTo>
                    <a:pt x="31173" y="20663"/>
                  </a:lnTo>
                  <a:lnTo>
                    <a:pt x="31422" y="20628"/>
                  </a:lnTo>
                  <a:lnTo>
                    <a:pt x="31422" y="20699"/>
                  </a:lnTo>
                  <a:lnTo>
                    <a:pt x="31458" y="20806"/>
                  </a:lnTo>
                  <a:lnTo>
                    <a:pt x="31529" y="20913"/>
                  </a:lnTo>
                  <a:lnTo>
                    <a:pt x="31636" y="21019"/>
                  </a:lnTo>
                  <a:lnTo>
                    <a:pt x="31886" y="21126"/>
                  </a:lnTo>
                  <a:lnTo>
                    <a:pt x="32099" y="21233"/>
                  </a:lnTo>
                  <a:lnTo>
                    <a:pt x="32242" y="21340"/>
                  </a:lnTo>
                  <a:lnTo>
                    <a:pt x="32349" y="21483"/>
                  </a:lnTo>
                  <a:lnTo>
                    <a:pt x="32349" y="21554"/>
                  </a:lnTo>
                  <a:lnTo>
                    <a:pt x="32313" y="21661"/>
                  </a:lnTo>
                  <a:lnTo>
                    <a:pt x="32277" y="21732"/>
                  </a:lnTo>
                  <a:lnTo>
                    <a:pt x="32206" y="21768"/>
                  </a:lnTo>
                  <a:lnTo>
                    <a:pt x="31850" y="21768"/>
                  </a:lnTo>
                  <a:lnTo>
                    <a:pt x="31636" y="21803"/>
                  </a:lnTo>
                  <a:lnTo>
                    <a:pt x="31458" y="21839"/>
                  </a:lnTo>
                  <a:lnTo>
                    <a:pt x="31422" y="21874"/>
                  </a:lnTo>
                  <a:lnTo>
                    <a:pt x="31422" y="21874"/>
                  </a:lnTo>
                  <a:lnTo>
                    <a:pt x="31458" y="21768"/>
                  </a:lnTo>
                  <a:lnTo>
                    <a:pt x="31529" y="21732"/>
                  </a:lnTo>
                  <a:lnTo>
                    <a:pt x="31565" y="21661"/>
                  </a:lnTo>
                  <a:lnTo>
                    <a:pt x="31601" y="21589"/>
                  </a:lnTo>
                  <a:lnTo>
                    <a:pt x="31601" y="21518"/>
                  </a:lnTo>
                  <a:lnTo>
                    <a:pt x="31529" y="21198"/>
                  </a:lnTo>
                  <a:lnTo>
                    <a:pt x="31529" y="21126"/>
                  </a:lnTo>
                  <a:lnTo>
                    <a:pt x="31458" y="21055"/>
                  </a:lnTo>
                  <a:lnTo>
                    <a:pt x="31351" y="20984"/>
                  </a:lnTo>
                  <a:lnTo>
                    <a:pt x="31173" y="20948"/>
                  </a:lnTo>
                  <a:lnTo>
                    <a:pt x="30924" y="20984"/>
                  </a:lnTo>
                  <a:lnTo>
                    <a:pt x="30639" y="21126"/>
                  </a:lnTo>
                  <a:lnTo>
                    <a:pt x="30461" y="21233"/>
                  </a:lnTo>
                  <a:lnTo>
                    <a:pt x="30354" y="21340"/>
                  </a:lnTo>
                  <a:lnTo>
                    <a:pt x="30318" y="21447"/>
                  </a:lnTo>
                  <a:lnTo>
                    <a:pt x="30318" y="21554"/>
                  </a:lnTo>
                  <a:lnTo>
                    <a:pt x="30354" y="21696"/>
                  </a:lnTo>
                  <a:lnTo>
                    <a:pt x="30461" y="21839"/>
                  </a:lnTo>
                  <a:lnTo>
                    <a:pt x="30603" y="21946"/>
                  </a:lnTo>
                  <a:lnTo>
                    <a:pt x="30781" y="22053"/>
                  </a:lnTo>
                  <a:lnTo>
                    <a:pt x="30924" y="22124"/>
                  </a:lnTo>
                  <a:lnTo>
                    <a:pt x="30995" y="22159"/>
                  </a:lnTo>
                  <a:lnTo>
                    <a:pt x="31031" y="22231"/>
                  </a:lnTo>
                  <a:lnTo>
                    <a:pt x="31031" y="22266"/>
                  </a:lnTo>
                  <a:lnTo>
                    <a:pt x="30995" y="22373"/>
                  </a:lnTo>
                  <a:lnTo>
                    <a:pt x="30888" y="22444"/>
                  </a:lnTo>
                  <a:lnTo>
                    <a:pt x="30710" y="22623"/>
                  </a:lnTo>
                  <a:lnTo>
                    <a:pt x="30603" y="22765"/>
                  </a:lnTo>
                  <a:lnTo>
                    <a:pt x="30567" y="22872"/>
                  </a:lnTo>
                  <a:lnTo>
                    <a:pt x="30567" y="22979"/>
                  </a:lnTo>
                  <a:lnTo>
                    <a:pt x="30603" y="23050"/>
                  </a:lnTo>
                  <a:lnTo>
                    <a:pt x="30639" y="23157"/>
                  </a:lnTo>
                  <a:lnTo>
                    <a:pt x="30781" y="23264"/>
                  </a:lnTo>
                  <a:lnTo>
                    <a:pt x="30959" y="23335"/>
                  </a:lnTo>
                  <a:lnTo>
                    <a:pt x="31351" y="23406"/>
                  </a:lnTo>
                  <a:lnTo>
                    <a:pt x="31707" y="23478"/>
                  </a:lnTo>
                  <a:lnTo>
                    <a:pt x="31779" y="23656"/>
                  </a:lnTo>
                  <a:lnTo>
                    <a:pt x="31886" y="23976"/>
                  </a:lnTo>
                  <a:lnTo>
                    <a:pt x="31886" y="24012"/>
                  </a:lnTo>
                  <a:lnTo>
                    <a:pt x="31850" y="24012"/>
                  </a:lnTo>
                  <a:lnTo>
                    <a:pt x="31886" y="24048"/>
                  </a:lnTo>
                  <a:lnTo>
                    <a:pt x="31814" y="24119"/>
                  </a:lnTo>
                  <a:lnTo>
                    <a:pt x="31814" y="24190"/>
                  </a:lnTo>
                  <a:lnTo>
                    <a:pt x="31814" y="24261"/>
                  </a:lnTo>
                  <a:lnTo>
                    <a:pt x="31850" y="24333"/>
                  </a:lnTo>
                  <a:lnTo>
                    <a:pt x="31992" y="24439"/>
                  </a:lnTo>
                  <a:lnTo>
                    <a:pt x="32064" y="24546"/>
                  </a:lnTo>
                  <a:lnTo>
                    <a:pt x="32099" y="24546"/>
                  </a:lnTo>
                  <a:lnTo>
                    <a:pt x="32171" y="24582"/>
                  </a:lnTo>
                  <a:lnTo>
                    <a:pt x="32206" y="24546"/>
                  </a:lnTo>
                  <a:lnTo>
                    <a:pt x="32384" y="24724"/>
                  </a:lnTo>
                  <a:lnTo>
                    <a:pt x="32527" y="24974"/>
                  </a:lnTo>
                  <a:lnTo>
                    <a:pt x="32634" y="25152"/>
                  </a:lnTo>
                  <a:lnTo>
                    <a:pt x="32812" y="25330"/>
                  </a:lnTo>
                  <a:lnTo>
                    <a:pt x="32990" y="25473"/>
                  </a:lnTo>
                  <a:lnTo>
                    <a:pt x="33204" y="25579"/>
                  </a:lnTo>
                  <a:lnTo>
                    <a:pt x="33453" y="25651"/>
                  </a:lnTo>
                  <a:lnTo>
                    <a:pt x="33453" y="25722"/>
                  </a:lnTo>
                  <a:lnTo>
                    <a:pt x="33631" y="25793"/>
                  </a:lnTo>
                  <a:lnTo>
                    <a:pt x="33667" y="25793"/>
                  </a:lnTo>
                  <a:lnTo>
                    <a:pt x="33845" y="25758"/>
                  </a:lnTo>
                  <a:lnTo>
                    <a:pt x="34023" y="25686"/>
                  </a:lnTo>
                  <a:lnTo>
                    <a:pt x="34237" y="25544"/>
                  </a:lnTo>
                  <a:lnTo>
                    <a:pt x="34237" y="25579"/>
                  </a:lnTo>
                  <a:lnTo>
                    <a:pt x="34308" y="25722"/>
                  </a:lnTo>
                  <a:lnTo>
                    <a:pt x="34379" y="25864"/>
                  </a:lnTo>
                  <a:lnTo>
                    <a:pt x="34486" y="25936"/>
                  </a:lnTo>
                  <a:lnTo>
                    <a:pt x="34593" y="26007"/>
                  </a:lnTo>
                  <a:lnTo>
                    <a:pt x="34700" y="26078"/>
                  </a:lnTo>
                  <a:lnTo>
                    <a:pt x="34914" y="26078"/>
                  </a:lnTo>
                  <a:lnTo>
                    <a:pt x="35021" y="26043"/>
                  </a:lnTo>
                  <a:lnTo>
                    <a:pt x="35163" y="25936"/>
                  </a:lnTo>
                  <a:lnTo>
                    <a:pt x="35234" y="25829"/>
                  </a:lnTo>
                  <a:lnTo>
                    <a:pt x="35591" y="25829"/>
                  </a:lnTo>
                  <a:lnTo>
                    <a:pt x="35769" y="25793"/>
                  </a:lnTo>
                  <a:lnTo>
                    <a:pt x="36089" y="25829"/>
                  </a:lnTo>
                  <a:lnTo>
                    <a:pt x="36232" y="25864"/>
                  </a:lnTo>
                  <a:lnTo>
                    <a:pt x="36339" y="25936"/>
                  </a:lnTo>
                  <a:lnTo>
                    <a:pt x="36517" y="26043"/>
                  </a:lnTo>
                  <a:lnTo>
                    <a:pt x="36873" y="26185"/>
                  </a:lnTo>
                  <a:lnTo>
                    <a:pt x="37087" y="26221"/>
                  </a:lnTo>
                  <a:lnTo>
                    <a:pt x="37301" y="26256"/>
                  </a:lnTo>
                  <a:lnTo>
                    <a:pt x="37621" y="26221"/>
                  </a:lnTo>
                  <a:lnTo>
                    <a:pt x="37906" y="26149"/>
                  </a:lnTo>
                  <a:lnTo>
                    <a:pt x="38156" y="26078"/>
                  </a:lnTo>
                  <a:lnTo>
                    <a:pt x="38619" y="26256"/>
                  </a:lnTo>
                  <a:lnTo>
                    <a:pt x="38939" y="26328"/>
                  </a:lnTo>
                  <a:lnTo>
                    <a:pt x="39224" y="26363"/>
                  </a:lnTo>
                  <a:lnTo>
                    <a:pt x="39438" y="26328"/>
                  </a:lnTo>
                  <a:lnTo>
                    <a:pt x="39509" y="26434"/>
                  </a:lnTo>
                  <a:lnTo>
                    <a:pt x="39687" y="26399"/>
                  </a:lnTo>
                  <a:lnTo>
                    <a:pt x="39723" y="26363"/>
                  </a:lnTo>
                  <a:lnTo>
                    <a:pt x="39759" y="26328"/>
                  </a:lnTo>
                  <a:lnTo>
                    <a:pt x="39794" y="26221"/>
                  </a:lnTo>
                  <a:lnTo>
                    <a:pt x="39794" y="26043"/>
                  </a:lnTo>
                  <a:lnTo>
                    <a:pt x="39794" y="25722"/>
                  </a:lnTo>
                  <a:lnTo>
                    <a:pt x="39794" y="25473"/>
                  </a:lnTo>
                  <a:lnTo>
                    <a:pt x="39794" y="25294"/>
                  </a:lnTo>
                  <a:lnTo>
                    <a:pt x="39830" y="25152"/>
                  </a:lnTo>
                  <a:lnTo>
                    <a:pt x="39901" y="25081"/>
                  </a:lnTo>
                  <a:lnTo>
                    <a:pt x="40542" y="24760"/>
                  </a:lnTo>
                  <a:lnTo>
                    <a:pt x="40899" y="24582"/>
                  </a:lnTo>
                  <a:lnTo>
                    <a:pt x="41255" y="24475"/>
                  </a:lnTo>
                  <a:lnTo>
                    <a:pt x="41362" y="24439"/>
                  </a:lnTo>
                  <a:lnTo>
                    <a:pt x="41469" y="24368"/>
                  </a:lnTo>
                  <a:lnTo>
                    <a:pt x="41540" y="24297"/>
                  </a:lnTo>
                  <a:lnTo>
                    <a:pt x="41576" y="24190"/>
                  </a:lnTo>
                  <a:lnTo>
                    <a:pt x="41647" y="23941"/>
                  </a:lnTo>
                  <a:lnTo>
                    <a:pt x="41682" y="23798"/>
                  </a:lnTo>
                  <a:lnTo>
                    <a:pt x="41647" y="23656"/>
                  </a:lnTo>
                  <a:lnTo>
                    <a:pt x="41647" y="23478"/>
                  </a:lnTo>
                  <a:lnTo>
                    <a:pt x="41718" y="23299"/>
                  </a:lnTo>
                  <a:lnTo>
                    <a:pt x="41789" y="23086"/>
                  </a:lnTo>
                  <a:lnTo>
                    <a:pt x="41932" y="22943"/>
                  </a:lnTo>
                  <a:lnTo>
                    <a:pt x="42039" y="22836"/>
                  </a:lnTo>
                  <a:lnTo>
                    <a:pt x="42110" y="22729"/>
                  </a:lnTo>
                  <a:lnTo>
                    <a:pt x="42181" y="22587"/>
                  </a:lnTo>
                  <a:lnTo>
                    <a:pt x="42181" y="22444"/>
                  </a:lnTo>
                  <a:lnTo>
                    <a:pt x="42181" y="22302"/>
                  </a:lnTo>
                  <a:lnTo>
                    <a:pt x="42110" y="22195"/>
                  </a:lnTo>
                  <a:lnTo>
                    <a:pt x="42074" y="22088"/>
                  </a:lnTo>
                  <a:lnTo>
                    <a:pt x="41967" y="22017"/>
                  </a:lnTo>
                  <a:lnTo>
                    <a:pt x="42181" y="22053"/>
                  </a:lnTo>
                  <a:lnTo>
                    <a:pt x="42359" y="22124"/>
                  </a:lnTo>
                  <a:lnTo>
                    <a:pt x="42466" y="22159"/>
                  </a:lnTo>
                  <a:lnTo>
                    <a:pt x="42573" y="22159"/>
                  </a:lnTo>
                  <a:lnTo>
                    <a:pt x="42680" y="22124"/>
                  </a:lnTo>
                  <a:lnTo>
                    <a:pt x="42716" y="22053"/>
                  </a:lnTo>
                  <a:lnTo>
                    <a:pt x="42751" y="21946"/>
                  </a:lnTo>
                  <a:lnTo>
                    <a:pt x="42787" y="21839"/>
                  </a:lnTo>
                  <a:lnTo>
                    <a:pt x="42751" y="21696"/>
                  </a:lnTo>
                  <a:lnTo>
                    <a:pt x="42680" y="21518"/>
                  </a:lnTo>
                  <a:lnTo>
                    <a:pt x="42609" y="21340"/>
                  </a:lnTo>
                  <a:lnTo>
                    <a:pt x="42573" y="21162"/>
                  </a:lnTo>
                  <a:lnTo>
                    <a:pt x="42609" y="20984"/>
                  </a:lnTo>
                  <a:lnTo>
                    <a:pt x="42680" y="20877"/>
                  </a:lnTo>
                  <a:lnTo>
                    <a:pt x="42716" y="20806"/>
                  </a:lnTo>
                  <a:lnTo>
                    <a:pt x="42787" y="20699"/>
                  </a:lnTo>
                  <a:lnTo>
                    <a:pt x="42787" y="20592"/>
                  </a:lnTo>
                  <a:lnTo>
                    <a:pt x="42787" y="20485"/>
                  </a:lnTo>
                  <a:lnTo>
                    <a:pt x="42716" y="20414"/>
                  </a:lnTo>
                  <a:lnTo>
                    <a:pt x="42644" y="20307"/>
                  </a:lnTo>
                  <a:lnTo>
                    <a:pt x="42537" y="20271"/>
                  </a:lnTo>
                  <a:lnTo>
                    <a:pt x="42395" y="20236"/>
                  </a:lnTo>
                  <a:lnTo>
                    <a:pt x="42288" y="20164"/>
                  </a:lnTo>
                  <a:lnTo>
                    <a:pt x="42181" y="20093"/>
                  </a:lnTo>
                  <a:lnTo>
                    <a:pt x="42181" y="20058"/>
                  </a:lnTo>
                  <a:lnTo>
                    <a:pt x="42181" y="19951"/>
                  </a:lnTo>
                  <a:lnTo>
                    <a:pt x="42217" y="19773"/>
                  </a:lnTo>
                  <a:lnTo>
                    <a:pt x="42181" y="19523"/>
                  </a:lnTo>
                  <a:lnTo>
                    <a:pt x="42146" y="19274"/>
                  </a:lnTo>
                  <a:lnTo>
                    <a:pt x="42074" y="19060"/>
                  </a:lnTo>
                  <a:lnTo>
                    <a:pt x="42039" y="18918"/>
                  </a:lnTo>
                  <a:lnTo>
                    <a:pt x="42003" y="18739"/>
                  </a:lnTo>
                  <a:lnTo>
                    <a:pt x="42039" y="18597"/>
                  </a:lnTo>
                  <a:lnTo>
                    <a:pt x="42074" y="18454"/>
                  </a:lnTo>
                  <a:lnTo>
                    <a:pt x="42110" y="18241"/>
                  </a:lnTo>
                  <a:lnTo>
                    <a:pt x="42146" y="18027"/>
                  </a:lnTo>
                  <a:lnTo>
                    <a:pt x="42074" y="17778"/>
                  </a:lnTo>
                  <a:lnTo>
                    <a:pt x="42003" y="17564"/>
                  </a:lnTo>
                  <a:lnTo>
                    <a:pt x="41967" y="17493"/>
                  </a:lnTo>
                  <a:lnTo>
                    <a:pt x="42252" y="17493"/>
                  </a:lnTo>
                  <a:lnTo>
                    <a:pt x="42395" y="17457"/>
                  </a:lnTo>
                  <a:lnTo>
                    <a:pt x="42644" y="17350"/>
                  </a:lnTo>
                  <a:lnTo>
                    <a:pt x="42894" y="17136"/>
                  </a:lnTo>
                  <a:lnTo>
                    <a:pt x="43001" y="17029"/>
                  </a:lnTo>
                  <a:lnTo>
                    <a:pt x="43107" y="16887"/>
                  </a:lnTo>
                  <a:lnTo>
                    <a:pt x="43143" y="16780"/>
                  </a:lnTo>
                  <a:lnTo>
                    <a:pt x="43179" y="16673"/>
                  </a:lnTo>
                  <a:lnTo>
                    <a:pt x="43179" y="16566"/>
                  </a:lnTo>
                  <a:lnTo>
                    <a:pt x="43143" y="16495"/>
                  </a:lnTo>
                  <a:lnTo>
                    <a:pt x="43036" y="16388"/>
                  </a:lnTo>
                  <a:lnTo>
                    <a:pt x="42965" y="16353"/>
                  </a:lnTo>
                  <a:lnTo>
                    <a:pt x="42680" y="16353"/>
                  </a:lnTo>
                  <a:lnTo>
                    <a:pt x="42466" y="16459"/>
                  </a:lnTo>
                  <a:lnTo>
                    <a:pt x="42217" y="16531"/>
                  </a:lnTo>
                  <a:lnTo>
                    <a:pt x="42003" y="16566"/>
                  </a:lnTo>
                  <a:lnTo>
                    <a:pt x="41896" y="16566"/>
                  </a:lnTo>
                  <a:lnTo>
                    <a:pt x="41861" y="16531"/>
                  </a:lnTo>
                  <a:lnTo>
                    <a:pt x="41825" y="16246"/>
                  </a:lnTo>
                  <a:lnTo>
                    <a:pt x="41825" y="16068"/>
                  </a:lnTo>
                  <a:lnTo>
                    <a:pt x="42074" y="15426"/>
                  </a:lnTo>
                  <a:lnTo>
                    <a:pt x="42181" y="15284"/>
                  </a:lnTo>
                  <a:lnTo>
                    <a:pt x="42359" y="15034"/>
                  </a:lnTo>
                  <a:lnTo>
                    <a:pt x="42573" y="14785"/>
                  </a:lnTo>
                  <a:lnTo>
                    <a:pt x="42858" y="14571"/>
                  </a:lnTo>
                  <a:lnTo>
                    <a:pt x="43036" y="14393"/>
                  </a:lnTo>
                  <a:lnTo>
                    <a:pt x="43143" y="14215"/>
                  </a:lnTo>
                  <a:lnTo>
                    <a:pt x="43143" y="14073"/>
                  </a:lnTo>
                  <a:lnTo>
                    <a:pt x="43143" y="13966"/>
                  </a:lnTo>
                  <a:lnTo>
                    <a:pt x="43107" y="13894"/>
                  </a:lnTo>
                  <a:lnTo>
                    <a:pt x="43036" y="13788"/>
                  </a:lnTo>
                  <a:lnTo>
                    <a:pt x="42894" y="13681"/>
                  </a:lnTo>
                  <a:lnTo>
                    <a:pt x="42716" y="13609"/>
                  </a:lnTo>
                  <a:lnTo>
                    <a:pt x="42324" y="13609"/>
                  </a:lnTo>
                  <a:lnTo>
                    <a:pt x="42181" y="13645"/>
                  </a:lnTo>
                  <a:lnTo>
                    <a:pt x="42039" y="13681"/>
                  </a:lnTo>
                  <a:lnTo>
                    <a:pt x="41932" y="13788"/>
                  </a:lnTo>
                  <a:lnTo>
                    <a:pt x="41825" y="13859"/>
                  </a:lnTo>
                  <a:lnTo>
                    <a:pt x="41754" y="14001"/>
                  </a:lnTo>
                  <a:lnTo>
                    <a:pt x="41754" y="14108"/>
                  </a:lnTo>
                  <a:lnTo>
                    <a:pt x="41718" y="14144"/>
                  </a:lnTo>
                  <a:lnTo>
                    <a:pt x="41611" y="14144"/>
                  </a:lnTo>
                  <a:lnTo>
                    <a:pt x="41576" y="14037"/>
                  </a:lnTo>
                  <a:lnTo>
                    <a:pt x="41504" y="13859"/>
                  </a:lnTo>
                  <a:lnTo>
                    <a:pt x="41433" y="13788"/>
                  </a:lnTo>
                  <a:lnTo>
                    <a:pt x="41326" y="13752"/>
                  </a:lnTo>
                  <a:lnTo>
                    <a:pt x="41255" y="13752"/>
                  </a:lnTo>
                  <a:lnTo>
                    <a:pt x="41184" y="13788"/>
                  </a:lnTo>
                  <a:lnTo>
                    <a:pt x="41148" y="13859"/>
                  </a:lnTo>
                  <a:lnTo>
                    <a:pt x="41148" y="13966"/>
                  </a:lnTo>
                  <a:lnTo>
                    <a:pt x="41006" y="13930"/>
                  </a:lnTo>
                  <a:lnTo>
                    <a:pt x="40899" y="13930"/>
                  </a:lnTo>
                  <a:lnTo>
                    <a:pt x="40756" y="13966"/>
                  </a:lnTo>
                  <a:lnTo>
                    <a:pt x="40649" y="14037"/>
                  </a:lnTo>
                  <a:lnTo>
                    <a:pt x="40578" y="14108"/>
                  </a:lnTo>
                  <a:lnTo>
                    <a:pt x="40578" y="14037"/>
                  </a:lnTo>
                  <a:lnTo>
                    <a:pt x="40578" y="13859"/>
                  </a:lnTo>
                  <a:lnTo>
                    <a:pt x="40542" y="13681"/>
                  </a:lnTo>
                  <a:lnTo>
                    <a:pt x="40436" y="12933"/>
                  </a:lnTo>
                  <a:lnTo>
                    <a:pt x="40364" y="13396"/>
                  </a:lnTo>
                  <a:lnTo>
                    <a:pt x="40257" y="13289"/>
                  </a:lnTo>
                  <a:lnTo>
                    <a:pt x="40151" y="13111"/>
                  </a:lnTo>
                  <a:lnTo>
                    <a:pt x="40115" y="12933"/>
                  </a:lnTo>
                  <a:lnTo>
                    <a:pt x="40115" y="12826"/>
                  </a:lnTo>
                  <a:lnTo>
                    <a:pt x="40151" y="12719"/>
                  </a:lnTo>
                  <a:lnTo>
                    <a:pt x="40293" y="12541"/>
                  </a:lnTo>
                  <a:lnTo>
                    <a:pt x="40436" y="12398"/>
                  </a:lnTo>
                  <a:lnTo>
                    <a:pt x="40542" y="12256"/>
                  </a:lnTo>
                  <a:lnTo>
                    <a:pt x="40578" y="12113"/>
                  </a:lnTo>
                  <a:lnTo>
                    <a:pt x="40578" y="11971"/>
                  </a:lnTo>
                  <a:lnTo>
                    <a:pt x="40542" y="11899"/>
                  </a:lnTo>
                  <a:lnTo>
                    <a:pt x="40471" y="11828"/>
                  </a:lnTo>
                  <a:lnTo>
                    <a:pt x="40364" y="11757"/>
                  </a:lnTo>
                  <a:lnTo>
                    <a:pt x="40222" y="11721"/>
                  </a:lnTo>
                  <a:lnTo>
                    <a:pt x="40079" y="11721"/>
                  </a:lnTo>
                  <a:lnTo>
                    <a:pt x="40115" y="11614"/>
                  </a:lnTo>
                  <a:lnTo>
                    <a:pt x="40079" y="11579"/>
                  </a:lnTo>
                  <a:lnTo>
                    <a:pt x="40008" y="11436"/>
                  </a:lnTo>
                  <a:lnTo>
                    <a:pt x="39901" y="11436"/>
                  </a:lnTo>
                  <a:lnTo>
                    <a:pt x="39759" y="11472"/>
                  </a:lnTo>
                  <a:lnTo>
                    <a:pt x="39367" y="11650"/>
                  </a:lnTo>
                  <a:lnTo>
                    <a:pt x="39117" y="11721"/>
                  </a:lnTo>
                  <a:lnTo>
                    <a:pt x="38939" y="11757"/>
                  </a:lnTo>
                  <a:lnTo>
                    <a:pt x="38904" y="11757"/>
                  </a:lnTo>
                  <a:lnTo>
                    <a:pt x="38904" y="11436"/>
                  </a:lnTo>
                  <a:lnTo>
                    <a:pt x="38832" y="11116"/>
                  </a:lnTo>
                  <a:lnTo>
                    <a:pt x="38832" y="11044"/>
                  </a:lnTo>
                  <a:lnTo>
                    <a:pt x="38868" y="10902"/>
                  </a:lnTo>
                  <a:lnTo>
                    <a:pt x="38832" y="10831"/>
                  </a:lnTo>
                  <a:lnTo>
                    <a:pt x="38797" y="10759"/>
                  </a:lnTo>
                  <a:lnTo>
                    <a:pt x="38761" y="10368"/>
                  </a:lnTo>
                  <a:lnTo>
                    <a:pt x="38583" y="10724"/>
                  </a:lnTo>
                  <a:lnTo>
                    <a:pt x="38547" y="10795"/>
                  </a:lnTo>
                  <a:lnTo>
                    <a:pt x="38476" y="10866"/>
                  </a:lnTo>
                  <a:lnTo>
                    <a:pt x="38476" y="10973"/>
                  </a:lnTo>
                  <a:lnTo>
                    <a:pt x="38227" y="11329"/>
                  </a:lnTo>
                  <a:lnTo>
                    <a:pt x="38084" y="11508"/>
                  </a:lnTo>
                  <a:lnTo>
                    <a:pt x="38013" y="11579"/>
                  </a:lnTo>
                  <a:lnTo>
                    <a:pt x="37799" y="11294"/>
                  </a:lnTo>
                  <a:lnTo>
                    <a:pt x="37692" y="11044"/>
                  </a:lnTo>
                  <a:lnTo>
                    <a:pt x="37550" y="10474"/>
                  </a:lnTo>
                  <a:lnTo>
                    <a:pt x="37443" y="10261"/>
                  </a:lnTo>
                  <a:lnTo>
                    <a:pt x="37372" y="10047"/>
                  </a:lnTo>
                  <a:lnTo>
                    <a:pt x="37301" y="9904"/>
                  </a:lnTo>
                  <a:lnTo>
                    <a:pt x="37158" y="9619"/>
                  </a:lnTo>
                  <a:lnTo>
                    <a:pt x="36909" y="9370"/>
                  </a:lnTo>
                  <a:lnTo>
                    <a:pt x="36659" y="9228"/>
                  </a:lnTo>
                  <a:lnTo>
                    <a:pt x="36552" y="9156"/>
                  </a:lnTo>
                  <a:lnTo>
                    <a:pt x="36410" y="9121"/>
                  </a:lnTo>
                  <a:lnTo>
                    <a:pt x="35626" y="9121"/>
                  </a:lnTo>
                  <a:lnTo>
                    <a:pt x="35412" y="9156"/>
                  </a:lnTo>
                  <a:lnTo>
                    <a:pt x="35341" y="9121"/>
                  </a:lnTo>
                  <a:lnTo>
                    <a:pt x="35306" y="9085"/>
                  </a:lnTo>
                  <a:lnTo>
                    <a:pt x="35270" y="8978"/>
                  </a:lnTo>
                  <a:lnTo>
                    <a:pt x="35270" y="8836"/>
                  </a:lnTo>
                  <a:lnTo>
                    <a:pt x="35270" y="8693"/>
                  </a:lnTo>
                  <a:lnTo>
                    <a:pt x="35306" y="8373"/>
                  </a:lnTo>
                  <a:lnTo>
                    <a:pt x="35484" y="8373"/>
                  </a:lnTo>
                  <a:lnTo>
                    <a:pt x="35555" y="8301"/>
                  </a:lnTo>
                  <a:lnTo>
                    <a:pt x="35591" y="8230"/>
                  </a:lnTo>
                  <a:lnTo>
                    <a:pt x="35591" y="8194"/>
                  </a:lnTo>
                  <a:lnTo>
                    <a:pt x="35555" y="8087"/>
                  </a:lnTo>
                  <a:lnTo>
                    <a:pt x="35519" y="8016"/>
                  </a:lnTo>
                  <a:lnTo>
                    <a:pt x="35448" y="7945"/>
                  </a:lnTo>
                  <a:lnTo>
                    <a:pt x="35234" y="7874"/>
                  </a:lnTo>
                  <a:lnTo>
                    <a:pt x="35021" y="7838"/>
                  </a:lnTo>
                  <a:lnTo>
                    <a:pt x="34807" y="7802"/>
                  </a:lnTo>
                  <a:lnTo>
                    <a:pt x="34985" y="7696"/>
                  </a:lnTo>
                  <a:lnTo>
                    <a:pt x="35127" y="7589"/>
                  </a:lnTo>
                  <a:lnTo>
                    <a:pt x="35199" y="7446"/>
                  </a:lnTo>
                  <a:lnTo>
                    <a:pt x="35234" y="7339"/>
                  </a:lnTo>
                  <a:lnTo>
                    <a:pt x="35234" y="7268"/>
                  </a:lnTo>
                  <a:lnTo>
                    <a:pt x="35199" y="7197"/>
                  </a:lnTo>
                  <a:lnTo>
                    <a:pt x="35127" y="7126"/>
                  </a:lnTo>
                  <a:lnTo>
                    <a:pt x="34985" y="7054"/>
                  </a:lnTo>
                  <a:lnTo>
                    <a:pt x="34914" y="6983"/>
                  </a:lnTo>
                  <a:lnTo>
                    <a:pt x="34842" y="6912"/>
                  </a:lnTo>
                  <a:lnTo>
                    <a:pt x="34807" y="6841"/>
                  </a:lnTo>
                  <a:lnTo>
                    <a:pt x="34807" y="6769"/>
                  </a:lnTo>
                  <a:lnTo>
                    <a:pt x="34914" y="6449"/>
                  </a:lnTo>
                  <a:lnTo>
                    <a:pt x="35092" y="6164"/>
                  </a:lnTo>
                  <a:lnTo>
                    <a:pt x="35127" y="6057"/>
                  </a:lnTo>
                  <a:lnTo>
                    <a:pt x="35127" y="5950"/>
                  </a:lnTo>
                  <a:lnTo>
                    <a:pt x="35127" y="5843"/>
                  </a:lnTo>
                  <a:lnTo>
                    <a:pt x="35127" y="5701"/>
                  </a:lnTo>
                  <a:lnTo>
                    <a:pt x="35056" y="5594"/>
                  </a:lnTo>
                  <a:lnTo>
                    <a:pt x="34985" y="5487"/>
                  </a:lnTo>
                  <a:lnTo>
                    <a:pt x="34878" y="5380"/>
                  </a:lnTo>
                  <a:lnTo>
                    <a:pt x="34771" y="5309"/>
                  </a:lnTo>
                  <a:lnTo>
                    <a:pt x="34664" y="5237"/>
                  </a:lnTo>
                  <a:lnTo>
                    <a:pt x="34522" y="5202"/>
                  </a:lnTo>
                  <a:lnTo>
                    <a:pt x="34344" y="5202"/>
                  </a:lnTo>
                  <a:lnTo>
                    <a:pt x="34201" y="5237"/>
                  </a:lnTo>
                  <a:lnTo>
                    <a:pt x="34023" y="5309"/>
                  </a:lnTo>
                  <a:lnTo>
                    <a:pt x="33881" y="5416"/>
                  </a:lnTo>
                  <a:lnTo>
                    <a:pt x="33738" y="5522"/>
                  </a:lnTo>
                  <a:lnTo>
                    <a:pt x="33631" y="5665"/>
                  </a:lnTo>
                  <a:lnTo>
                    <a:pt x="33239" y="6128"/>
                  </a:lnTo>
                  <a:lnTo>
                    <a:pt x="32883" y="6057"/>
                  </a:lnTo>
                  <a:lnTo>
                    <a:pt x="32705" y="6021"/>
                  </a:lnTo>
                  <a:lnTo>
                    <a:pt x="32527" y="5914"/>
                  </a:lnTo>
                  <a:lnTo>
                    <a:pt x="32349" y="5807"/>
                  </a:lnTo>
                  <a:lnTo>
                    <a:pt x="32206" y="5665"/>
                  </a:lnTo>
                  <a:lnTo>
                    <a:pt x="32206" y="5629"/>
                  </a:lnTo>
                  <a:lnTo>
                    <a:pt x="32171" y="5558"/>
                  </a:lnTo>
                  <a:lnTo>
                    <a:pt x="32242" y="5487"/>
                  </a:lnTo>
                  <a:lnTo>
                    <a:pt x="32313" y="5380"/>
                  </a:lnTo>
                  <a:lnTo>
                    <a:pt x="32420" y="5309"/>
                  </a:lnTo>
                  <a:lnTo>
                    <a:pt x="32598" y="5202"/>
                  </a:lnTo>
                  <a:lnTo>
                    <a:pt x="32812" y="5095"/>
                  </a:lnTo>
                  <a:lnTo>
                    <a:pt x="32954" y="4952"/>
                  </a:lnTo>
                  <a:lnTo>
                    <a:pt x="33061" y="4774"/>
                  </a:lnTo>
                  <a:lnTo>
                    <a:pt x="33097" y="4632"/>
                  </a:lnTo>
                  <a:lnTo>
                    <a:pt x="33097" y="4489"/>
                  </a:lnTo>
                  <a:lnTo>
                    <a:pt x="33061" y="4382"/>
                  </a:lnTo>
                  <a:lnTo>
                    <a:pt x="32990" y="4276"/>
                  </a:lnTo>
                  <a:lnTo>
                    <a:pt x="32883" y="4169"/>
                  </a:lnTo>
                  <a:lnTo>
                    <a:pt x="32456" y="3919"/>
                  </a:lnTo>
                  <a:lnTo>
                    <a:pt x="32135" y="3741"/>
                  </a:lnTo>
                  <a:lnTo>
                    <a:pt x="32064" y="3527"/>
                  </a:lnTo>
                  <a:lnTo>
                    <a:pt x="32064" y="3385"/>
                  </a:lnTo>
                  <a:lnTo>
                    <a:pt x="32064" y="3171"/>
                  </a:lnTo>
                  <a:lnTo>
                    <a:pt x="32028" y="2886"/>
                  </a:lnTo>
                  <a:lnTo>
                    <a:pt x="31992" y="2601"/>
                  </a:lnTo>
                  <a:lnTo>
                    <a:pt x="31850" y="2352"/>
                  </a:lnTo>
                  <a:lnTo>
                    <a:pt x="31779" y="2245"/>
                  </a:lnTo>
                  <a:lnTo>
                    <a:pt x="31672" y="2174"/>
                  </a:lnTo>
                  <a:lnTo>
                    <a:pt x="31494" y="2102"/>
                  </a:lnTo>
                  <a:lnTo>
                    <a:pt x="31280" y="2031"/>
                  </a:lnTo>
                  <a:lnTo>
                    <a:pt x="31066" y="1996"/>
                  </a:lnTo>
                  <a:lnTo>
                    <a:pt x="30852" y="2031"/>
                  </a:lnTo>
                  <a:lnTo>
                    <a:pt x="30639" y="2067"/>
                  </a:lnTo>
                  <a:lnTo>
                    <a:pt x="30461" y="2209"/>
                  </a:lnTo>
                  <a:lnTo>
                    <a:pt x="30282" y="2352"/>
                  </a:lnTo>
                  <a:lnTo>
                    <a:pt x="30140" y="2566"/>
                  </a:lnTo>
                  <a:lnTo>
                    <a:pt x="30069" y="2637"/>
                  </a:lnTo>
                  <a:lnTo>
                    <a:pt x="29962" y="2744"/>
                  </a:lnTo>
                  <a:lnTo>
                    <a:pt x="29855" y="2779"/>
                  </a:lnTo>
                  <a:lnTo>
                    <a:pt x="29784" y="2779"/>
                  </a:lnTo>
                  <a:lnTo>
                    <a:pt x="29641" y="2744"/>
                  </a:lnTo>
                  <a:lnTo>
                    <a:pt x="29463" y="2672"/>
                  </a:lnTo>
                  <a:lnTo>
                    <a:pt x="29285" y="2530"/>
                  </a:lnTo>
                  <a:lnTo>
                    <a:pt x="29142" y="2387"/>
                  </a:lnTo>
                  <a:lnTo>
                    <a:pt x="29000" y="2281"/>
                  </a:lnTo>
                  <a:lnTo>
                    <a:pt x="28893" y="2209"/>
                  </a:lnTo>
                  <a:lnTo>
                    <a:pt x="28751" y="2174"/>
                  </a:lnTo>
                  <a:lnTo>
                    <a:pt x="28644" y="2138"/>
                  </a:lnTo>
                  <a:lnTo>
                    <a:pt x="28537" y="2174"/>
                  </a:lnTo>
                  <a:lnTo>
                    <a:pt x="28430" y="2174"/>
                  </a:lnTo>
                  <a:lnTo>
                    <a:pt x="28359" y="2245"/>
                  </a:lnTo>
                  <a:lnTo>
                    <a:pt x="28287" y="2316"/>
                  </a:lnTo>
                  <a:lnTo>
                    <a:pt x="28145" y="2601"/>
                  </a:lnTo>
                  <a:lnTo>
                    <a:pt x="27931" y="2566"/>
                  </a:lnTo>
                  <a:lnTo>
                    <a:pt x="27824" y="2530"/>
                  </a:lnTo>
                  <a:lnTo>
                    <a:pt x="27753" y="2459"/>
                  </a:lnTo>
                  <a:lnTo>
                    <a:pt x="27682" y="2352"/>
                  </a:lnTo>
                  <a:lnTo>
                    <a:pt x="27611" y="2209"/>
                  </a:lnTo>
                  <a:lnTo>
                    <a:pt x="27611" y="2031"/>
                  </a:lnTo>
                  <a:lnTo>
                    <a:pt x="27611" y="1853"/>
                  </a:lnTo>
                  <a:lnTo>
                    <a:pt x="27646" y="1746"/>
                  </a:lnTo>
                  <a:lnTo>
                    <a:pt x="27682" y="1639"/>
                  </a:lnTo>
                  <a:lnTo>
                    <a:pt x="28252" y="962"/>
                  </a:lnTo>
                  <a:lnTo>
                    <a:pt x="28359" y="820"/>
                  </a:lnTo>
                  <a:lnTo>
                    <a:pt x="28430" y="677"/>
                  </a:lnTo>
                  <a:lnTo>
                    <a:pt x="28466" y="571"/>
                  </a:lnTo>
                  <a:lnTo>
                    <a:pt x="28430" y="428"/>
                  </a:lnTo>
                  <a:lnTo>
                    <a:pt x="28394" y="392"/>
                  </a:lnTo>
                  <a:lnTo>
                    <a:pt x="28287" y="321"/>
                  </a:lnTo>
                  <a:lnTo>
                    <a:pt x="28181" y="286"/>
                  </a:lnTo>
                  <a:lnTo>
                    <a:pt x="28002" y="286"/>
                  </a:lnTo>
                  <a:lnTo>
                    <a:pt x="27753" y="357"/>
                  </a:lnTo>
                  <a:lnTo>
                    <a:pt x="27432" y="357"/>
                  </a:lnTo>
                  <a:lnTo>
                    <a:pt x="27290" y="321"/>
                  </a:lnTo>
                  <a:lnTo>
                    <a:pt x="27147" y="321"/>
                  </a:lnTo>
                  <a:lnTo>
                    <a:pt x="27076" y="286"/>
                  </a:lnTo>
                  <a:lnTo>
                    <a:pt x="26969" y="214"/>
                  </a:lnTo>
                  <a:lnTo>
                    <a:pt x="26791" y="143"/>
                  </a:lnTo>
                  <a:lnTo>
                    <a:pt x="26471" y="107"/>
                  </a:lnTo>
                  <a:lnTo>
                    <a:pt x="26435" y="107"/>
                  </a:lnTo>
                  <a:lnTo>
                    <a:pt x="26221" y="143"/>
                  </a:lnTo>
                  <a:lnTo>
                    <a:pt x="26007" y="214"/>
                  </a:lnTo>
                  <a:lnTo>
                    <a:pt x="25829" y="357"/>
                  </a:lnTo>
                  <a:lnTo>
                    <a:pt x="25651" y="535"/>
                  </a:lnTo>
                  <a:lnTo>
                    <a:pt x="25509" y="392"/>
                  </a:lnTo>
                  <a:lnTo>
                    <a:pt x="25330" y="321"/>
                  </a:lnTo>
                  <a:lnTo>
                    <a:pt x="25152" y="250"/>
                  </a:lnTo>
                  <a:lnTo>
                    <a:pt x="24475" y="250"/>
                  </a:lnTo>
                  <a:lnTo>
                    <a:pt x="24119" y="357"/>
                  </a:lnTo>
                  <a:lnTo>
                    <a:pt x="24084" y="250"/>
                  </a:lnTo>
                  <a:lnTo>
                    <a:pt x="24048" y="107"/>
                  </a:lnTo>
                  <a:lnTo>
                    <a:pt x="23977" y="36"/>
                  </a:lnTo>
                  <a:lnTo>
                    <a:pt x="23905" y="1"/>
                  </a:lnTo>
                  <a:lnTo>
                    <a:pt x="23763" y="1"/>
                  </a:lnTo>
                  <a:lnTo>
                    <a:pt x="23656" y="72"/>
                  </a:lnTo>
                  <a:lnTo>
                    <a:pt x="23585" y="143"/>
                  </a:lnTo>
                  <a:lnTo>
                    <a:pt x="23478" y="286"/>
                  </a:lnTo>
                  <a:lnTo>
                    <a:pt x="23264" y="642"/>
                  </a:lnTo>
                  <a:lnTo>
                    <a:pt x="23015" y="891"/>
                  </a:lnTo>
                  <a:lnTo>
                    <a:pt x="22837" y="998"/>
                  </a:lnTo>
                  <a:lnTo>
                    <a:pt x="22801" y="998"/>
                  </a:lnTo>
                  <a:lnTo>
                    <a:pt x="22659" y="891"/>
                  </a:lnTo>
                  <a:lnTo>
                    <a:pt x="22374" y="606"/>
                  </a:lnTo>
                  <a:lnTo>
                    <a:pt x="22124" y="286"/>
                  </a:lnTo>
                  <a:lnTo>
                    <a:pt x="21839" y="36"/>
                  </a:lnTo>
                  <a:lnTo>
                    <a:pt x="217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0"/>
            <p:cNvSpPr/>
            <p:nvPr/>
          </p:nvSpPr>
          <p:spPr>
            <a:xfrm>
              <a:off x="1085100" y="3237350"/>
              <a:ext cx="1079475" cy="660875"/>
            </a:xfrm>
            <a:custGeom>
              <a:avLst/>
              <a:gdLst/>
              <a:ahLst/>
              <a:cxnLst/>
              <a:rect l="l" t="t" r="r" b="b"/>
              <a:pathLst>
                <a:path w="43179" h="26435" extrusionOk="0">
                  <a:moveTo>
                    <a:pt x="22658" y="5914"/>
                  </a:moveTo>
                  <a:lnTo>
                    <a:pt x="22694" y="6056"/>
                  </a:lnTo>
                  <a:lnTo>
                    <a:pt x="22765" y="6163"/>
                  </a:lnTo>
                  <a:lnTo>
                    <a:pt x="22943" y="6341"/>
                  </a:lnTo>
                  <a:lnTo>
                    <a:pt x="22730" y="6377"/>
                  </a:lnTo>
                  <a:lnTo>
                    <a:pt x="22587" y="6377"/>
                  </a:lnTo>
                  <a:lnTo>
                    <a:pt x="22658" y="5914"/>
                  </a:lnTo>
                  <a:close/>
                  <a:moveTo>
                    <a:pt x="8907" y="20413"/>
                  </a:moveTo>
                  <a:lnTo>
                    <a:pt x="8907" y="20449"/>
                  </a:lnTo>
                  <a:lnTo>
                    <a:pt x="8907" y="20520"/>
                  </a:lnTo>
                  <a:lnTo>
                    <a:pt x="8800" y="20520"/>
                  </a:lnTo>
                  <a:lnTo>
                    <a:pt x="8729" y="20485"/>
                  </a:lnTo>
                  <a:lnTo>
                    <a:pt x="8764" y="20485"/>
                  </a:lnTo>
                  <a:lnTo>
                    <a:pt x="8800" y="20449"/>
                  </a:lnTo>
                  <a:lnTo>
                    <a:pt x="8907" y="20413"/>
                  </a:lnTo>
                  <a:close/>
                  <a:moveTo>
                    <a:pt x="21625" y="0"/>
                  </a:moveTo>
                  <a:lnTo>
                    <a:pt x="21518" y="36"/>
                  </a:lnTo>
                  <a:lnTo>
                    <a:pt x="21411" y="107"/>
                  </a:lnTo>
                  <a:lnTo>
                    <a:pt x="21304" y="178"/>
                  </a:lnTo>
                  <a:lnTo>
                    <a:pt x="21019" y="356"/>
                  </a:lnTo>
                  <a:lnTo>
                    <a:pt x="20699" y="499"/>
                  </a:lnTo>
                  <a:lnTo>
                    <a:pt x="20343" y="570"/>
                  </a:lnTo>
                  <a:lnTo>
                    <a:pt x="20236" y="570"/>
                  </a:lnTo>
                  <a:lnTo>
                    <a:pt x="20164" y="641"/>
                  </a:lnTo>
                  <a:lnTo>
                    <a:pt x="20093" y="677"/>
                  </a:lnTo>
                  <a:lnTo>
                    <a:pt x="20022" y="748"/>
                  </a:lnTo>
                  <a:lnTo>
                    <a:pt x="19951" y="891"/>
                  </a:lnTo>
                  <a:lnTo>
                    <a:pt x="19951" y="998"/>
                  </a:lnTo>
                  <a:lnTo>
                    <a:pt x="19951" y="1140"/>
                  </a:lnTo>
                  <a:lnTo>
                    <a:pt x="19986" y="1283"/>
                  </a:lnTo>
                  <a:lnTo>
                    <a:pt x="20022" y="1390"/>
                  </a:lnTo>
                  <a:lnTo>
                    <a:pt x="20022" y="1496"/>
                  </a:lnTo>
                  <a:lnTo>
                    <a:pt x="20022" y="1568"/>
                  </a:lnTo>
                  <a:lnTo>
                    <a:pt x="19986" y="1603"/>
                  </a:lnTo>
                  <a:lnTo>
                    <a:pt x="19951" y="1603"/>
                  </a:lnTo>
                  <a:lnTo>
                    <a:pt x="19915" y="1532"/>
                  </a:lnTo>
                  <a:lnTo>
                    <a:pt x="19879" y="1425"/>
                  </a:lnTo>
                  <a:lnTo>
                    <a:pt x="19808" y="1354"/>
                  </a:lnTo>
                  <a:lnTo>
                    <a:pt x="19701" y="1318"/>
                  </a:lnTo>
                  <a:lnTo>
                    <a:pt x="19594" y="1283"/>
                  </a:lnTo>
                  <a:lnTo>
                    <a:pt x="19452" y="1247"/>
                  </a:lnTo>
                  <a:lnTo>
                    <a:pt x="19345" y="1283"/>
                  </a:lnTo>
                  <a:lnTo>
                    <a:pt x="19238" y="1318"/>
                  </a:lnTo>
                  <a:lnTo>
                    <a:pt x="19024" y="1461"/>
                  </a:lnTo>
                  <a:lnTo>
                    <a:pt x="18846" y="1675"/>
                  </a:lnTo>
                  <a:lnTo>
                    <a:pt x="18704" y="1924"/>
                  </a:lnTo>
                  <a:lnTo>
                    <a:pt x="18490" y="2245"/>
                  </a:lnTo>
                  <a:lnTo>
                    <a:pt x="18312" y="2031"/>
                  </a:lnTo>
                  <a:lnTo>
                    <a:pt x="18205" y="1960"/>
                  </a:lnTo>
                  <a:lnTo>
                    <a:pt x="18134" y="1888"/>
                  </a:lnTo>
                  <a:lnTo>
                    <a:pt x="18063" y="1853"/>
                  </a:lnTo>
                  <a:lnTo>
                    <a:pt x="17884" y="1853"/>
                  </a:lnTo>
                  <a:lnTo>
                    <a:pt x="17813" y="1888"/>
                  </a:lnTo>
                  <a:lnTo>
                    <a:pt x="17742" y="1960"/>
                  </a:lnTo>
                  <a:lnTo>
                    <a:pt x="17706" y="2031"/>
                  </a:lnTo>
                  <a:lnTo>
                    <a:pt x="17635" y="2209"/>
                  </a:lnTo>
                  <a:lnTo>
                    <a:pt x="17314" y="2316"/>
                  </a:lnTo>
                  <a:lnTo>
                    <a:pt x="16353" y="2494"/>
                  </a:lnTo>
                  <a:lnTo>
                    <a:pt x="16210" y="2530"/>
                  </a:lnTo>
                  <a:lnTo>
                    <a:pt x="16068" y="2601"/>
                  </a:lnTo>
                  <a:lnTo>
                    <a:pt x="15961" y="2708"/>
                  </a:lnTo>
                  <a:lnTo>
                    <a:pt x="15889" y="2850"/>
                  </a:lnTo>
                  <a:lnTo>
                    <a:pt x="15711" y="2743"/>
                  </a:lnTo>
                  <a:lnTo>
                    <a:pt x="15569" y="2708"/>
                  </a:lnTo>
                  <a:lnTo>
                    <a:pt x="15498" y="2708"/>
                  </a:lnTo>
                  <a:lnTo>
                    <a:pt x="15391" y="2743"/>
                  </a:lnTo>
                  <a:lnTo>
                    <a:pt x="15319" y="2815"/>
                  </a:lnTo>
                  <a:lnTo>
                    <a:pt x="15213" y="2957"/>
                  </a:lnTo>
                  <a:lnTo>
                    <a:pt x="14999" y="3385"/>
                  </a:lnTo>
                  <a:lnTo>
                    <a:pt x="14785" y="3705"/>
                  </a:lnTo>
                  <a:lnTo>
                    <a:pt x="14678" y="3848"/>
                  </a:lnTo>
                  <a:lnTo>
                    <a:pt x="14643" y="4026"/>
                  </a:lnTo>
                  <a:lnTo>
                    <a:pt x="14607" y="4204"/>
                  </a:lnTo>
                  <a:lnTo>
                    <a:pt x="14571" y="4418"/>
                  </a:lnTo>
                  <a:lnTo>
                    <a:pt x="14500" y="4346"/>
                  </a:lnTo>
                  <a:lnTo>
                    <a:pt x="14393" y="4311"/>
                  </a:lnTo>
                  <a:lnTo>
                    <a:pt x="14215" y="4311"/>
                  </a:lnTo>
                  <a:lnTo>
                    <a:pt x="14108" y="4346"/>
                  </a:lnTo>
                  <a:lnTo>
                    <a:pt x="14037" y="4418"/>
                  </a:lnTo>
                  <a:lnTo>
                    <a:pt x="14001" y="4453"/>
                  </a:lnTo>
                  <a:lnTo>
                    <a:pt x="13966" y="4560"/>
                  </a:lnTo>
                  <a:lnTo>
                    <a:pt x="13894" y="4525"/>
                  </a:lnTo>
                  <a:lnTo>
                    <a:pt x="13716" y="4382"/>
                  </a:lnTo>
                  <a:lnTo>
                    <a:pt x="13503" y="4168"/>
                  </a:lnTo>
                  <a:lnTo>
                    <a:pt x="13253" y="4061"/>
                  </a:lnTo>
                  <a:lnTo>
                    <a:pt x="12968" y="4061"/>
                  </a:lnTo>
                  <a:lnTo>
                    <a:pt x="12897" y="4133"/>
                  </a:lnTo>
                  <a:lnTo>
                    <a:pt x="12826" y="4168"/>
                  </a:lnTo>
                  <a:lnTo>
                    <a:pt x="12683" y="4240"/>
                  </a:lnTo>
                  <a:lnTo>
                    <a:pt x="12541" y="4275"/>
                  </a:lnTo>
                  <a:lnTo>
                    <a:pt x="12363" y="4275"/>
                  </a:lnTo>
                  <a:lnTo>
                    <a:pt x="12220" y="4311"/>
                  </a:lnTo>
                  <a:lnTo>
                    <a:pt x="12113" y="4346"/>
                  </a:lnTo>
                  <a:lnTo>
                    <a:pt x="12042" y="4382"/>
                  </a:lnTo>
                  <a:lnTo>
                    <a:pt x="11935" y="4489"/>
                  </a:lnTo>
                  <a:lnTo>
                    <a:pt x="11864" y="4596"/>
                  </a:lnTo>
                  <a:lnTo>
                    <a:pt x="11793" y="4774"/>
                  </a:lnTo>
                  <a:lnTo>
                    <a:pt x="11793" y="4952"/>
                  </a:lnTo>
                  <a:lnTo>
                    <a:pt x="11793" y="5130"/>
                  </a:lnTo>
                  <a:lnTo>
                    <a:pt x="11793" y="5308"/>
                  </a:lnTo>
                  <a:lnTo>
                    <a:pt x="11686" y="5522"/>
                  </a:lnTo>
                  <a:lnTo>
                    <a:pt x="11543" y="5665"/>
                  </a:lnTo>
                  <a:lnTo>
                    <a:pt x="11365" y="5771"/>
                  </a:lnTo>
                  <a:lnTo>
                    <a:pt x="11187" y="5878"/>
                  </a:lnTo>
                  <a:lnTo>
                    <a:pt x="11080" y="5985"/>
                  </a:lnTo>
                  <a:lnTo>
                    <a:pt x="11044" y="6092"/>
                  </a:lnTo>
                  <a:lnTo>
                    <a:pt x="11009" y="6163"/>
                  </a:lnTo>
                  <a:lnTo>
                    <a:pt x="11044" y="6306"/>
                  </a:lnTo>
                  <a:lnTo>
                    <a:pt x="11116" y="6484"/>
                  </a:lnTo>
                  <a:lnTo>
                    <a:pt x="11223" y="6626"/>
                  </a:lnTo>
                  <a:lnTo>
                    <a:pt x="11436" y="6769"/>
                  </a:lnTo>
                  <a:lnTo>
                    <a:pt x="11614" y="6947"/>
                  </a:lnTo>
                  <a:lnTo>
                    <a:pt x="11686" y="7018"/>
                  </a:lnTo>
                  <a:lnTo>
                    <a:pt x="11614" y="7054"/>
                  </a:lnTo>
                  <a:lnTo>
                    <a:pt x="11472" y="7090"/>
                  </a:lnTo>
                  <a:lnTo>
                    <a:pt x="11365" y="7161"/>
                  </a:lnTo>
                  <a:lnTo>
                    <a:pt x="11258" y="7268"/>
                  </a:lnTo>
                  <a:lnTo>
                    <a:pt x="11187" y="7375"/>
                  </a:lnTo>
                  <a:lnTo>
                    <a:pt x="11151" y="7517"/>
                  </a:lnTo>
                  <a:lnTo>
                    <a:pt x="11151" y="7660"/>
                  </a:lnTo>
                  <a:lnTo>
                    <a:pt x="11187" y="7838"/>
                  </a:lnTo>
                  <a:lnTo>
                    <a:pt x="11258" y="7980"/>
                  </a:lnTo>
                  <a:lnTo>
                    <a:pt x="11365" y="8230"/>
                  </a:lnTo>
                  <a:lnTo>
                    <a:pt x="11472" y="8479"/>
                  </a:lnTo>
                  <a:lnTo>
                    <a:pt x="11579" y="8693"/>
                  </a:lnTo>
                  <a:lnTo>
                    <a:pt x="11614" y="8906"/>
                  </a:lnTo>
                  <a:lnTo>
                    <a:pt x="11614" y="8942"/>
                  </a:lnTo>
                  <a:lnTo>
                    <a:pt x="11472" y="8871"/>
                  </a:lnTo>
                  <a:lnTo>
                    <a:pt x="11329" y="8871"/>
                  </a:lnTo>
                  <a:lnTo>
                    <a:pt x="11187" y="8906"/>
                  </a:lnTo>
                  <a:lnTo>
                    <a:pt x="11044" y="9013"/>
                  </a:lnTo>
                  <a:lnTo>
                    <a:pt x="11009" y="9049"/>
                  </a:lnTo>
                  <a:lnTo>
                    <a:pt x="10902" y="8978"/>
                  </a:lnTo>
                  <a:lnTo>
                    <a:pt x="10795" y="8942"/>
                  </a:lnTo>
                  <a:lnTo>
                    <a:pt x="10724" y="8906"/>
                  </a:lnTo>
                  <a:lnTo>
                    <a:pt x="10653" y="8942"/>
                  </a:lnTo>
                  <a:lnTo>
                    <a:pt x="10581" y="8978"/>
                  </a:lnTo>
                  <a:lnTo>
                    <a:pt x="10474" y="9085"/>
                  </a:lnTo>
                  <a:lnTo>
                    <a:pt x="10368" y="9263"/>
                  </a:lnTo>
                  <a:lnTo>
                    <a:pt x="10332" y="9441"/>
                  </a:lnTo>
                  <a:lnTo>
                    <a:pt x="10261" y="9583"/>
                  </a:lnTo>
                  <a:lnTo>
                    <a:pt x="10189" y="9726"/>
                  </a:lnTo>
                  <a:lnTo>
                    <a:pt x="10083" y="9797"/>
                  </a:lnTo>
                  <a:lnTo>
                    <a:pt x="9976" y="9868"/>
                  </a:lnTo>
                  <a:lnTo>
                    <a:pt x="9726" y="9975"/>
                  </a:lnTo>
                  <a:lnTo>
                    <a:pt x="9513" y="10153"/>
                  </a:lnTo>
                  <a:lnTo>
                    <a:pt x="9406" y="10189"/>
                  </a:lnTo>
                  <a:lnTo>
                    <a:pt x="9370" y="10225"/>
                  </a:lnTo>
                  <a:lnTo>
                    <a:pt x="9299" y="10331"/>
                  </a:lnTo>
                  <a:lnTo>
                    <a:pt x="9228" y="10510"/>
                  </a:lnTo>
                  <a:lnTo>
                    <a:pt x="9228" y="10581"/>
                  </a:lnTo>
                  <a:lnTo>
                    <a:pt x="9263" y="10616"/>
                  </a:lnTo>
                  <a:lnTo>
                    <a:pt x="9299" y="10723"/>
                  </a:lnTo>
                  <a:lnTo>
                    <a:pt x="9370" y="10723"/>
                  </a:lnTo>
                  <a:lnTo>
                    <a:pt x="9299" y="11008"/>
                  </a:lnTo>
                  <a:lnTo>
                    <a:pt x="9228" y="11151"/>
                  </a:lnTo>
                  <a:lnTo>
                    <a:pt x="8658" y="11507"/>
                  </a:lnTo>
                  <a:lnTo>
                    <a:pt x="8586" y="11578"/>
                  </a:lnTo>
                  <a:lnTo>
                    <a:pt x="8515" y="11685"/>
                  </a:lnTo>
                  <a:lnTo>
                    <a:pt x="8408" y="11935"/>
                  </a:lnTo>
                  <a:lnTo>
                    <a:pt x="8408" y="12220"/>
                  </a:lnTo>
                  <a:lnTo>
                    <a:pt x="8444" y="12505"/>
                  </a:lnTo>
                  <a:lnTo>
                    <a:pt x="8551" y="12825"/>
                  </a:lnTo>
                  <a:lnTo>
                    <a:pt x="8479" y="12896"/>
                  </a:lnTo>
                  <a:lnTo>
                    <a:pt x="8444" y="13003"/>
                  </a:lnTo>
                  <a:lnTo>
                    <a:pt x="8408" y="13217"/>
                  </a:lnTo>
                  <a:lnTo>
                    <a:pt x="8373" y="13360"/>
                  </a:lnTo>
                  <a:lnTo>
                    <a:pt x="8301" y="13324"/>
                  </a:lnTo>
                  <a:lnTo>
                    <a:pt x="8088" y="13110"/>
                  </a:lnTo>
                  <a:lnTo>
                    <a:pt x="7981" y="13039"/>
                  </a:lnTo>
                  <a:lnTo>
                    <a:pt x="7838" y="13003"/>
                  </a:lnTo>
                  <a:lnTo>
                    <a:pt x="7767" y="13003"/>
                  </a:lnTo>
                  <a:lnTo>
                    <a:pt x="7696" y="13039"/>
                  </a:lnTo>
                  <a:lnTo>
                    <a:pt x="7624" y="13110"/>
                  </a:lnTo>
                  <a:lnTo>
                    <a:pt x="7589" y="13181"/>
                  </a:lnTo>
                  <a:lnTo>
                    <a:pt x="7589" y="13288"/>
                  </a:lnTo>
                  <a:lnTo>
                    <a:pt x="7518" y="13217"/>
                  </a:lnTo>
                  <a:lnTo>
                    <a:pt x="7482" y="13181"/>
                  </a:lnTo>
                  <a:lnTo>
                    <a:pt x="7268" y="13181"/>
                  </a:lnTo>
                  <a:lnTo>
                    <a:pt x="7161" y="13253"/>
                  </a:lnTo>
                  <a:lnTo>
                    <a:pt x="7090" y="13395"/>
                  </a:lnTo>
                  <a:lnTo>
                    <a:pt x="7019" y="13538"/>
                  </a:lnTo>
                  <a:lnTo>
                    <a:pt x="6912" y="13787"/>
                  </a:lnTo>
                  <a:lnTo>
                    <a:pt x="6805" y="13965"/>
                  </a:lnTo>
                  <a:lnTo>
                    <a:pt x="6663" y="14143"/>
                  </a:lnTo>
                  <a:lnTo>
                    <a:pt x="6556" y="14143"/>
                  </a:lnTo>
                  <a:lnTo>
                    <a:pt x="6449" y="14108"/>
                  </a:lnTo>
                  <a:lnTo>
                    <a:pt x="6342" y="14001"/>
                  </a:lnTo>
                  <a:lnTo>
                    <a:pt x="6235" y="13965"/>
                  </a:lnTo>
                  <a:lnTo>
                    <a:pt x="6128" y="14001"/>
                  </a:lnTo>
                  <a:lnTo>
                    <a:pt x="6057" y="14036"/>
                  </a:lnTo>
                  <a:lnTo>
                    <a:pt x="6021" y="14108"/>
                  </a:lnTo>
                  <a:lnTo>
                    <a:pt x="6021" y="14215"/>
                  </a:lnTo>
                  <a:lnTo>
                    <a:pt x="6021" y="14357"/>
                  </a:lnTo>
                  <a:lnTo>
                    <a:pt x="6057" y="14642"/>
                  </a:lnTo>
                  <a:lnTo>
                    <a:pt x="5986" y="14963"/>
                  </a:lnTo>
                  <a:lnTo>
                    <a:pt x="5879" y="15212"/>
                  </a:lnTo>
                  <a:lnTo>
                    <a:pt x="5736" y="15390"/>
                  </a:lnTo>
                  <a:lnTo>
                    <a:pt x="5665" y="15390"/>
                  </a:lnTo>
                  <a:lnTo>
                    <a:pt x="5523" y="15319"/>
                  </a:lnTo>
                  <a:lnTo>
                    <a:pt x="5344" y="15212"/>
                  </a:lnTo>
                  <a:lnTo>
                    <a:pt x="5166" y="15070"/>
                  </a:lnTo>
                  <a:lnTo>
                    <a:pt x="4739" y="14678"/>
                  </a:lnTo>
                  <a:lnTo>
                    <a:pt x="4561" y="14464"/>
                  </a:lnTo>
                  <a:lnTo>
                    <a:pt x="4489" y="14393"/>
                  </a:lnTo>
                  <a:lnTo>
                    <a:pt x="4418" y="14357"/>
                  </a:lnTo>
                  <a:lnTo>
                    <a:pt x="4311" y="14321"/>
                  </a:lnTo>
                  <a:lnTo>
                    <a:pt x="4169" y="14357"/>
                  </a:lnTo>
                  <a:lnTo>
                    <a:pt x="4026" y="14428"/>
                  </a:lnTo>
                  <a:lnTo>
                    <a:pt x="3777" y="14571"/>
                  </a:lnTo>
                  <a:lnTo>
                    <a:pt x="3349" y="14856"/>
                  </a:lnTo>
                  <a:lnTo>
                    <a:pt x="3064" y="15141"/>
                  </a:lnTo>
                  <a:lnTo>
                    <a:pt x="2744" y="15461"/>
                  </a:lnTo>
                  <a:lnTo>
                    <a:pt x="2566" y="15640"/>
                  </a:lnTo>
                  <a:lnTo>
                    <a:pt x="2459" y="15889"/>
                  </a:lnTo>
                  <a:lnTo>
                    <a:pt x="2316" y="16031"/>
                  </a:lnTo>
                  <a:lnTo>
                    <a:pt x="2067" y="16281"/>
                  </a:lnTo>
                  <a:lnTo>
                    <a:pt x="1960" y="16423"/>
                  </a:lnTo>
                  <a:lnTo>
                    <a:pt x="1889" y="16530"/>
                  </a:lnTo>
                  <a:lnTo>
                    <a:pt x="1889" y="16637"/>
                  </a:lnTo>
                  <a:lnTo>
                    <a:pt x="1924" y="16708"/>
                  </a:lnTo>
                  <a:lnTo>
                    <a:pt x="1960" y="16780"/>
                  </a:lnTo>
                  <a:lnTo>
                    <a:pt x="2102" y="16887"/>
                  </a:lnTo>
                  <a:lnTo>
                    <a:pt x="1960" y="17029"/>
                  </a:lnTo>
                  <a:lnTo>
                    <a:pt x="1924" y="17100"/>
                  </a:lnTo>
                  <a:lnTo>
                    <a:pt x="1889" y="17207"/>
                  </a:lnTo>
                  <a:lnTo>
                    <a:pt x="1889" y="17243"/>
                  </a:lnTo>
                  <a:lnTo>
                    <a:pt x="1817" y="17421"/>
                  </a:lnTo>
                  <a:lnTo>
                    <a:pt x="1817" y="17492"/>
                  </a:lnTo>
                  <a:lnTo>
                    <a:pt x="1817" y="17528"/>
                  </a:lnTo>
                  <a:lnTo>
                    <a:pt x="1817" y="17563"/>
                  </a:lnTo>
                  <a:lnTo>
                    <a:pt x="1782" y="17528"/>
                  </a:lnTo>
                  <a:lnTo>
                    <a:pt x="1532" y="17314"/>
                  </a:lnTo>
                  <a:lnTo>
                    <a:pt x="1354" y="17207"/>
                  </a:lnTo>
                  <a:lnTo>
                    <a:pt x="1176" y="17207"/>
                  </a:lnTo>
                  <a:lnTo>
                    <a:pt x="1034" y="17243"/>
                  </a:lnTo>
                  <a:lnTo>
                    <a:pt x="891" y="17350"/>
                  </a:lnTo>
                  <a:lnTo>
                    <a:pt x="820" y="17528"/>
                  </a:lnTo>
                  <a:lnTo>
                    <a:pt x="749" y="17742"/>
                  </a:lnTo>
                  <a:lnTo>
                    <a:pt x="677" y="17920"/>
                  </a:lnTo>
                  <a:lnTo>
                    <a:pt x="677" y="18098"/>
                  </a:lnTo>
                  <a:lnTo>
                    <a:pt x="677" y="18240"/>
                  </a:lnTo>
                  <a:lnTo>
                    <a:pt x="606" y="18418"/>
                  </a:lnTo>
                  <a:lnTo>
                    <a:pt x="571" y="18597"/>
                  </a:lnTo>
                  <a:lnTo>
                    <a:pt x="464" y="18739"/>
                  </a:lnTo>
                  <a:lnTo>
                    <a:pt x="179" y="19131"/>
                  </a:lnTo>
                  <a:lnTo>
                    <a:pt x="179" y="19202"/>
                  </a:lnTo>
                  <a:lnTo>
                    <a:pt x="250" y="19309"/>
                  </a:lnTo>
                  <a:lnTo>
                    <a:pt x="535" y="19630"/>
                  </a:lnTo>
                  <a:lnTo>
                    <a:pt x="677" y="19772"/>
                  </a:lnTo>
                  <a:lnTo>
                    <a:pt x="784" y="19950"/>
                  </a:lnTo>
                  <a:lnTo>
                    <a:pt x="820" y="20128"/>
                  </a:lnTo>
                  <a:lnTo>
                    <a:pt x="820" y="20164"/>
                  </a:lnTo>
                  <a:lnTo>
                    <a:pt x="784" y="20235"/>
                  </a:lnTo>
                  <a:lnTo>
                    <a:pt x="571" y="20449"/>
                  </a:lnTo>
                  <a:lnTo>
                    <a:pt x="321" y="20592"/>
                  </a:lnTo>
                  <a:lnTo>
                    <a:pt x="214" y="20698"/>
                  </a:lnTo>
                  <a:lnTo>
                    <a:pt x="107" y="20770"/>
                  </a:lnTo>
                  <a:lnTo>
                    <a:pt x="36" y="20912"/>
                  </a:lnTo>
                  <a:lnTo>
                    <a:pt x="1" y="21019"/>
                  </a:lnTo>
                  <a:lnTo>
                    <a:pt x="1" y="21197"/>
                  </a:lnTo>
                  <a:lnTo>
                    <a:pt x="36" y="21233"/>
                  </a:lnTo>
                  <a:lnTo>
                    <a:pt x="72" y="21268"/>
                  </a:lnTo>
                  <a:lnTo>
                    <a:pt x="606" y="21375"/>
                  </a:lnTo>
                  <a:lnTo>
                    <a:pt x="713" y="21375"/>
                  </a:lnTo>
                  <a:lnTo>
                    <a:pt x="784" y="21447"/>
                  </a:lnTo>
                  <a:lnTo>
                    <a:pt x="962" y="21589"/>
                  </a:lnTo>
                  <a:lnTo>
                    <a:pt x="1105" y="21767"/>
                  </a:lnTo>
                  <a:lnTo>
                    <a:pt x="1212" y="22017"/>
                  </a:lnTo>
                  <a:lnTo>
                    <a:pt x="1247" y="22123"/>
                  </a:lnTo>
                  <a:lnTo>
                    <a:pt x="1283" y="22266"/>
                  </a:lnTo>
                  <a:lnTo>
                    <a:pt x="1461" y="22444"/>
                  </a:lnTo>
                  <a:lnTo>
                    <a:pt x="1675" y="22587"/>
                  </a:lnTo>
                  <a:lnTo>
                    <a:pt x="1782" y="22658"/>
                  </a:lnTo>
                  <a:lnTo>
                    <a:pt x="1924" y="22658"/>
                  </a:lnTo>
                  <a:lnTo>
                    <a:pt x="2209" y="22729"/>
                  </a:lnTo>
                  <a:lnTo>
                    <a:pt x="2459" y="22800"/>
                  </a:lnTo>
                  <a:lnTo>
                    <a:pt x="2423" y="22907"/>
                  </a:lnTo>
                  <a:lnTo>
                    <a:pt x="2423" y="22978"/>
                  </a:lnTo>
                  <a:lnTo>
                    <a:pt x="2566" y="23085"/>
                  </a:lnTo>
                  <a:lnTo>
                    <a:pt x="3136" y="23406"/>
                  </a:lnTo>
                  <a:lnTo>
                    <a:pt x="3314" y="23477"/>
                  </a:lnTo>
                  <a:lnTo>
                    <a:pt x="3314" y="23477"/>
                  </a:lnTo>
                  <a:lnTo>
                    <a:pt x="2957" y="23370"/>
                  </a:lnTo>
                  <a:lnTo>
                    <a:pt x="2815" y="23299"/>
                  </a:lnTo>
                  <a:lnTo>
                    <a:pt x="2566" y="23299"/>
                  </a:lnTo>
                  <a:lnTo>
                    <a:pt x="2423" y="23335"/>
                  </a:lnTo>
                  <a:lnTo>
                    <a:pt x="2316" y="23406"/>
                  </a:lnTo>
                  <a:lnTo>
                    <a:pt x="2209" y="23513"/>
                  </a:lnTo>
                  <a:lnTo>
                    <a:pt x="2102" y="23620"/>
                  </a:lnTo>
                  <a:lnTo>
                    <a:pt x="2067" y="23762"/>
                  </a:lnTo>
                  <a:lnTo>
                    <a:pt x="2031" y="23905"/>
                  </a:lnTo>
                  <a:lnTo>
                    <a:pt x="1996" y="24047"/>
                  </a:lnTo>
                  <a:lnTo>
                    <a:pt x="2031" y="24190"/>
                  </a:lnTo>
                  <a:lnTo>
                    <a:pt x="2067" y="24297"/>
                  </a:lnTo>
                  <a:lnTo>
                    <a:pt x="2138" y="24403"/>
                  </a:lnTo>
                  <a:lnTo>
                    <a:pt x="2245" y="24475"/>
                  </a:lnTo>
                  <a:lnTo>
                    <a:pt x="2352" y="24582"/>
                  </a:lnTo>
                  <a:lnTo>
                    <a:pt x="2494" y="24617"/>
                  </a:lnTo>
                  <a:lnTo>
                    <a:pt x="2459" y="24653"/>
                  </a:lnTo>
                  <a:lnTo>
                    <a:pt x="2387" y="24688"/>
                  </a:lnTo>
                  <a:lnTo>
                    <a:pt x="2316" y="24902"/>
                  </a:lnTo>
                  <a:lnTo>
                    <a:pt x="2245" y="25116"/>
                  </a:lnTo>
                  <a:lnTo>
                    <a:pt x="2245" y="25294"/>
                  </a:lnTo>
                  <a:lnTo>
                    <a:pt x="2316" y="25401"/>
                  </a:lnTo>
                  <a:lnTo>
                    <a:pt x="2423" y="25472"/>
                  </a:lnTo>
                  <a:lnTo>
                    <a:pt x="2672" y="25579"/>
                  </a:lnTo>
                  <a:lnTo>
                    <a:pt x="3563" y="26007"/>
                  </a:lnTo>
                  <a:lnTo>
                    <a:pt x="4062" y="26220"/>
                  </a:lnTo>
                  <a:lnTo>
                    <a:pt x="4311" y="26292"/>
                  </a:lnTo>
                  <a:lnTo>
                    <a:pt x="4489" y="26292"/>
                  </a:lnTo>
                  <a:lnTo>
                    <a:pt x="4596" y="26256"/>
                  </a:lnTo>
                  <a:lnTo>
                    <a:pt x="4703" y="26220"/>
                  </a:lnTo>
                  <a:lnTo>
                    <a:pt x="4739" y="26185"/>
                  </a:lnTo>
                  <a:lnTo>
                    <a:pt x="4739" y="26149"/>
                  </a:lnTo>
                  <a:lnTo>
                    <a:pt x="4774" y="26007"/>
                  </a:lnTo>
                  <a:lnTo>
                    <a:pt x="4810" y="25935"/>
                  </a:lnTo>
                  <a:lnTo>
                    <a:pt x="4881" y="25864"/>
                  </a:lnTo>
                  <a:lnTo>
                    <a:pt x="5024" y="25757"/>
                  </a:lnTo>
                  <a:lnTo>
                    <a:pt x="5166" y="25686"/>
                  </a:lnTo>
                  <a:lnTo>
                    <a:pt x="5523" y="25579"/>
                  </a:lnTo>
                  <a:lnTo>
                    <a:pt x="5772" y="25472"/>
                  </a:lnTo>
                  <a:lnTo>
                    <a:pt x="5879" y="25365"/>
                  </a:lnTo>
                  <a:lnTo>
                    <a:pt x="5950" y="25258"/>
                  </a:lnTo>
                  <a:lnTo>
                    <a:pt x="6093" y="25045"/>
                  </a:lnTo>
                  <a:lnTo>
                    <a:pt x="6271" y="24867"/>
                  </a:lnTo>
                  <a:lnTo>
                    <a:pt x="6413" y="24795"/>
                  </a:lnTo>
                  <a:lnTo>
                    <a:pt x="6841" y="24582"/>
                  </a:lnTo>
                  <a:lnTo>
                    <a:pt x="7054" y="24475"/>
                  </a:lnTo>
                  <a:lnTo>
                    <a:pt x="7161" y="24403"/>
                  </a:lnTo>
                  <a:lnTo>
                    <a:pt x="7197" y="24297"/>
                  </a:lnTo>
                  <a:lnTo>
                    <a:pt x="7268" y="24083"/>
                  </a:lnTo>
                  <a:lnTo>
                    <a:pt x="7268" y="23940"/>
                  </a:lnTo>
                  <a:lnTo>
                    <a:pt x="7268" y="23798"/>
                  </a:lnTo>
                  <a:lnTo>
                    <a:pt x="7268" y="23477"/>
                  </a:lnTo>
                  <a:lnTo>
                    <a:pt x="7268" y="23335"/>
                  </a:lnTo>
                  <a:lnTo>
                    <a:pt x="7304" y="23192"/>
                  </a:lnTo>
                  <a:lnTo>
                    <a:pt x="7375" y="23085"/>
                  </a:lnTo>
                  <a:lnTo>
                    <a:pt x="7482" y="23050"/>
                  </a:lnTo>
                  <a:lnTo>
                    <a:pt x="7553" y="23014"/>
                  </a:lnTo>
                  <a:lnTo>
                    <a:pt x="7660" y="23050"/>
                  </a:lnTo>
                  <a:lnTo>
                    <a:pt x="7874" y="23157"/>
                  </a:lnTo>
                  <a:lnTo>
                    <a:pt x="8088" y="23299"/>
                  </a:lnTo>
                  <a:lnTo>
                    <a:pt x="8301" y="23370"/>
                  </a:lnTo>
                  <a:lnTo>
                    <a:pt x="8301" y="23370"/>
                  </a:lnTo>
                  <a:lnTo>
                    <a:pt x="8266" y="22693"/>
                  </a:lnTo>
                  <a:lnTo>
                    <a:pt x="8301" y="22373"/>
                  </a:lnTo>
                  <a:lnTo>
                    <a:pt x="8337" y="22195"/>
                  </a:lnTo>
                  <a:lnTo>
                    <a:pt x="8408" y="22052"/>
                  </a:lnTo>
                  <a:lnTo>
                    <a:pt x="8551" y="22123"/>
                  </a:lnTo>
                  <a:lnTo>
                    <a:pt x="8693" y="22230"/>
                  </a:lnTo>
                  <a:lnTo>
                    <a:pt x="8871" y="22444"/>
                  </a:lnTo>
                  <a:lnTo>
                    <a:pt x="8978" y="22515"/>
                  </a:lnTo>
                  <a:lnTo>
                    <a:pt x="9085" y="22551"/>
                  </a:lnTo>
                  <a:lnTo>
                    <a:pt x="9156" y="22480"/>
                  </a:lnTo>
                  <a:lnTo>
                    <a:pt x="9263" y="22337"/>
                  </a:lnTo>
                  <a:lnTo>
                    <a:pt x="9334" y="22195"/>
                  </a:lnTo>
                  <a:lnTo>
                    <a:pt x="9370" y="22052"/>
                  </a:lnTo>
                  <a:lnTo>
                    <a:pt x="9370" y="21874"/>
                  </a:lnTo>
                  <a:lnTo>
                    <a:pt x="9334" y="21696"/>
                  </a:lnTo>
                  <a:lnTo>
                    <a:pt x="9263" y="21375"/>
                  </a:lnTo>
                  <a:lnTo>
                    <a:pt x="9192" y="21019"/>
                  </a:lnTo>
                  <a:lnTo>
                    <a:pt x="9228" y="21055"/>
                  </a:lnTo>
                  <a:lnTo>
                    <a:pt x="9370" y="21162"/>
                  </a:lnTo>
                  <a:lnTo>
                    <a:pt x="9513" y="21197"/>
                  </a:lnTo>
                  <a:lnTo>
                    <a:pt x="9655" y="21268"/>
                  </a:lnTo>
                  <a:lnTo>
                    <a:pt x="9940" y="21268"/>
                  </a:lnTo>
                  <a:lnTo>
                    <a:pt x="10047" y="21233"/>
                  </a:lnTo>
                  <a:lnTo>
                    <a:pt x="10189" y="21197"/>
                  </a:lnTo>
                  <a:lnTo>
                    <a:pt x="10261" y="21090"/>
                  </a:lnTo>
                  <a:lnTo>
                    <a:pt x="10296" y="21233"/>
                  </a:lnTo>
                  <a:lnTo>
                    <a:pt x="10403" y="21340"/>
                  </a:lnTo>
                  <a:lnTo>
                    <a:pt x="10546" y="21411"/>
                  </a:lnTo>
                  <a:lnTo>
                    <a:pt x="10724" y="21447"/>
                  </a:lnTo>
                  <a:lnTo>
                    <a:pt x="10902" y="21447"/>
                  </a:lnTo>
                  <a:lnTo>
                    <a:pt x="11116" y="21375"/>
                  </a:lnTo>
                  <a:lnTo>
                    <a:pt x="11258" y="21268"/>
                  </a:lnTo>
                  <a:lnTo>
                    <a:pt x="11401" y="21162"/>
                  </a:lnTo>
                  <a:lnTo>
                    <a:pt x="11614" y="20912"/>
                  </a:lnTo>
                  <a:lnTo>
                    <a:pt x="11793" y="20627"/>
                  </a:lnTo>
                  <a:lnTo>
                    <a:pt x="11864" y="20449"/>
                  </a:lnTo>
                  <a:lnTo>
                    <a:pt x="11899" y="20307"/>
                  </a:lnTo>
                  <a:lnTo>
                    <a:pt x="11935" y="20093"/>
                  </a:lnTo>
                  <a:lnTo>
                    <a:pt x="12042" y="19879"/>
                  </a:lnTo>
                  <a:lnTo>
                    <a:pt x="12149" y="19737"/>
                  </a:lnTo>
                  <a:lnTo>
                    <a:pt x="12256" y="19665"/>
                  </a:lnTo>
                  <a:lnTo>
                    <a:pt x="12398" y="19594"/>
                  </a:lnTo>
                  <a:lnTo>
                    <a:pt x="12541" y="19523"/>
                  </a:lnTo>
                  <a:lnTo>
                    <a:pt x="12648" y="19416"/>
                  </a:lnTo>
                  <a:lnTo>
                    <a:pt x="12719" y="19309"/>
                  </a:lnTo>
                  <a:lnTo>
                    <a:pt x="12826" y="19594"/>
                  </a:lnTo>
                  <a:lnTo>
                    <a:pt x="12861" y="19737"/>
                  </a:lnTo>
                  <a:lnTo>
                    <a:pt x="12897" y="19843"/>
                  </a:lnTo>
                  <a:lnTo>
                    <a:pt x="12968" y="19950"/>
                  </a:lnTo>
                  <a:lnTo>
                    <a:pt x="13039" y="19950"/>
                  </a:lnTo>
                  <a:lnTo>
                    <a:pt x="13146" y="19915"/>
                  </a:lnTo>
                  <a:lnTo>
                    <a:pt x="13218" y="19843"/>
                  </a:lnTo>
                  <a:lnTo>
                    <a:pt x="13253" y="19630"/>
                  </a:lnTo>
                  <a:lnTo>
                    <a:pt x="13324" y="19238"/>
                  </a:lnTo>
                  <a:lnTo>
                    <a:pt x="13396" y="18882"/>
                  </a:lnTo>
                  <a:lnTo>
                    <a:pt x="13467" y="18668"/>
                  </a:lnTo>
                  <a:lnTo>
                    <a:pt x="13645" y="18668"/>
                  </a:lnTo>
                  <a:lnTo>
                    <a:pt x="13859" y="18739"/>
                  </a:lnTo>
                  <a:lnTo>
                    <a:pt x="14179" y="18882"/>
                  </a:lnTo>
                  <a:lnTo>
                    <a:pt x="14179" y="19060"/>
                  </a:lnTo>
                  <a:lnTo>
                    <a:pt x="14073" y="19380"/>
                  </a:lnTo>
                  <a:lnTo>
                    <a:pt x="14037" y="19558"/>
                  </a:lnTo>
                  <a:lnTo>
                    <a:pt x="14037" y="19737"/>
                  </a:lnTo>
                  <a:lnTo>
                    <a:pt x="14073" y="19879"/>
                  </a:lnTo>
                  <a:lnTo>
                    <a:pt x="14144" y="19986"/>
                  </a:lnTo>
                  <a:lnTo>
                    <a:pt x="14215" y="20093"/>
                  </a:lnTo>
                  <a:lnTo>
                    <a:pt x="14322" y="20128"/>
                  </a:lnTo>
                  <a:lnTo>
                    <a:pt x="14429" y="20164"/>
                  </a:lnTo>
                  <a:lnTo>
                    <a:pt x="14536" y="20200"/>
                  </a:lnTo>
                  <a:lnTo>
                    <a:pt x="14928" y="20200"/>
                  </a:lnTo>
                  <a:lnTo>
                    <a:pt x="15034" y="20307"/>
                  </a:lnTo>
                  <a:lnTo>
                    <a:pt x="15106" y="20307"/>
                  </a:lnTo>
                  <a:lnTo>
                    <a:pt x="15213" y="20271"/>
                  </a:lnTo>
                  <a:lnTo>
                    <a:pt x="15284" y="20200"/>
                  </a:lnTo>
                  <a:lnTo>
                    <a:pt x="15319" y="20022"/>
                  </a:lnTo>
                  <a:lnTo>
                    <a:pt x="15355" y="19701"/>
                  </a:lnTo>
                  <a:lnTo>
                    <a:pt x="15391" y="19487"/>
                  </a:lnTo>
                  <a:lnTo>
                    <a:pt x="15426" y="19345"/>
                  </a:lnTo>
                  <a:lnTo>
                    <a:pt x="15498" y="19273"/>
                  </a:lnTo>
                  <a:lnTo>
                    <a:pt x="15533" y="19202"/>
                  </a:lnTo>
                  <a:lnTo>
                    <a:pt x="15961" y="19095"/>
                  </a:lnTo>
                  <a:lnTo>
                    <a:pt x="16531" y="18882"/>
                  </a:lnTo>
                  <a:lnTo>
                    <a:pt x="16816" y="18775"/>
                  </a:lnTo>
                  <a:lnTo>
                    <a:pt x="16887" y="18739"/>
                  </a:lnTo>
                  <a:lnTo>
                    <a:pt x="16958" y="18739"/>
                  </a:lnTo>
                  <a:lnTo>
                    <a:pt x="16958" y="18703"/>
                  </a:lnTo>
                  <a:lnTo>
                    <a:pt x="17029" y="18668"/>
                  </a:lnTo>
                  <a:lnTo>
                    <a:pt x="17065" y="18632"/>
                  </a:lnTo>
                  <a:lnTo>
                    <a:pt x="17065" y="18525"/>
                  </a:lnTo>
                  <a:lnTo>
                    <a:pt x="17029" y="18383"/>
                  </a:lnTo>
                  <a:lnTo>
                    <a:pt x="16994" y="18383"/>
                  </a:lnTo>
                  <a:lnTo>
                    <a:pt x="16994" y="18276"/>
                  </a:lnTo>
                  <a:lnTo>
                    <a:pt x="17172" y="18347"/>
                  </a:lnTo>
                  <a:lnTo>
                    <a:pt x="17350" y="18418"/>
                  </a:lnTo>
                  <a:lnTo>
                    <a:pt x="17599" y="18418"/>
                  </a:lnTo>
                  <a:lnTo>
                    <a:pt x="17635" y="18276"/>
                  </a:lnTo>
                  <a:lnTo>
                    <a:pt x="17635" y="18169"/>
                  </a:lnTo>
                  <a:lnTo>
                    <a:pt x="17599" y="18098"/>
                  </a:lnTo>
                  <a:lnTo>
                    <a:pt x="17564" y="18027"/>
                  </a:lnTo>
                  <a:lnTo>
                    <a:pt x="17849" y="18098"/>
                  </a:lnTo>
                  <a:lnTo>
                    <a:pt x="18241" y="18240"/>
                  </a:lnTo>
                  <a:lnTo>
                    <a:pt x="18633" y="18454"/>
                  </a:lnTo>
                  <a:lnTo>
                    <a:pt x="18882" y="18525"/>
                  </a:lnTo>
                  <a:lnTo>
                    <a:pt x="19131" y="18597"/>
                  </a:lnTo>
                  <a:lnTo>
                    <a:pt x="19416" y="18632"/>
                  </a:lnTo>
                  <a:lnTo>
                    <a:pt x="19666" y="18632"/>
                  </a:lnTo>
                  <a:lnTo>
                    <a:pt x="19915" y="18561"/>
                  </a:lnTo>
                  <a:lnTo>
                    <a:pt x="20164" y="18418"/>
                  </a:lnTo>
                  <a:lnTo>
                    <a:pt x="20414" y="18240"/>
                  </a:lnTo>
                  <a:lnTo>
                    <a:pt x="20628" y="18027"/>
                  </a:lnTo>
                  <a:lnTo>
                    <a:pt x="20770" y="17848"/>
                  </a:lnTo>
                  <a:lnTo>
                    <a:pt x="20806" y="18133"/>
                  </a:lnTo>
                  <a:lnTo>
                    <a:pt x="20841" y="18454"/>
                  </a:lnTo>
                  <a:lnTo>
                    <a:pt x="20877" y="18597"/>
                  </a:lnTo>
                  <a:lnTo>
                    <a:pt x="20913" y="18668"/>
                  </a:lnTo>
                  <a:lnTo>
                    <a:pt x="21019" y="18775"/>
                  </a:lnTo>
                  <a:lnTo>
                    <a:pt x="21126" y="18810"/>
                  </a:lnTo>
                  <a:lnTo>
                    <a:pt x="21233" y="18846"/>
                  </a:lnTo>
                  <a:lnTo>
                    <a:pt x="21376" y="18846"/>
                  </a:lnTo>
                  <a:lnTo>
                    <a:pt x="21518" y="18810"/>
                  </a:lnTo>
                  <a:lnTo>
                    <a:pt x="21696" y="18739"/>
                  </a:lnTo>
                  <a:lnTo>
                    <a:pt x="21874" y="18632"/>
                  </a:lnTo>
                  <a:lnTo>
                    <a:pt x="22053" y="18561"/>
                  </a:lnTo>
                  <a:lnTo>
                    <a:pt x="21910" y="18775"/>
                  </a:lnTo>
                  <a:lnTo>
                    <a:pt x="21839" y="18917"/>
                  </a:lnTo>
                  <a:lnTo>
                    <a:pt x="21839" y="18988"/>
                  </a:lnTo>
                  <a:lnTo>
                    <a:pt x="21874" y="19095"/>
                  </a:lnTo>
                  <a:lnTo>
                    <a:pt x="21946" y="19202"/>
                  </a:lnTo>
                  <a:lnTo>
                    <a:pt x="22053" y="19202"/>
                  </a:lnTo>
                  <a:lnTo>
                    <a:pt x="22159" y="19167"/>
                  </a:lnTo>
                  <a:lnTo>
                    <a:pt x="22373" y="19024"/>
                  </a:lnTo>
                  <a:lnTo>
                    <a:pt x="22516" y="18953"/>
                  </a:lnTo>
                  <a:lnTo>
                    <a:pt x="22551" y="18953"/>
                  </a:lnTo>
                  <a:lnTo>
                    <a:pt x="22551" y="18988"/>
                  </a:lnTo>
                  <a:lnTo>
                    <a:pt x="22623" y="19202"/>
                  </a:lnTo>
                  <a:lnTo>
                    <a:pt x="22730" y="19416"/>
                  </a:lnTo>
                  <a:lnTo>
                    <a:pt x="22908" y="19558"/>
                  </a:lnTo>
                  <a:lnTo>
                    <a:pt x="23121" y="19665"/>
                  </a:lnTo>
                  <a:lnTo>
                    <a:pt x="23335" y="19665"/>
                  </a:lnTo>
                  <a:lnTo>
                    <a:pt x="23585" y="19558"/>
                  </a:lnTo>
                  <a:lnTo>
                    <a:pt x="23798" y="19416"/>
                  </a:lnTo>
                  <a:lnTo>
                    <a:pt x="23976" y="19202"/>
                  </a:lnTo>
                  <a:lnTo>
                    <a:pt x="24083" y="19060"/>
                  </a:lnTo>
                  <a:lnTo>
                    <a:pt x="24226" y="18917"/>
                  </a:lnTo>
                  <a:lnTo>
                    <a:pt x="24404" y="18846"/>
                  </a:lnTo>
                  <a:lnTo>
                    <a:pt x="24546" y="18775"/>
                  </a:lnTo>
                  <a:lnTo>
                    <a:pt x="25188" y="18703"/>
                  </a:lnTo>
                  <a:lnTo>
                    <a:pt x="25223" y="18810"/>
                  </a:lnTo>
                  <a:lnTo>
                    <a:pt x="25366" y="19238"/>
                  </a:lnTo>
                  <a:lnTo>
                    <a:pt x="25580" y="19737"/>
                  </a:lnTo>
                  <a:lnTo>
                    <a:pt x="25758" y="20057"/>
                  </a:lnTo>
                  <a:lnTo>
                    <a:pt x="25900" y="20235"/>
                  </a:lnTo>
                  <a:lnTo>
                    <a:pt x="25971" y="20307"/>
                  </a:lnTo>
                  <a:lnTo>
                    <a:pt x="26043" y="20307"/>
                  </a:lnTo>
                  <a:lnTo>
                    <a:pt x="26221" y="20271"/>
                  </a:lnTo>
                  <a:lnTo>
                    <a:pt x="26221" y="20128"/>
                  </a:lnTo>
                  <a:lnTo>
                    <a:pt x="26256" y="19950"/>
                  </a:lnTo>
                  <a:lnTo>
                    <a:pt x="26363" y="19594"/>
                  </a:lnTo>
                  <a:lnTo>
                    <a:pt x="26435" y="19487"/>
                  </a:lnTo>
                  <a:lnTo>
                    <a:pt x="26541" y="19380"/>
                  </a:lnTo>
                  <a:lnTo>
                    <a:pt x="26648" y="19309"/>
                  </a:lnTo>
                  <a:lnTo>
                    <a:pt x="26791" y="19273"/>
                  </a:lnTo>
                  <a:lnTo>
                    <a:pt x="26969" y="19273"/>
                  </a:lnTo>
                  <a:lnTo>
                    <a:pt x="27076" y="19238"/>
                  </a:lnTo>
                  <a:lnTo>
                    <a:pt x="27183" y="19202"/>
                  </a:lnTo>
                  <a:lnTo>
                    <a:pt x="27290" y="19131"/>
                  </a:lnTo>
                  <a:lnTo>
                    <a:pt x="27361" y="19024"/>
                  </a:lnTo>
                  <a:lnTo>
                    <a:pt x="27361" y="18882"/>
                  </a:lnTo>
                  <a:lnTo>
                    <a:pt x="27361" y="18810"/>
                  </a:lnTo>
                  <a:lnTo>
                    <a:pt x="27468" y="18775"/>
                  </a:lnTo>
                  <a:lnTo>
                    <a:pt x="27575" y="18703"/>
                  </a:lnTo>
                  <a:lnTo>
                    <a:pt x="27646" y="18597"/>
                  </a:lnTo>
                  <a:lnTo>
                    <a:pt x="27646" y="18454"/>
                  </a:lnTo>
                  <a:lnTo>
                    <a:pt x="27610" y="18276"/>
                  </a:lnTo>
                  <a:lnTo>
                    <a:pt x="27468" y="18062"/>
                  </a:lnTo>
                  <a:lnTo>
                    <a:pt x="27361" y="17884"/>
                  </a:lnTo>
                  <a:lnTo>
                    <a:pt x="27753" y="17706"/>
                  </a:lnTo>
                  <a:lnTo>
                    <a:pt x="27931" y="17635"/>
                  </a:lnTo>
                  <a:lnTo>
                    <a:pt x="28073" y="17492"/>
                  </a:lnTo>
                  <a:lnTo>
                    <a:pt x="28216" y="17350"/>
                  </a:lnTo>
                  <a:lnTo>
                    <a:pt x="28287" y="17172"/>
                  </a:lnTo>
                  <a:lnTo>
                    <a:pt x="28358" y="17207"/>
                  </a:lnTo>
                  <a:lnTo>
                    <a:pt x="28430" y="17207"/>
                  </a:lnTo>
                  <a:lnTo>
                    <a:pt x="28501" y="17136"/>
                  </a:lnTo>
                  <a:lnTo>
                    <a:pt x="28501" y="17100"/>
                  </a:lnTo>
                  <a:lnTo>
                    <a:pt x="28536" y="17029"/>
                  </a:lnTo>
                  <a:lnTo>
                    <a:pt x="28536" y="16993"/>
                  </a:lnTo>
                  <a:lnTo>
                    <a:pt x="28465" y="16851"/>
                  </a:lnTo>
                  <a:lnTo>
                    <a:pt x="28430" y="16744"/>
                  </a:lnTo>
                  <a:lnTo>
                    <a:pt x="28430" y="16602"/>
                  </a:lnTo>
                  <a:lnTo>
                    <a:pt x="28572" y="16495"/>
                  </a:lnTo>
                  <a:lnTo>
                    <a:pt x="28715" y="16459"/>
                  </a:lnTo>
                  <a:lnTo>
                    <a:pt x="28893" y="16423"/>
                  </a:lnTo>
                  <a:lnTo>
                    <a:pt x="29035" y="16423"/>
                  </a:lnTo>
                  <a:lnTo>
                    <a:pt x="29213" y="16495"/>
                  </a:lnTo>
                  <a:lnTo>
                    <a:pt x="29320" y="16530"/>
                  </a:lnTo>
                  <a:lnTo>
                    <a:pt x="29391" y="16602"/>
                  </a:lnTo>
                  <a:lnTo>
                    <a:pt x="29890" y="17385"/>
                  </a:lnTo>
                  <a:lnTo>
                    <a:pt x="30104" y="17706"/>
                  </a:lnTo>
                  <a:lnTo>
                    <a:pt x="30104" y="17777"/>
                  </a:lnTo>
                  <a:lnTo>
                    <a:pt x="30175" y="17848"/>
                  </a:lnTo>
                  <a:lnTo>
                    <a:pt x="30318" y="18169"/>
                  </a:lnTo>
                  <a:lnTo>
                    <a:pt x="30425" y="17848"/>
                  </a:lnTo>
                  <a:lnTo>
                    <a:pt x="30425" y="17813"/>
                  </a:lnTo>
                  <a:lnTo>
                    <a:pt x="30460" y="17777"/>
                  </a:lnTo>
                  <a:lnTo>
                    <a:pt x="30531" y="17920"/>
                  </a:lnTo>
                  <a:lnTo>
                    <a:pt x="30567" y="18027"/>
                  </a:lnTo>
                  <a:lnTo>
                    <a:pt x="30567" y="18169"/>
                  </a:lnTo>
                  <a:lnTo>
                    <a:pt x="30531" y="18347"/>
                  </a:lnTo>
                  <a:lnTo>
                    <a:pt x="30460" y="18525"/>
                  </a:lnTo>
                  <a:lnTo>
                    <a:pt x="30318" y="18810"/>
                  </a:lnTo>
                  <a:lnTo>
                    <a:pt x="30246" y="19131"/>
                  </a:lnTo>
                  <a:lnTo>
                    <a:pt x="30175" y="19452"/>
                  </a:lnTo>
                  <a:lnTo>
                    <a:pt x="30140" y="19772"/>
                  </a:lnTo>
                  <a:lnTo>
                    <a:pt x="30175" y="19915"/>
                  </a:lnTo>
                  <a:lnTo>
                    <a:pt x="30211" y="20093"/>
                  </a:lnTo>
                  <a:lnTo>
                    <a:pt x="30318" y="20235"/>
                  </a:lnTo>
                  <a:lnTo>
                    <a:pt x="30389" y="20342"/>
                  </a:lnTo>
                  <a:lnTo>
                    <a:pt x="30531" y="20449"/>
                  </a:lnTo>
                  <a:lnTo>
                    <a:pt x="30674" y="20556"/>
                  </a:lnTo>
                  <a:lnTo>
                    <a:pt x="30816" y="20627"/>
                  </a:lnTo>
                  <a:lnTo>
                    <a:pt x="30959" y="20663"/>
                  </a:lnTo>
                  <a:lnTo>
                    <a:pt x="31422" y="20663"/>
                  </a:lnTo>
                  <a:lnTo>
                    <a:pt x="31422" y="20698"/>
                  </a:lnTo>
                  <a:lnTo>
                    <a:pt x="31458" y="20805"/>
                  </a:lnTo>
                  <a:lnTo>
                    <a:pt x="31529" y="20912"/>
                  </a:lnTo>
                  <a:lnTo>
                    <a:pt x="31671" y="21055"/>
                  </a:lnTo>
                  <a:lnTo>
                    <a:pt x="31885" y="21162"/>
                  </a:lnTo>
                  <a:lnTo>
                    <a:pt x="32099" y="21233"/>
                  </a:lnTo>
                  <a:lnTo>
                    <a:pt x="32277" y="21375"/>
                  </a:lnTo>
                  <a:lnTo>
                    <a:pt x="32348" y="21482"/>
                  </a:lnTo>
                  <a:lnTo>
                    <a:pt x="32384" y="21589"/>
                  </a:lnTo>
                  <a:lnTo>
                    <a:pt x="32348" y="21660"/>
                  </a:lnTo>
                  <a:lnTo>
                    <a:pt x="32277" y="21732"/>
                  </a:lnTo>
                  <a:lnTo>
                    <a:pt x="32206" y="21803"/>
                  </a:lnTo>
                  <a:lnTo>
                    <a:pt x="32028" y="21767"/>
                  </a:lnTo>
                  <a:lnTo>
                    <a:pt x="31850" y="21767"/>
                  </a:lnTo>
                  <a:lnTo>
                    <a:pt x="31636" y="21803"/>
                  </a:lnTo>
                  <a:lnTo>
                    <a:pt x="31458" y="21874"/>
                  </a:lnTo>
                  <a:lnTo>
                    <a:pt x="31422" y="21874"/>
                  </a:lnTo>
                  <a:lnTo>
                    <a:pt x="31458" y="21767"/>
                  </a:lnTo>
                  <a:lnTo>
                    <a:pt x="31529" y="21732"/>
                  </a:lnTo>
                  <a:lnTo>
                    <a:pt x="31600" y="21660"/>
                  </a:lnTo>
                  <a:lnTo>
                    <a:pt x="31600" y="21589"/>
                  </a:lnTo>
                  <a:lnTo>
                    <a:pt x="31600" y="21518"/>
                  </a:lnTo>
                  <a:lnTo>
                    <a:pt x="31529" y="21197"/>
                  </a:lnTo>
                  <a:lnTo>
                    <a:pt x="31529" y="21162"/>
                  </a:lnTo>
                  <a:lnTo>
                    <a:pt x="31458" y="21055"/>
                  </a:lnTo>
                  <a:lnTo>
                    <a:pt x="31351" y="20983"/>
                  </a:lnTo>
                  <a:lnTo>
                    <a:pt x="31173" y="20948"/>
                  </a:lnTo>
                  <a:lnTo>
                    <a:pt x="30923" y="21019"/>
                  </a:lnTo>
                  <a:lnTo>
                    <a:pt x="30638" y="21126"/>
                  </a:lnTo>
                  <a:lnTo>
                    <a:pt x="30460" y="21233"/>
                  </a:lnTo>
                  <a:lnTo>
                    <a:pt x="30389" y="21375"/>
                  </a:lnTo>
                  <a:lnTo>
                    <a:pt x="30318" y="21482"/>
                  </a:lnTo>
                  <a:lnTo>
                    <a:pt x="30318" y="21553"/>
                  </a:lnTo>
                  <a:lnTo>
                    <a:pt x="30353" y="21696"/>
                  </a:lnTo>
                  <a:lnTo>
                    <a:pt x="30460" y="21838"/>
                  </a:lnTo>
                  <a:lnTo>
                    <a:pt x="30603" y="21981"/>
                  </a:lnTo>
                  <a:lnTo>
                    <a:pt x="30816" y="22052"/>
                  </a:lnTo>
                  <a:lnTo>
                    <a:pt x="30923" y="22123"/>
                  </a:lnTo>
                  <a:lnTo>
                    <a:pt x="30995" y="22195"/>
                  </a:lnTo>
                  <a:lnTo>
                    <a:pt x="31030" y="22230"/>
                  </a:lnTo>
                  <a:lnTo>
                    <a:pt x="31066" y="22302"/>
                  </a:lnTo>
                  <a:lnTo>
                    <a:pt x="31030" y="22373"/>
                  </a:lnTo>
                  <a:lnTo>
                    <a:pt x="30923" y="22480"/>
                  </a:lnTo>
                  <a:lnTo>
                    <a:pt x="30710" y="22622"/>
                  </a:lnTo>
                  <a:lnTo>
                    <a:pt x="30603" y="22765"/>
                  </a:lnTo>
                  <a:lnTo>
                    <a:pt x="30567" y="22907"/>
                  </a:lnTo>
                  <a:lnTo>
                    <a:pt x="30567" y="23014"/>
                  </a:lnTo>
                  <a:lnTo>
                    <a:pt x="30603" y="23085"/>
                  </a:lnTo>
                  <a:lnTo>
                    <a:pt x="30638" y="23157"/>
                  </a:lnTo>
                  <a:lnTo>
                    <a:pt x="30781" y="23263"/>
                  </a:lnTo>
                  <a:lnTo>
                    <a:pt x="30959" y="23335"/>
                  </a:lnTo>
                  <a:lnTo>
                    <a:pt x="31386" y="23442"/>
                  </a:lnTo>
                  <a:lnTo>
                    <a:pt x="31707" y="23477"/>
                  </a:lnTo>
                  <a:lnTo>
                    <a:pt x="31778" y="23655"/>
                  </a:lnTo>
                  <a:lnTo>
                    <a:pt x="31885" y="23976"/>
                  </a:lnTo>
                  <a:lnTo>
                    <a:pt x="31885" y="24047"/>
                  </a:lnTo>
                  <a:lnTo>
                    <a:pt x="31850" y="24012"/>
                  </a:lnTo>
                  <a:lnTo>
                    <a:pt x="31885" y="24083"/>
                  </a:lnTo>
                  <a:lnTo>
                    <a:pt x="31814" y="24118"/>
                  </a:lnTo>
                  <a:lnTo>
                    <a:pt x="31814" y="24190"/>
                  </a:lnTo>
                  <a:lnTo>
                    <a:pt x="31814" y="24297"/>
                  </a:lnTo>
                  <a:lnTo>
                    <a:pt x="31850" y="24368"/>
                  </a:lnTo>
                  <a:lnTo>
                    <a:pt x="31992" y="24475"/>
                  </a:lnTo>
                  <a:lnTo>
                    <a:pt x="32063" y="24546"/>
                  </a:lnTo>
                  <a:lnTo>
                    <a:pt x="32099" y="24582"/>
                  </a:lnTo>
                  <a:lnTo>
                    <a:pt x="32206" y="24582"/>
                  </a:lnTo>
                  <a:lnTo>
                    <a:pt x="32384" y="24760"/>
                  </a:lnTo>
                  <a:lnTo>
                    <a:pt x="32526" y="24973"/>
                  </a:lnTo>
                  <a:lnTo>
                    <a:pt x="32633" y="25187"/>
                  </a:lnTo>
                  <a:lnTo>
                    <a:pt x="32811" y="25365"/>
                  </a:lnTo>
                  <a:lnTo>
                    <a:pt x="33025" y="25508"/>
                  </a:lnTo>
                  <a:lnTo>
                    <a:pt x="33203" y="25579"/>
                  </a:lnTo>
                  <a:lnTo>
                    <a:pt x="33453" y="25686"/>
                  </a:lnTo>
                  <a:lnTo>
                    <a:pt x="33453" y="25722"/>
                  </a:lnTo>
                  <a:lnTo>
                    <a:pt x="33631" y="25793"/>
                  </a:lnTo>
                  <a:lnTo>
                    <a:pt x="33666" y="25793"/>
                  </a:lnTo>
                  <a:lnTo>
                    <a:pt x="33845" y="25757"/>
                  </a:lnTo>
                  <a:lnTo>
                    <a:pt x="34023" y="25686"/>
                  </a:lnTo>
                  <a:lnTo>
                    <a:pt x="34236" y="25543"/>
                  </a:lnTo>
                  <a:lnTo>
                    <a:pt x="34236" y="25615"/>
                  </a:lnTo>
                  <a:lnTo>
                    <a:pt x="34308" y="25757"/>
                  </a:lnTo>
                  <a:lnTo>
                    <a:pt x="34415" y="25864"/>
                  </a:lnTo>
                  <a:lnTo>
                    <a:pt x="34486" y="25971"/>
                  </a:lnTo>
                  <a:lnTo>
                    <a:pt x="34593" y="26042"/>
                  </a:lnTo>
                  <a:lnTo>
                    <a:pt x="34700" y="26078"/>
                  </a:lnTo>
                  <a:lnTo>
                    <a:pt x="34913" y="26078"/>
                  </a:lnTo>
                  <a:lnTo>
                    <a:pt x="35020" y="26042"/>
                  </a:lnTo>
                  <a:lnTo>
                    <a:pt x="35163" y="25935"/>
                  </a:lnTo>
                  <a:lnTo>
                    <a:pt x="35234" y="25864"/>
                  </a:lnTo>
                  <a:lnTo>
                    <a:pt x="35590" y="25828"/>
                  </a:lnTo>
                  <a:lnTo>
                    <a:pt x="36089" y="25828"/>
                  </a:lnTo>
                  <a:lnTo>
                    <a:pt x="36231" y="25864"/>
                  </a:lnTo>
                  <a:lnTo>
                    <a:pt x="36338" y="25971"/>
                  </a:lnTo>
                  <a:lnTo>
                    <a:pt x="36516" y="26042"/>
                  </a:lnTo>
                  <a:lnTo>
                    <a:pt x="36873" y="26185"/>
                  </a:lnTo>
                  <a:lnTo>
                    <a:pt x="37086" y="26256"/>
                  </a:lnTo>
                  <a:lnTo>
                    <a:pt x="37300" y="26256"/>
                  </a:lnTo>
                  <a:lnTo>
                    <a:pt x="37621" y="26220"/>
                  </a:lnTo>
                  <a:lnTo>
                    <a:pt x="37906" y="26185"/>
                  </a:lnTo>
                  <a:lnTo>
                    <a:pt x="38155" y="26113"/>
                  </a:lnTo>
                  <a:lnTo>
                    <a:pt x="38618" y="26256"/>
                  </a:lnTo>
                  <a:lnTo>
                    <a:pt x="38939" y="26327"/>
                  </a:lnTo>
                  <a:lnTo>
                    <a:pt x="39224" y="26363"/>
                  </a:lnTo>
                  <a:lnTo>
                    <a:pt x="39438" y="26327"/>
                  </a:lnTo>
                  <a:lnTo>
                    <a:pt x="39509" y="26434"/>
                  </a:lnTo>
                  <a:lnTo>
                    <a:pt x="39687" y="26434"/>
                  </a:lnTo>
                  <a:lnTo>
                    <a:pt x="39758" y="26363"/>
                  </a:lnTo>
                  <a:lnTo>
                    <a:pt x="39758" y="26327"/>
                  </a:lnTo>
                  <a:lnTo>
                    <a:pt x="39794" y="26220"/>
                  </a:lnTo>
                  <a:lnTo>
                    <a:pt x="39794" y="26042"/>
                  </a:lnTo>
                  <a:lnTo>
                    <a:pt x="39794" y="25722"/>
                  </a:lnTo>
                  <a:lnTo>
                    <a:pt x="39794" y="25508"/>
                  </a:lnTo>
                  <a:lnTo>
                    <a:pt x="39794" y="25294"/>
                  </a:lnTo>
                  <a:lnTo>
                    <a:pt x="39865" y="25152"/>
                  </a:lnTo>
                  <a:lnTo>
                    <a:pt x="39901" y="25116"/>
                  </a:lnTo>
                  <a:lnTo>
                    <a:pt x="40542" y="24760"/>
                  </a:lnTo>
                  <a:lnTo>
                    <a:pt x="40898" y="24617"/>
                  </a:lnTo>
                  <a:lnTo>
                    <a:pt x="41255" y="24475"/>
                  </a:lnTo>
                  <a:lnTo>
                    <a:pt x="41361" y="24439"/>
                  </a:lnTo>
                  <a:lnTo>
                    <a:pt x="41468" y="24403"/>
                  </a:lnTo>
                  <a:lnTo>
                    <a:pt x="41540" y="24297"/>
                  </a:lnTo>
                  <a:lnTo>
                    <a:pt x="41611" y="24190"/>
                  </a:lnTo>
                  <a:lnTo>
                    <a:pt x="41682" y="23976"/>
                  </a:lnTo>
                  <a:lnTo>
                    <a:pt x="41682" y="23833"/>
                  </a:lnTo>
                  <a:lnTo>
                    <a:pt x="41646" y="23691"/>
                  </a:lnTo>
                  <a:lnTo>
                    <a:pt x="41646" y="23513"/>
                  </a:lnTo>
                  <a:lnTo>
                    <a:pt x="41718" y="23299"/>
                  </a:lnTo>
                  <a:lnTo>
                    <a:pt x="41825" y="23121"/>
                  </a:lnTo>
                  <a:lnTo>
                    <a:pt x="41932" y="22978"/>
                  </a:lnTo>
                  <a:lnTo>
                    <a:pt x="42038" y="22836"/>
                  </a:lnTo>
                  <a:lnTo>
                    <a:pt x="42110" y="22729"/>
                  </a:lnTo>
                  <a:lnTo>
                    <a:pt x="42181" y="22587"/>
                  </a:lnTo>
                  <a:lnTo>
                    <a:pt x="42181" y="22444"/>
                  </a:lnTo>
                  <a:lnTo>
                    <a:pt x="42181" y="22337"/>
                  </a:lnTo>
                  <a:lnTo>
                    <a:pt x="42145" y="22230"/>
                  </a:lnTo>
                  <a:lnTo>
                    <a:pt x="42074" y="22123"/>
                  </a:lnTo>
                  <a:lnTo>
                    <a:pt x="41967" y="22017"/>
                  </a:lnTo>
                  <a:lnTo>
                    <a:pt x="41967" y="22017"/>
                  </a:lnTo>
                  <a:lnTo>
                    <a:pt x="42181" y="22088"/>
                  </a:lnTo>
                  <a:lnTo>
                    <a:pt x="42359" y="22159"/>
                  </a:lnTo>
                  <a:lnTo>
                    <a:pt x="42466" y="22195"/>
                  </a:lnTo>
                  <a:lnTo>
                    <a:pt x="42573" y="22195"/>
                  </a:lnTo>
                  <a:lnTo>
                    <a:pt x="42680" y="22159"/>
                  </a:lnTo>
                  <a:lnTo>
                    <a:pt x="42751" y="22088"/>
                  </a:lnTo>
                  <a:lnTo>
                    <a:pt x="42787" y="21981"/>
                  </a:lnTo>
                  <a:lnTo>
                    <a:pt x="42787" y="21838"/>
                  </a:lnTo>
                  <a:lnTo>
                    <a:pt x="42751" y="21696"/>
                  </a:lnTo>
                  <a:lnTo>
                    <a:pt x="42680" y="21518"/>
                  </a:lnTo>
                  <a:lnTo>
                    <a:pt x="42608" y="21340"/>
                  </a:lnTo>
                  <a:lnTo>
                    <a:pt x="42608" y="21162"/>
                  </a:lnTo>
                  <a:lnTo>
                    <a:pt x="42608" y="21019"/>
                  </a:lnTo>
                  <a:lnTo>
                    <a:pt x="42680" y="20912"/>
                  </a:lnTo>
                  <a:lnTo>
                    <a:pt x="42751" y="20805"/>
                  </a:lnTo>
                  <a:lnTo>
                    <a:pt x="42787" y="20698"/>
                  </a:lnTo>
                  <a:lnTo>
                    <a:pt x="42787" y="20627"/>
                  </a:lnTo>
                  <a:lnTo>
                    <a:pt x="42787" y="20520"/>
                  </a:lnTo>
                  <a:lnTo>
                    <a:pt x="42715" y="20413"/>
                  </a:lnTo>
                  <a:lnTo>
                    <a:pt x="42644" y="20342"/>
                  </a:lnTo>
                  <a:lnTo>
                    <a:pt x="42537" y="20271"/>
                  </a:lnTo>
                  <a:lnTo>
                    <a:pt x="42395" y="20235"/>
                  </a:lnTo>
                  <a:lnTo>
                    <a:pt x="42288" y="20200"/>
                  </a:lnTo>
                  <a:lnTo>
                    <a:pt x="42217" y="20093"/>
                  </a:lnTo>
                  <a:lnTo>
                    <a:pt x="42181" y="20057"/>
                  </a:lnTo>
                  <a:lnTo>
                    <a:pt x="42181" y="19986"/>
                  </a:lnTo>
                  <a:lnTo>
                    <a:pt x="42217" y="19772"/>
                  </a:lnTo>
                  <a:lnTo>
                    <a:pt x="42181" y="19523"/>
                  </a:lnTo>
                  <a:lnTo>
                    <a:pt x="42145" y="19309"/>
                  </a:lnTo>
                  <a:lnTo>
                    <a:pt x="42074" y="19095"/>
                  </a:lnTo>
                  <a:lnTo>
                    <a:pt x="42038" y="18917"/>
                  </a:lnTo>
                  <a:lnTo>
                    <a:pt x="42003" y="18775"/>
                  </a:lnTo>
                  <a:lnTo>
                    <a:pt x="42038" y="18597"/>
                  </a:lnTo>
                  <a:lnTo>
                    <a:pt x="42074" y="18490"/>
                  </a:lnTo>
                  <a:lnTo>
                    <a:pt x="42145" y="18276"/>
                  </a:lnTo>
                  <a:lnTo>
                    <a:pt x="42145" y="18027"/>
                  </a:lnTo>
                  <a:lnTo>
                    <a:pt x="42110" y="17777"/>
                  </a:lnTo>
                  <a:lnTo>
                    <a:pt x="42003" y="17563"/>
                  </a:lnTo>
                  <a:lnTo>
                    <a:pt x="41967" y="17528"/>
                  </a:lnTo>
                  <a:lnTo>
                    <a:pt x="42110" y="17492"/>
                  </a:lnTo>
                  <a:lnTo>
                    <a:pt x="42395" y="17492"/>
                  </a:lnTo>
                  <a:lnTo>
                    <a:pt x="42644" y="17350"/>
                  </a:lnTo>
                  <a:lnTo>
                    <a:pt x="42893" y="17172"/>
                  </a:lnTo>
                  <a:lnTo>
                    <a:pt x="43000" y="17029"/>
                  </a:lnTo>
                  <a:lnTo>
                    <a:pt x="43107" y="16922"/>
                  </a:lnTo>
                  <a:lnTo>
                    <a:pt x="43143" y="16780"/>
                  </a:lnTo>
                  <a:lnTo>
                    <a:pt x="43178" y="16673"/>
                  </a:lnTo>
                  <a:lnTo>
                    <a:pt x="43178" y="16566"/>
                  </a:lnTo>
                  <a:lnTo>
                    <a:pt x="43143" y="16495"/>
                  </a:lnTo>
                  <a:lnTo>
                    <a:pt x="43072" y="16388"/>
                  </a:lnTo>
                  <a:lnTo>
                    <a:pt x="42965" y="16352"/>
                  </a:lnTo>
                  <a:lnTo>
                    <a:pt x="42858" y="16352"/>
                  </a:lnTo>
                  <a:lnTo>
                    <a:pt x="42680" y="16388"/>
                  </a:lnTo>
                  <a:lnTo>
                    <a:pt x="42466" y="16459"/>
                  </a:lnTo>
                  <a:lnTo>
                    <a:pt x="42217" y="16566"/>
                  </a:lnTo>
                  <a:lnTo>
                    <a:pt x="42003" y="16602"/>
                  </a:lnTo>
                  <a:lnTo>
                    <a:pt x="41896" y="16566"/>
                  </a:lnTo>
                  <a:lnTo>
                    <a:pt x="41860" y="16566"/>
                  </a:lnTo>
                  <a:lnTo>
                    <a:pt x="41825" y="16281"/>
                  </a:lnTo>
                  <a:lnTo>
                    <a:pt x="41860" y="16067"/>
                  </a:lnTo>
                  <a:lnTo>
                    <a:pt x="42074" y="15461"/>
                  </a:lnTo>
                  <a:lnTo>
                    <a:pt x="42181" y="15283"/>
                  </a:lnTo>
                  <a:lnTo>
                    <a:pt x="42359" y="15070"/>
                  </a:lnTo>
                  <a:lnTo>
                    <a:pt x="42573" y="14820"/>
                  </a:lnTo>
                  <a:lnTo>
                    <a:pt x="42858" y="14571"/>
                  </a:lnTo>
                  <a:lnTo>
                    <a:pt x="43036" y="14393"/>
                  </a:lnTo>
                  <a:lnTo>
                    <a:pt x="43143" y="14215"/>
                  </a:lnTo>
                  <a:lnTo>
                    <a:pt x="43178" y="14072"/>
                  </a:lnTo>
                  <a:lnTo>
                    <a:pt x="43143" y="13965"/>
                  </a:lnTo>
                  <a:lnTo>
                    <a:pt x="43107" y="13894"/>
                  </a:lnTo>
                  <a:lnTo>
                    <a:pt x="43036" y="13787"/>
                  </a:lnTo>
                  <a:lnTo>
                    <a:pt x="42893" y="13680"/>
                  </a:lnTo>
                  <a:lnTo>
                    <a:pt x="42715" y="13645"/>
                  </a:lnTo>
                  <a:lnTo>
                    <a:pt x="42502" y="13609"/>
                  </a:lnTo>
                  <a:lnTo>
                    <a:pt x="42323" y="13609"/>
                  </a:lnTo>
                  <a:lnTo>
                    <a:pt x="42181" y="13645"/>
                  </a:lnTo>
                  <a:lnTo>
                    <a:pt x="42038" y="13716"/>
                  </a:lnTo>
                  <a:lnTo>
                    <a:pt x="41932" y="13787"/>
                  </a:lnTo>
                  <a:lnTo>
                    <a:pt x="41825" y="13894"/>
                  </a:lnTo>
                  <a:lnTo>
                    <a:pt x="41753" y="14001"/>
                  </a:lnTo>
                  <a:lnTo>
                    <a:pt x="41753" y="14143"/>
                  </a:lnTo>
                  <a:lnTo>
                    <a:pt x="41753" y="14179"/>
                  </a:lnTo>
                  <a:lnTo>
                    <a:pt x="41611" y="14179"/>
                  </a:lnTo>
                  <a:lnTo>
                    <a:pt x="41575" y="14072"/>
                  </a:lnTo>
                  <a:lnTo>
                    <a:pt x="41504" y="13858"/>
                  </a:lnTo>
                  <a:lnTo>
                    <a:pt x="41433" y="13787"/>
                  </a:lnTo>
                  <a:lnTo>
                    <a:pt x="41326" y="13751"/>
                  </a:lnTo>
                  <a:lnTo>
                    <a:pt x="41255" y="13751"/>
                  </a:lnTo>
                  <a:lnTo>
                    <a:pt x="41219" y="13823"/>
                  </a:lnTo>
                  <a:lnTo>
                    <a:pt x="41148" y="13894"/>
                  </a:lnTo>
                  <a:lnTo>
                    <a:pt x="41148" y="14001"/>
                  </a:lnTo>
                  <a:lnTo>
                    <a:pt x="41005" y="13965"/>
                  </a:lnTo>
                  <a:lnTo>
                    <a:pt x="40898" y="13965"/>
                  </a:lnTo>
                  <a:lnTo>
                    <a:pt x="40756" y="14001"/>
                  </a:lnTo>
                  <a:lnTo>
                    <a:pt x="40649" y="14072"/>
                  </a:lnTo>
                  <a:lnTo>
                    <a:pt x="40578" y="14108"/>
                  </a:lnTo>
                  <a:lnTo>
                    <a:pt x="40578" y="14036"/>
                  </a:lnTo>
                  <a:lnTo>
                    <a:pt x="40578" y="13894"/>
                  </a:lnTo>
                  <a:lnTo>
                    <a:pt x="40542" y="13716"/>
                  </a:lnTo>
                  <a:lnTo>
                    <a:pt x="40435" y="12932"/>
                  </a:lnTo>
                  <a:lnTo>
                    <a:pt x="40364" y="13395"/>
                  </a:lnTo>
                  <a:lnTo>
                    <a:pt x="40257" y="13288"/>
                  </a:lnTo>
                  <a:lnTo>
                    <a:pt x="40150" y="13110"/>
                  </a:lnTo>
                  <a:lnTo>
                    <a:pt x="40115" y="12932"/>
                  </a:lnTo>
                  <a:lnTo>
                    <a:pt x="40115" y="12825"/>
                  </a:lnTo>
                  <a:lnTo>
                    <a:pt x="40150" y="12718"/>
                  </a:lnTo>
                  <a:lnTo>
                    <a:pt x="40293" y="12576"/>
                  </a:lnTo>
                  <a:lnTo>
                    <a:pt x="40435" y="12398"/>
                  </a:lnTo>
                  <a:lnTo>
                    <a:pt x="40542" y="12255"/>
                  </a:lnTo>
                  <a:lnTo>
                    <a:pt x="40578" y="12113"/>
                  </a:lnTo>
                  <a:lnTo>
                    <a:pt x="40578" y="11970"/>
                  </a:lnTo>
                  <a:lnTo>
                    <a:pt x="40542" y="11899"/>
                  </a:lnTo>
                  <a:lnTo>
                    <a:pt x="40471" y="11828"/>
                  </a:lnTo>
                  <a:lnTo>
                    <a:pt x="40364" y="11792"/>
                  </a:lnTo>
                  <a:lnTo>
                    <a:pt x="40221" y="11756"/>
                  </a:lnTo>
                  <a:lnTo>
                    <a:pt x="40079" y="11721"/>
                  </a:lnTo>
                  <a:lnTo>
                    <a:pt x="40115" y="11650"/>
                  </a:lnTo>
                  <a:lnTo>
                    <a:pt x="40079" y="11578"/>
                  </a:lnTo>
                  <a:lnTo>
                    <a:pt x="40043" y="11471"/>
                  </a:lnTo>
                  <a:lnTo>
                    <a:pt x="39758" y="11471"/>
                  </a:lnTo>
                  <a:lnTo>
                    <a:pt x="39366" y="11650"/>
                  </a:lnTo>
                  <a:lnTo>
                    <a:pt x="39153" y="11756"/>
                  </a:lnTo>
                  <a:lnTo>
                    <a:pt x="38975" y="11792"/>
                  </a:lnTo>
                  <a:lnTo>
                    <a:pt x="38903" y="11756"/>
                  </a:lnTo>
                  <a:lnTo>
                    <a:pt x="38903" y="11436"/>
                  </a:lnTo>
                  <a:lnTo>
                    <a:pt x="38832" y="11115"/>
                  </a:lnTo>
                  <a:lnTo>
                    <a:pt x="38832" y="11044"/>
                  </a:lnTo>
                  <a:lnTo>
                    <a:pt x="38868" y="10937"/>
                  </a:lnTo>
                  <a:lnTo>
                    <a:pt x="38832" y="10866"/>
                  </a:lnTo>
                  <a:lnTo>
                    <a:pt x="38796" y="10795"/>
                  </a:lnTo>
                  <a:lnTo>
                    <a:pt x="38761" y="10367"/>
                  </a:lnTo>
                  <a:lnTo>
                    <a:pt x="38583" y="10723"/>
                  </a:lnTo>
                  <a:lnTo>
                    <a:pt x="38547" y="10795"/>
                  </a:lnTo>
                  <a:lnTo>
                    <a:pt x="38476" y="10866"/>
                  </a:lnTo>
                  <a:lnTo>
                    <a:pt x="38476" y="10973"/>
                  </a:lnTo>
                  <a:lnTo>
                    <a:pt x="38226" y="11365"/>
                  </a:lnTo>
                  <a:lnTo>
                    <a:pt x="38120" y="11507"/>
                  </a:lnTo>
                  <a:lnTo>
                    <a:pt x="38013" y="11578"/>
                  </a:lnTo>
                  <a:lnTo>
                    <a:pt x="37799" y="11329"/>
                  </a:lnTo>
                  <a:lnTo>
                    <a:pt x="37728" y="11044"/>
                  </a:lnTo>
                  <a:lnTo>
                    <a:pt x="37550" y="10510"/>
                  </a:lnTo>
                  <a:lnTo>
                    <a:pt x="37478" y="10260"/>
                  </a:lnTo>
                  <a:lnTo>
                    <a:pt x="37371" y="10082"/>
                  </a:lnTo>
                  <a:lnTo>
                    <a:pt x="37300" y="9904"/>
                  </a:lnTo>
                  <a:lnTo>
                    <a:pt x="37158" y="9619"/>
                  </a:lnTo>
                  <a:lnTo>
                    <a:pt x="36944" y="9405"/>
                  </a:lnTo>
                  <a:lnTo>
                    <a:pt x="36695" y="9227"/>
                  </a:lnTo>
                  <a:lnTo>
                    <a:pt x="36552" y="9156"/>
                  </a:lnTo>
                  <a:lnTo>
                    <a:pt x="36410" y="9156"/>
                  </a:lnTo>
                  <a:lnTo>
                    <a:pt x="35911" y="9120"/>
                  </a:lnTo>
                  <a:lnTo>
                    <a:pt x="35626" y="9156"/>
                  </a:lnTo>
                  <a:lnTo>
                    <a:pt x="35412" y="9191"/>
                  </a:lnTo>
                  <a:lnTo>
                    <a:pt x="35341" y="9156"/>
                  </a:lnTo>
                  <a:lnTo>
                    <a:pt x="35305" y="9085"/>
                  </a:lnTo>
                  <a:lnTo>
                    <a:pt x="35270" y="8978"/>
                  </a:lnTo>
                  <a:lnTo>
                    <a:pt x="35270" y="8871"/>
                  </a:lnTo>
                  <a:lnTo>
                    <a:pt x="35270" y="8693"/>
                  </a:lnTo>
                  <a:lnTo>
                    <a:pt x="35305" y="8372"/>
                  </a:lnTo>
                  <a:lnTo>
                    <a:pt x="35412" y="8408"/>
                  </a:lnTo>
                  <a:lnTo>
                    <a:pt x="35519" y="8408"/>
                  </a:lnTo>
                  <a:lnTo>
                    <a:pt x="35555" y="8336"/>
                  </a:lnTo>
                  <a:lnTo>
                    <a:pt x="35590" y="8265"/>
                  </a:lnTo>
                  <a:lnTo>
                    <a:pt x="35590" y="8194"/>
                  </a:lnTo>
                  <a:lnTo>
                    <a:pt x="35555" y="8123"/>
                  </a:lnTo>
                  <a:lnTo>
                    <a:pt x="35519" y="8051"/>
                  </a:lnTo>
                  <a:lnTo>
                    <a:pt x="35448" y="7980"/>
                  </a:lnTo>
                  <a:lnTo>
                    <a:pt x="35234" y="7873"/>
                  </a:lnTo>
                  <a:lnTo>
                    <a:pt x="35020" y="7838"/>
                  </a:lnTo>
                  <a:lnTo>
                    <a:pt x="34806" y="7802"/>
                  </a:lnTo>
                  <a:lnTo>
                    <a:pt x="34985" y="7695"/>
                  </a:lnTo>
                  <a:lnTo>
                    <a:pt x="35127" y="7588"/>
                  </a:lnTo>
                  <a:lnTo>
                    <a:pt x="35198" y="7481"/>
                  </a:lnTo>
                  <a:lnTo>
                    <a:pt x="35234" y="7339"/>
                  </a:lnTo>
                  <a:lnTo>
                    <a:pt x="35234" y="7268"/>
                  </a:lnTo>
                  <a:lnTo>
                    <a:pt x="35198" y="7196"/>
                  </a:lnTo>
                  <a:lnTo>
                    <a:pt x="35127" y="7125"/>
                  </a:lnTo>
                  <a:lnTo>
                    <a:pt x="35020" y="7054"/>
                  </a:lnTo>
                  <a:lnTo>
                    <a:pt x="34913" y="6983"/>
                  </a:lnTo>
                  <a:lnTo>
                    <a:pt x="34842" y="6911"/>
                  </a:lnTo>
                  <a:lnTo>
                    <a:pt x="34806" y="6840"/>
                  </a:lnTo>
                  <a:lnTo>
                    <a:pt x="34806" y="6769"/>
                  </a:lnTo>
                  <a:lnTo>
                    <a:pt x="34913" y="6484"/>
                  </a:lnTo>
                  <a:lnTo>
                    <a:pt x="35091" y="6163"/>
                  </a:lnTo>
                  <a:lnTo>
                    <a:pt x="35127" y="6056"/>
                  </a:lnTo>
                  <a:lnTo>
                    <a:pt x="35163" y="5950"/>
                  </a:lnTo>
                  <a:lnTo>
                    <a:pt x="35127" y="5843"/>
                  </a:lnTo>
                  <a:lnTo>
                    <a:pt x="35127" y="5736"/>
                  </a:lnTo>
                  <a:lnTo>
                    <a:pt x="35056" y="5629"/>
                  </a:lnTo>
                  <a:lnTo>
                    <a:pt x="34985" y="5486"/>
                  </a:lnTo>
                  <a:lnTo>
                    <a:pt x="34913" y="5415"/>
                  </a:lnTo>
                  <a:lnTo>
                    <a:pt x="34771" y="5308"/>
                  </a:lnTo>
                  <a:lnTo>
                    <a:pt x="34664" y="5237"/>
                  </a:lnTo>
                  <a:lnTo>
                    <a:pt x="34521" y="5201"/>
                  </a:lnTo>
                  <a:lnTo>
                    <a:pt x="34343" y="5201"/>
                  </a:lnTo>
                  <a:lnTo>
                    <a:pt x="34201" y="5237"/>
                  </a:lnTo>
                  <a:lnTo>
                    <a:pt x="34058" y="5308"/>
                  </a:lnTo>
                  <a:lnTo>
                    <a:pt x="33880" y="5415"/>
                  </a:lnTo>
                  <a:lnTo>
                    <a:pt x="33738" y="5522"/>
                  </a:lnTo>
                  <a:lnTo>
                    <a:pt x="33631" y="5665"/>
                  </a:lnTo>
                  <a:lnTo>
                    <a:pt x="33239" y="6128"/>
                  </a:lnTo>
                  <a:lnTo>
                    <a:pt x="32883" y="6056"/>
                  </a:lnTo>
                  <a:lnTo>
                    <a:pt x="32740" y="6021"/>
                  </a:lnTo>
                  <a:lnTo>
                    <a:pt x="32562" y="5950"/>
                  </a:lnTo>
                  <a:lnTo>
                    <a:pt x="32384" y="5807"/>
                  </a:lnTo>
                  <a:lnTo>
                    <a:pt x="32206" y="5700"/>
                  </a:lnTo>
                  <a:lnTo>
                    <a:pt x="32206" y="5629"/>
                  </a:lnTo>
                  <a:lnTo>
                    <a:pt x="32206" y="5593"/>
                  </a:lnTo>
                  <a:lnTo>
                    <a:pt x="32241" y="5486"/>
                  </a:lnTo>
                  <a:lnTo>
                    <a:pt x="32313" y="5415"/>
                  </a:lnTo>
                  <a:lnTo>
                    <a:pt x="32420" y="5308"/>
                  </a:lnTo>
                  <a:lnTo>
                    <a:pt x="32598" y="5201"/>
                  </a:lnTo>
                  <a:lnTo>
                    <a:pt x="32811" y="5095"/>
                  </a:lnTo>
                  <a:lnTo>
                    <a:pt x="32954" y="4952"/>
                  </a:lnTo>
                  <a:lnTo>
                    <a:pt x="33061" y="4810"/>
                  </a:lnTo>
                  <a:lnTo>
                    <a:pt x="33132" y="4631"/>
                  </a:lnTo>
                  <a:lnTo>
                    <a:pt x="33096" y="4489"/>
                  </a:lnTo>
                  <a:lnTo>
                    <a:pt x="33061" y="4382"/>
                  </a:lnTo>
                  <a:lnTo>
                    <a:pt x="32990" y="4275"/>
                  </a:lnTo>
                  <a:lnTo>
                    <a:pt x="32883" y="4204"/>
                  </a:lnTo>
                  <a:lnTo>
                    <a:pt x="32455" y="3919"/>
                  </a:lnTo>
                  <a:lnTo>
                    <a:pt x="32135" y="3741"/>
                  </a:lnTo>
                  <a:lnTo>
                    <a:pt x="32099" y="3563"/>
                  </a:lnTo>
                  <a:lnTo>
                    <a:pt x="32063" y="3385"/>
                  </a:lnTo>
                  <a:lnTo>
                    <a:pt x="32063" y="3171"/>
                  </a:lnTo>
                  <a:lnTo>
                    <a:pt x="32063" y="2886"/>
                  </a:lnTo>
                  <a:lnTo>
                    <a:pt x="31992" y="2601"/>
                  </a:lnTo>
                  <a:lnTo>
                    <a:pt x="31850" y="2351"/>
                  </a:lnTo>
                  <a:lnTo>
                    <a:pt x="31778" y="2280"/>
                  </a:lnTo>
                  <a:lnTo>
                    <a:pt x="31671" y="2173"/>
                  </a:lnTo>
                  <a:lnTo>
                    <a:pt x="31493" y="2102"/>
                  </a:lnTo>
                  <a:lnTo>
                    <a:pt x="31280" y="2031"/>
                  </a:lnTo>
                  <a:lnTo>
                    <a:pt x="30852" y="2031"/>
                  </a:lnTo>
                  <a:lnTo>
                    <a:pt x="30638" y="2102"/>
                  </a:lnTo>
                  <a:lnTo>
                    <a:pt x="30460" y="2209"/>
                  </a:lnTo>
                  <a:lnTo>
                    <a:pt x="30282" y="2387"/>
                  </a:lnTo>
                  <a:lnTo>
                    <a:pt x="30140" y="2565"/>
                  </a:lnTo>
                  <a:lnTo>
                    <a:pt x="30068" y="2672"/>
                  </a:lnTo>
                  <a:lnTo>
                    <a:pt x="29961" y="2743"/>
                  </a:lnTo>
                  <a:lnTo>
                    <a:pt x="29855" y="2779"/>
                  </a:lnTo>
                  <a:lnTo>
                    <a:pt x="29783" y="2815"/>
                  </a:lnTo>
                  <a:lnTo>
                    <a:pt x="29641" y="2779"/>
                  </a:lnTo>
                  <a:lnTo>
                    <a:pt x="29498" y="2672"/>
                  </a:lnTo>
                  <a:lnTo>
                    <a:pt x="29320" y="2565"/>
                  </a:lnTo>
                  <a:lnTo>
                    <a:pt x="29142" y="2423"/>
                  </a:lnTo>
                  <a:lnTo>
                    <a:pt x="29000" y="2316"/>
                  </a:lnTo>
                  <a:lnTo>
                    <a:pt x="28893" y="2245"/>
                  </a:lnTo>
                  <a:lnTo>
                    <a:pt x="28750" y="2173"/>
                  </a:lnTo>
                  <a:lnTo>
                    <a:pt x="28536" y="2173"/>
                  </a:lnTo>
                  <a:lnTo>
                    <a:pt x="28430" y="2209"/>
                  </a:lnTo>
                  <a:lnTo>
                    <a:pt x="28358" y="2245"/>
                  </a:lnTo>
                  <a:lnTo>
                    <a:pt x="28287" y="2351"/>
                  </a:lnTo>
                  <a:lnTo>
                    <a:pt x="28145" y="2601"/>
                  </a:lnTo>
                  <a:lnTo>
                    <a:pt x="27931" y="2601"/>
                  </a:lnTo>
                  <a:lnTo>
                    <a:pt x="27824" y="2565"/>
                  </a:lnTo>
                  <a:lnTo>
                    <a:pt x="27753" y="2458"/>
                  </a:lnTo>
                  <a:lnTo>
                    <a:pt x="27681" y="2351"/>
                  </a:lnTo>
                  <a:lnTo>
                    <a:pt x="27646" y="2209"/>
                  </a:lnTo>
                  <a:lnTo>
                    <a:pt x="27610" y="2031"/>
                  </a:lnTo>
                  <a:lnTo>
                    <a:pt x="27610" y="1888"/>
                  </a:lnTo>
                  <a:lnTo>
                    <a:pt x="27646" y="1746"/>
                  </a:lnTo>
                  <a:lnTo>
                    <a:pt x="27681" y="1675"/>
                  </a:lnTo>
                  <a:lnTo>
                    <a:pt x="28251" y="962"/>
                  </a:lnTo>
                  <a:lnTo>
                    <a:pt x="28358" y="820"/>
                  </a:lnTo>
                  <a:lnTo>
                    <a:pt x="28430" y="677"/>
                  </a:lnTo>
                  <a:lnTo>
                    <a:pt x="28465" y="570"/>
                  </a:lnTo>
                  <a:lnTo>
                    <a:pt x="28430" y="463"/>
                  </a:lnTo>
                  <a:lnTo>
                    <a:pt x="28394" y="392"/>
                  </a:lnTo>
                  <a:lnTo>
                    <a:pt x="28323" y="321"/>
                  </a:lnTo>
                  <a:lnTo>
                    <a:pt x="28180" y="285"/>
                  </a:lnTo>
                  <a:lnTo>
                    <a:pt x="28002" y="321"/>
                  </a:lnTo>
                  <a:lnTo>
                    <a:pt x="27753" y="356"/>
                  </a:lnTo>
                  <a:lnTo>
                    <a:pt x="27432" y="356"/>
                  </a:lnTo>
                  <a:lnTo>
                    <a:pt x="27290" y="321"/>
                  </a:lnTo>
                  <a:lnTo>
                    <a:pt x="27147" y="356"/>
                  </a:lnTo>
                  <a:lnTo>
                    <a:pt x="27076" y="285"/>
                  </a:lnTo>
                  <a:lnTo>
                    <a:pt x="26969" y="250"/>
                  </a:lnTo>
                  <a:lnTo>
                    <a:pt x="26791" y="178"/>
                  </a:lnTo>
                  <a:lnTo>
                    <a:pt x="26470" y="107"/>
                  </a:lnTo>
                  <a:lnTo>
                    <a:pt x="26435" y="107"/>
                  </a:lnTo>
                  <a:lnTo>
                    <a:pt x="26221" y="143"/>
                  </a:lnTo>
                  <a:lnTo>
                    <a:pt x="26007" y="214"/>
                  </a:lnTo>
                  <a:lnTo>
                    <a:pt x="25829" y="356"/>
                  </a:lnTo>
                  <a:lnTo>
                    <a:pt x="25651" y="535"/>
                  </a:lnTo>
                  <a:lnTo>
                    <a:pt x="25508" y="428"/>
                  </a:lnTo>
                  <a:lnTo>
                    <a:pt x="25366" y="321"/>
                  </a:lnTo>
                  <a:lnTo>
                    <a:pt x="25152" y="285"/>
                  </a:lnTo>
                  <a:lnTo>
                    <a:pt x="24903" y="250"/>
                  </a:lnTo>
                  <a:lnTo>
                    <a:pt x="24653" y="250"/>
                  </a:lnTo>
                  <a:lnTo>
                    <a:pt x="24475" y="285"/>
                  </a:lnTo>
                  <a:lnTo>
                    <a:pt x="24119" y="356"/>
                  </a:lnTo>
                  <a:lnTo>
                    <a:pt x="24119" y="285"/>
                  </a:lnTo>
                  <a:lnTo>
                    <a:pt x="24048" y="107"/>
                  </a:lnTo>
                  <a:lnTo>
                    <a:pt x="23976" y="36"/>
                  </a:lnTo>
                  <a:lnTo>
                    <a:pt x="23905" y="0"/>
                  </a:lnTo>
                  <a:lnTo>
                    <a:pt x="23763" y="0"/>
                  </a:lnTo>
                  <a:lnTo>
                    <a:pt x="23656" y="71"/>
                  </a:lnTo>
                  <a:lnTo>
                    <a:pt x="23585" y="178"/>
                  </a:lnTo>
                  <a:lnTo>
                    <a:pt x="23513" y="321"/>
                  </a:lnTo>
                  <a:lnTo>
                    <a:pt x="23264" y="677"/>
                  </a:lnTo>
                  <a:lnTo>
                    <a:pt x="23015" y="891"/>
                  </a:lnTo>
                  <a:lnTo>
                    <a:pt x="22836" y="1033"/>
                  </a:lnTo>
                  <a:lnTo>
                    <a:pt x="22801" y="1033"/>
                  </a:lnTo>
                  <a:lnTo>
                    <a:pt x="22658" y="891"/>
                  </a:lnTo>
                  <a:lnTo>
                    <a:pt x="22373" y="606"/>
                  </a:lnTo>
                  <a:lnTo>
                    <a:pt x="22124" y="321"/>
                  </a:lnTo>
                  <a:lnTo>
                    <a:pt x="21839" y="71"/>
                  </a:lnTo>
                  <a:lnTo>
                    <a:pt x="217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0"/>
            <p:cNvSpPr/>
            <p:nvPr/>
          </p:nvSpPr>
          <p:spPr>
            <a:xfrm>
              <a:off x="2192150" y="3158975"/>
              <a:ext cx="1079475" cy="660875"/>
            </a:xfrm>
            <a:custGeom>
              <a:avLst/>
              <a:gdLst/>
              <a:ahLst/>
              <a:cxnLst/>
              <a:rect l="l" t="t" r="r" b="b"/>
              <a:pathLst>
                <a:path w="43179" h="26435" extrusionOk="0">
                  <a:moveTo>
                    <a:pt x="22658" y="5914"/>
                  </a:moveTo>
                  <a:lnTo>
                    <a:pt x="22694" y="6056"/>
                  </a:lnTo>
                  <a:lnTo>
                    <a:pt x="22765" y="6199"/>
                  </a:lnTo>
                  <a:lnTo>
                    <a:pt x="22943" y="6377"/>
                  </a:lnTo>
                  <a:lnTo>
                    <a:pt x="22623" y="6377"/>
                  </a:lnTo>
                  <a:lnTo>
                    <a:pt x="22658" y="5914"/>
                  </a:lnTo>
                  <a:close/>
                  <a:moveTo>
                    <a:pt x="8907" y="20413"/>
                  </a:moveTo>
                  <a:lnTo>
                    <a:pt x="8907" y="20485"/>
                  </a:lnTo>
                  <a:lnTo>
                    <a:pt x="8907" y="20556"/>
                  </a:lnTo>
                  <a:lnTo>
                    <a:pt x="8800" y="20520"/>
                  </a:lnTo>
                  <a:lnTo>
                    <a:pt x="8729" y="20485"/>
                  </a:lnTo>
                  <a:lnTo>
                    <a:pt x="8800" y="20485"/>
                  </a:lnTo>
                  <a:lnTo>
                    <a:pt x="8907" y="20413"/>
                  </a:lnTo>
                  <a:close/>
                  <a:moveTo>
                    <a:pt x="23870" y="0"/>
                  </a:moveTo>
                  <a:lnTo>
                    <a:pt x="23763" y="36"/>
                  </a:lnTo>
                  <a:lnTo>
                    <a:pt x="23692" y="71"/>
                  </a:lnTo>
                  <a:lnTo>
                    <a:pt x="23585" y="178"/>
                  </a:lnTo>
                  <a:lnTo>
                    <a:pt x="23513" y="321"/>
                  </a:lnTo>
                  <a:lnTo>
                    <a:pt x="23264" y="677"/>
                  </a:lnTo>
                  <a:lnTo>
                    <a:pt x="23015" y="926"/>
                  </a:lnTo>
                  <a:lnTo>
                    <a:pt x="22837" y="1033"/>
                  </a:lnTo>
                  <a:lnTo>
                    <a:pt x="22801" y="1033"/>
                  </a:lnTo>
                  <a:lnTo>
                    <a:pt x="22658" y="926"/>
                  </a:lnTo>
                  <a:lnTo>
                    <a:pt x="22373" y="641"/>
                  </a:lnTo>
                  <a:lnTo>
                    <a:pt x="22124" y="321"/>
                  </a:lnTo>
                  <a:lnTo>
                    <a:pt x="21839" y="71"/>
                  </a:lnTo>
                  <a:lnTo>
                    <a:pt x="21732" y="36"/>
                  </a:lnTo>
                  <a:lnTo>
                    <a:pt x="21518" y="36"/>
                  </a:lnTo>
                  <a:lnTo>
                    <a:pt x="21412" y="107"/>
                  </a:lnTo>
                  <a:lnTo>
                    <a:pt x="21305" y="214"/>
                  </a:lnTo>
                  <a:lnTo>
                    <a:pt x="21020" y="356"/>
                  </a:lnTo>
                  <a:lnTo>
                    <a:pt x="20699" y="499"/>
                  </a:lnTo>
                  <a:lnTo>
                    <a:pt x="20343" y="570"/>
                  </a:lnTo>
                  <a:lnTo>
                    <a:pt x="20236" y="606"/>
                  </a:lnTo>
                  <a:lnTo>
                    <a:pt x="20165" y="641"/>
                  </a:lnTo>
                  <a:lnTo>
                    <a:pt x="20093" y="713"/>
                  </a:lnTo>
                  <a:lnTo>
                    <a:pt x="20022" y="784"/>
                  </a:lnTo>
                  <a:lnTo>
                    <a:pt x="19951" y="891"/>
                  </a:lnTo>
                  <a:lnTo>
                    <a:pt x="19951" y="1033"/>
                  </a:lnTo>
                  <a:lnTo>
                    <a:pt x="19951" y="1140"/>
                  </a:lnTo>
                  <a:lnTo>
                    <a:pt x="19987" y="1283"/>
                  </a:lnTo>
                  <a:lnTo>
                    <a:pt x="20022" y="1425"/>
                  </a:lnTo>
                  <a:lnTo>
                    <a:pt x="20022" y="1496"/>
                  </a:lnTo>
                  <a:lnTo>
                    <a:pt x="20022" y="1568"/>
                  </a:lnTo>
                  <a:lnTo>
                    <a:pt x="19987" y="1603"/>
                  </a:lnTo>
                  <a:lnTo>
                    <a:pt x="19951" y="1639"/>
                  </a:lnTo>
                  <a:lnTo>
                    <a:pt x="19915" y="1532"/>
                  </a:lnTo>
                  <a:lnTo>
                    <a:pt x="19880" y="1461"/>
                  </a:lnTo>
                  <a:lnTo>
                    <a:pt x="19808" y="1390"/>
                  </a:lnTo>
                  <a:lnTo>
                    <a:pt x="19702" y="1318"/>
                  </a:lnTo>
                  <a:lnTo>
                    <a:pt x="19595" y="1283"/>
                  </a:lnTo>
                  <a:lnTo>
                    <a:pt x="19345" y="1283"/>
                  </a:lnTo>
                  <a:lnTo>
                    <a:pt x="19238" y="1318"/>
                  </a:lnTo>
                  <a:lnTo>
                    <a:pt x="19025" y="1496"/>
                  </a:lnTo>
                  <a:lnTo>
                    <a:pt x="18847" y="1675"/>
                  </a:lnTo>
                  <a:lnTo>
                    <a:pt x="18704" y="1924"/>
                  </a:lnTo>
                  <a:lnTo>
                    <a:pt x="18490" y="2245"/>
                  </a:lnTo>
                  <a:lnTo>
                    <a:pt x="18312" y="2031"/>
                  </a:lnTo>
                  <a:lnTo>
                    <a:pt x="18205" y="1960"/>
                  </a:lnTo>
                  <a:lnTo>
                    <a:pt x="18134" y="1924"/>
                  </a:lnTo>
                  <a:lnTo>
                    <a:pt x="18063" y="1888"/>
                  </a:lnTo>
                  <a:lnTo>
                    <a:pt x="17956" y="1853"/>
                  </a:lnTo>
                  <a:lnTo>
                    <a:pt x="17885" y="1888"/>
                  </a:lnTo>
                  <a:lnTo>
                    <a:pt x="17813" y="1924"/>
                  </a:lnTo>
                  <a:lnTo>
                    <a:pt x="17742" y="1960"/>
                  </a:lnTo>
                  <a:lnTo>
                    <a:pt x="17707" y="2031"/>
                  </a:lnTo>
                  <a:lnTo>
                    <a:pt x="17635" y="2245"/>
                  </a:lnTo>
                  <a:lnTo>
                    <a:pt x="17315" y="2316"/>
                  </a:lnTo>
                  <a:lnTo>
                    <a:pt x="16353" y="2494"/>
                  </a:lnTo>
                  <a:lnTo>
                    <a:pt x="16210" y="2565"/>
                  </a:lnTo>
                  <a:lnTo>
                    <a:pt x="16068" y="2636"/>
                  </a:lnTo>
                  <a:lnTo>
                    <a:pt x="15961" y="2743"/>
                  </a:lnTo>
                  <a:lnTo>
                    <a:pt x="15890" y="2850"/>
                  </a:lnTo>
                  <a:lnTo>
                    <a:pt x="15711" y="2743"/>
                  </a:lnTo>
                  <a:lnTo>
                    <a:pt x="15569" y="2708"/>
                  </a:lnTo>
                  <a:lnTo>
                    <a:pt x="15498" y="2708"/>
                  </a:lnTo>
                  <a:lnTo>
                    <a:pt x="15391" y="2743"/>
                  </a:lnTo>
                  <a:lnTo>
                    <a:pt x="15320" y="2850"/>
                  </a:lnTo>
                  <a:lnTo>
                    <a:pt x="15213" y="2993"/>
                  </a:lnTo>
                  <a:lnTo>
                    <a:pt x="14999" y="3385"/>
                  </a:lnTo>
                  <a:lnTo>
                    <a:pt x="14785" y="3705"/>
                  </a:lnTo>
                  <a:lnTo>
                    <a:pt x="14714" y="3848"/>
                  </a:lnTo>
                  <a:lnTo>
                    <a:pt x="14643" y="4026"/>
                  </a:lnTo>
                  <a:lnTo>
                    <a:pt x="14607" y="4240"/>
                  </a:lnTo>
                  <a:lnTo>
                    <a:pt x="14607" y="4418"/>
                  </a:lnTo>
                  <a:lnTo>
                    <a:pt x="14500" y="4382"/>
                  </a:lnTo>
                  <a:lnTo>
                    <a:pt x="14393" y="4346"/>
                  </a:lnTo>
                  <a:lnTo>
                    <a:pt x="14286" y="4311"/>
                  </a:lnTo>
                  <a:lnTo>
                    <a:pt x="14215" y="4346"/>
                  </a:lnTo>
                  <a:lnTo>
                    <a:pt x="14108" y="4346"/>
                  </a:lnTo>
                  <a:lnTo>
                    <a:pt x="14073" y="4418"/>
                  </a:lnTo>
                  <a:lnTo>
                    <a:pt x="14001" y="4489"/>
                  </a:lnTo>
                  <a:lnTo>
                    <a:pt x="13966" y="4560"/>
                  </a:lnTo>
                  <a:lnTo>
                    <a:pt x="13895" y="4525"/>
                  </a:lnTo>
                  <a:lnTo>
                    <a:pt x="13752" y="4418"/>
                  </a:lnTo>
                  <a:lnTo>
                    <a:pt x="13503" y="4204"/>
                  </a:lnTo>
                  <a:lnTo>
                    <a:pt x="13253" y="4061"/>
                  </a:lnTo>
                  <a:lnTo>
                    <a:pt x="13040" y="4061"/>
                  </a:lnTo>
                  <a:lnTo>
                    <a:pt x="12968" y="4097"/>
                  </a:lnTo>
                  <a:lnTo>
                    <a:pt x="12897" y="4133"/>
                  </a:lnTo>
                  <a:lnTo>
                    <a:pt x="12826" y="4204"/>
                  </a:lnTo>
                  <a:lnTo>
                    <a:pt x="12683" y="4240"/>
                  </a:lnTo>
                  <a:lnTo>
                    <a:pt x="12541" y="4275"/>
                  </a:lnTo>
                  <a:lnTo>
                    <a:pt x="12363" y="4311"/>
                  </a:lnTo>
                  <a:lnTo>
                    <a:pt x="12220" y="4311"/>
                  </a:lnTo>
                  <a:lnTo>
                    <a:pt x="12113" y="4346"/>
                  </a:lnTo>
                  <a:lnTo>
                    <a:pt x="12042" y="4418"/>
                  </a:lnTo>
                  <a:lnTo>
                    <a:pt x="11935" y="4489"/>
                  </a:lnTo>
                  <a:lnTo>
                    <a:pt x="11864" y="4631"/>
                  </a:lnTo>
                  <a:lnTo>
                    <a:pt x="11793" y="4774"/>
                  </a:lnTo>
                  <a:lnTo>
                    <a:pt x="11793" y="4952"/>
                  </a:lnTo>
                  <a:lnTo>
                    <a:pt x="11793" y="5130"/>
                  </a:lnTo>
                  <a:lnTo>
                    <a:pt x="11793" y="5344"/>
                  </a:lnTo>
                  <a:lnTo>
                    <a:pt x="11686" y="5522"/>
                  </a:lnTo>
                  <a:lnTo>
                    <a:pt x="11543" y="5700"/>
                  </a:lnTo>
                  <a:lnTo>
                    <a:pt x="11365" y="5807"/>
                  </a:lnTo>
                  <a:lnTo>
                    <a:pt x="11187" y="5878"/>
                  </a:lnTo>
                  <a:lnTo>
                    <a:pt x="11080" y="5985"/>
                  </a:lnTo>
                  <a:lnTo>
                    <a:pt x="11045" y="6092"/>
                  </a:lnTo>
                  <a:lnTo>
                    <a:pt x="11009" y="6163"/>
                  </a:lnTo>
                  <a:lnTo>
                    <a:pt x="11045" y="6341"/>
                  </a:lnTo>
                  <a:lnTo>
                    <a:pt x="11116" y="6484"/>
                  </a:lnTo>
                  <a:lnTo>
                    <a:pt x="11223" y="6662"/>
                  </a:lnTo>
                  <a:lnTo>
                    <a:pt x="11436" y="6769"/>
                  </a:lnTo>
                  <a:lnTo>
                    <a:pt x="11615" y="6947"/>
                  </a:lnTo>
                  <a:lnTo>
                    <a:pt x="11686" y="7018"/>
                  </a:lnTo>
                  <a:lnTo>
                    <a:pt x="11615" y="7054"/>
                  </a:lnTo>
                  <a:lnTo>
                    <a:pt x="11472" y="7090"/>
                  </a:lnTo>
                  <a:lnTo>
                    <a:pt x="11365" y="7161"/>
                  </a:lnTo>
                  <a:lnTo>
                    <a:pt x="11258" y="7268"/>
                  </a:lnTo>
                  <a:lnTo>
                    <a:pt x="11187" y="7410"/>
                  </a:lnTo>
                  <a:lnTo>
                    <a:pt x="11151" y="7553"/>
                  </a:lnTo>
                  <a:lnTo>
                    <a:pt x="11151" y="7695"/>
                  </a:lnTo>
                  <a:lnTo>
                    <a:pt x="11187" y="7838"/>
                  </a:lnTo>
                  <a:lnTo>
                    <a:pt x="11258" y="7980"/>
                  </a:lnTo>
                  <a:lnTo>
                    <a:pt x="11365" y="8230"/>
                  </a:lnTo>
                  <a:lnTo>
                    <a:pt x="11472" y="8479"/>
                  </a:lnTo>
                  <a:lnTo>
                    <a:pt x="11579" y="8728"/>
                  </a:lnTo>
                  <a:lnTo>
                    <a:pt x="11615" y="8906"/>
                  </a:lnTo>
                  <a:lnTo>
                    <a:pt x="11615" y="8942"/>
                  </a:lnTo>
                  <a:lnTo>
                    <a:pt x="11472" y="8906"/>
                  </a:lnTo>
                  <a:lnTo>
                    <a:pt x="11330" y="8906"/>
                  </a:lnTo>
                  <a:lnTo>
                    <a:pt x="11187" y="8942"/>
                  </a:lnTo>
                  <a:lnTo>
                    <a:pt x="11045" y="9013"/>
                  </a:lnTo>
                  <a:lnTo>
                    <a:pt x="11009" y="9049"/>
                  </a:lnTo>
                  <a:lnTo>
                    <a:pt x="10902" y="8978"/>
                  </a:lnTo>
                  <a:lnTo>
                    <a:pt x="10795" y="8942"/>
                  </a:lnTo>
                  <a:lnTo>
                    <a:pt x="10653" y="8942"/>
                  </a:lnTo>
                  <a:lnTo>
                    <a:pt x="10581" y="8978"/>
                  </a:lnTo>
                  <a:lnTo>
                    <a:pt x="10475" y="9085"/>
                  </a:lnTo>
                  <a:lnTo>
                    <a:pt x="10368" y="9263"/>
                  </a:lnTo>
                  <a:lnTo>
                    <a:pt x="10332" y="9476"/>
                  </a:lnTo>
                  <a:lnTo>
                    <a:pt x="10261" y="9583"/>
                  </a:lnTo>
                  <a:lnTo>
                    <a:pt x="10190" y="9726"/>
                  </a:lnTo>
                  <a:lnTo>
                    <a:pt x="10083" y="9833"/>
                  </a:lnTo>
                  <a:lnTo>
                    <a:pt x="9976" y="9904"/>
                  </a:lnTo>
                  <a:lnTo>
                    <a:pt x="9726" y="10011"/>
                  </a:lnTo>
                  <a:lnTo>
                    <a:pt x="9513" y="10153"/>
                  </a:lnTo>
                  <a:lnTo>
                    <a:pt x="9441" y="10189"/>
                  </a:lnTo>
                  <a:lnTo>
                    <a:pt x="9370" y="10225"/>
                  </a:lnTo>
                  <a:lnTo>
                    <a:pt x="9299" y="10331"/>
                  </a:lnTo>
                  <a:lnTo>
                    <a:pt x="9228" y="10510"/>
                  </a:lnTo>
                  <a:lnTo>
                    <a:pt x="9228" y="10581"/>
                  </a:lnTo>
                  <a:lnTo>
                    <a:pt x="9263" y="10652"/>
                  </a:lnTo>
                  <a:lnTo>
                    <a:pt x="9299" y="10723"/>
                  </a:lnTo>
                  <a:lnTo>
                    <a:pt x="9370" y="10723"/>
                  </a:lnTo>
                  <a:lnTo>
                    <a:pt x="9299" y="11008"/>
                  </a:lnTo>
                  <a:lnTo>
                    <a:pt x="9228" y="11151"/>
                  </a:lnTo>
                  <a:lnTo>
                    <a:pt x="8658" y="11543"/>
                  </a:lnTo>
                  <a:lnTo>
                    <a:pt x="8586" y="11614"/>
                  </a:lnTo>
                  <a:lnTo>
                    <a:pt x="8515" y="11685"/>
                  </a:lnTo>
                  <a:lnTo>
                    <a:pt x="8408" y="11935"/>
                  </a:lnTo>
                  <a:lnTo>
                    <a:pt x="8408" y="12220"/>
                  </a:lnTo>
                  <a:lnTo>
                    <a:pt x="8444" y="12505"/>
                  </a:lnTo>
                  <a:lnTo>
                    <a:pt x="8551" y="12825"/>
                  </a:lnTo>
                  <a:lnTo>
                    <a:pt x="8480" y="12896"/>
                  </a:lnTo>
                  <a:lnTo>
                    <a:pt x="8444" y="13039"/>
                  </a:lnTo>
                  <a:lnTo>
                    <a:pt x="8408" y="13217"/>
                  </a:lnTo>
                  <a:lnTo>
                    <a:pt x="8373" y="13395"/>
                  </a:lnTo>
                  <a:lnTo>
                    <a:pt x="8301" y="13324"/>
                  </a:lnTo>
                  <a:lnTo>
                    <a:pt x="8123" y="13110"/>
                  </a:lnTo>
                  <a:lnTo>
                    <a:pt x="7981" y="13039"/>
                  </a:lnTo>
                  <a:lnTo>
                    <a:pt x="7838" y="13003"/>
                  </a:lnTo>
                  <a:lnTo>
                    <a:pt x="7767" y="13039"/>
                  </a:lnTo>
                  <a:lnTo>
                    <a:pt x="7696" y="13075"/>
                  </a:lnTo>
                  <a:lnTo>
                    <a:pt x="7625" y="13146"/>
                  </a:lnTo>
                  <a:lnTo>
                    <a:pt x="7589" y="13217"/>
                  </a:lnTo>
                  <a:lnTo>
                    <a:pt x="7589" y="13288"/>
                  </a:lnTo>
                  <a:lnTo>
                    <a:pt x="7518" y="13253"/>
                  </a:lnTo>
                  <a:lnTo>
                    <a:pt x="7482" y="13217"/>
                  </a:lnTo>
                  <a:lnTo>
                    <a:pt x="7375" y="13181"/>
                  </a:lnTo>
                  <a:lnTo>
                    <a:pt x="7268" y="13217"/>
                  </a:lnTo>
                  <a:lnTo>
                    <a:pt x="7161" y="13288"/>
                  </a:lnTo>
                  <a:lnTo>
                    <a:pt x="7090" y="13395"/>
                  </a:lnTo>
                  <a:lnTo>
                    <a:pt x="7019" y="13573"/>
                  </a:lnTo>
                  <a:lnTo>
                    <a:pt x="6912" y="13787"/>
                  </a:lnTo>
                  <a:lnTo>
                    <a:pt x="6805" y="13965"/>
                  </a:lnTo>
                  <a:lnTo>
                    <a:pt x="6663" y="14179"/>
                  </a:lnTo>
                  <a:lnTo>
                    <a:pt x="6556" y="14179"/>
                  </a:lnTo>
                  <a:lnTo>
                    <a:pt x="6449" y="14108"/>
                  </a:lnTo>
                  <a:lnTo>
                    <a:pt x="6342" y="14001"/>
                  </a:lnTo>
                  <a:lnTo>
                    <a:pt x="6128" y="14001"/>
                  </a:lnTo>
                  <a:lnTo>
                    <a:pt x="6057" y="14072"/>
                  </a:lnTo>
                  <a:lnTo>
                    <a:pt x="6021" y="14143"/>
                  </a:lnTo>
                  <a:lnTo>
                    <a:pt x="6021" y="14215"/>
                  </a:lnTo>
                  <a:lnTo>
                    <a:pt x="6021" y="14357"/>
                  </a:lnTo>
                  <a:lnTo>
                    <a:pt x="6057" y="14642"/>
                  </a:lnTo>
                  <a:lnTo>
                    <a:pt x="5986" y="14963"/>
                  </a:lnTo>
                  <a:lnTo>
                    <a:pt x="5879" y="15248"/>
                  </a:lnTo>
                  <a:lnTo>
                    <a:pt x="5736" y="15390"/>
                  </a:lnTo>
                  <a:lnTo>
                    <a:pt x="5665" y="15390"/>
                  </a:lnTo>
                  <a:lnTo>
                    <a:pt x="5523" y="15319"/>
                  </a:lnTo>
                  <a:lnTo>
                    <a:pt x="5345" y="15212"/>
                  </a:lnTo>
                  <a:lnTo>
                    <a:pt x="5166" y="15070"/>
                  </a:lnTo>
                  <a:lnTo>
                    <a:pt x="4739" y="14678"/>
                  </a:lnTo>
                  <a:lnTo>
                    <a:pt x="4561" y="14464"/>
                  </a:lnTo>
                  <a:lnTo>
                    <a:pt x="4490" y="14393"/>
                  </a:lnTo>
                  <a:lnTo>
                    <a:pt x="4418" y="14357"/>
                  </a:lnTo>
                  <a:lnTo>
                    <a:pt x="4311" y="14357"/>
                  </a:lnTo>
                  <a:lnTo>
                    <a:pt x="4169" y="14393"/>
                  </a:lnTo>
                  <a:lnTo>
                    <a:pt x="4026" y="14428"/>
                  </a:lnTo>
                  <a:lnTo>
                    <a:pt x="3777" y="14571"/>
                  </a:lnTo>
                  <a:lnTo>
                    <a:pt x="3385" y="14891"/>
                  </a:lnTo>
                  <a:lnTo>
                    <a:pt x="3065" y="15141"/>
                  </a:lnTo>
                  <a:lnTo>
                    <a:pt x="2744" y="15461"/>
                  </a:lnTo>
                  <a:lnTo>
                    <a:pt x="2566" y="15675"/>
                  </a:lnTo>
                  <a:lnTo>
                    <a:pt x="2459" y="15889"/>
                  </a:lnTo>
                  <a:lnTo>
                    <a:pt x="2352" y="16067"/>
                  </a:lnTo>
                  <a:lnTo>
                    <a:pt x="2067" y="16316"/>
                  </a:lnTo>
                  <a:lnTo>
                    <a:pt x="1960" y="16423"/>
                  </a:lnTo>
                  <a:lnTo>
                    <a:pt x="1925" y="16566"/>
                  </a:lnTo>
                  <a:lnTo>
                    <a:pt x="1889" y="16637"/>
                  </a:lnTo>
                  <a:lnTo>
                    <a:pt x="1925" y="16708"/>
                  </a:lnTo>
                  <a:lnTo>
                    <a:pt x="1960" y="16815"/>
                  </a:lnTo>
                  <a:lnTo>
                    <a:pt x="2103" y="16886"/>
                  </a:lnTo>
                  <a:lnTo>
                    <a:pt x="1960" y="17029"/>
                  </a:lnTo>
                  <a:lnTo>
                    <a:pt x="1925" y="17100"/>
                  </a:lnTo>
                  <a:lnTo>
                    <a:pt x="1889" y="17207"/>
                  </a:lnTo>
                  <a:lnTo>
                    <a:pt x="1925" y="17278"/>
                  </a:lnTo>
                  <a:lnTo>
                    <a:pt x="1818" y="17456"/>
                  </a:lnTo>
                  <a:lnTo>
                    <a:pt x="1818" y="17528"/>
                  </a:lnTo>
                  <a:lnTo>
                    <a:pt x="1818" y="17563"/>
                  </a:lnTo>
                  <a:lnTo>
                    <a:pt x="1782" y="17528"/>
                  </a:lnTo>
                  <a:lnTo>
                    <a:pt x="1533" y="17350"/>
                  </a:lnTo>
                  <a:lnTo>
                    <a:pt x="1355" y="17243"/>
                  </a:lnTo>
                  <a:lnTo>
                    <a:pt x="1176" y="17207"/>
                  </a:lnTo>
                  <a:lnTo>
                    <a:pt x="1034" y="17243"/>
                  </a:lnTo>
                  <a:lnTo>
                    <a:pt x="891" y="17385"/>
                  </a:lnTo>
                  <a:lnTo>
                    <a:pt x="820" y="17563"/>
                  </a:lnTo>
                  <a:lnTo>
                    <a:pt x="749" y="17741"/>
                  </a:lnTo>
                  <a:lnTo>
                    <a:pt x="678" y="17920"/>
                  </a:lnTo>
                  <a:lnTo>
                    <a:pt x="678" y="18098"/>
                  </a:lnTo>
                  <a:lnTo>
                    <a:pt x="678" y="18276"/>
                  </a:lnTo>
                  <a:lnTo>
                    <a:pt x="642" y="18418"/>
                  </a:lnTo>
                  <a:lnTo>
                    <a:pt x="571" y="18596"/>
                  </a:lnTo>
                  <a:lnTo>
                    <a:pt x="464" y="18775"/>
                  </a:lnTo>
                  <a:lnTo>
                    <a:pt x="179" y="19166"/>
                  </a:lnTo>
                  <a:lnTo>
                    <a:pt x="179" y="19238"/>
                  </a:lnTo>
                  <a:lnTo>
                    <a:pt x="250" y="19345"/>
                  </a:lnTo>
                  <a:lnTo>
                    <a:pt x="535" y="19630"/>
                  </a:lnTo>
                  <a:lnTo>
                    <a:pt x="713" y="19808"/>
                  </a:lnTo>
                  <a:lnTo>
                    <a:pt x="785" y="19986"/>
                  </a:lnTo>
                  <a:lnTo>
                    <a:pt x="820" y="20128"/>
                  </a:lnTo>
                  <a:lnTo>
                    <a:pt x="820" y="20200"/>
                  </a:lnTo>
                  <a:lnTo>
                    <a:pt x="785" y="20235"/>
                  </a:lnTo>
                  <a:lnTo>
                    <a:pt x="571" y="20449"/>
                  </a:lnTo>
                  <a:lnTo>
                    <a:pt x="321" y="20627"/>
                  </a:lnTo>
                  <a:lnTo>
                    <a:pt x="215" y="20698"/>
                  </a:lnTo>
                  <a:lnTo>
                    <a:pt x="108" y="20805"/>
                  </a:lnTo>
                  <a:lnTo>
                    <a:pt x="36" y="20912"/>
                  </a:lnTo>
                  <a:lnTo>
                    <a:pt x="1" y="21019"/>
                  </a:lnTo>
                  <a:lnTo>
                    <a:pt x="1" y="21197"/>
                  </a:lnTo>
                  <a:lnTo>
                    <a:pt x="36" y="21268"/>
                  </a:lnTo>
                  <a:lnTo>
                    <a:pt x="72" y="21304"/>
                  </a:lnTo>
                  <a:lnTo>
                    <a:pt x="606" y="21375"/>
                  </a:lnTo>
                  <a:lnTo>
                    <a:pt x="713" y="21411"/>
                  </a:lnTo>
                  <a:lnTo>
                    <a:pt x="820" y="21447"/>
                  </a:lnTo>
                  <a:lnTo>
                    <a:pt x="963" y="21589"/>
                  </a:lnTo>
                  <a:lnTo>
                    <a:pt x="1105" y="21803"/>
                  </a:lnTo>
                  <a:lnTo>
                    <a:pt x="1212" y="22017"/>
                  </a:lnTo>
                  <a:lnTo>
                    <a:pt x="1248" y="22159"/>
                  </a:lnTo>
                  <a:lnTo>
                    <a:pt x="1283" y="22266"/>
                  </a:lnTo>
                  <a:lnTo>
                    <a:pt x="1461" y="22480"/>
                  </a:lnTo>
                  <a:lnTo>
                    <a:pt x="1675" y="22622"/>
                  </a:lnTo>
                  <a:lnTo>
                    <a:pt x="1782" y="22658"/>
                  </a:lnTo>
                  <a:lnTo>
                    <a:pt x="1925" y="22658"/>
                  </a:lnTo>
                  <a:lnTo>
                    <a:pt x="2210" y="22729"/>
                  </a:lnTo>
                  <a:lnTo>
                    <a:pt x="2459" y="22836"/>
                  </a:lnTo>
                  <a:lnTo>
                    <a:pt x="2423" y="22907"/>
                  </a:lnTo>
                  <a:lnTo>
                    <a:pt x="2459" y="22978"/>
                  </a:lnTo>
                  <a:lnTo>
                    <a:pt x="2566" y="23121"/>
                  </a:lnTo>
                  <a:lnTo>
                    <a:pt x="3136" y="23406"/>
                  </a:lnTo>
                  <a:lnTo>
                    <a:pt x="3314" y="23513"/>
                  </a:lnTo>
                  <a:lnTo>
                    <a:pt x="2958" y="23370"/>
                  </a:lnTo>
                  <a:lnTo>
                    <a:pt x="2815" y="23335"/>
                  </a:lnTo>
                  <a:lnTo>
                    <a:pt x="2673" y="23299"/>
                  </a:lnTo>
                  <a:lnTo>
                    <a:pt x="2566" y="23335"/>
                  </a:lnTo>
                  <a:lnTo>
                    <a:pt x="2423" y="23370"/>
                  </a:lnTo>
                  <a:lnTo>
                    <a:pt x="2316" y="23442"/>
                  </a:lnTo>
                  <a:lnTo>
                    <a:pt x="2210" y="23513"/>
                  </a:lnTo>
                  <a:lnTo>
                    <a:pt x="2103" y="23620"/>
                  </a:lnTo>
                  <a:lnTo>
                    <a:pt x="2067" y="23762"/>
                  </a:lnTo>
                  <a:lnTo>
                    <a:pt x="2031" y="23905"/>
                  </a:lnTo>
                  <a:lnTo>
                    <a:pt x="1996" y="24047"/>
                  </a:lnTo>
                  <a:lnTo>
                    <a:pt x="2031" y="24190"/>
                  </a:lnTo>
                  <a:lnTo>
                    <a:pt x="2067" y="24297"/>
                  </a:lnTo>
                  <a:lnTo>
                    <a:pt x="2138" y="24403"/>
                  </a:lnTo>
                  <a:lnTo>
                    <a:pt x="2245" y="24510"/>
                  </a:lnTo>
                  <a:lnTo>
                    <a:pt x="2352" y="24582"/>
                  </a:lnTo>
                  <a:lnTo>
                    <a:pt x="2495" y="24653"/>
                  </a:lnTo>
                  <a:lnTo>
                    <a:pt x="2459" y="24653"/>
                  </a:lnTo>
                  <a:lnTo>
                    <a:pt x="2388" y="24724"/>
                  </a:lnTo>
                  <a:lnTo>
                    <a:pt x="2316" y="24902"/>
                  </a:lnTo>
                  <a:lnTo>
                    <a:pt x="2245" y="25152"/>
                  </a:lnTo>
                  <a:lnTo>
                    <a:pt x="2245" y="25294"/>
                  </a:lnTo>
                  <a:lnTo>
                    <a:pt x="2316" y="25437"/>
                  </a:lnTo>
                  <a:lnTo>
                    <a:pt x="2423" y="25508"/>
                  </a:lnTo>
                  <a:lnTo>
                    <a:pt x="2673" y="25579"/>
                  </a:lnTo>
                  <a:lnTo>
                    <a:pt x="3563" y="26042"/>
                  </a:lnTo>
                  <a:lnTo>
                    <a:pt x="4062" y="26220"/>
                  </a:lnTo>
                  <a:lnTo>
                    <a:pt x="4311" y="26292"/>
                  </a:lnTo>
                  <a:lnTo>
                    <a:pt x="4632" y="26292"/>
                  </a:lnTo>
                  <a:lnTo>
                    <a:pt x="4703" y="26256"/>
                  </a:lnTo>
                  <a:lnTo>
                    <a:pt x="4739" y="26220"/>
                  </a:lnTo>
                  <a:lnTo>
                    <a:pt x="4739" y="26149"/>
                  </a:lnTo>
                  <a:lnTo>
                    <a:pt x="4775" y="26042"/>
                  </a:lnTo>
                  <a:lnTo>
                    <a:pt x="4810" y="25971"/>
                  </a:lnTo>
                  <a:lnTo>
                    <a:pt x="4881" y="25864"/>
                  </a:lnTo>
                  <a:lnTo>
                    <a:pt x="5024" y="25757"/>
                  </a:lnTo>
                  <a:lnTo>
                    <a:pt x="5166" y="25686"/>
                  </a:lnTo>
                  <a:lnTo>
                    <a:pt x="5523" y="25579"/>
                  </a:lnTo>
                  <a:lnTo>
                    <a:pt x="5772" y="25472"/>
                  </a:lnTo>
                  <a:lnTo>
                    <a:pt x="5879" y="25401"/>
                  </a:lnTo>
                  <a:lnTo>
                    <a:pt x="5950" y="25294"/>
                  </a:lnTo>
                  <a:lnTo>
                    <a:pt x="6093" y="25080"/>
                  </a:lnTo>
                  <a:lnTo>
                    <a:pt x="6271" y="24902"/>
                  </a:lnTo>
                  <a:lnTo>
                    <a:pt x="6413" y="24795"/>
                  </a:lnTo>
                  <a:lnTo>
                    <a:pt x="6841" y="24617"/>
                  </a:lnTo>
                  <a:lnTo>
                    <a:pt x="7055" y="24510"/>
                  </a:lnTo>
                  <a:lnTo>
                    <a:pt x="7161" y="24439"/>
                  </a:lnTo>
                  <a:lnTo>
                    <a:pt x="7197" y="24332"/>
                  </a:lnTo>
                  <a:lnTo>
                    <a:pt x="7268" y="24083"/>
                  </a:lnTo>
                  <a:lnTo>
                    <a:pt x="7268" y="23976"/>
                  </a:lnTo>
                  <a:lnTo>
                    <a:pt x="7268" y="23798"/>
                  </a:lnTo>
                  <a:lnTo>
                    <a:pt x="7268" y="23513"/>
                  </a:lnTo>
                  <a:lnTo>
                    <a:pt x="7268" y="23335"/>
                  </a:lnTo>
                  <a:lnTo>
                    <a:pt x="7304" y="23228"/>
                  </a:lnTo>
                  <a:lnTo>
                    <a:pt x="7375" y="23121"/>
                  </a:lnTo>
                  <a:lnTo>
                    <a:pt x="7482" y="23050"/>
                  </a:lnTo>
                  <a:lnTo>
                    <a:pt x="7660" y="23050"/>
                  </a:lnTo>
                  <a:lnTo>
                    <a:pt x="7874" y="23192"/>
                  </a:lnTo>
                  <a:lnTo>
                    <a:pt x="8088" y="23299"/>
                  </a:lnTo>
                  <a:lnTo>
                    <a:pt x="8301" y="23370"/>
                  </a:lnTo>
                  <a:lnTo>
                    <a:pt x="8266" y="22729"/>
                  </a:lnTo>
                  <a:lnTo>
                    <a:pt x="8301" y="22373"/>
                  </a:lnTo>
                  <a:lnTo>
                    <a:pt x="8373" y="22230"/>
                  </a:lnTo>
                  <a:lnTo>
                    <a:pt x="8408" y="22088"/>
                  </a:lnTo>
                  <a:lnTo>
                    <a:pt x="8551" y="22159"/>
                  </a:lnTo>
                  <a:lnTo>
                    <a:pt x="8693" y="22230"/>
                  </a:lnTo>
                  <a:lnTo>
                    <a:pt x="8871" y="22444"/>
                  </a:lnTo>
                  <a:lnTo>
                    <a:pt x="8978" y="22551"/>
                  </a:lnTo>
                  <a:lnTo>
                    <a:pt x="9085" y="22551"/>
                  </a:lnTo>
                  <a:lnTo>
                    <a:pt x="9156" y="22515"/>
                  </a:lnTo>
                  <a:lnTo>
                    <a:pt x="9299" y="22373"/>
                  </a:lnTo>
                  <a:lnTo>
                    <a:pt x="9335" y="22195"/>
                  </a:lnTo>
                  <a:lnTo>
                    <a:pt x="9370" y="22052"/>
                  </a:lnTo>
                  <a:lnTo>
                    <a:pt x="9370" y="21874"/>
                  </a:lnTo>
                  <a:lnTo>
                    <a:pt x="9335" y="21732"/>
                  </a:lnTo>
                  <a:lnTo>
                    <a:pt x="9263" y="21375"/>
                  </a:lnTo>
                  <a:lnTo>
                    <a:pt x="9192" y="21055"/>
                  </a:lnTo>
                  <a:lnTo>
                    <a:pt x="9228" y="21055"/>
                  </a:lnTo>
                  <a:lnTo>
                    <a:pt x="9370" y="21162"/>
                  </a:lnTo>
                  <a:lnTo>
                    <a:pt x="9513" y="21233"/>
                  </a:lnTo>
                  <a:lnTo>
                    <a:pt x="9655" y="21268"/>
                  </a:lnTo>
                  <a:lnTo>
                    <a:pt x="9798" y="21304"/>
                  </a:lnTo>
                  <a:lnTo>
                    <a:pt x="9940" y="21268"/>
                  </a:lnTo>
                  <a:lnTo>
                    <a:pt x="10047" y="21233"/>
                  </a:lnTo>
                  <a:lnTo>
                    <a:pt x="10190" y="21197"/>
                  </a:lnTo>
                  <a:lnTo>
                    <a:pt x="10261" y="21126"/>
                  </a:lnTo>
                  <a:lnTo>
                    <a:pt x="10296" y="21233"/>
                  </a:lnTo>
                  <a:lnTo>
                    <a:pt x="10403" y="21340"/>
                  </a:lnTo>
                  <a:lnTo>
                    <a:pt x="10546" y="21447"/>
                  </a:lnTo>
                  <a:lnTo>
                    <a:pt x="10724" y="21482"/>
                  </a:lnTo>
                  <a:lnTo>
                    <a:pt x="10902" y="21447"/>
                  </a:lnTo>
                  <a:lnTo>
                    <a:pt x="11116" y="21375"/>
                  </a:lnTo>
                  <a:lnTo>
                    <a:pt x="11258" y="21304"/>
                  </a:lnTo>
                  <a:lnTo>
                    <a:pt x="11401" y="21197"/>
                  </a:lnTo>
                  <a:lnTo>
                    <a:pt x="11615" y="20912"/>
                  </a:lnTo>
                  <a:lnTo>
                    <a:pt x="11793" y="20627"/>
                  </a:lnTo>
                  <a:lnTo>
                    <a:pt x="11864" y="20449"/>
                  </a:lnTo>
                  <a:lnTo>
                    <a:pt x="11900" y="20307"/>
                  </a:lnTo>
                  <a:lnTo>
                    <a:pt x="11935" y="20093"/>
                  </a:lnTo>
                  <a:lnTo>
                    <a:pt x="12042" y="19915"/>
                  </a:lnTo>
                  <a:lnTo>
                    <a:pt x="12149" y="19772"/>
                  </a:lnTo>
                  <a:lnTo>
                    <a:pt x="12291" y="19665"/>
                  </a:lnTo>
                  <a:lnTo>
                    <a:pt x="12398" y="19630"/>
                  </a:lnTo>
                  <a:lnTo>
                    <a:pt x="12541" y="19558"/>
                  </a:lnTo>
                  <a:lnTo>
                    <a:pt x="12648" y="19451"/>
                  </a:lnTo>
                  <a:lnTo>
                    <a:pt x="12719" y="19345"/>
                  </a:lnTo>
                  <a:lnTo>
                    <a:pt x="12826" y="19594"/>
                  </a:lnTo>
                  <a:lnTo>
                    <a:pt x="12861" y="19772"/>
                  </a:lnTo>
                  <a:lnTo>
                    <a:pt x="12897" y="19843"/>
                  </a:lnTo>
                  <a:lnTo>
                    <a:pt x="12968" y="19950"/>
                  </a:lnTo>
                  <a:lnTo>
                    <a:pt x="13146" y="19950"/>
                  </a:lnTo>
                  <a:lnTo>
                    <a:pt x="13218" y="19843"/>
                  </a:lnTo>
                  <a:lnTo>
                    <a:pt x="13253" y="19630"/>
                  </a:lnTo>
                  <a:lnTo>
                    <a:pt x="13325" y="19273"/>
                  </a:lnTo>
                  <a:lnTo>
                    <a:pt x="13396" y="18881"/>
                  </a:lnTo>
                  <a:lnTo>
                    <a:pt x="13467" y="18668"/>
                  </a:lnTo>
                  <a:lnTo>
                    <a:pt x="13645" y="18703"/>
                  </a:lnTo>
                  <a:lnTo>
                    <a:pt x="13859" y="18739"/>
                  </a:lnTo>
                  <a:lnTo>
                    <a:pt x="14215" y="18881"/>
                  </a:lnTo>
                  <a:lnTo>
                    <a:pt x="14180" y="19095"/>
                  </a:lnTo>
                  <a:lnTo>
                    <a:pt x="14073" y="19416"/>
                  </a:lnTo>
                  <a:lnTo>
                    <a:pt x="14037" y="19558"/>
                  </a:lnTo>
                  <a:lnTo>
                    <a:pt x="14037" y="19737"/>
                  </a:lnTo>
                  <a:lnTo>
                    <a:pt x="14073" y="19879"/>
                  </a:lnTo>
                  <a:lnTo>
                    <a:pt x="14144" y="20022"/>
                  </a:lnTo>
                  <a:lnTo>
                    <a:pt x="14215" y="20093"/>
                  </a:lnTo>
                  <a:lnTo>
                    <a:pt x="14322" y="20164"/>
                  </a:lnTo>
                  <a:lnTo>
                    <a:pt x="14429" y="20200"/>
                  </a:lnTo>
                  <a:lnTo>
                    <a:pt x="14821" y="20200"/>
                  </a:lnTo>
                  <a:lnTo>
                    <a:pt x="14928" y="20235"/>
                  </a:lnTo>
                  <a:lnTo>
                    <a:pt x="15035" y="20307"/>
                  </a:lnTo>
                  <a:lnTo>
                    <a:pt x="15213" y="20307"/>
                  </a:lnTo>
                  <a:lnTo>
                    <a:pt x="15284" y="20235"/>
                  </a:lnTo>
                  <a:lnTo>
                    <a:pt x="15320" y="20022"/>
                  </a:lnTo>
                  <a:lnTo>
                    <a:pt x="15355" y="19701"/>
                  </a:lnTo>
                  <a:lnTo>
                    <a:pt x="15391" y="19523"/>
                  </a:lnTo>
                  <a:lnTo>
                    <a:pt x="15426" y="19380"/>
                  </a:lnTo>
                  <a:lnTo>
                    <a:pt x="15498" y="19273"/>
                  </a:lnTo>
                  <a:lnTo>
                    <a:pt x="15533" y="19238"/>
                  </a:lnTo>
                  <a:lnTo>
                    <a:pt x="15996" y="19095"/>
                  </a:lnTo>
                  <a:lnTo>
                    <a:pt x="16531" y="18917"/>
                  </a:lnTo>
                  <a:lnTo>
                    <a:pt x="16816" y="18775"/>
                  </a:lnTo>
                  <a:lnTo>
                    <a:pt x="16887" y="18739"/>
                  </a:lnTo>
                  <a:lnTo>
                    <a:pt x="16958" y="18739"/>
                  </a:lnTo>
                  <a:lnTo>
                    <a:pt x="17030" y="18668"/>
                  </a:lnTo>
                  <a:lnTo>
                    <a:pt x="17065" y="18632"/>
                  </a:lnTo>
                  <a:lnTo>
                    <a:pt x="17065" y="18525"/>
                  </a:lnTo>
                  <a:lnTo>
                    <a:pt x="17030" y="18418"/>
                  </a:lnTo>
                  <a:lnTo>
                    <a:pt x="16994" y="18418"/>
                  </a:lnTo>
                  <a:lnTo>
                    <a:pt x="16994" y="18276"/>
                  </a:lnTo>
                  <a:lnTo>
                    <a:pt x="17172" y="18383"/>
                  </a:lnTo>
                  <a:lnTo>
                    <a:pt x="17350" y="18418"/>
                  </a:lnTo>
                  <a:lnTo>
                    <a:pt x="17600" y="18418"/>
                  </a:lnTo>
                  <a:lnTo>
                    <a:pt x="17635" y="18311"/>
                  </a:lnTo>
                  <a:lnTo>
                    <a:pt x="17635" y="18205"/>
                  </a:lnTo>
                  <a:lnTo>
                    <a:pt x="17600" y="18098"/>
                  </a:lnTo>
                  <a:lnTo>
                    <a:pt x="17564" y="18026"/>
                  </a:lnTo>
                  <a:lnTo>
                    <a:pt x="17849" y="18098"/>
                  </a:lnTo>
                  <a:lnTo>
                    <a:pt x="18241" y="18276"/>
                  </a:lnTo>
                  <a:lnTo>
                    <a:pt x="18633" y="18454"/>
                  </a:lnTo>
                  <a:lnTo>
                    <a:pt x="18882" y="18561"/>
                  </a:lnTo>
                  <a:lnTo>
                    <a:pt x="19132" y="18596"/>
                  </a:lnTo>
                  <a:lnTo>
                    <a:pt x="19417" y="18632"/>
                  </a:lnTo>
                  <a:lnTo>
                    <a:pt x="19666" y="18632"/>
                  </a:lnTo>
                  <a:lnTo>
                    <a:pt x="19915" y="18561"/>
                  </a:lnTo>
                  <a:lnTo>
                    <a:pt x="20165" y="18418"/>
                  </a:lnTo>
                  <a:lnTo>
                    <a:pt x="20414" y="18240"/>
                  </a:lnTo>
                  <a:lnTo>
                    <a:pt x="20628" y="18026"/>
                  </a:lnTo>
                  <a:lnTo>
                    <a:pt x="20770" y="17848"/>
                  </a:lnTo>
                  <a:lnTo>
                    <a:pt x="20806" y="18133"/>
                  </a:lnTo>
                  <a:lnTo>
                    <a:pt x="20842" y="18454"/>
                  </a:lnTo>
                  <a:lnTo>
                    <a:pt x="20877" y="18596"/>
                  </a:lnTo>
                  <a:lnTo>
                    <a:pt x="20948" y="18703"/>
                  </a:lnTo>
                  <a:lnTo>
                    <a:pt x="21020" y="18775"/>
                  </a:lnTo>
                  <a:lnTo>
                    <a:pt x="21127" y="18846"/>
                  </a:lnTo>
                  <a:lnTo>
                    <a:pt x="21376" y="18846"/>
                  </a:lnTo>
                  <a:lnTo>
                    <a:pt x="21518" y="18810"/>
                  </a:lnTo>
                  <a:lnTo>
                    <a:pt x="21697" y="18739"/>
                  </a:lnTo>
                  <a:lnTo>
                    <a:pt x="21875" y="18632"/>
                  </a:lnTo>
                  <a:lnTo>
                    <a:pt x="22053" y="18596"/>
                  </a:lnTo>
                  <a:lnTo>
                    <a:pt x="21946" y="18810"/>
                  </a:lnTo>
                  <a:lnTo>
                    <a:pt x="21839" y="18917"/>
                  </a:lnTo>
                  <a:lnTo>
                    <a:pt x="21839" y="18988"/>
                  </a:lnTo>
                  <a:lnTo>
                    <a:pt x="21875" y="19095"/>
                  </a:lnTo>
                  <a:lnTo>
                    <a:pt x="21946" y="19202"/>
                  </a:lnTo>
                  <a:lnTo>
                    <a:pt x="22053" y="19202"/>
                  </a:lnTo>
                  <a:lnTo>
                    <a:pt x="22160" y="19166"/>
                  </a:lnTo>
                  <a:lnTo>
                    <a:pt x="22373" y="19024"/>
                  </a:lnTo>
                  <a:lnTo>
                    <a:pt x="22516" y="18988"/>
                  </a:lnTo>
                  <a:lnTo>
                    <a:pt x="22552" y="18953"/>
                  </a:lnTo>
                  <a:lnTo>
                    <a:pt x="22552" y="18988"/>
                  </a:lnTo>
                  <a:lnTo>
                    <a:pt x="22623" y="19202"/>
                  </a:lnTo>
                  <a:lnTo>
                    <a:pt x="22730" y="19416"/>
                  </a:lnTo>
                  <a:lnTo>
                    <a:pt x="22908" y="19558"/>
                  </a:lnTo>
                  <a:lnTo>
                    <a:pt x="23122" y="19665"/>
                  </a:lnTo>
                  <a:lnTo>
                    <a:pt x="23335" y="19665"/>
                  </a:lnTo>
                  <a:lnTo>
                    <a:pt x="23585" y="19594"/>
                  </a:lnTo>
                  <a:lnTo>
                    <a:pt x="23798" y="19416"/>
                  </a:lnTo>
                  <a:lnTo>
                    <a:pt x="23977" y="19238"/>
                  </a:lnTo>
                  <a:lnTo>
                    <a:pt x="24083" y="19060"/>
                  </a:lnTo>
                  <a:lnTo>
                    <a:pt x="24226" y="18953"/>
                  </a:lnTo>
                  <a:lnTo>
                    <a:pt x="24404" y="18846"/>
                  </a:lnTo>
                  <a:lnTo>
                    <a:pt x="24547" y="18810"/>
                  </a:lnTo>
                  <a:lnTo>
                    <a:pt x="25188" y="18703"/>
                  </a:lnTo>
                  <a:lnTo>
                    <a:pt x="25188" y="18739"/>
                  </a:lnTo>
                  <a:lnTo>
                    <a:pt x="25223" y="18810"/>
                  </a:lnTo>
                  <a:lnTo>
                    <a:pt x="25366" y="19238"/>
                  </a:lnTo>
                  <a:lnTo>
                    <a:pt x="25580" y="19737"/>
                  </a:lnTo>
                  <a:lnTo>
                    <a:pt x="25758" y="20093"/>
                  </a:lnTo>
                  <a:lnTo>
                    <a:pt x="25900" y="20235"/>
                  </a:lnTo>
                  <a:lnTo>
                    <a:pt x="25972" y="20307"/>
                  </a:lnTo>
                  <a:lnTo>
                    <a:pt x="26221" y="20307"/>
                  </a:lnTo>
                  <a:lnTo>
                    <a:pt x="26221" y="20128"/>
                  </a:lnTo>
                  <a:lnTo>
                    <a:pt x="26257" y="19950"/>
                  </a:lnTo>
                  <a:lnTo>
                    <a:pt x="26363" y="19594"/>
                  </a:lnTo>
                  <a:lnTo>
                    <a:pt x="26435" y="19487"/>
                  </a:lnTo>
                  <a:lnTo>
                    <a:pt x="26542" y="19380"/>
                  </a:lnTo>
                  <a:lnTo>
                    <a:pt x="26648" y="19309"/>
                  </a:lnTo>
                  <a:lnTo>
                    <a:pt x="26827" y="19309"/>
                  </a:lnTo>
                  <a:lnTo>
                    <a:pt x="26969" y="19273"/>
                  </a:lnTo>
                  <a:lnTo>
                    <a:pt x="27076" y="19273"/>
                  </a:lnTo>
                  <a:lnTo>
                    <a:pt x="27218" y="19202"/>
                  </a:lnTo>
                  <a:lnTo>
                    <a:pt x="27290" y="19131"/>
                  </a:lnTo>
                  <a:lnTo>
                    <a:pt x="27361" y="19024"/>
                  </a:lnTo>
                  <a:lnTo>
                    <a:pt x="27361" y="18881"/>
                  </a:lnTo>
                  <a:lnTo>
                    <a:pt x="27361" y="18810"/>
                  </a:lnTo>
                  <a:lnTo>
                    <a:pt x="27503" y="18775"/>
                  </a:lnTo>
                  <a:lnTo>
                    <a:pt x="27575" y="18703"/>
                  </a:lnTo>
                  <a:lnTo>
                    <a:pt x="27646" y="18596"/>
                  </a:lnTo>
                  <a:lnTo>
                    <a:pt x="27646" y="18454"/>
                  </a:lnTo>
                  <a:lnTo>
                    <a:pt x="27610" y="18311"/>
                  </a:lnTo>
                  <a:lnTo>
                    <a:pt x="27468" y="18098"/>
                  </a:lnTo>
                  <a:lnTo>
                    <a:pt x="27361" y="17920"/>
                  </a:lnTo>
                  <a:lnTo>
                    <a:pt x="27753" y="17741"/>
                  </a:lnTo>
                  <a:lnTo>
                    <a:pt x="27931" y="17635"/>
                  </a:lnTo>
                  <a:lnTo>
                    <a:pt x="28073" y="17492"/>
                  </a:lnTo>
                  <a:lnTo>
                    <a:pt x="28216" y="17350"/>
                  </a:lnTo>
                  <a:lnTo>
                    <a:pt x="28287" y="17207"/>
                  </a:lnTo>
                  <a:lnTo>
                    <a:pt x="28430" y="17207"/>
                  </a:lnTo>
                  <a:lnTo>
                    <a:pt x="28501" y="17136"/>
                  </a:lnTo>
                  <a:lnTo>
                    <a:pt x="28537" y="17065"/>
                  </a:lnTo>
                  <a:lnTo>
                    <a:pt x="28537" y="16993"/>
                  </a:lnTo>
                  <a:lnTo>
                    <a:pt x="28465" y="16851"/>
                  </a:lnTo>
                  <a:lnTo>
                    <a:pt x="28430" y="16780"/>
                  </a:lnTo>
                  <a:lnTo>
                    <a:pt x="28430" y="16601"/>
                  </a:lnTo>
                  <a:lnTo>
                    <a:pt x="28572" y="16530"/>
                  </a:lnTo>
                  <a:lnTo>
                    <a:pt x="28715" y="16459"/>
                  </a:lnTo>
                  <a:lnTo>
                    <a:pt x="29035" y="16459"/>
                  </a:lnTo>
                  <a:lnTo>
                    <a:pt x="29213" y="16495"/>
                  </a:lnTo>
                  <a:lnTo>
                    <a:pt x="29320" y="16566"/>
                  </a:lnTo>
                  <a:lnTo>
                    <a:pt x="29392" y="16637"/>
                  </a:lnTo>
                  <a:lnTo>
                    <a:pt x="29890" y="17421"/>
                  </a:lnTo>
                  <a:lnTo>
                    <a:pt x="30104" y="17706"/>
                  </a:lnTo>
                  <a:lnTo>
                    <a:pt x="30104" y="17813"/>
                  </a:lnTo>
                  <a:lnTo>
                    <a:pt x="30175" y="17848"/>
                  </a:lnTo>
                  <a:lnTo>
                    <a:pt x="30318" y="18205"/>
                  </a:lnTo>
                  <a:lnTo>
                    <a:pt x="30425" y="17848"/>
                  </a:lnTo>
                  <a:lnTo>
                    <a:pt x="30425" y="17813"/>
                  </a:lnTo>
                  <a:lnTo>
                    <a:pt x="30460" y="17813"/>
                  </a:lnTo>
                  <a:lnTo>
                    <a:pt x="30532" y="17920"/>
                  </a:lnTo>
                  <a:lnTo>
                    <a:pt x="30567" y="18026"/>
                  </a:lnTo>
                  <a:lnTo>
                    <a:pt x="30567" y="18205"/>
                  </a:lnTo>
                  <a:lnTo>
                    <a:pt x="30532" y="18383"/>
                  </a:lnTo>
                  <a:lnTo>
                    <a:pt x="30460" y="18561"/>
                  </a:lnTo>
                  <a:lnTo>
                    <a:pt x="30318" y="18810"/>
                  </a:lnTo>
                  <a:lnTo>
                    <a:pt x="30247" y="19131"/>
                  </a:lnTo>
                  <a:lnTo>
                    <a:pt x="30175" y="19451"/>
                  </a:lnTo>
                  <a:lnTo>
                    <a:pt x="30140" y="19772"/>
                  </a:lnTo>
                  <a:lnTo>
                    <a:pt x="30175" y="19950"/>
                  </a:lnTo>
                  <a:lnTo>
                    <a:pt x="30211" y="20093"/>
                  </a:lnTo>
                  <a:lnTo>
                    <a:pt x="30318" y="20235"/>
                  </a:lnTo>
                  <a:lnTo>
                    <a:pt x="30389" y="20378"/>
                  </a:lnTo>
                  <a:lnTo>
                    <a:pt x="30532" y="20485"/>
                  </a:lnTo>
                  <a:lnTo>
                    <a:pt x="30674" y="20556"/>
                  </a:lnTo>
                  <a:lnTo>
                    <a:pt x="30817" y="20627"/>
                  </a:lnTo>
                  <a:lnTo>
                    <a:pt x="30959" y="20663"/>
                  </a:lnTo>
                  <a:lnTo>
                    <a:pt x="31208" y="20698"/>
                  </a:lnTo>
                  <a:lnTo>
                    <a:pt x="31422" y="20663"/>
                  </a:lnTo>
                  <a:lnTo>
                    <a:pt x="31422" y="20734"/>
                  </a:lnTo>
                  <a:lnTo>
                    <a:pt x="31458" y="20805"/>
                  </a:lnTo>
                  <a:lnTo>
                    <a:pt x="31529" y="20948"/>
                  </a:lnTo>
                  <a:lnTo>
                    <a:pt x="31672" y="21055"/>
                  </a:lnTo>
                  <a:lnTo>
                    <a:pt x="31885" y="21162"/>
                  </a:lnTo>
                  <a:lnTo>
                    <a:pt x="32099" y="21268"/>
                  </a:lnTo>
                  <a:lnTo>
                    <a:pt x="32277" y="21375"/>
                  </a:lnTo>
                  <a:lnTo>
                    <a:pt x="32348" y="21482"/>
                  </a:lnTo>
                  <a:lnTo>
                    <a:pt x="32384" y="21589"/>
                  </a:lnTo>
                  <a:lnTo>
                    <a:pt x="32348" y="21660"/>
                  </a:lnTo>
                  <a:lnTo>
                    <a:pt x="32277" y="21732"/>
                  </a:lnTo>
                  <a:lnTo>
                    <a:pt x="32206" y="21803"/>
                  </a:lnTo>
                  <a:lnTo>
                    <a:pt x="32028" y="21767"/>
                  </a:lnTo>
                  <a:lnTo>
                    <a:pt x="31850" y="21803"/>
                  </a:lnTo>
                  <a:lnTo>
                    <a:pt x="31636" y="21803"/>
                  </a:lnTo>
                  <a:lnTo>
                    <a:pt x="31458" y="21874"/>
                  </a:lnTo>
                  <a:lnTo>
                    <a:pt x="31422" y="21874"/>
                  </a:lnTo>
                  <a:lnTo>
                    <a:pt x="31458" y="21803"/>
                  </a:lnTo>
                  <a:lnTo>
                    <a:pt x="31529" y="21732"/>
                  </a:lnTo>
                  <a:lnTo>
                    <a:pt x="31600" y="21696"/>
                  </a:lnTo>
                  <a:lnTo>
                    <a:pt x="31600" y="21625"/>
                  </a:lnTo>
                  <a:lnTo>
                    <a:pt x="31600" y="21553"/>
                  </a:lnTo>
                  <a:lnTo>
                    <a:pt x="31529" y="21233"/>
                  </a:lnTo>
                  <a:lnTo>
                    <a:pt x="31529" y="21162"/>
                  </a:lnTo>
                  <a:lnTo>
                    <a:pt x="31458" y="21090"/>
                  </a:lnTo>
                  <a:lnTo>
                    <a:pt x="31351" y="21019"/>
                  </a:lnTo>
                  <a:lnTo>
                    <a:pt x="31173" y="20983"/>
                  </a:lnTo>
                  <a:lnTo>
                    <a:pt x="30923" y="21019"/>
                  </a:lnTo>
                  <a:lnTo>
                    <a:pt x="30638" y="21126"/>
                  </a:lnTo>
                  <a:lnTo>
                    <a:pt x="30460" y="21268"/>
                  </a:lnTo>
                  <a:lnTo>
                    <a:pt x="30389" y="21375"/>
                  </a:lnTo>
                  <a:lnTo>
                    <a:pt x="30353" y="21482"/>
                  </a:lnTo>
                  <a:lnTo>
                    <a:pt x="30318" y="21589"/>
                  </a:lnTo>
                  <a:lnTo>
                    <a:pt x="30353" y="21732"/>
                  </a:lnTo>
                  <a:lnTo>
                    <a:pt x="30460" y="21874"/>
                  </a:lnTo>
                  <a:lnTo>
                    <a:pt x="30603" y="21981"/>
                  </a:lnTo>
                  <a:lnTo>
                    <a:pt x="30817" y="22088"/>
                  </a:lnTo>
                  <a:lnTo>
                    <a:pt x="30923" y="22123"/>
                  </a:lnTo>
                  <a:lnTo>
                    <a:pt x="30995" y="22195"/>
                  </a:lnTo>
                  <a:lnTo>
                    <a:pt x="31030" y="22266"/>
                  </a:lnTo>
                  <a:lnTo>
                    <a:pt x="31066" y="22302"/>
                  </a:lnTo>
                  <a:lnTo>
                    <a:pt x="31030" y="22373"/>
                  </a:lnTo>
                  <a:lnTo>
                    <a:pt x="30923" y="22480"/>
                  </a:lnTo>
                  <a:lnTo>
                    <a:pt x="30710" y="22658"/>
                  </a:lnTo>
                  <a:lnTo>
                    <a:pt x="30603" y="22800"/>
                  </a:lnTo>
                  <a:lnTo>
                    <a:pt x="30567" y="22907"/>
                  </a:lnTo>
                  <a:lnTo>
                    <a:pt x="30567" y="23014"/>
                  </a:lnTo>
                  <a:lnTo>
                    <a:pt x="30603" y="23085"/>
                  </a:lnTo>
                  <a:lnTo>
                    <a:pt x="30638" y="23192"/>
                  </a:lnTo>
                  <a:lnTo>
                    <a:pt x="30781" y="23263"/>
                  </a:lnTo>
                  <a:lnTo>
                    <a:pt x="30959" y="23335"/>
                  </a:lnTo>
                  <a:lnTo>
                    <a:pt x="31387" y="23442"/>
                  </a:lnTo>
                  <a:lnTo>
                    <a:pt x="31707" y="23477"/>
                  </a:lnTo>
                  <a:lnTo>
                    <a:pt x="31778" y="23655"/>
                  </a:lnTo>
                  <a:lnTo>
                    <a:pt x="31885" y="23976"/>
                  </a:lnTo>
                  <a:lnTo>
                    <a:pt x="31885" y="24047"/>
                  </a:lnTo>
                  <a:lnTo>
                    <a:pt x="31885" y="24083"/>
                  </a:lnTo>
                  <a:lnTo>
                    <a:pt x="31814" y="24154"/>
                  </a:lnTo>
                  <a:lnTo>
                    <a:pt x="31814" y="24190"/>
                  </a:lnTo>
                  <a:lnTo>
                    <a:pt x="31814" y="24297"/>
                  </a:lnTo>
                  <a:lnTo>
                    <a:pt x="31850" y="24368"/>
                  </a:lnTo>
                  <a:lnTo>
                    <a:pt x="31992" y="24475"/>
                  </a:lnTo>
                  <a:lnTo>
                    <a:pt x="32063" y="24546"/>
                  </a:lnTo>
                  <a:lnTo>
                    <a:pt x="32099" y="24582"/>
                  </a:lnTo>
                  <a:lnTo>
                    <a:pt x="32206" y="24582"/>
                  </a:lnTo>
                  <a:lnTo>
                    <a:pt x="32384" y="24760"/>
                  </a:lnTo>
                  <a:lnTo>
                    <a:pt x="32527" y="24973"/>
                  </a:lnTo>
                  <a:lnTo>
                    <a:pt x="32633" y="25187"/>
                  </a:lnTo>
                  <a:lnTo>
                    <a:pt x="32812" y="25365"/>
                  </a:lnTo>
                  <a:lnTo>
                    <a:pt x="33025" y="25508"/>
                  </a:lnTo>
                  <a:lnTo>
                    <a:pt x="33203" y="25579"/>
                  </a:lnTo>
                  <a:lnTo>
                    <a:pt x="33453" y="25686"/>
                  </a:lnTo>
                  <a:lnTo>
                    <a:pt x="33453" y="25722"/>
                  </a:lnTo>
                  <a:lnTo>
                    <a:pt x="33631" y="25828"/>
                  </a:lnTo>
                  <a:lnTo>
                    <a:pt x="33667" y="25828"/>
                  </a:lnTo>
                  <a:lnTo>
                    <a:pt x="33845" y="25793"/>
                  </a:lnTo>
                  <a:lnTo>
                    <a:pt x="34023" y="25722"/>
                  </a:lnTo>
                  <a:lnTo>
                    <a:pt x="34237" y="25543"/>
                  </a:lnTo>
                  <a:lnTo>
                    <a:pt x="34272" y="25615"/>
                  </a:lnTo>
                  <a:lnTo>
                    <a:pt x="34308" y="25757"/>
                  </a:lnTo>
                  <a:lnTo>
                    <a:pt x="34415" y="25864"/>
                  </a:lnTo>
                  <a:lnTo>
                    <a:pt x="34486" y="25971"/>
                  </a:lnTo>
                  <a:lnTo>
                    <a:pt x="34593" y="26042"/>
                  </a:lnTo>
                  <a:lnTo>
                    <a:pt x="34700" y="26078"/>
                  </a:lnTo>
                  <a:lnTo>
                    <a:pt x="34807" y="26113"/>
                  </a:lnTo>
                  <a:lnTo>
                    <a:pt x="34913" y="26113"/>
                  </a:lnTo>
                  <a:lnTo>
                    <a:pt x="35020" y="26042"/>
                  </a:lnTo>
                  <a:lnTo>
                    <a:pt x="35163" y="25971"/>
                  </a:lnTo>
                  <a:lnTo>
                    <a:pt x="35270" y="25864"/>
                  </a:lnTo>
                  <a:lnTo>
                    <a:pt x="35590" y="25828"/>
                  </a:lnTo>
                  <a:lnTo>
                    <a:pt x="35769" y="25828"/>
                  </a:lnTo>
                  <a:lnTo>
                    <a:pt x="36089" y="25864"/>
                  </a:lnTo>
                  <a:lnTo>
                    <a:pt x="36232" y="25900"/>
                  </a:lnTo>
                  <a:lnTo>
                    <a:pt x="36374" y="25971"/>
                  </a:lnTo>
                  <a:lnTo>
                    <a:pt x="36517" y="26078"/>
                  </a:lnTo>
                  <a:lnTo>
                    <a:pt x="36873" y="26220"/>
                  </a:lnTo>
                  <a:lnTo>
                    <a:pt x="37087" y="26256"/>
                  </a:lnTo>
                  <a:lnTo>
                    <a:pt x="37621" y="26256"/>
                  </a:lnTo>
                  <a:lnTo>
                    <a:pt x="37906" y="26185"/>
                  </a:lnTo>
                  <a:lnTo>
                    <a:pt x="38155" y="26113"/>
                  </a:lnTo>
                  <a:lnTo>
                    <a:pt x="38619" y="26292"/>
                  </a:lnTo>
                  <a:lnTo>
                    <a:pt x="38939" y="26363"/>
                  </a:lnTo>
                  <a:lnTo>
                    <a:pt x="39224" y="26398"/>
                  </a:lnTo>
                  <a:lnTo>
                    <a:pt x="39438" y="26363"/>
                  </a:lnTo>
                  <a:lnTo>
                    <a:pt x="39509" y="26434"/>
                  </a:lnTo>
                  <a:lnTo>
                    <a:pt x="39687" y="26434"/>
                  </a:lnTo>
                  <a:lnTo>
                    <a:pt x="39759" y="26398"/>
                  </a:lnTo>
                  <a:lnTo>
                    <a:pt x="39759" y="26327"/>
                  </a:lnTo>
                  <a:lnTo>
                    <a:pt x="39794" y="26256"/>
                  </a:lnTo>
                  <a:lnTo>
                    <a:pt x="39830" y="26042"/>
                  </a:lnTo>
                  <a:lnTo>
                    <a:pt x="39794" y="25722"/>
                  </a:lnTo>
                  <a:lnTo>
                    <a:pt x="39794" y="25508"/>
                  </a:lnTo>
                  <a:lnTo>
                    <a:pt x="39830" y="25330"/>
                  </a:lnTo>
                  <a:lnTo>
                    <a:pt x="39865" y="25187"/>
                  </a:lnTo>
                  <a:lnTo>
                    <a:pt x="39901" y="25116"/>
                  </a:lnTo>
                  <a:lnTo>
                    <a:pt x="40542" y="24795"/>
                  </a:lnTo>
                  <a:lnTo>
                    <a:pt x="40899" y="24617"/>
                  </a:lnTo>
                  <a:lnTo>
                    <a:pt x="41255" y="24510"/>
                  </a:lnTo>
                  <a:lnTo>
                    <a:pt x="41362" y="24475"/>
                  </a:lnTo>
                  <a:lnTo>
                    <a:pt x="41469" y="24403"/>
                  </a:lnTo>
                  <a:lnTo>
                    <a:pt x="41540" y="24332"/>
                  </a:lnTo>
                  <a:lnTo>
                    <a:pt x="41611" y="24225"/>
                  </a:lnTo>
                  <a:lnTo>
                    <a:pt x="41682" y="23976"/>
                  </a:lnTo>
                  <a:lnTo>
                    <a:pt x="41682" y="23833"/>
                  </a:lnTo>
                  <a:lnTo>
                    <a:pt x="41647" y="23691"/>
                  </a:lnTo>
                  <a:lnTo>
                    <a:pt x="41647" y="23513"/>
                  </a:lnTo>
                  <a:lnTo>
                    <a:pt x="41718" y="23299"/>
                  </a:lnTo>
                  <a:lnTo>
                    <a:pt x="41825" y="23121"/>
                  </a:lnTo>
                  <a:lnTo>
                    <a:pt x="41932" y="22978"/>
                  </a:lnTo>
                  <a:lnTo>
                    <a:pt x="42039" y="22872"/>
                  </a:lnTo>
                  <a:lnTo>
                    <a:pt x="42110" y="22729"/>
                  </a:lnTo>
                  <a:lnTo>
                    <a:pt x="42181" y="22587"/>
                  </a:lnTo>
                  <a:lnTo>
                    <a:pt x="42181" y="22480"/>
                  </a:lnTo>
                  <a:lnTo>
                    <a:pt x="42181" y="22337"/>
                  </a:lnTo>
                  <a:lnTo>
                    <a:pt x="42145" y="22230"/>
                  </a:lnTo>
                  <a:lnTo>
                    <a:pt x="42074" y="22123"/>
                  </a:lnTo>
                  <a:lnTo>
                    <a:pt x="41967" y="22052"/>
                  </a:lnTo>
                  <a:lnTo>
                    <a:pt x="42181" y="22088"/>
                  </a:lnTo>
                  <a:lnTo>
                    <a:pt x="42359" y="22159"/>
                  </a:lnTo>
                  <a:lnTo>
                    <a:pt x="42502" y="22195"/>
                  </a:lnTo>
                  <a:lnTo>
                    <a:pt x="42573" y="22195"/>
                  </a:lnTo>
                  <a:lnTo>
                    <a:pt x="42680" y="22159"/>
                  </a:lnTo>
                  <a:lnTo>
                    <a:pt x="42751" y="22088"/>
                  </a:lnTo>
                  <a:lnTo>
                    <a:pt x="42787" y="21981"/>
                  </a:lnTo>
                  <a:lnTo>
                    <a:pt x="42787" y="21874"/>
                  </a:lnTo>
                  <a:lnTo>
                    <a:pt x="42751" y="21732"/>
                  </a:lnTo>
                  <a:lnTo>
                    <a:pt x="42680" y="21553"/>
                  </a:lnTo>
                  <a:lnTo>
                    <a:pt x="42609" y="21375"/>
                  </a:lnTo>
                  <a:lnTo>
                    <a:pt x="42609" y="21162"/>
                  </a:lnTo>
                  <a:lnTo>
                    <a:pt x="42609" y="21019"/>
                  </a:lnTo>
                  <a:lnTo>
                    <a:pt x="42680" y="20912"/>
                  </a:lnTo>
                  <a:lnTo>
                    <a:pt x="42751" y="20805"/>
                  </a:lnTo>
                  <a:lnTo>
                    <a:pt x="42787" y="20734"/>
                  </a:lnTo>
                  <a:lnTo>
                    <a:pt x="42787" y="20627"/>
                  </a:lnTo>
                  <a:lnTo>
                    <a:pt x="42787" y="20520"/>
                  </a:lnTo>
                  <a:lnTo>
                    <a:pt x="42715" y="20413"/>
                  </a:lnTo>
                  <a:lnTo>
                    <a:pt x="42644" y="20342"/>
                  </a:lnTo>
                  <a:lnTo>
                    <a:pt x="42537" y="20271"/>
                  </a:lnTo>
                  <a:lnTo>
                    <a:pt x="42395" y="20235"/>
                  </a:lnTo>
                  <a:lnTo>
                    <a:pt x="42288" y="20200"/>
                  </a:lnTo>
                  <a:lnTo>
                    <a:pt x="42217" y="20128"/>
                  </a:lnTo>
                  <a:lnTo>
                    <a:pt x="42181" y="20057"/>
                  </a:lnTo>
                  <a:lnTo>
                    <a:pt x="42181" y="19986"/>
                  </a:lnTo>
                  <a:lnTo>
                    <a:pt x="42217" y="19772"/>
                  </a:lnTo>
                  <a:lnTo>
                    <a:pt x="42181" y="19558"/>
                  </a:lnTo>
                  <a:lnTo>
                    <a:pt x="42145" y="19309"/>
                  </a:lnTo>
                  <a:lnTo>
                    <a:pt x="42074" y="19095"/>
                  </a:lnTo>
                  <a:lnTo>
                    <a:pt x="42039" y="18953"/>
                  </a:lnTo>
                  <a:lnTo>
                    <a:pt x="42003" y="18775"/>
                  </a:lnTo>
                  <a:lnTo>
                    <a:pt x="42039" y="18632"/>
                  </a:lnTo>
                  <a:lnTo>
                    <a:pt x="42074" y="18490"/>
                  </a:lnTo>
                  <a:lnTo>
                    <a:pt x="42145" y="18276"/>
                  </a:lnTo>
                  <a:lnTo>
                    <a:pt x="42145" y="18062"/>
                  </a:lnTo>
                  <a:lnTo>
                    <a:pt x="42110" y="17813"/>
                  </a:lnTo>
                  <a:lnTo>
                    <a:pt x="42003" y="17599"/>
                  </a:lnTo>
                  <a:lnTo>
                    <a:pt x="41967" y="17528"/>
                  </a:lnTo>
                  <a:lnTo>
                    <a:pt x="42252" y="17528"/>
                  </a:lnTo>
                  <a:lnTo>
                    <a:pt x="42395" y="17492"/>
                  </a:lnTo>
                  <a:lnTo>
                    <a:pt x="42644" y="17385"/>
                  </a:lnTo>
                  <a:lnTo>
                    <a:pt x="42894" y="17171"/>
                  </a:lnTo>
                  <a:lnTo>
                    <a:pt x="43000" y="17065"/>
                  </a:lnTo>
                  <a:lnTo>
                    <a:pt x="43107" y="16922"/>
                  </a:lnTo>
                  <a:lnTo>
                    <a:pt x="43143" y="16815"/>
                  </a:lnTo>
                  <a:lnTo>
                    <a:pt x="43179" y="16708"/>
                  </a:lnTo>
                  <a:lnTo>
                    <a:pt x="43179" y="16601"/>
                  </a:lnTo>
                  <a:lnTo>
                    <a:pt x="43143" y="16495"/>
                  </a:lnTo>
                  <a:lnTo>
                    <a:pt x="43072" y="16423"/>
                  </a:lnTo>
                  <a:lnTo>
                    <a:pt x="42965" y="16388"/>
                  </a:lnTo>
                  <a:lnTo>
                    <a:pt x="42858" y="16352"/>
                  </a:lnTo>
                  <a:lnTo>
                    <a:pt x="42680" y="16388"/>
                  </a:lnTo>
                  <a:lnTo>
                    <a:pt x="42466" y="16495"/>
                  </a:lnTo>
                  <a:lnTo>
                    <a:pt x="42217" y="16566"/>
                  </a:lnTo>
                  <a:lnTo>
                    <a:pt x="42003" y="16601"/>
                  </a:lnTo>
                  <a:lnTo>
                    <a:pt x="41896" y="16601"/>
                  </a:lnTo>
                  <a:lnTo>
                    <a:pt x="41860" y="16566"/>
                  </a:lnTo>
                  <a:lnTo>
                    <a:pt x="41825" y="16281"/>
                  </a:lnTo>
                  <a:lnTo>
                    <a:pt x="41860" y="16103"/>
                  </a:lnTo>
                  <a:lnTo>
                    <a:pt x="42074" y="15461"/>
                  </a:lnTo>
                  <a:lnTo>
                    <a:pt x="42181" y="15283"/>
                  </a:lnTo>
                  <a:lnTo>
                    <a:pt x="42359" y="15070"/>
                  </a:lnTo>
                  <a:lnTo>
                    <a:pt x="42573" y="14820"/>
                  </a:lnTo>
                  <a:lnTo>
                    <a:pt x="42858" y="14606"/>
                  </a:lnTo>
                  <a:lnTo>
                    <a:pt x="43036" y="14428"/>
                  </a:lnTo>
                  <a:lnTo>
                    <a:pt x="43143" y="14250"/>
                  </a:lnTo>
                  <a:lnTo>
                    <a:pt x="43179" y="14108"/>
                  </a:lnTo>
                  <a:lnTo>
                    <a:pt x="43143" y="14001"/>
                  </a:lnTo>
                  <a:lnTo>
                    <a:pt x="43107" y="13894"/>
                  </a:lnTo>
                  <a:lnTo>
                    <a:pt x="43036" y="13787"/>
                  </a:lnTo>
                  <a:lnTo>
                    <a:pt x="42929" y="13716"/>
                  </a:lnTo>
                  <a:lnTo>
                    <a:pt x="42715" y="13645"/>
                  </a:lnTo>
                  <a:lnTo>
                    <a:pt x="42502" y="13609"/>
                  </a:lnTo>
                  <a:lnTo>
                    <a:pt x="42324" y="13645"/>
                  </a:lnTo>
                  <a:lnTo>
                    <a:pt x="42181" y="13645"/>
                  </a:lnTo>
                  <a:lnTo>
                    <a:pt x="42039" y="13716"/>
                  </a:lnTo>
                  <a:lnTo>
                    <a:pt x="41932" y="13787"/>
                  </a:lnTo>
                  <a:lnTo>
                    <a:pt x="41825" y="13894"/>
                  </a:lnTo>
                  <a:lnTo>
                    <a:pt x="41789" y="14001"/>
                  </a:lnTo>
                  <a:lnTo>
                    <a:pt x="41754" y="14143"/>
                  </a:lnTo>
                  <a:lnTo>
                    <a:pt x="41754" y="14179"/>
                  </a:lnTo>
                  <a:lnTo>
                    <a:pt x="41611" y="14179"/>
                  </a:lnTo>
                  <a:lnTo>
                    <a:pt x="41575" y="14072"/>
                  </a:lnTo>
                  <a:lnTo>
                    <a:pt x="41504" y="13858"/>
                  </a:lnTo>
                  <a:lnTo>
                    <a:pt x="41433" y="13787"/>
                  </a:lnTo>
                  <a:lnTo>
                    <a:pt x="41326" y="13751"/>
                  </a:lnTo>
                  <a:lnTo>
                    <a:pt x="41255" y="13787"/>
                  </a:lnTo>
                  <a:lnTo>
                    <a:pt x="41219" y="13823"/>
                  </a:lnTo>
                  <a:lnTo>
                    <a:pt x="41148" y="13894"/>
                  </a:lnTo>
                  <a:lnTo>
                    <a:pt x="41148" y="14001"/>
                  </a:lnTo>
                  <a:lnTo>
                    <a:pt x="41005" y="13965"/>
                  </a:lnTo>
                  <a:lnTo>
                    <a:pt x="40899" y="13965"/>
                  </a:lnTo>
                  <a:lnTo>
                    <a:pt x="40756" y="14001"/>
                  </a:lnTo>
                  <a:lnTo>
                    <a:pt x="40649" y="14072"/>
                  </a:lnTo>
                  <a:lnTo>
                    <a:pt x="40578" y="14108"/>
                  </a:lnTo>
                  <a:lnTo>
                    <a:pt x="40578" y="14072"/>
                  </a:lnTo>
                  <a:lnTo>
                    <a:pt x="40578" y="13894"/>
                  </a:lnTo>
                  <a:lnTo>
                    <a:pt x="40542" y="13716"/>
                  </a:lnTo>
                  <a:lnTo>
                    <a:pt x="40435" y="12968"/>
                  </a:lnTo>
                  <a:lnTo>
                    <a:pt x="40364" y="13395"/>
                  </a:lnTo>
                  <a:lnTo>
                    <a:pt x="40257" y="13324"/>
                  </a:lnTo>
                  <a:lnTo>
                    <a:pt x="40150" y="13146"/>
                  </a:lnTo>
                  <a:lnTo>
                    <a:pt x="40115" y="12932"/>
                  </a:lnTo>
                  <a:lnTo>
                    <a:pt x="40115" y="12825"/>
                  </a:lnTo>
                  <a:lnTo>
                    <a:pt x="40150" y="12754"/>
                  </a:lnTo>
                  <a:lnTo>
                    <a:pt x="40293" y="12576"/>
                  </a:lnTo>
                  <a:lnTo>
                    <a:pt x="40435" y="12433"/>
                  </a:lnTo>
                  <a:lnTo>
                    <a:pt x="40542" y="12255"/>
                  </a:lnTo>
                  <a:lnTo>
                    <a:pt x="40578" y="12113"/>
                  </a:lnTo>
                  <a:lnTo>
                    <a:pt x="40578" y="11970"/>
                  </a:lnTo>
                  <a:lnTo>
                    <a:pt x="40542" y="11935"/>
                  </a:lnTo>
                  <a:lnTo>
                    <a:pt x="40471" y="11863"/>
                  </a:lnTo>
                  <a:lnTo>
                    <a:pt x="40364" y="11792"/>
                  </a:lnTo>
                  <a:lnTo>
                    <a:pt x="40222" y="11756"/>
                  </a:lnTo>
                  <a:lnTo>
                    <a:pt x="40079" y="11756"/>
                  </a:lnTo>
                  <a:lnTo>
                    <a:pt x="40115" y="11650"/>
                  </a:lnTo>
                  <a:lnTo>
                    <a:pt x="40079" y="11578"/>
                  </a:lnTo>
                  <a:lnTo>
                    <a:pt x="40044" y="11471"/>
                  </a:lnTo>
                  <a:lnTo>
                    <a:pt x="39901" y="11471"/>
                  </a:lnTo>
                  <a:lnTo>
                    <a:pt x="39794" y="11507"/>
                  </a:lnTo>
                  <a:lnTo>
                    <a:pt x="39367" y="11685"/>
                  </a:lnTo>
                  <a:lnTo>
                    <a:pt x="39153" y="11756"/>
                  </a:lnTo>
                  <a:lnTo>
                    <a:pt x="38975" y="11792"/>
                  </a:lnTo>
                  <a:lnTo>
                    <a:pt x="38904" y="11792"/>
                  </a:lnTo>
                  <a:lnTo>
                    <a:pt x="38904" y="11436"/>
                  </a:lnTo>
                  <a:lnTo>
                    <a:pt x="38832" y="11151"/>
                  </a:lnTo>
                  <a:lnTo>
                    <a:pt x="38832" y="11044"/>
                  </a:lnTo>
                  <a:lnTo>
                    <a:pt x="38868" y="10937"/>
                  </a:lnTo>
                  <a:lnTo>
                    <a:pt x="38832" y="10866"/>
                  </a:lnTo>
                  <a:lnTo>
                    <a:pt x="38797" y="10795"/>
                  </a:lnTo>
                  <a:lnTo>
                    <a:pt x="38761" y="10367"/>
                  </a:lnTo>
                  <a:lnTo>
                    <a:pt x="38583" y="10759"/>
                  </a:lnTo>
                  <a:lnTo>
                    <a:pt x="38547" y="10795"/>
                  </a:lnTo>
                  <a:lnTo>
                    <a:pt x="38476" y="10901"/>
                  </a:lnTo>
                  <a:lnTo>
                    <a:pt x="38476" y="11008"/>
                  </a:lnTo>
                  <a:lnTo>
                    <a:pt x="38262" y="11365"/>
                  </a:lnTo>
                  <a:lnTo>
                    <a:pt x="38120" y="11543"/>
                  </a:lnTo>
                  <a:lnTo>
                    <a:pt x="38013" y="11614"/>
                  </a:lnTo>
                  <a:lnTo>
                    <a:pt x="37799" y="11329"/>
                  </a:lnTo>
                  <a:lnTo>
                    <a:pt x="37728" y="11080"/>
                  </a:lnTo>
                  <a:lnTo>
                    <a:pt x="37550" y="10510"/>
                  </a:lnTo>
                  <a:lnTo>
                    <a:pt x="37479" y="10260"/>
                  </a:lnTo>
                  <a:lnTo>
                    <a:pt x="37372" y="10082"/>
                  </a:lnTo>
                  <a:lnTo>
                    <a:pt x="37300" y="9904"/>
                  </a:lnTo>
                  <a:lnTo>
                    <a:pt x="37158" y="9655"/>
                  </a:lnTo>
                  <a:lnTo>
                    <a:pt x="36944" y="9405"/>
                  </a:lnTo>
                  <a:lnTo>
                    <a:pt x="36695" y="9227"/>
                  </a:lnTo>
                  <a:lnTo>
                    <a:pt x="36552" y="9191"/>
                  </a:lnTo>
                  <a:lnTo>
                    <a:pt x="36410" y="9156"/>
                  </a:lnTo>
                  <a:lnTo>
                    <a:pt x="35911" y="9120"/>
                  </a:lnTo>
                  <a:lnTo>
                    <a:pt x="35662" y="9156"/>
                  </a:lnTo>
                  <a:lnTo>
                    <a:pt x="35412" y="9191"/>
                  </a:lnTo>
                  <a:lnTo>
                    <a:pt x="35341" y="9156"/>
                  </a:lnTo>
                  <a:lnTo>
                    <a:pt x="35305" y="9085"/>
                  </a:lnTo>
                  <a:lnTo>
                    <a:pt x="35270" y="9013"/>
                  </a:lnTo>
                  <a:lnTo>
                    <a:pt x="35270" y="8871"/>
                  </a:lnTo>
                  <a:lnTo>
                    <a:pt x="35270" y="8728"/>
                  </a:lnTo>
                  <a:lnTo>
                    <a:pt x="35305" y="8372"/>
                  </a:lnTo>
                  <a:lnTo>
                    <a:pt x="35412" y="8408"/>
                  </a:lnTo>
                  <a:lnTo>
                    <a:pt x="35519" y="8408"/>
                  </a:lnTo>
                  <a:lnTo>
                    <a:pt x="35555" y="8336"/>
                  </a:lnTo>
                  <a:lnTo>
                    <a:pt x="35590" y="8265"/>
                  </a:lnTo>
                  <a:lnTo>
                    <a:pt x="35590" y="8194"/>
                  </a:lnTo>
                  <a:lnTo>
                    <a:pt x="35555" y="8123"/>
                  </a:lnTo>
                  <a:lnTo>
                    <a:pt x="35519" y="8051"/>
                  </a:lnTo>
                  <a:lnTo>
                    <a:pt x="35448" y="7980"/>
                  </a:lnTo>
                  <a:lnTo>
                    <a:pt x="35234" y="7909"/>
                  </a:lnTo>
                  <a:lnTo>
                    <a:pt x="35020" y="7838"/>
                  </a:lnTo>
                  <a:lnTo>
                    <a:pt x="34807" y="7838"/>
                  </a:lnTo>
                  <a:lnTo>
                    <a:pt x="35020" y="7731"/>
                  </a:lnTo>
                  <a:lnTo>
                    <a:pt x="35127" y="7624"/>
                  </a:lnTo>
                  <a:lnTo>
                    <a:pt x="35198" y="7481"/>
                  </a:lnTo>
                  <a:lnTo>
                    <a:pt x="35234" y="7339"/>
                  </a:lnTo>
                  <a:lnTo>
                    <a:pt x="35234" y="7303"/>
                  </a:lnTo>
                  <a:lnTo>
                    <a:pt x="35198" y="7232"/>
                  </a:lnTo>
                  <a:lnTo>
                    <a:pt x="35127" y="7125"/>
                  </a:lnTo>
                  <a:lnTo>
                    <a:pt x="35020" y="7054"/>
                  </a:lnTo>
                  <a:lnTo>
                    <a:pt x="34913" y="7018"/>
                  </a:lnTo>
                  <a:lnTo>
                    <a:pt x="34842" y="6947"/>
                  </a:lnTo>
                  <a:lnTo>
                    <a:pt x="34807" y="6876"/>
                  </a:lnTo>
                  <a:lnTo>
                    <a:pt x="34807" y="6805"/>
                  </a:lnTo>
                  <a:lnTo>
                    <a:pt x="34913" y="6484"/>
                  </a:lnTo>
                  <a:lnTo>
                    <a:pt x="35092" y="6199"/>
                  </a:lnTo>
                  <a:lnTo>
                    <a:pt x="35127" y="6092"/>
                  </a:lnTo>
                  <a:lnTo>
                    <a:pt x="35163" y="5985"/>
                  </a:lnTo>
                  <a:lnTo>
                    <a:pt x="35127" y="5878"/>
                  </a:lnTo>
                  <a:lnTo>
                    <a:pt x="35127" y="5736"/>
                  </a:lnTo>
                  <a:lnTo>
                    <a:pt x="35056" y="5629"/>
                  </a:lnTo>
                  <a:lnTo>
                    <a:pt x="34985" y="5522"/>
                  </a:lnTo>
                  <a:lnTo>
                    <a:pt x="34913" y="5415"/>
                  </a:lnTo>
                  <a:lnTo>
                    <a:pt x="34771" y="5308"/>
                  </a:lnTo>
                  <a:lnTo>
                    <a:pt x="34664" y="5273"/>
                  </a:lnTo>
                  <a:lnTo>
                    <a:pt x="34522" y="5237"/>
                  </a:lnTo>
                  <a:lnTo>
                    <a:pt x="34343" y="5237"/>
                  </a:lnTo>
                  <a:lnTo>
                    <a:pt x="34201" y="5273"/>
                  </a:lnTo>
                  <a:lnTo>
                    <a:pt x="34058" y="5344"/>
                  </a:lnTo>
                  <a:lnTo>
                    <a:pt x="33880" y="5415"/>
                  </a:lnTo>
                  <a:lnTo>
                    <a:pt x="33738" y="5558"/>
                  </a:lnTo>
                  <a:lnTo>
                    <a:pt x="33631" y="5700"/>
                  </a:lnTo>
                  <a:lnTo>
                    <a:pt x="33275" y="6163"/>
                  </a:lnTo>
                  <a:lnTo>
                    <a:pt x="32883" y="6092"/>
                  </a:lnTo>
                  <a:lnTo>
                    <a:pt x="32740" y="6056"/>
                  </a:lnTo>
                  <a:lnTo>
                    <a:pt x="32562" y="5950"/>
                  </a:lnTo>
                  <a:lnTo>
                    <a:pt x="32384" y="5843"/>
                  </a:lnTo>
                  <a:lnTo>
                    <a:pt x="32206" y="5700"/>
                  </a:lnTo>
                  <a:lnTo>
                    <a:pt x="32206" y="5665"/>
                  </a:lnTo>
                  <a:lnTo>
                    <a:pt x="32206" y="5593"/>
                  </a:lnTo>
                  <a:lnTo>
                    <a:pt x="32242" y="5522"/>
                  </a:lnTo>
                  <a:lnTo>
                    <a:pt x="32313" y="5415"/>
                  </a:lnTo>
                  <a:lnTo>
                    <a:pt x="32420" y="5308"/>
                  </a:lnTo>
                  <a:lnTo>
                    <a:pt x="32598" y="5237"/>
                  </a:lnTo>
                  <a:lnTo>
                    <a:pt x="32812" y="5095"/>
                  </a:lnTo>
                  <a:lnTo>
                    <a:pt x="32954" y="4952"/>
                  </a:lnTo>
                  <a:lnTo>
                    <a:pt x="33061" y="4810"/>
                  </a:lnTo>
                  <a:lnTo>
                    <a:pt x="33132" y="4631"/>
                  </a:lnTo>
                  <a:lnTo>
                    <a:pt x="33097" y="4525"/>
                  </a:lnTo>
                  <a:lnTo>
                    <a:pt x="33061" y="4418"/>
                  </a:lnTo>
                  <a:lnTo>
                    <a:pt x="32990" y="4311"/>
                  </a:lnTo>
                  <a:lnTo>
                    <a:pt x="32883" y="4204"/>
                  </a:lnTo>
                  <a:lnTo>
                    <a:pt x="32455" y="3919"/>
                  </a:lnTo>
                  <a:lnTo>
                    <a:pt x="32135" y="3741"/>
                  </a:lnTo>
                  <a:lnTo>
                    <a:pt x="32099" y="3563"/>
                  </a:lnTo>
                  <a:lnTo>
                    <a:pt x="32063" y="3385"/>
                  </a:lnTo>
                  <a:lnTo>
                    <a:pt x="32063" y="3206"/>
                  </a:lnTo>
                  <a:lnTo>
                    <a:pt x="32063" y="2921"/>
                  </a:lnTo>
                  <a:lnTo>
                    <a:pt x="31992" y="2636"/>
                  </a:lnTo>
                  <a:lnTo>
                    <a:pt x="31850" y="2387"/>
                  </a:lnTo>
                  <a:lnTo>
                    <a:pt x="31778" y="2280"/>
                  </a:lnTo>
                  <a:lnTo>
                    <a:pt x="31707" y="2209"/>
                  </a:lnTo>
                  <a:lnTo>
                    <a:pt x="31493" y="2102"/>
                  </a:lnTo>
                  <a:lnTo>
                    <a:pt x="31280" y="2066"/>
                  </a:lnTo>
                  <a:lnTo>
                    <a:pt x="31066" y="2031"/>
                  </a:lnTo>
                  <a:lnTo>
                    <a:pt x="30852" y="2031"/>
                  </a:lnTo>
                  <a:lnTo>
                    <a:pt x="30638" y="2102"/>
                  </a:lnTo>
                  <a:lnTo>
                    <a:pt x="30460" y="2245"/>
                  </a:lnTo>
                  <a:lnTo>
                    <a:pt x="30282" y="2387"/>
                  </a:lnTo>
                  <a:lnTo>
                    <a:pt x="30140" y="2565"/>
                  </a:lnTo>
                  <a:lnTo>
                    <a:pt x="30068" y="2672"/>
                  </a:lnTo>
                  <a:lnTo>
                    <a:pt x="29962" y="2743"/>
                  </a:lnTo>
                  <a:lnTo>
                    <a:pt x="29855" y="2815"/>
                  </a:lnTo>
                  <a:lnTo>
                    <a:pt x="29783" y="2815"/>
                  </a:lnTo>
                  <a:lnTo>
                    <a:pt x="29641" y="2779"/>
                  </a:lnTo>
                  <a:lnTo>
                    <a:pt x="29498" y="2708"/>
                  </a:lnTo>
                  <a:lnTo>
                    <a:pt x="29320" y="2565"/>
                  </a:lnTo>
                  <a:lnTo>
                    <a:pt x="29142" y="2423"/>
                  </a:lnTo>
                  <a:lnTo>
                    <a:pt x="29000" y="2316"/>
                  </a:lnTo>
                  <a:lnTo>
                    <a:pt x="28893" y="2245"/>
                  </a:lnTo>
                  <a:lnTo>
                    <a:pt x="28750" y="2209"/>
                  </a:lnTo>
                  <a:lnTo>
                    <a:pt x="28643" y="2173"/>
                  </a:lnTo>
                  <a:lnTo>
                    <a:pt x="28537" y="2173"/>
                  </a:lnTo>
                  <a:lnTo>
                    <a:pt x="28430" y="2209"/>
                  </a:lnTo>
                  <a:lnTo>
                    <a:pt x="28358" y="2280"/>
                  </a:lnTo>
                  <a:lnTo>
                    <a:pt x="28287" y="2351"/>
                  </a:lnTo>
                  <a:lnTo>
                    <a:pt x="28145" y="2636"/>
                  </a:lnTo>
                  <a:lnTo>
                    <a:pt x="27931" y="2601"/>
                  </a:lnTo>
                  <a:lnTo>
                    <a:pt x="27682" y="1675"/>
                  </a:lnTo>
                  <a:lnTo>
                    <a:pt x="28252" y="962"/>
                  </a:lnTo>
                  <a:lnTo>
                    <a:pt x="28358" y="820"/>
                  </a:lnTo>
                  <a:lnTo>
                    <a:pt x="28430" y="713"/>
                  </a:lnTo>
                  <a:lnTo>
                    <a:pt x="28465" y="570"/>
                  </a:lnTo>
                  <a:lnTo>
                    <a:pt x="28430" y="463"/>
                  </a:lnTo>
                  <a:lnTo>
                    <a:pt x="28394" y="428"/>
                  </a:lnTo>
                  <a:lnTo>
                    <a:pt x="28323" y="356"/>
                  </a:lnTo>
                  <a:lnTo>
                    <a:pt x="28180" y="321"/>
                  </a:lnTo>
                  <a:lnTo>
                    <a:pt x="28002" y="321"/>
                  </a:lnTo>
                  <a:lnTo>
                    <a:pt x="27753" y="356"/>
                  </a:lnTo>
                  <a:lnTo>
                    <a:pt x="27503" y="392"/>
                  </a:lnTo>
                  <a:lnTo>
                    <a:pt x="27432" y="392"/>
                  </a:lnTo>
                  <a:lnTo>
                    <a:pt x="27290" y="356"/>
                  </a:lnTo>
                  <a:lnTo>
                    <a:pt x="27147" y="356"/>
                  </a:lnTo>
                  <a:lnTo>
                    <a:pt x="27076" y="285"/>
                  </a:lnTo>
                  <a:lnTo>
                    <a:pt x="27005" y="250"/>
                  </a:lnTo>
                  <a:lnTo>
                    <a:pt x="26791" y="178"/>
                  </a:lnTo>
                  <a:lnTo>
                    <a:pt x="26470" y="143"/>
                  </a:lnTo>
                  <a:lnTo>
                    <a:pt x="26221" y="143"/>
                  </a:lnTo>
                  <a:lnTo>
                    <a:pt x="26007" y="250"/>
                  </a:lnTo>
                  <a:lnTo>
                    <a:pt x="25829" y="392"/>
                  </a:lnTo>
                  <a:lnTo>
                    <a:pt x="25651" y="535"/>
                  </a:lnTo>
                  <a:lnTo>
                    <a:pt x="25508" y="428"/>
                  </a:lnTo>
                  <a:lnTo>
                    <a:pt x="25366" y="356"/>
                  </a:lnTo>
                  <a:lnTo>
                    <a:pt x="25152" y="285"/>
                  </a:lnTo>
                  <a:lnTo>
                    <a:pt x="24903" y="250"/>
                  </a:lnTo>
                  <a:lnTo>
                    <a:pt x="24653" y="250"/>
                  </a:lnTo>
                  <a:lnTo>
                    <a:pt x="24475" y="285"/>
                  </a:lnTo>
                  <a:lnTo>
                    <a:pt x="24119" y="392"/>
                  </a:lnTo>
                  <a:lnTo>
                    <a:pt x="24119" y="285"/>
                  </a:lnTo>
                  <a:lnTo>
                    <a:pt x="24048" y="143"/>
                  </a:lnTo>
                  <a:lnTo>
                    <a:pt x="23977" y="36"/>
                  </a:lnTo>
                  <a:lnTo>
                    <a:pt x="23905" y="36"/>
                  </a:lnTo>
                  <a:lnTo>
                    <a:pt x="238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0"/>
            <p:cNvSpPr/>
            <p:nvPr/>
          </p:nvSpPr>
          <p:spPr>
            <a:xfrm>
              <a:off x="2192150" y="3158975"/>
              <a:ext cx="1079475" cy="660875"/>
            </a:xfrm>
            <a:custGeom>
              <a:avLst/>
              <a:gdLst/>
              <a:ahLst/>
              <a:cxnLst/>
              <a:rect l="l" t="t" r="r" b="b"/>
              <a:pathLst>
                <a:path w="43179" h="26435" fill="none" extrusionOk="0">
                  <a:moveTo>
                    <a:pt x="27682" y="1675"/>
                  </a:moveTo>
                  <a:lnTo>
                    <a:pt x="27682" y="1675"/>
                  </a:lnTo>
                  <a:lnTo>
                    <a:pt x="28252" y="962"/>
                  </a:lnTo>
                  <a:lnTo>
                    <a:pt x="28252" y="962"/>
                  </a:lnTo>
                  <a:lnTo>
                    <a:pt x="28358" y="820"/>
                  </a:lnTo>
                  <a:lnTo>
                    <a:pt x="28430" y="713"/>
                  </a:lnTo>
                  <a:lnTo>
                    <a:pt x="28465" y="570"/>
                  </a:lnTo>
                  <a:lnTo>
                    <a:pt x="28430" y="463"/>
                  </a:lnTo>
                  <a:lnTo>
                    <a:pt x="28430" y="463"/>
                  </a:lnTo>
                  <a:lnTo>
                    <a:pt x="28394" y="428"/>
                  </a:lnTo>
                  <a:lnTo>
                    <a:pt x="28323" y="356"/>
                  </a:lnTo>
                  <a:lnTo>
                    <a:pt x="28180" y="321"/>
                  </a:lnTo>
                  <a:lnTo>
                    <a:pt x="28002" y="321"/>
                  </a:lnTo>
                  <a:lnTo>
                    <a:pt x="28002" y="321"/>
                  </a:lnTo>
                  <a:lnTo>
                    <a:pt x="27753" y="356"/>
                  </a:lnTo>
                  <a:lnTo>
                    <a:pt x="27503" y="392"/>
                  </a:lnTo>
                  <a:lnTo>
                    <a:pt x="27503" y="392"/>
                  </a:lnTo>
                  <a:lnTo>
                    <a:pt x="27432" y="392"/>
                  </a:lnTo>
                  <a:lnTo>
                    <a:pt x="27432" y="392"/>
                  </a:lnTo>
                  <a:lnTo>
                    <a:pt x="27290" y="356"/>
                  </a:lnTo>
                  <a:lnTo>
                    <a:pt x="27147" y="356"/>
                  </a:lnTo>
                  <a:lnTo>
                    <a:pt x="27147" y="356"/>
                  </a:lnTo>
                  <a:lnTo>
                    <a:pt x="27076" y="285"/>
                  </a:lnTo>
                  <a:lnTo>
                    <a:pt x="27005" y="250"/>
                  </a:lnTo>
                  <a:lnTo>
                    <a:pt x="26791" y="178"/>
                  </a:lnTo>
                  <a:lnTo>
                    <a:pt x="26470" y="143"/>
                  </a:lnTo>
                  <a:lnTo>
                    <a:pt x="26435" y="143"/>
                  </a:lnTo>
                  <a:lnTo>
                    <a:pt x="26435" y="143"/>
                  </a:lnTo>
                  <a:lnTo>
                    <a:pt x="26221" y="143"/>
                  </a:lnTo>
                  <a:lnTo>
                    <a:pt x="26007" y="250"/>
                  </a:lnTo>
                  <a:lnTo>
                    <a:pt x="25829" y="392"/>
                  </a:lnTo>
                  <a:lnTo>
                    <a:pt x="25651" y="535"/>
                  </a:lnTo>
                  <a:lnTo>
                    <a:pt x="25651" y="535"/>
                  </a:lnTo>
                  <a:lnTo>
                    <a:pt x="25508" y="428"/>
                  </a:lnTo>
                  <a:lnTo>
                    <a:pt x="25366" y="356"/>
                  </a:lnTo>
                  <a:lnTo>
                    <a:pt x="25366" y="356"/>
                  </a:lnTo>
                  <a:lnTo>
                    <a:pt x="25152" y="285"/>
                  </a:lnTo>
                  <a:lnTo>
                    <a:pt x="24903" y="250"/>
                  </a:lnTo>
                  <a:lnTo>
                    <a:pt x="24653" y="250"/>
                  </a:lnTo>
                  <a:lnTo>
                    <a:pt x="24475" y="285"/>
                  </a:lnTo>
                  <a:lnTo>
                    <a:pt x="24475" y="285"/>
                  </a:lnTo>
                  <a:lnTo>
                    <a:pt x="24119" y="392"/>
                  </a:lnTo>
                  <a:lnTo>
                    <a:pt x="24119" y="392"/>
                  </a:lnTo>
                  <a:lnTo>
                    <a:pt x="24119" y="285"/>
                  </a:lnTo>
                  <a:lnTo>
                    <a:pt x="24119" y="285"/>
                  </a:lnTo>
                  <a:lnTo>
                    <a:pt x="24048" y="143"/>
                  </a:lnTo>
                  <a:lnTo>
                    <a:pt x="23977" y="36"/>
                  </a:lnTo>
                  <a:lnTo>
                    <a:pt x="23905" y="36"/>
                  </a:lnTo>
                  <a:lnTo>
                    <a:pt x="23870" y="0"/>
                  </a:lnTo>
                  <a:lnTo>
                    <a:pt x="23870" y="0"/>
                  </a:lnTo>
                  <a:lnTo>
                    <a:pt x="23763" y="36"/>
                  </a:lnTo>
                  <a:lnTo>
                    <a:pt x="23692" y="71"/>
                  </a:lnTo>
                  <a:lnTo>
                    <a:pt x="23585" y="178"/>
                  </a:lnTo>
                  <a:lnTo>
                    <a:pt x="23513" y="321"/>
                  </a:lnTo>
                  <a:lnTo>
                    <a:pt x="23513" y="321"/>
                  </a:lnTo>
                  <a:lnTo>
                    <a:pt x="23264" y="677"/>
                  </a:lnTo>
                  <a:lnTo>
                    <a:pt x="23015" y="926"/>
                  </a:lnTo>
                  <a:lnTo>
                    <a:pt x="23015" y="926"/>
                  </a:lnTo>
                  <a:lnTo>
                    <a:pt x="22837" y="1033"/>
                  </a:lnTo>
                  <a:lnTo>
                    <a:pt x="22837" y="1033"/>
                  </a:lnTo>
                  <a:lnTo>
                    <a:pt x="22801" y="1033"/>
                  </a:lnTo>
                  <a:lnTo>
                    <a:pt x="22801" y="1033"/>
                  </a:lnTo>
                  <a:lnTo>
                    <a:pt x="22658" y="926"/>
                  </a:lnTo>
                  <a:lnTo>
                    <a:pt x="22373" y="641"/>
                  </a:lnTo>
                  <a:lnTo>
                    <a:pt x="22373" y="641"/>
                  </a:lnTo>
                  <a:lnTo>
                    <a:pt x="22124" y="321"/>
                  </a:lnTo>
                  <a:lnTo>
                    <a:pt x="21839" y="71"/>
                  </a:lnTo>
                  <a:lnTo>
                    <a:pt x="21839" y="71"/>
                  </a:lnTo>
                  <a:lnTo>
                    <a:pt x="21732" y="36"/>
                  </a:lnTo>
                  <a:lnTo>
                    <a:pt x="21625" y="36"/>
                  </a:lnTo>
                  <a:lnTo>
                    <a:pt x="21518" y="36"/>
                  </a:lnTo>
                  <a:lnTo>
                    <a:pt x="21412" y="107"/>
                  </a:lnTo>
                  <a:lnTo>
                    <a:pt x="21412" y="107"/>
                  </a:lnTo>
                  <a:lnTo>
                    <a:pt x="21305" y="214"/>
                  </a:lnTo>
                  <a:lnTo>
                    <a:pt x="21020" y="356"/>
                  </a:lnTo>
                  <a:lnTo>
                    <a:pt x="21020" y="356"/>
                  </a:lnTo>
                  <a:lnTo>
                    <a:pt x="20699" y="499"/>
                  </a:lnTo>
                  <a:lnTo>
                    <a:pt x="20343" y="570"/>
                  </a:lnTo>
                  <a:lnTo>
                    <a:pt x="20343" y="570"/>
                  </a:lnTo>
                  <a:lnTo>
                    <a:pt x="20236" y="606"/>
                  </a:lnTo>
                  <a:lnTo>
                    <a:pt x="20165" y="641"/>
                  </a:lnTo>
                  <a:lnTo>
                    <a:pt x="20093" y="713"/>
                  </a:lnTo>
                  <a:lnTo>
                    <a:pt x="20022" y="784"/>
                  </a:lnTo>
                  <a:lnTo>
                    <a:pt x="20022" y="784"/>
                  </a:lnTo>
                  <a:lnTo>
                    <a:pt x="19951" y="891"/>
                  </a:lnTo>
                  <a:lnTo>
                    <a:pt x="19951" y="1033"/>
                  </a:lnTo>
                  <a:lnTo>
                    <a:pt x="19951" y="1140"/>
                  </a:lnTo>
                  <a:lnTo>
                    <a:pt x="19987" y="1283"/>
                  </a:lnTo>
                  <a:lnTo>
                    <a:pt x="19987" y="1283"/>
                  </a:lnTo>
                  <a:lnTo>
                    <a:pt x="20022" y="1425"/>
                  </a:lnTo>
                  <a:lnTo>
                    <a:pt x="20022" y="1496"/>
                  </a:lnTo>
                  <a:lnTo>
                    <a:pt x="20022" y="1568"/>
                  </a:lnTo>
                  <a:lnTo>
                    <a:pt x="19987" y="1603"/>
                  </a:lnTo>
                  <a:lnTo>
                    <a:pt x="19987" y="1603"/>
                  </a:lnTo>
                  <a:lnTo>
                    <a:pt x="19951" y="1639"/>
                  </a:lnTo>
                  <a:lnTo>
                    <a:pt x="19951" y="1639"/>
                  </a:lnTo>
                  <a:lnTo>
                    <a:pt x="19915" y="1532"/>
                  </a:lnTo>
                  <a:lnTo>
                    <a:pt x="19880" y="1461"/>
                  </a:lnTo>
                  <a:lnTo>
                    <a:pt x="19880" y="1461"/>
                  </a:lnTo>
                  <a:lnTo>
                    <a:pt x="19808" y="1390"/>
                  </a:lnTo>
                  <a:lnTo>
                    <a:pt x="19702" y="1318"/>
                  </a:lnTo>
                  <a:lnTo>
                    <a:pt x="19595" y="1283"/>
                  </a:lnTo>
                  <a:lnTo>
                    <a:pt x="19452" y="1283"/>
                  </a:lnTo>
                  <a:lnTo>
                    <a:pt x="19452" y="1283"/>
                  </a:lnTo>
                  <a:lnTo>
                    <a:pt x="19345" y="1283"/>
                  </a:lnTo>
                  <a:lnTo>
                    <a:pt x="19238" y="1318"/>
                  </a:lnTo>
                  <a:lnTo>
                    <a:pt x="19025" y="1496"/>
                  </a:lnTo>
                  <a:lnTo>
                    <a:pt x="18847" y="1675"/>
                  </a:lnTo>
                  <a:lnTo>
                    <a:pt x="18704" y="1924"/>
                  </a:lnTo>
                  <a:lnTo>
                    <a:pt x="18704" y="1924"/>
                  </a:lnTo>
                  <a:lnTo>
                    <a:pt x="18490" y="2245"/>
                  </a:lnTo>
                  <a:lnTo>
                    <a:pt x="18490" y="2245"/>
                  </a:lnTo>
                  <a:lnTo>
                    <a:pt x="18312" y="2031"/>
                  </a:lnTo>
                  <a:lnTo>
                    <a:pt x="18312" y="2031"/>
                  </a:lnTo>
                  <a:lnTo>
                    <a:pt x="18205" y="1960"/>
                  </a:lnTo>
                  <a:lnTo>
                    <a:pt x="18134" y="1924"/>
                  </a:lnTo>
                  <a:lnTo>
                    <a:pt x="18063" y="1888"/>
                  </a:lnTo>
                  <a:lnTo>
                    <a:pt x="17956" y="1853"/>
                  </a:lnTo>
                  <a:lnTo>
                    <a:pt x="17885" y="1888"/>
                  </a:lnTo>
                  <a:lnTo>
                    <a:pt x="17813" y="1924"/>
                  </a:lnTo>
                  <a:lnTo>
                    <a:pt x="17742" y="1960"/>
                  </a:lnTo>
                  <a:lnTo>
                    <a:pt x="17707" y="2031"/>
                  </a:lnTo>
                  <a:lnTo>
                    <a:pt x="17707" y="2031"/>
                  </a:lnTo>
                  <a:lnTo>
                    <a:pt x="17635" y="2245"/>
                  </a:lnTo>
                  <a:lnTo>
                    <a:pt x="17635" y="2245"/>
                  </a:lnTo>
                  <a:lnTo>
                    <a:pt x="17315" y="2316"/>
                  </a:lnTo>
                  <a:lnTo>
                    <a:pt x="17315" y="2316"/>
                  </a:lnTo>
                  <a:lnTo>
                    <a:pt x="16353" y="2494"/>
                  </a:lnTo>
                  <a:lnTo>
                    <a:pt x="16353" y="2494"/>
                  </a:lnTo>
                  <a:lnTo>
                    <a:pt x="16210" y="2565"/>
                  </a:lnTo>
                  <a:lnTo>
                    <a:pt x="16068" y="2636"/>
                  </a:lnTo>
                  <a:lnTo>
                    <a:pt x="15961" y="2743"/>
                  </a:lnTo>
                  <a:lnTo>
                    <a:pt x="15890" y="2850"/>
                  </a:lnTo>
                  <a:lnTo>
                    <a:pt x="15890" y="2850"/>
                  </a:lnTo>
                  <a:lnTo>
                    <a:pt x="15711" y="2743"/>
                  </a:lnTo>
                  <a:lnTo>
                    <a:pt x="15569" y="2708"/>
                  </a:lnTo>
                  <a:lnTo>
                    <a:pt x="15569" y="2708"/>
                  </a:lnTo>
                  <a:lnTo>
                    <a:pt x="15498" y="2708"/>
                  </a:lnTo>
                  <a:lnTo>
                    <a:pt x="15391" y="2743"/>
                  </a:lnTo>
                  <a:lnTo>
                    <a:pt x="15320" y="2850"/>
                  </a:lnTo>
                  <a:lnTo>
                    <a:pt x="15213" y="2993"/>
                  </a:lnTo>
                  <a:lnTo>
                    <a:pt x="15213" y="2993"/>
                  </a:lnTo>
                  <a:lnTo>
                    <a:pt x="14999" y="3385"/>
                  </a:lnTo>
                  <a:lnTo>
                    <a:pt x="14785" y="3705"/>
                  </a:lnTo>
                  <a:lnTo>
                    <a:pt x="14785" y="3705"/>
                  </a:lnTo>
                  <a:lnTo>
                    <a:pt x="14714" y="3848"/>
                  </a:lnTo>
                  <a:lnTo>
                    <a:pt x="14643" y="4026"/>
                  </a:lnTo>
                  <a:lnTo>
                    <a:pt x="14607" y="4240"/>
                  </a:lnTo>
                  <a:lnTo>
                    <a:pt x="14607" y="4418"/>
                  </a:lnTo>
                  <a:lnTo>
                    <a:pt x="14607" y="4418"/>
                  </a:lnTo>
                  <a:lnTo>
                    <a:pt x="14500" y="4382"/>
                  </a:lnTo>
                  <a:lnTo>
                    <a:pt x="14393" y="4346"/>
                  </a:lnTo>
                  <a:lnTo>
                    <a:pt x="14286" y="4311"/>
                  </a:lnTo>
                  <a:lnTo>
                    <a:pt x="14215" y="4346"/>
                  </a:lnTo>
                  <a:lnTo>
                    <a:pt x="14108" y="4346"/>
                  </a:lnTo>
                  <a:lnTo>
                    <a:pt x="14073" y="4418"/>
                  </a:lnTo>
                  <a:lnTo>
                    <a:pt x="14001" y="4489"/>
                  </a:lnTo>
                  <a:lnTo>
                    <a:pt x="13966" y="4560"/>
                  </a:lnTo>
                  <a:lnTo>
                    <a:pt x="13966" y="4560"/>
                  </a:lnTo>
                  <a:lnTo>
                    <a:pt x="13895" y="4525"/>
                  </a:lnTo>
                  <a:lnTo>
                    <a:pt x="13752" y="4418"/>
                  </a:lnTo>
                  <a:lnTo>
                    <a:pt x="13752" y="4418"/>
                  </a:lnTo>
                  <a:lnTo>
                    <a:pt x="13503" y="4204"/>
                  </a:lnTo>
                  <a:lnTo>
                    <a:pt x="13253" y="4061"/>
                  </a:lnTo>
                  <a:lnTo>
                    <a:pt x="13146" y="4061"/>
                  </a:lnTo>
                  <a:lnTo>
                    <a:pt x="13040" y="4061"/>
                  </a:lnTo>
                  <a:lnTo>
                    <a:pt x="12968" y="4097"/>
                  </a:lnTo>
                  <a:lnTo>
                    <a:pt x="12897" y="4133"/>
                  </a:lnTo>
                  <a:lnTo>
                    <a:pt x="12897" y="4133"/>
                  </a:lnTo>
                  <a:lnTo>
                    <a:pt x="12826" y="4204"/>
                  </a:lnTo>
                  <a:lnTo>
                    <a:pt x="12683" y="4240"/>
                  </a:lnTo>
                  <a:lnTo>
                    <a:pt x="12541" y="4275"/>
                  </a:lnTo>
                  <a:lnTo>
                    <a:pt x="12363" y="4311"/>
                  </a:lnTo>
                  <a:lnTo>
                    <a:pt x="12363" y="4311"/>
                  </a:lnTo>
                  <a:lnTo>
                    <a:pt x="12220" y="4311"/>
                  </a:lnTo>
                  <a:lnTo>
                    <a:pt x="12113" y="4346"/>
                  </a:lnTo>
                  <a:lnTo>
                    <a:pt x="12042" y="4418"/>
                  </a:lnTo>
                  <a:lnTo>
                    <a:pt x="11935" y="4489"/>
                  </a:lnTo>
                  <a:lnTo>
                    <a:pt x="11935" y="4489"/>
                  </a:lnTo>
                  <a:lnTo>
                    <a:pt x="11864" y="4631"/>
                  </a:lnTo>
                  <a:lnTo>
                    <a:pt x="11793" y="4774"/>
                  </a:lnTo>
                  <a:lnTo>
                    <a:pt x="11793" y="4952"/>
                  </a:lnTo>
                  <a:lnTo>
                    <a:pt x="11793" y="5130"/>
                  </a:lnTo>
                  <a:lnTo>
                    <a:pt x="11793" y="5130"/>
                  </a:lnTo>
                  <a:lnTo>
                    <a:pt x="11793" y="5344"/>
                  </a:lnTo>
                  <a:lnTo>
                    <a:pt x="11686" y="5522"/>
                  </a:lnTo>
                  <a:lnTo>
                    <a:pt x="11543" y="5700"/>
                  </a:lnTo>
                  <a:lnTo>
                    <a:pt x="11365" y="5807"/>
                  </a:lnTo>
                  <a:lnTo>
                    <a:pt x="11365" y="5807"/>
                  </a:lnTo>
                  <a:lnTo>
                    <a:pt x="11187" y="5878"/>
                  </a:lnTo>
                  <a:lnTo>
                    <a:pt x="11080" y="5985"/>
                  </a:lnTo>
                  <a:lnTo>
                    <a:pt x="11045" y="6092"/>
                  </a:lnTo>
                  <a:lnTo>
                    <a:pt x="11009" y="6163"/>
                  </a:lnTo>
                  <a:lnTo>
                    <a:pt x="11009" y="6163"/>
                  </a:lnTo>
                  <a:lnTo>
                    <a:pt x="11045" y="6341"/>
                  </a:lnTo>
                  <a:lnTo>
                    <a:pt x="11116" y="6484"/>
                  </a:lnTo>
                  <a:lnTo>
                    <a:pt x="11223" y="6662"/>
                  </a:lnTo>
                  <a:lnTo>
                    <a:pt x="11436" y="6769"/>
                  </a:lnTo>
                  <a:lnTo>
                    <a:pt x="11436" y="6769"/>
                  </a:lnTo>
                  <a:lnTo>
                    <a:pt x="11615" y="6947"/>
                  </a:lnTo>
                  <a:lnTo>
                    <a:pt x="11686" y="7018"/>
                  </a:lnTo>
                  <a:lnTo>
                    <a:pt x="11686" y="7018"/>
                  </a:lnTo>
                  <a:lnTo>
                    <a:pt x="11615" y="7054"/>
                  </a:lnTo>
                  <a:lnTo>
                    <a:pt x="11615" y="7054"/>
                  </a:lnTo>
                  <a:lnTo>
                    <a:pt x="11472" y="7090"/>
                  </a:lnTo>
                  <a:lnTo>
                    <a:pt x="11365" y="7161"/>
                  </a:lnTo>
                  <a:lnTo>
                    <a:pt x="11258" y="7268"/>
                  </a:lnTo>
                  <a:lnTo>
                    <a:pt x="11187" y="7410"/>
                  </a:lnTo>
                  <a:lnTo>
                    <a:pt x="11187" y="7410"/>
                  </a:lnTo>
                  <a:lnTo>
                    <a:pt x="11151" y="7553"/>
                  </a:lnTo>
                  <a:lnTo>
                    <a:pt x="11151" y="7695"/>
                  </a:lnTo>
                  <a:lnTo>
                    <a:pt x="11187" y="7838"/>
                  </a:lnTo>
                  <a:lnTo>
                    <a:pt x="11258" y="7980"/>
                  </a:lnTo>
                  <a:lnTo>
                    <a:pt x="11258" y="7980"/>
                  </a:lnTo>
                  <a:lnTo>
                    <a:pt x="11365" y="8230"/>
                  </a:lnTo>
                  <a:lnTo>
                    <a:pt x="11472" y="8479"/>
                  </a:lnTo>
                  <a:lnTo>
                    <a:pt x="11579" y="8728"/>
                  </a:lnTo>
                  <a:lnTo>
                    <a:pt x="11615" y="8906"/>
                  </a:lnTo>
                  <a:lnTo>
                    <a:pt x="11615" y="8906"/>
                  </a:lnTo>
                  <a:lnTo>
                    <a:pt x="11615" y="8942"/>
                  </a:lnTo>
                  <a:lnTo>
                    <a:pt x="11615" y="8942"/>
                  </a:lnTo>
                  <a:lnTo>
                    <a:pt x="11472" y="8906"/>
                  </a:lnTo>
                  <a:lnTo>
                    <a:pt x="11330" y="8906"/>
                  </a:lnTo>
                  <a:lnTo>
                    <a:pt x="11187" y="8942"/>
                  </a:lnTo>
                  <a:lnTo>
                    <a:pt x="11045" y="9013"/>
                  </a:lnTo>
                  <a:lnTo>
                    <a:pt x="11045" y="9013"/>
                  </a:lnTo>
                  <a:lnTo>
                    <a:pt x="11009" y="9049"/>
                  </a:lnTo>
                  <a:lnTo>
                    <a:pt x="11009" y="9049"/>
                  </a:lnTo>
                  <a:lnTo>
                    <a:pt x="10902" y="8978"/>
                  </a:lnTo>
                  <a:lnTo>
                    <a:pt x="10795" y="8942"/>
                  </a:lnTo>
                  <a:lnTo>
                    <a:pt x="10724" y="8942"/>
                  </a:lnTo>
                  <a:lnTo>
                    <a:pt x="10724" y="8942"/>
                  </a:lnTo>
                  <a:lnTo>
                    <a:pt x="10653" y="8942"/>
                  </a:lnTo>
                  <a:lnTo>
                    <a:pt x="10581" y="8978"/>
                  </a:lnTo>
                  <a:lnTo>
                    <a:pt x="10475" y="9085"/>
                  </a:lnTo>
                  <a:lnTo>
                    <a:pt x="10368" y="9263"/>
                  </a:lnTo>
                  <a:lnTo>
                    <a:pt x="10332" y="9476"/>
                  </a:lnTo>
                  <a:lnTo>
                    <a:pt x="10332" y="9476"/>
                  </a:lnTo>
                  <a:lnTo>
                    <a:pt x="10261" y="9583"/>
                  </a:lnTo>
                  <a:lnTo>
                    <a:pt x="10190" y="9726"/>
                  </a:lnTo>
                  <a:lnTo>
                    <a:pt x="10083" y="9833"/>
                  </a:lnTo>
                  <a:lnTo>
                    <a:pt x="9976" y="9904"/>
                  </a:lnTo>
                  <a:lnTo>
                    <a:pt x="9976" y="9904"/>
                  </a:lnTo>
                  <a:lnTo>
                    <a:pt x="9726" y="10011"/>
                  </a:lnTo>
                  <a:lnTo>
                    <a:pt x="9513" y="10153"/>
                  </a:lnTo>
                  <a:lnTo>
                    <a:pt x="9513" y="10153"/>
                  </a:lnTo>
                  <a:lnTo>
                    <a:pt x="9441" y="10189"/>
                  </a:lnTo>
                  <a:lnTo>
                    <a:pt x="9370" y="10225"/>
                  </a:lnTo>
                  <a:lnTo>
                    <a:pt x="9299" y="10331"/>
                  </a:lnTo>
                  <a:lnTo>
                    <a:pt x="9299" y="10331"/>
                  </a:lnTo>
                  <a:lnTo>
                    <a:pt x="9228" y="10510"/>
                  </a:lnTo>
                  <a:lnTo>
                    <a:pt x="9228" y="10581"/>
                  </a:lnTo>
                  <a:lnTo>
                    <a:pt x="9263" y="10652"/>
                  </a:lnTo>
                  <a:lnTo>
                    <a:pt x="9299" y="10723"/>
                  </a:lnTo>
                  <a:lnTo>
                    <a:pt x="9370" y="10723"/>
                  </a:lnTo>
                  <a:lnTo>
                    <a:pt x="9370" y="10723"/>
                  </a:lnTo>
                  <a:lnTo>
                    <a:pt x="9299" y="11008"/>
                  </a:lnTo>
                  <a:lnTo>
                    <a:pt x="9228" y="11151"/>
                  </a:lnTo>
                  <a:lnTo>
                    <a:pt x="9228" y="11151"/>
                  </a:lnTo>
                  <a:lnTo>
                    <a:pt x="8658" y="11543"/>
                  </a:lnTo>
                  <a:lnTo>
                    <a:pt x="8658" y="11543"/>
                  </a:lnTo>
                  <a:lnTo>
                    <a:pt x="8586" y="11614"/>
                  </a:lnTo>
                  <a:lnTo>
                    <a:pt x="8515" y="11685"/>
                  </a:lnTo>
                  <a:lnTo>
                    <a:pt x="8408" y="11935"/>
                  </a:lnTo>
                  <a:lnTo>
                    <a:pt x="8408" y="12220"/>
                  </a:lnTo>
                  <a:lnTo>
                    <a:pt x="8444" y="12505"/>
                  </a:lnTo>
                  <a:lnTo>
                    <a:pt x="8551" y="12825"/>
                  </a:lnTo>
                  <a:lnTo>
                    <a:pt x="8551" y="12825"/>
                  </a:lnTo>
                  <a:lnTo>
                    <a:pt x="8480" y="12896"/>
                  </a:lnTo>
                  <a:lnTo>
                    <a:pt x="8444" y="13039"/>
                  </a:lnTo>
                  <a:lnTo>
                    <a:pt x="8408" y="13217"/>
                  </a:lnTo>
                  <a:lnTo>
                    <a:pt x="8408" y="13217"/>
                  </a:lnTo>
                  <a:lnTo>
                    <a:pt x="8373" y="13395"/>
                  </a:lnTo>
                  <a:lnTo>
                    <a:pt x="8373" y="13395"/>
                  </a:lnTo>
                  <a:lnTo>
                    <a:pt x="8301" y="13324"/>
                  </a:lnTo>
                  <a:lnTo>
                    <a:pt x="8301" y="13324"/>
                  </a:lnTo>
                  <a:lnTo>
                    <a:pt x="8123" y="13110"/>
                  </a:lnTo>
                  <a:lnTo>
                    <a:pt x="7981" y="13039"/>
                  </a:lnTo>
                  <a:lnTo>
                    <a:pt x="7838" y="13003"/>
                  </a:lnTo>
                  <a:lnTo>
                    <a:pt x="7838" y="13003"/>
                  </a:lnTo>
                  <a:lnTo>
                    <a:pt x="7767" y="13039"/>
                  </a:lnTo>
                  <a:lnTo>
                    <a:pt x="7696" y="13075"/>
                  </a:lnTo>
                  <a:lnTo>
                    <a:pt x="7625" y="13146"/>
                  </a:lnTo>
                  <a:lnTo>
                    <a:pt x="7589" y="13217"/>
                  </a:lnTo>
                  <a:lnTo>
                    <a:pt x="7589" y="13217"/>
                  </a:lnTo>
                  <a:lnTo>
                    <a:pt x="7589" y="13288"/>
                  </a:lnTo>
                  <a:lnTo>
                    <a:pt x="7589" y="13288"/>
                  </a:lnTo>
                  <a:lnTo>
                    <a:pt x="7518" y="13253"/>
                  </a:lnTo>
                  <a:lnTo>
                    <a:pt x="7482" y="13217"/>
                  </a:lnTo>
                  <a:lnTo>
                    <a:pt x="7375" y="13181"/>
                  </a:lnTo>
                  <a:lnTo>
                    <a:pt x="7375" y="13181"/>
                  </a:lnTo>
                  <a:lnTo>
                    <a:pt x="7268" y="13217"/>
                  </a:lnTo>
                  <a:lnTo>
                    <a:pt x="7161" y="13288"/>
                  </a:lnTo>
                  <a:lnTo>
                    <a:pt x="7090" y="13395"/>
                  </a:lnTo>
                  <a:lnTo>
                    <a:pt x="7019" y="13573"/>
                  </a:lnTo>
                  <a:lnTo>
                    <a:pt x="7019" y="13573"/>
                  </a:lnTo>
                  <a:lnTo>
                    <a:pt x="6912" y="13787"/>
                  </a:lnTo>
                  <a:lnTo>
                    <a:pt x="6805" y="13965"/>
                  </a:lnTo>
                  <a:lnTo>
                    <a:pt x="6663" y="14179"/>
                  </a:lnTo>
                  <a:lnTo>
                    <a:pt x="6663" y="14179"/>
                  </a:lnTo>
                  <a:lnTo>
                    <a:pt x="6556" y="14179"/>
                  </a:lnTo>
                  <a:lnTo>
                    <a:pt x="6449" y="14108"/>
                  </a:lnTo>
                  <a:lnTo>
                    <a:pt x="6449" y="14108"/>
                  </a:lnTo>
                  <a:lnTo>
                    <a:pt x="6342" y="14001"/>
                  </a:lnTo>
                  <a:lnTo>
                    <a:pt x="6235" y="14001"/>
                  </a:lnTo>
                  <a:lnTo>
                    <a:pt x="6128" y="14001"/>
                  </a:lnTo>
                  <a:lnTo>
                    <a:pt x="6057" y="14072"/>
                  </a:lnTo>
                  <a:lnTo>
                    <a:pt x="6057" y="14072"/>
                  </a:lnTo>
                  <a:lnTo>
                    <a:pt x="6021" y="14143"/>
                  </a:lnTo>
                  <a:lnTo>
                    <a:pt x="6021" y="14215"/>
                  </a:lnTo>
                  <a:lnTo>
                    <a:pt x="6021" y="14357"/>
                  </a:lnTo>
                  <a:lnTo>
                    <a:pt x="6021" y="14357"/>
                  </a:lnTo>
                  <a:lnTo>
                    <a:pt x="6057" y="14642"/>
                  </a:lnTo>
                  <a:lnTo>
                    <a:pt x="5986" y="14963"/>
                  </a:lnTo>
                  <a:lnTo>
                    <a:pt x="5986" y="14963"/>
                  </a:lnTo>
                  <a:lnTo>
                    <a:pt x="5879" y="15248"/>
                  </a:lnTo>
                  <a:lnTo>
                    <a:pt x="5736" y="15390"/>
                  </a:lnTo>
                  <a:lnTo>
                    <a:pt x="5736" y="15390"/>
                  </a:lnTo>
                  <a:lnTo>
                    <a:pt x="5665" y="15390"/>
                  </a:lnTo>
                  <a:lnTo>
                    <a:pt x="5523" y="15319"/>
                  </a:lnTo>
                  <a:lnTo>
                    <a:pt x="5345" y="15212"/>
                  </a:lnTo>
                  <a:lnTo>
                    <a:pt x="5166" y="15070"/>
                  </a:lnTo>
                  <a:lnTo>
                    <a:pt x="5166" y="15070"/>
                  </a:lnTo>
                  <a:lnTo>
                    <a:pt x="4739" y="14678"/>
                  </a:lnTo>
                  <a:lnTo>
                    <a:pt x="4561" y="14464"/>
                  </a:lnTo>
                  <a:lnTo>
                    <a:pt x="4561" y="14464"/>
                  </a:lnTo>
                  <a:lnTo>
                    <a:pt x="4490" y="14393"/>
                  </a:lnTo>
                  <a:lnTo>
                    <a:pt x="4418" y="14357"/>
                  </a:lnTo>
                  <a:lnTo>
                    <a:pt x="4311" y="14357"/>
                  </a:lnTo>
                  <a:lnTo>
                    <a:pt x="4311" y="14357"/>
                  </a:lnTo>
                  <a:lnTo>
                    <a:pt x="4169" y="14393"/>
                  </a:lnTo>
                  <a:lnTo>
                    <a:pt x="4026" y="14428"/>
                  </a:lnTo>
                  <a:lnTo>
                    <a:pt x="3777" y="14571"/>
                  </a:lnTo>
                  <a:lnTo>
                    <a:pt x="3777" y="14571"/>
                  </a:lnTo>
                  <a:lnTo>
                    <a:pt x="3385" y="14891"/>
                  </a:lnTo>
                  <a:lnTo>
                    <a:pt x="3065" y="15141"/>
                  </a:lnTo>
                  <a:lnTo>
                    <a:pt x="3065" y="15141"/>
                  </a:lnTo>
                  <a:lnTo>
                    <a:pt x="2744" y="15461"/>
                  </a:lnTo>
                  <a:lnTo>
                    <a:pt x="2744" y="15461"/>
                  </a:lnTo>
                  <a:lnTo>
                    <a:pt x="2566" y="15675"/>
                  </a:lnTo>
                  <a:lnTo>
                    <a:pt x="2459" y="15889"/>
                  </a:lnTo>
                  <a:lnTo>
                    <a:pt x="2459" y="15889"/>
                  </a:lnTo>
                  <a:lnTo>
                    <a:pt x="2352" y="16067"/>
                  </a:lnTo>
                  <a:lnTo>
                    <a:pt x="2067" y="16316"/>
                  </a:lnTo>
                  <a:lnTo>
                    <a:pt x="2067" y="16316"/>
                  </a:lnTo>
                  <a:lnTo>
                    <a:pt x="1960" y="16423"/>
                  </a:lnTo>
                  <a:lnTo>
                    <a:pt x="1925" y="16566"/>
                  </a:lnTo>
                  <a:lnTo>
                    <a:pt x="1889" y="16637"/>
                  </a:lnTo>
                  <a:lnTo>
                    <a:pt x="1925" y="16708"/>
                  </a:lnTo>
                  <a:lnTo>
                    <a:pt x="1925" y="16708"/>
                  </a:lnTo>
                  <a:lnTo>
                    <a:pt x="1960" y="16815"/>
                  </a:lnTo>
                  <a:lnTo>
                    <a:pt x="2103" y="16886"/>
                  </a:lnTo>
                  <a:lnTo>
                    <a:pt x="2103" y="16886"/>
                  </a:lnTo>
                  <a:lnTo>
                    <a:pt x="1960" y="17029"/>
                  </a:lnTo>
                  <a:lnTo>
                    <a:pt x="1925" y="17100"/>
                  </a:lnTo>
                  <a:lnTo>
                    <a:pt x="1889" y="17207"/>
                  </a:lnTo>
                  <a:lnTo>
                    <a:pt x="1889" y="17207"/>
                  </a:lnTo>
                  <a:lnTo>
                    <a:pt x="1925" y="17278"/>
                  </a:lnTo>
                  <a:lnTo>
                    <a:pt x="1925" y="17278"/>
                  </a:lnTo>
                  <a:lnTo>
                    <a:pt x="1818" y="17456"/>
                  </a:lnTo>
                  <a:lnTo>
                    <a:pt x="1818" y="17528"/>
                  </a:lnTo>
                  <a:lnTo>
                    <a:pt x="1818" y="17563"/>
                  </a:lnTo>
                  <a:lnTo>
                    <a:pt x="1818" y="17563"/>
                  </a:lnTo>
                  <a:lnTo>
                    <a:pt x="1818" y="17563"/>
                  </a:lnTo>
                  <a:lnTo>
                    <a:pt x="1782" y="17528"/>
                  </a:lnTo>
                  <a:lnTo>
                    <a:pt x="1533" y="17350"/>
                  </a:lnTo>
                  <a:lnTo>
                    <a:pt x="1533" y="17350"/>
                  </a:lnTo>
                  <a:lnTo>
                    <a:pt x="1355" y="17243"/>
                  </a:lnTo>
                  <a:lnTo>
                    <a:pt x="1176" y="17207"/>
                  </a:lnTo>
                  <a:lnTo>
                    <a:pt x="1034" y="17243"/>
                  </a:lnTo>
                  <a:lnTo>
                    <a:pt x="891" y="17385"/>
                  </a:lnTo>
                  <a:lnTo>
                    <a:pt x="891" y="17385"/>
                  </a:lnTo>
                  <a:lnTo>
                    <a:pt x="820" y="17563"/>
                  </a:lnTo>
                  <a:lnTo>
                    <a:pt x="749" y="17741"/>
                  </a:lnTo>
                  <a:lnTo>
                    <a:pt x="678" y="17920"/>
                  </a:lnTo>
                  <a:lnTo>
                    <a:pt x="678" y="18098"/>
                  </a:lnTo>
                  <a:lnTo>
                    <a:pt x="678" y="18098"/>
                  </a:lnTo>
                  <a:lnTo>
                    <a:pt x="678" y="18276"/>
                  </a:lnTo>
                  <a:lnTo>
                    <a:pt x="642" y="18418"/>
                  </a:lnTo>
                  <a:lnTo>
                    <a:pt x="571" y="18596"/>
                  </a:lnTo>
                  <a:lnTo>
                    <a:pt x="464" y="18775"/>
                  </a:lnTo>
                  <a:lnTo>
                    <a:pt x="464" y="18775"/>
                  </a:lnTo>
                  <a:lnTo>
                    <a:pt x="179" y="19166"/>
                  </a:lnTo>
                  <a:lnTo>
                    <a:pt x="179" y="19166"/>
                  </a:lnTo>
                  <a:lnTo>
                    <a:pt x="179" y="19238"/>
                  </a:lnTo>
                  <a:lnTo>
                    <a:pt x="250" y="19345"/>
                  </a:lnTo>
                  <a:lnTo>
                    <a:pt x="535" y="19630"/>
                  </a:lnTo>
                  <a:lnTo>
                    <a:pt x="535" y="19630"/>
                  </a:lnTo>
                  <a:lnTo>
                    <a:pt x="713" y="19808"/>
                  </a:lnTo>
                  <a:lnTo>
                    <a:pt x="785" y="19986"/>
                  </a:lnTo>
                  <a:lnTo>
                    <a:pt x="820" y="20128"/>
                  </a:lnTo>
                  <a:lnTo>
                    <a:pt x="820" y="20200"/>
                  </a:lnTo>
                  <a:lnTo>
                    <a:pt x="785" y="20235"/>
                  </a:lnTo>
                  <a:lnTo>
                    <a:pt x="785" y="20235"/>
                  </a:lnTo>
                  <a:lnTo>
                    <a:pt x="571" y="20449"/>
                  </a:lnTo>
                  <a:lnTo>
                    <a:pt x="321" y="20627"/>
                  </a:lnTo>
                  <a:lnTo>
                    <a:pt x="321" y="20627"/>
                  </a:lnTo>
                  <a:lnTo>
                    <a:pt x="215" y="20698"/>
                  </a:lnTo>
                  <a:lnTo>
                    <a:pt x="108" y="20805"/>
                  </a:lnTo>
                  <a:lnTo>
                    <a:pt x="36" y="20912"/>
                  </a:lnTo>
                  <a:lnTo>
                    <a:pt x="1" y="21019"/>
                  </a:lnTo>
                  <a:lnTo>
                    <a:pt x="1" y="21019"/>
                  </a:lnTo>
                  <a:lnTo>
                    <a:pt x="1" y="21197"/>
                  </a:lnTo>
                  <a:lnTo>
                    <a:pt x="36" y="21268"/>
                  </a:lnTo>
                  <a:lnTo>
                    <a:pt x="72" y="21304"/>
                  </a:lnTo>
                  <a:lnTo>
                    <a:pt x="72" y="21304"/>
                  </a:lnTo>
                  <a:lnTo>
                    <a:pt x="606" y="21375"/>
                  </a:lnTo>
                  <a:lnTo>
                    <a:pt x="606" y="21375"/>
                  </a:lnTo>
                  <a:lnTo>
                    <a:pt x="713" y="21411"/>
                  </a:lnTo>
                  <a:lnTo>
                    <a:pt x="820" y="21447"/>
                  </a:lnTo>
                  <a:lnTo>
                    <a:pt x="963" y="21589"/>
                  </a:lnTo>
                  <a:lnTo>
                    <a:pt x="1105" y="21803"/>
                  </a:lnTo>
                  <a:lnTo>
                    <a:pt x="1212" y="22017"/>
                  </a:lnTo>
                  <a:lnTo>
                    <a:pt x="1212" y="22017"/>
                  </a:lnTo>
                  <a:lnTo>
                    <a:pt x="1248" y="22159"/>
                  </a:lnTo>
                  <a:lnTo>
                    <a:pt x="1283" y="22266"/>
                  </a:lnTo>
                  <a:lnTo>
                    <a:pt x="1461" y="22480"/>
                  </a:lnTo>
                  <a:lnTo>
                    <a:pt x="1675" y="22622"/>
                  </a:lnTo>
                  <a:lnTo>
                    <a:pt x="1782" y="22658"/>
                  </a:lnTo>
                  <a:lnTo>
                    <a:pt x="1925" y="22658"/>
                  </a:lnTo>
                  <a:lnTo>
                    <a:pt x="1925" y="22658"/>
                  </a:lnTo>
                  <a:lnTo>
                    <a:pt x="2210" y="22729"/>
                  </a:lnTo>
                  <a:lnTo>
                    <a:pt x="2459" y="22836"/>
                  </a:lnTo>
                  <a:lnTo>
                    <a:pt x="2459" y="22836"/>
                  </a:lnTo>
                  <a:lnTo>
                    <a:pt x="2423" y="22907"/>
                  </a:lnTo>
                  <a:lnTo>
                    <a:pt x="2459" y="22978"/>
                  </a:lnTo>
                  <a:lnTo>
                    <a:pt x="2459" y="22978"/>
                  </a:lnTo>
                  <a:lnTo>
                    <a:pt x="2566" y="23121"/>
                  </a:lnTo>
                  <a:lnTo>
                    <a:pt x="2566" y="23121"/>
                  </a:lnTo>
                  <a:lnTo>
                    <a:pt x="3136" y="23406"/>
                  </a:lnTo>
                  <a:lnTo>
                    <a:pt x="3136" y="23406"/>
                  </a:lnTo>
                  <a:lnTo>
                    <a:pt x="3314" y="23513"/>
                  </a:lnTo>
                  <a:lnTo>
                    <a:pt x="2958" y="23370"/>
                  </a:lnTo>
                  <a:lnTo>
                    <a:pt x="2958" y="23370"/>
                  </a:lnTo>
                  <a:lnTo>
                    <a:pt x="2815" y="23335"/>
                  </a:lnTo>
                  <a:lnTo>
                    <a:pt x="2673" y="23299"/>
                  </a:lnTo>
                  <a:lnTo>
                    <a:pt x="2566" y="23335"/>
                  </a:lnTo>
                  <a:lnTo>
                    <a:pt x="2423" y="23370"/>
                  </a:lnTo>
                  <a:lnTo>
                    <a:pt x="2316" y="23442"/>
                  </a:lnTo>
                  <a:lnTo>
                    <a:pt x="2210" y="23513"/>
                  </a:lnTo>
                  <a:lnTo>
                    <a:pt x="2103" y="23620"/>
                  </a:lnTo>
                  <a:lnTo>
                    <a:pt x="2067" y="23762"/>
                  </a:lnTo>
                  <a:lnTo>
                    <a:pt x="2067" y="23762"/>
                  </a:lnTo>
                  <a:lnTo>
                    <a:pt x="2031" y="23905"/>
                  </a:lnTo>
                  <a:lnTo>
                    <a:pt x="1996" y="24047"/>
                  </a:lnTo>
                  <a:lnTo>
                    <a:pt x="2031" y="24190"/>
                  </a:lnTo>
                  <a:lnTo>
                    <a:pt x="2067" y="24297"/>
                  </a:lnTo>
                  <a:lnTo>
                    <a:pt x="2138" y="24403"/>
                  </a:lnTo>
                  <a:lnTo>
                    <a:pt x="2245" y="24510"/>
                  </a:lnTo>
                  <a:lnTo>
                    <a:pt x="2352" y="24582"/>
                  </a:lnTo>
                  <a:lnTo>
                    <a:pt x="2495" y="24653"/>
                  </a:lnTo>
                  <a:lnTo>
                    <a:pt x="2495" y="24653"/>
                  </a:lnTo>
                  <a:lnTo>
                    <a:pt x="2459" y="24653"/>
                  </a:lnTo>
                  <a:lnTo>
                    <a:pt x="2388" y="24724"/>
                  </a:lnTo>
                  <a:lnTo>
                    <a:pt x="2316" y="24902"/>
                  </a:lnTo>
                  <a:lnTo>
                    <a:pt x="2245" y="25152"/>
                  </a:lnTo>
                  <a:lnTo>
                    <a:pt x="2245" y="25294"/>
                  </a:lnTo>
                  <a:lnTo>
                    <a:pt x="2245" y="25294"/>
                  </a:lnTo>
                  <a:lnTo>
                    <a:pt x="2316" y="25437"/>
                  </a:lnTo>
                  <a:lnTo>
                    <a:pt x="2423" y="25508"/>
                  </a:lnTo>
                  <a:lnTo>
                    <a:pt x="2673" y="25579"/>
                  </a:lnTo>
                  <a:lnTo>
                    <a:pt x="2673" y="25579"/>
                  </a:lnTo>
                  <a:lnTo>
                    <a:pt x="3563" y="26042"/>
                  </a:lnTo>
                  <a:lnTo>
                    <a:pt x="4062" y="26220"/>
                  </a:lnTo>
                  <a:lnTo>
                    <a:pt x="4311" y="26292"/>
                  </a:lnTo>
                  <a:lnTo>
                    <a:pt x="4490" y="26292"/>
                  </a:lnTo>
                  <a:lnTo>
                    <a:pt x="4490" y="26292"/>
                  </a:lnTo>
                  <a:lnTo>
                    <a:pt x="4632" y="26292"/>
                  </a:lnTo>
                  <a:lnTo>
                    <a:pt x="4703" y="26256"/>
                  </a:lnTo>
                  <a:lnTo>
                    <a:pt x="4739" y="26220"/>
                  </a:lnTo>
                  <a:lnTo>
                    <a:pt x="4739" y="26149"/>
                  </a:lnTo>
                  <a:lnTo>
                    <a:pt x="4775" y="26042"/>
                  </a:lnTo>
                  <a:lnTo>
                    <a:pt x="4810" y="25971"/>
                  </a:lnTo>
                  <a:lnTo>
                    <a:pt x="4881" y="25864"/>
                  </a:lnTo>
                  <a:lnTo>
                    <a:pt x="4881" y="25864"/>
                  </a:lnTo>
                  <a:lnTo>
                    <a:pt x="5024" y="25757"/>
                  </a:lnTo>
                  <a:lnTo>
                    <a:pt x="5166" y="25686"/>
                  </a:lnTo>
                  <a:lnTo>
                    <a:pt x="5523" y="25579"/>
                  </a:lnTo>
                  <a:lnTo>
                    <a:pt x="5523" y="25579"/>
                  </a:lnTo>
                  <a:lnTo>
                    <a:pt x="5772" y="25472"/>
                  </a:lnTo>
                  <a:lnTo>
                    <a:pt x="5879" y="25401"/>
                  </a:lnTo>
                  <a:lnTo>
                    <a:pt x="5879" y="25401"/>
                  </a:lnTo>
                  <a:lnTo>
                    <a:pt x="5950" y="25294"/>
                  </a:lnTo>
                  <a:lnTo>
                    <a:pt x="6093" y="25080"/>
                  </a:lnTo>
                  <a:lnTo>
                    <a:pt x="6093" y="25080"/>
                  </a:lnTo>
                  <a:lnTo>
                    <a:pt x="6271" y="24902"/>
                  </a:lnTo>
                  <a:lnTo>
                    <a:pt x="6413" y="24795"/>
                  </a:lnTo>
                  <a:lnTo>
                    <a:pt x="6841" y="24617"/>
                  </a:lnTo>
                  <a:lnTo>
                    <a:pt x="6841" y="24617"/>
                  </a:lnTo>
                  <a:lnTo>
                    <a:pt x="7055" y="24510"/>
                  </a:lnTo>
                  <a:lnTo>
                    <a:pt x="7161" y="24439"/>
                  </a:lnTo>
                  <a:lnTo>
                    <a:pt x="7197" y="24332"/>
                  </a:lnTo>
                  <a:lnTo>
                    <a:pt x="7268" y="24083"/>
                  </a:lnTo>
                  <a:lnTo>
                    <a:pt x="7268" y="24083"/>
                  </a:lnTo>
                  <a:lnTo>
                    <a:pt x="7268" y="23976"/>
                  </a:lnTo>
                  <a:lnTo>
                    <a:pt x="7268" y="23798"/>
                  </a:lnTo>
                  <a:lnTo>
                    <a:pt x="7268" y="23513"/>
                  </a:lnTo>
                  <a:lnTo>
                    <a:pt x="7268" y="23335"/>
                  </a:lnTo>
                  <a:lnTo>
                    <a:pt x="7304" y="23228"/>
                  </a:lnTo>
                  <a:lnTo>
                    <a:pt x="7375" y="23121"/>
                  </a:lnTo>
                  <a:lnTo>
                    <a:pt x="7482" y="23050"/>
                  </a:lnTo>
                  <a:lnTo>
                    <a:pt x="7482" y="23050"/>
                  </a:lnTo>
                  <a:lnTo>
                    <a:pt x="7553" y="23050"/>
                  </a:lnTo>
                  <a:lnTo>
                    <a:pt x="7660" y="23050"/>
                  </a:lnTo>
                  <a:lnTo>
                    <a:pt x="7874" y="23192"/>
                  </a:lnTo>
                  <a:lnTo>
                    <a:pt x="8088" y="23299"/>
                  </a:lnTo>
                  <a:lnTo>
                    <a:pt x="8301" y="23370"/>
                  </a:lnTo>
                  <a:lnTo>
                    <a:pt x="8301" y="23370"/>
                  </a:lnTo>
                  <a:lnTo>
                    <a:pt x="8266" y="22729"/>
                  </a:lnTo>
                  <a:lnTo>
                    <a:pt x="8301" y="22373"/>
                  </a:lnTo>
                  <a:lnTo>
                    <a:pt x="8373" y="22230"/>
                  </a:lnTo>
                  <a:lnTo>
                    <a:pt x="8408" y="22088"/>
                  </a:lnTo>
                  <a:lnTo>
                    <a:pt x="8408" y="22088"/>
                  </a:lnTo>
                  <a:lnTo>
                    <a:pt x="8551" y="22159"/>
                  </a:lnTo>
                  <a:lnTo>
                    <a:pt x="8693" y="22230"/>
                  </a:lnTo>
                  <a:lnTo>
                    <a:pt x="8871" y="22444"/>
                  </a:lnTo>
                  <a:lnTo>
                    <a:pt x="8978" y="22551"/>
                  </a:lnTo>
                  <a:lnTo>
                    <a:pt x="9085" y="22551"/>
                  </a:lnTo>
                  <a:lnTo>
                    <a:pt x="9156" y="22515"/>
                  </a:lnTo>
                  <a:lnTo>
                    <a:pt x="9299" y="22373"/>
                  </a:lnTo>
                  <a:lnTo>
                    <a:pt x="9299" y="22373"/>
                  </a:lnTo>
                  <a:lnTo>
                    <a:pt x="9335" y="22195"/>
                  </a:lnTo>
                  <a:lnTo>
                    <a:pt x="9370" y="22052"/>
                  </a:lnTo>
                  <a:lnTo>
                    <a:pt x="9370" y="21874"/>
                  </a:lnTo>
                  <a:lnTo>
                    <a:pt x="9335" y="21732"/>
                  </a:lnTo>
                  <a:lnTo>
                    <a:pt x="9263" y="21375"/>
                  </a:lnTo>
                  <a:lnTo>
                    <a:pt x="9192" y="21055"/>
                  </a:lnTo>
                  <a:lnTo>
                    <a:pt x="9192" y="21055"/>
                  </a:lnTo>
                  <a:lnTo>
                    <a:pt x="9228" y="21055"/>
                  </a:lnTo>
                  <a:lnTo>
                    <a:pt x="9228" y="21055"/>
                  </a:lnTo>
                  <a:lnTo>
                    <a:pt x="9370" y="21162"/>
                  </a:lnTo>
                  <a:lnTo>
                    <a:pt x="9513" y="21233"/>
                  </a:lnTo>
                  <a:lnTo>
                    <a:pt x="9655" y="21268"/>
                  </a:lnTo>
                  <a:lnTo>
                    <a:pt x="9798" y="21304"/>
                  </a:lnTo>
                  <a:lnTo>
                    <a:pt x="9940" y="21268"/>
                  </a:lnTo>
                  <a:lnTo>
                    <a:pt x="10047" y="21233"/>
                  </a:lnTo>
                  <a:lnTo>
                    <a:pt x="10190" y="21197"/>
                  </a:lnTo>
                  <a:lnTo>
                    <a:pt x="10261" y="21126"/>
                  </a:lnTo>
                  <a:lnTo>
                    <a:pt x="10261" y="21126"/>
                  </a:lnTo>
                  <a:lnTo>
                    <a:pt x="10296" y="21233"/>
                  </a:lnTo>
                  <a:lnTo>
                    <a:pt x="10403" y="21340"/>
                  </a:lnTo>
                  <a:lnTo>
                    <a:pt x="10403" y="21340"/>
                  </a:lnTo>
                  <a:lnTo>
                    <a:pt x="10546" y="21447"/>
                  </a:lnTo>
                  <a:lnTo>
                    <a:pt x="10724" y="21482"/>
                  </a:lnTo>
                  <a:lnTo>
                    <a:pt x="10902" y="21447"/>
                  </a:lnTo>
                  <a:lnTo>
                    <a:pt x="11116" y="21375"/>
                  </a:lnTo>
                  <a:lnTo>
                    <a:pt x="11116" y="21375"/>
                  </a:lnTo>
                  <a:lnTo>
                    <a:pt x="11258" y="21304"/>
                  </a:lnTo>
                  <a:lnTo>
                    <a:pt x="11401" y="21197"/>
                  </a:lnTo>
                  <a:lnTo>
                    <a:pt x="11615" y="20912"/>
                  </a:lnTo>
                  <a:lnTo>
                    <a:pt x="11793" y="20627"/>
                  </a:lnTo>
                  <a:lnTo>
                    <a:pt x="11864" y="20449"/>
                  </a:lnTo>
                  <a:lnTo>
                    <a:pt x="11900" y="20307"/>
                  </a:lnTo>
                  <a:lnTo>
                    <a:pt x="11900" y="20307"/>
                  </a:lnTo>
                  <a:lnTo>
                    <a:pt x="11935" y="20093"/>
                  </a:lnTo>
                  <a:lnTo>
                    <a:pt x="12042" y="19915"/>
                  </a:lnTo>
                  <a:lnTo>
                    <a:pt x="12149" y="19772"/>
                  </a:lnTo>
                  <a:lnTo>
                    <a:pt x="12291" y="19665"/>
                  </a:lnTo>
                  <a:lnTo>
                    <a:pt x="12291" y="19665"/>
                  </a:lnTo>
                  <a:lnTo>
                    <a:pt x="12398" y="19630"/>
                  </a:lnTo>
                  <a:lnTo>
                    <a:pt x="12541" y="19558"/>
                  </a:lnTo>
                  <a:lnTo>
                    <a:pt x="12648" y="19451"/>
                  </a:lnTo>
                  <a:lnTo>
                    <a:pt x="12719" y="19345"/>
                  </a:lnTo>
                  <a:lnTo>
                    <a:pt x="12719" y="19345"/>
                  </a:lnTo>
                  <a:lnTo>
                    <a:pt x="12826" y="19594"/>
                  </a:lnTo>
                  <a:lnTo>
                    <a:pt x="12861" y="19772"/>
                  </a:lnTo>
                  <a:lnTo>
                    <a:pt x="12897" y="19843"/>
                  </a:lnTo>
                  <a:lnTo>
                    <a:pt x="12968" y="19950"/>
                  </a:lnTo>
                  <a:lnTo>
                    <a:pt x="13040" y="19950"/>
                  </a:lnTo>
                  <a:lnTo>
                    <a:pt x="13040" y="19950"/>
                  </a:lnTo>
                  <a:lnTo>
                    <a:pt x="13146" y="19950"/>
                  </a:lnTo>
                  <a:lnTo>
                    <a:pt x="13218" y="19843"/>
                  </a:lnTo>
                  <a:lnTo>
                    <a:pt x="13253" y="19630"/>
                  </a:lnTo>
                  <a:lnTo>
                    <a:pt x="13325" y="19273"/>
                  </a:lnTo>
                  <a:lnTo>
                    <a:pt x="13325" y="19273"/>
                  </a:lnTo>
                  <a:lnTo>
                    <a:pt x="13396" y="18881"/>
                  </a:lnTo>
                  <a:lnTo>
                    <a:pt x="13467" y="18668"/>
                  </a:lnTo>
                  <a:lnTo>
                    <a:pt x="13467" y="18668"/>
                  </a:lnTo>
                  <a:lnTo>
                    <a:pt x="13645" y="18703"/>
                  </a:lnTo>
                  <a:lnTo>
                    <a:pt x="13859" y="18739"/>
                  </a:lnTo>
                  <a:lnTo>
                    <a:pt x="13859" y="18739"/>
                  </a:lnTo>
                  <a:lnTo>
                    <a:pt x="14215" y="18881"/>
                  </a:lnTo>
                  <a:lnTo>
                    <a:pt x="14215" y="18881"/>
                  </a:lnTo>
                  <a:lnTo>
                    <a:pt x="14180" y="19095"/>
                  </a:lnTo>
                  <a:lnTo>
                    <a:pt x="14073" y="19416"/>
                  </a:lnTo>
                  <a:lnTo>
                    <a:pt x="14073" y="19416"/>
                  </a:lnTo>
                  <a:lnTo>
                    <a:pt x="14037" y="19558"/>
                  </a:lnTo>
                  <a:lnTo>
                    <a:pt x="14037" y="19737"/>
                  </a:lnTo>
                  <a:lnTo>
                    <a:pt x="14073" y="19879"/>
                  </a:lnTo>
                  <a:lnTo>
                    <a:pt x="14144" y="20022"/>
                  </a:lnTo>
                  <a:lnTo>
                    <a:pt x="14144" y="20022"/>
                  </a:lnTo>
                  <a:lnTo>
                    <a:pt x="14215" y="20093"/>
                  </a:lnTo>
                  <a:lnTo>
                    <a:pt x="14322" y="20164"/>
                  </a:lnTo>
                  <a:lnTo>
                    <a:pt x="14429" y="20200"/>
                  </a:lnTo>
                  <a:lnTo>
                    <a:pt x="14536" y="20200"/>
                  </a:lnTo>
                  <a:lnTo>
                    <a:pt x="14571" y="20200"/>
                  </a:lnTo>
                  <a:lnTo>
                    <a:pt x="14571" y="20200"/>
                  </a:lnTo>
                  <a:lnTo>
                    <a:pt x="14821" y="20200"/>
                  </a:lnTo>
                  <a:lnTo>
                    <a:pt x="14928" y="20235"/>
                  </a:lnTo>
                  <a:lnTo>
                    <a:pt x="15035" y="20307"/>
                  </a:lnTo>
                  <a:lnTo>
                    <a:pt x="15106" y="20307"/>
                  </a:lnTo>
                  <a:lnTo>
                    <a:pt x="15106" y="20307"/>
                  </a:lnTo>
                  <a:lnTo>
                    <a:pt x="15213" y="20307"/>
                  </a:lnTo>
                  <a:lnTo>
                    <a:pt x="15284" y="20235"/>
                  </a:lnTo>
                  <a:lnTo>
                    <a:pt x="15320" y="20022"/>
                  </a:lnTo>
                  <a:lnTo>
                    <a:pt x="15355" y="19701"/>
                  </a:lnTo>
                  <a:lnTo>
                    <a:pt x="15355" y="19701"/>
                  </a:lnTo>
                  <a:lnTo>
                    <a:pt x="15391" y="19523"/>
                  </a:lnTo>
                  <a:lnTo>
                    <a:pt x="15426" y="19380"/>
                  </a:lnTo>
                  <a:lnTo>
                    <a:pt x="15498" y="19273"/>
                  </a:lnTo>
                  <a:lnTo>
                    <a:pt x="15533" y="19238"/>
                  </a:lnTo>
                  <a:lnTo>
                    <a:pt x="15533" y="19238"/>
                  </a:lnTo>
                  <a:lnTo>
                    <a:pt x="15996" y="19095"/>
                  </a:lnTo>
                  <a:lnTo>
                    <a:pt x="16531" y="18917"/>
                  </a:lnTo>
                  <a:lnTo>
                    <a:pt x="16531" y="18917"/>
                  </a:lnTo>
                  <a:lnTo>
                    <a:pt x="16816" y="18775"/>
                  </a:lnTo>
                  <a:lnTo>
                    <a:pt x="16816" y="18775"/>
                  </a:lnTo>
                  <a:lnTo>
                    <a:pt x="16887" y="18739"/>
                  </a:lnTo>
                  <a:lnTo>
                    <a:pt x="16958" y="18739"/>
                  </a:lnTo>
                  <a:lnTo>
                    <a:pt x="16958" y="18739"/>
                  </a:lnTo>
                  <a:lnTo>
                    <a:pt x="16958" y="18739"/>
                  </a:lnTo>
                  <a:lnTo>
                    <a:pt x="17030" y="18668"/>
                  </a:lnTo>
                  <a:lnTo>
                    <a:pt x="17065" y="18632"/>
                  </a:lnTo>
                  <a:lnTo>
                    <a:pt x="17065" y="18525"/>
                  </a:lnTo>
                  <a:lnTo>
                    <a:pt x="17030" y="18418"/>
                  </a:lnTo>
                  <a:lnTo>
                    <a:pt x="16994" y="18418"/>
                  </a:lnTo>
                  <a:lnTo>
                    <a:pt x="16994" y="18418"/>
                  </a:lnTo>
                  <a:lnTo>
                    <a:pt x="16994" y="18276"/>
                  </a:lnTo>
                  <a:lnTo>
                    <a:pt x="16994" y="18276"/>
                  </a:lnTo>
                  <a:lnTo>
                    <a:pt x="17172" y="18383"/>
                  </a:lnTo>
                  <a:lnTo>
                    <a:pt x="17172" y="18383"/>
                  </a:lnTo>
                  <a:lnTo>
                    <a:pt x="17350" y="18418"/>
                  </a:lnTo>
                  <a:lnTo>
                    <a:pt x="17457" y="18418"/>
                  </a:lnTo>
                  <a:lnTo>
                    <a:pt x="17600" y="18418"/>
                  </a:lnTo>
                  <a:lnTo>
                    <a:pt x="17635" y="18311"/>
                  </a:lnTo>
                  <a:lnTo>
                    <a:pt x="17635" y="18311"/>
                  </a:lnTo>
                  <a:lnTo>
                    <a:pt x="17635" y="18205"/>
                  </a:lnTo>
                  <a:lnTo>
                    <a:pt x="17635" y="18205"/>
                  </a:lnTo>
                  <a:lnTo>
                    <a:pt x="17600" y="18098"/>
                  </a:lnTo>
                  <a:lnTo>
                    <a:pt x="17564" y="18026"/>
                  </a:lnTo>
                  <a:lnTo>
                    <a:pt x="17564" y="18026"/>
                  </a:lnTo>
                  <a:lnTo>
                    <a:pt x="17849" y="18098"/>
                  </a:lnTo>
                  <a:lnTo>
                    <a:pt x="17849" y="18098"/>
                  </a:lnTo>
                  <a:lnTo>
                    <a:pt x="18241" y="18276"/>
                  </a:lnTo>
                  <a:lnTo>
                    <a:pt x="18633" y="18454"/>
                  </a:lnTo>
                  <a:lnTo>
                    <a:pt x="18633" y="18454"/>
                  </a:lnTo>
                  <a:lnTo>
                    <a:pt x="18882" y="18561"/>
                  </a:lnTo>
                  <a:lnTo>
                    <a:pt x="19132" y="18596"/>
                  </a:lnTo>
                  <a:lnTo>
                    <a:pt x="19417" y="18632"/>
                  </a:lnTo>
                  <a:lnTo>
                    <a:pt x="19666" y="18632"/>
                  </a:lnTo>
                  <a:lnTo>
                    <a:pt x="19666" y="18632"/>
                  </a:lnTo>
                  <a:lnTo>
                    <a:pt x="19915" y="18561"/>
                  </a:lnTo>
                  <a:lnTo>
                    <a:pt x="20165" y="18418"/>
                  </a:lnTo>
                  <a:lnTo>
                    <a:pt x="20414" y="18240"/>
                  </a:lnTo>
                  <a:lnTo>
                    <a:pt x="20628" y="18026"/>
                  </a:lnTo>
                  <a:lnTo>
                    <a:pt x="20628" y="18026"/>
                  </a:lnTo>
                  <a:lnTo>
                    <a:pt x="20770" y="17848"/>
                  </a:lnTo>
                  <a:lnTo>
                    <a:pt x="20770" y="17848"/>
                  </a:lnTo>
                  <a:lnTo>
                    <a:pt x="20806" y="18133"/>
                  </a:lnTo>
                  <a:lnTo>
                    <a:pt x="20842" y="18454"/>
                  </a:lnTo>
                  <a:lnTo>
                    <a:pt x="20842" y="18454"/>
                  </a:lnTo>
                  <a:lnTo>
                    <a:pt x="20877" y="18596"/>
                  </a:lnTo>
                  <a:lnTo>
                    <a:pt x="20948" y="18703"/>
                  </a:lnTo>
                  <a:lnTo>
                    <a:pt x="21020" y="18775"/>
                  </a:lnTo>
                  <a:lnTo>
                    <a:pt x="21127" y="18846"/>
                  </a:lnTo>
                  <a:lnTo>
                    <a:pt x="21233" y="18846"/>
                  </a:lnTo>
                  <a:lnTo>
                    <a:pt x="21376" y="18846"/>
                  </a:lnTo>
                  <a:lnTo>
                    <a:pt x="21518" y="18810"/>
                  </a:lnTo>
                  <a:lnTo>
                    <a:pt x="21697" y="18739"/>
                  </a:lnTo>
                  <a:lnTo>
                    <a:pt x="21697" y="18739"/>
                  </a:lnTo>
                  <a:lnTo>
                    <a:pt x="21875" y="18632"/>
                  </a:lnTo>
                  <a:lnTo>
                    <a:pt x="22053" y="18596"/>
                  </a:lnTo>
                  <a:lnTo>
                    <a:pt x="22053" y="18596"/>
                  </a:lnTo>
                  <a:lnTo>
                    <a:pt x="21946" y="18810"/>
                  </a:lnTo>
                  <a:lnTo>
                    <a:pt x="21946" y="18810"/>
                  </a:lnTo>
                  <a:lnTo>
                    <a:pt x="21839" y="18917"/>
                  </a:lnTo>
                  <a:lnTo>
                    <a:pt x="21839" y="18988"/>
                  </a:lnTo>
                  <a:lnTo>
                    <a:pt x="21875" y="19095"/>
                  </a:lnTo>
                  <a:lnTo>
                    <a:pt x="21946" y="19202"/>
                  </a:lnTo>
                  <a:lnTo>
                    <a:pt x="22053" y="19202"/>
                  </a:lnTo>
                  <a:lnTo>
                    <a:pt x="22053" y="19202"/>
                  </a:lnTo>
                  <a:lnTo>
                    <a:pt x="22160" y="19166"/>
                  </a:lnTo>
                  <a:lnTo>
                    <a:pt x="22373" y="19024"/>
                  </a:lnTo>
                  <a:lnTo>
                    <a:pt x="22373" y="19024"/>
                  </a:lnTo>
                  <a:lnTo>
                    <a:pt x="22516" y="18988"/>
                  </a:lnTo>
                  <a:lnTo>
                    <a:pt x="22552" y="18953"/>
                  </a:lnTo>
                  <a:lnTo>
                    <a:pt x="22552" y="18953"/>
                  </a:lnTo>
                  <a:lnTo>
                    <a:pt x="22552" y="18988"/>
                  </a:lnTo>
                  <a:lnTo>
                    <a:pt x="22552" y="18988"/>
                  </a:lnTo>
                  <a:lnTo>
                    <a:pt x="22623" y="19202"/>
                  </a:lnTo>
                  <a:lnTo>
                    <a:pt x="22730" y="19416"/>
                  </a:lnTo>
                  <a:lnTo>
                    <a:pt x="22908" y="19558"/>
                  </a:lnTo>
                  <a:lnTo>
                    <a:pt x="23122" y="19665"/>
                  </a:lnTo>
                  <a:lnTo>
                    <a:pt x="23122" y="19665"/>
                  </a:lnTo>
                  <a:lnTo>
                    <a:pt x="23228" y="19665"/>
                  </a:lnTo>
                  <a:lnTo>
                    <a:pt x="23335" y="19665"/>
                  </a:lnTo>
                  <a:lnTo>
                    <a:pt x="23585" y="19594"/>
                  </a:lnTo>
                  <a:lnTo>
                    <a:pt x="23798" y="19416"/>
                  </a:lnTo>
                  <a:lnTo>
                    <a:pt x="23977" y="19238"/>
                  </a:lnTo>
                  <a:lnTo>
                    <a:pt x="23977" y="19238"/>
                  </a:lnTo>
                  <a:lnTo>
                    <a:pt x="24083" y="19060"/>
                  </a:lnTo>
                  <a:lnTo>
                    <a:pt x="24226" y="18953"/>
                  </a:lnTo>
                  <a:lnTo>
                    <a:pt x="24404" y="18846"/>
                  </a:lnTo>
                  <a:lnTo>
                    <a:pt x="24547" y="18810"/>
                  </a:lnTo>
                  <a:lnTo>
                    <a:pt x="24547" y="18810"/>
                  </a:lnTo>
                  <a:lnTo>
                    <a:pt x="25188" y="18703"/>
                  </a:lnTo>
                  <a:lnTo>
                    <a:pt x="25188" y="18703"/>
                  </a:lnTo>
                  <a:lnTo>
                    <a:pt x="25188" y="18739"/>
                  </a:lnTo>
                  <a:lnTo>
                    <a:pt x="25223" y="18810"/>
                  </a:lnTo>
                  <a:lnTo>
                    <a:pt x="25223" y="18810"/>
                  </a:lnTo>
                  <a:lnTo>
                    <a:pt x="25366" y="19238"/>
                  </a:lnTo>
                  <a:lnTo>
                    <a:pt x="25580" y="19737"/>
                  </a:lnTo>
                  <a:lnTo>
                    <a:pt x="25580" y="19737"/>
                  </a:lnTo>
                  <a:lnTo>
                    <a:pt x="25758" y="20093"/>
                  </a:lnTo>
                  <a:lnTo>
                    <a:pt x="25900" y="20235"/>
                  </a:lnTo>
                  <a:lnTo>
                    <a:pt x="25972" y="20307"/>
                  </a:lnTo>
                  <a:lnTo>
                    <a:pt x="26043" y="20307"/>
                  </a:lnTo>
                  <a:lnTo>
                    <a:pt x="26221" y="20307"/>
                  </a:lnTo>
                  <a:lnTo>
                    <a:pt x="26221" y="20128"/>
                  </a:lnTo>
                  <a:lnTo>
                    <a:pt x="26221" y="20128"/>
                  </a:lnTo>
                  <a:lnTo>
                    <a:pt x="26257" y="19950"/>
                  </a:lnTo>
                  <a:lnTo>
                    <a:pt x="26363" y="19594"/>
                  </a:lnTo>
                  <a:lnTo>
                    <a:pt x="26363" y="19594"/>
                  </a:lnTo>
                  <a:lnTo>
                    <a:pt x="26435" y="19487"/>
                  </a:lnTo>
                  <a:lnTo>
                    <a:pt x="26542" y="19380"/>
                  </a:lnTo>
                  <a:lnTo>
                    <a:pt x="26648" y="19309"/>
                  </a:lnTo>
                  <a:lnTo>
                    <a:pt x="26791" y="19309"/>
                  </a:lnTo>
                  <a:lnTo>
                    <a:pt x="26827" y="19309"/>
                  </a:lnTo>
                  <a:lnTo>
                    <a:pt x="26827" y="19309"/>
                  </a:lnTo>
                  <a:lnTo>
                    <a:pt x="26969" y="19273"/>
                  </a:lnTo>
                  <a:lnTo>
                    <a:pt x="27076" y="19273"/>
                  </a:lnTo>
                  <a:lnTo>
                    <a:pt x="27218" y="19202"/>
                  </a:lnTo>
                  <a:lnTo>
                    <a:pt x="27290" y="19131"/>
                  </a:lnTo>
                  <a:lnTo>
                    <a:pt x="27290" y="19131"/>
                  </a:lnTo>
                  <a:lnTo>
                    <a:pt x="27361" y="19024"/>
                  </a:lnTo>
                  <a:lnTo>
                    <a:pt x="27361" y="18881"/>
                  </a:lnTo>
                  <a:lnTo>
                    <a:pt x="27361" y="18881"/>
                  </a:lnTo>
                  <a:lnTo>
                    <a:pt x="27361" y="18810"/>
                  </a:lnTo>
                  <a:lnTo>
                    <a:pt x="27361" y="18810"/>
                  </a:lnTo>
                  <a:lnTo>
                    <a:pt x="27503" y="18775"/>
                  </a:lnTo>
                  <a:lnTo>
                    <a:pt x="27503" y="18775"/>
                  </a:lnTo>
                  <a:lnTo>
                    <a:pt x="27575" y="18703"/>
                  </a:lnTo>
                  <a:lnTo>
                    <a:pt x="27646" y="18596"/>
                  </a:lnTo>
                  <a:lnTo>
                    <a:pt x="27646" y="18596"/>
                  </a:lnTo>
                  <a:lnTo>
                    <a:pt x="27646" y="18454"/>
                  </a:lnTo>
                  <a:lnTo>
                    <a:pt x="27610" y="18311"/>
                  </a:lnTo>
                  <a:lnTo>
                    <a:pt x="27468" y="18098"/>
                  </a:lnTo>
                  <a:lnTo>
                    <a:pt x="27468" y="18098"/>
                  </a:lnTo>
                  <a:lnTo>
                    <a:pt x="27361" y="17920"/>
                  </a:lnTo>
                  <a:lnTo>
                    <a:pt x="27361" y="17920"/>
                  </a:lnTo>
                  <a:lnTo>
                    <a:pt x="27753" y="17741"/>
                  </a:lnTo>
                  <a:lnTo>
                    <a:pt x="27753" y="17741"/>
                  </a:lnTo>
                  <a:lnTo>
                    <a:pt x="27931" y="17635"/>
                  </a:lnTo>
                  <a:lnTo>
                    <a:pt x="28073" y="17492"/>
                  </a:lnTo>
                  <a:lnTo>
                    <a:pt x="28216" y="17350"/>
                  </a:lnTo>
                  <a:lnTo>
                    <a:pt x="28287" y="17207"/>
                  </a:lnTo>
                  <a:lnTo>
                    <a:pt x="28287" y="17207"/>
                  </a:lnTo>
                  <a:lnTo>
                    <a:pt x="28358" y="17207"/>
                  </a:lnTo>
                  <a:lnTo>
                    <a:pt x="28430" y="17207"/>
                  </a:lnTo>
                  <a:lnTo>
                    <a:pt x="28501" y="17136"/>
                  </a:lnTo>
                  <a:lnTo>
                    <a:pt x="28501" y="17136"/>
                  </a:lnTo>
                  <a:lnTo>
                    <a:pt x="28501" y="17136"/>
                  </a:lnTo>
                  <a:lnTo>
                    <a:pt x="28501" y="17136"/>
                  </a:lnTo>
                  <a:lnTo>
                    <a:pt x="28537" y="17065"/>
                  </a:lnTo>
                  <a:lnTo>
                    <a:pt x="28537" y="16993"/>
                  </a:lnTo>
                  <a:lnTo>
                    <a:pt x="28465" y="16851"/>
                  </a:lnTo>
                  <a:lnTo>
                    <a:pt x="28465" y="16851"/>
                  </a:lnTo>
                  <a:lnTo>
                    <a:pt x="28430" y="16780"/>
                  </a:lnTo>
                  <a:lnTo>
                    <a:pt x="28430" y="16780"/>
                  </a:lnTo>
                  <a:lnTo>
                    <a:pt x="28430" y="16601"/>
                  </a:lnTo>
                  <a:lnTo>
                    <a:pt x="28430" y="16601"/>
                  </a:lnTo>
                  <a:lnTo>
                    <a:pt x="28572" y="16530"/>
                  </a:lnTo>
                  <a:lnTo>
                    <a:pt x="28715" y="16459"/>
                  </a:lnTo>
                  <a:lnTo>
                    <a:pt x="28893" y="16459"/>
                  </a:lnTo>
                  <a:lnTo>
                    <a:pt x="28893" y="16459"/>
                  </a:lnTo>
                  <a:lnTo>
                    <a:pt x="29035" y="16459"/>
                  </a:lnTo>
                  <a:lnTo>
                    <a:pt x="29213" y="16495"/>
                  </a:lnTo>
                  <a:lnTo>
                    <a:pt x="29320" y="16566"/>
                  </a:lnTo>
                  <a:lnTo>
                    <a:pt x="29392" y="16637"/>
                  </a:lnTo>
                  <a:lnTo>
                    <a:pt x="29392" y="16637"/>
                  </a:lnTo>
                  <a:lnTo>
                    <a:pt x="29890" y="17421"/>
                  </a:lnTo>
                  <a:lnTo>
                    <a:pt x="29890" y="17421"/>
                  </a:lnTo>
                  <a:lnTo>
                    <a:pt x="30104" y="17706"/>
                  </a:lnTo>
                  <a:lnTo>
                    <a:pt x="30104" y="17706"/>
                  </a:lnTo>
                  <a:lnTo>
                    <a:pt x="30104" y="17813"/>
                  </a:lnTo>
                  <a:lnTo>
                    <a:pt x="30175" y="17848"/>
                  </a:lnTo>
                  <a:lnTo>
                    <a:pt x="30318" y="18205"/>
                  </a:lnTo>
                  <a:lnTo>
                    <a:pt x="30425" y="17848"/>
                  </a:lnTo>
                  <a:lnTo>
                    <a:pt x="30425" y="17813"/>
                  </a:lnTo>
                  <a:lnTo>
                    <a:pt x="30425" y="17813"/>
                  </a:lnTo>
                  <a:lnTo>
                    <a:pt x="30460" y="17813"/>
                  </a:lnTo>
                  <a:lnTo>
                    <a:pt x="30460" y="17813"/>
                  </a:lnTo>
                  <a:lnTo>
                    <a:pt x="30532" y="17920"/>
                  </a:lnTo>
                  <a:lnTo>
                    <a:pt x="30532" y="17920"/>
                  </a:lnTo>
                  <a:lnTo>
                    <a:pt x="30567" y="18026"/>
                  </a:lnTo>
                  <a:lnTo>
                    <a:pt x="30567" y="18205"/>
                  </a:lnTo>
                  <a:lnTo>
                    <a:pt x="30532" y="18383"/>
                  </a:lnTo>
                  <a:lnTo>
                    <a:pt x="30460" y="18561"/>
                  </a:lnTo>
                  <a:lnTo>
                    <a:pt x="30460" y="18561"/>
                  </a:lnTo>
                  <a:lnTo>
                    <a:pt x="30318" y="18810"/>
                  </a:lnTo>
                  <a:lnTo>
                    <a:pt x="30247" y="19131"/>
                  </a:lnTo>
                  <a:lnTo>
                    <a:pt x="30175" y="19451"/>
                  </a:lnTo>
                  <a:lnTo>
                    <a:pt x="30140" y="19772"/>
                  </a:lnTo>
                  <a:lnTo>
                    <a:pt x="30140" y="19772"/>
                  </a:lnTo>
                  <a:lnTo>
                    <a:pt x="30175" y="19950"/>
                  </a:lnTo>
                  <a:lnTo>
                    <a:pt x="30211" y="20093"/>
                  </a:lnTo>
                  <a:lnTo>
                    <a:pt x="30318" y="20235"/>
                  </a:lnTo>
                  <a:lnTo>
                    <a:pt x="30389" y="20378"/>
                  </a:lnTo>
                  <a:lnTo>
                    <a:pt x="30532" y="20485"/>
                  </a:lnTo>
                  <a:lnTo>
                    <a:pt x="30674" y="20556"/>
                  </a:lnTo>
                  <a:lnTo>
                    <a:pt x="30817" y="20627"/>
                  </a:lnTo>
                  <a:lnTo>
                    <a:pt x="30959" y="20663"/>
                  </a:lnTo>
                  <a:lnTo>
                    <a:pt x="30959" y="20663"/>
                  </a:lnTo>
                  <a:lnTo>
                    <a:pt x="31208" y="20698"/>
                  </a:lnTo>
                  <a:lnTo>
                    <a:pt x="31422" y="20663"/>
                  </a:lnTo>
                  <a:lnTo>
                    <a:pt x="31422" y="20663"/>
                  </a:lnTo>
                  <a:lnTo>
                    <a:pt x="31422" y="20734"/>
                  </a:lnTo>
                  <a:lnTo>
                    <a:pt x="31422" y="20734"/>
                  </a:lnTo>
                  <a:lnTo>
                    <a:pt x="31458" y="20805"/>
                  </a:lnTo>
                  <a:lnTo>
                    <a:pt x="31529" y="20948"/>
                  </a:lnTo>
                  <a:lnTo>
                    <a:pt x="31672" y="21055"/>
                  </a:lnTo>
                  <a:lnTo>
                    <a:pt x="31885" y="21162"/>
                  </a:lnTo>
                  <a:lnTo>
                    <a:pt x="31885" y="21162"/>
                  </a:lnTo>
                  <a:lnTo>
                    <a:pt x="32099" y="21268"/>
                  </a:lnTo>
                  <a:lnTo>
                    <a:pt x="32277" y="21375"/>
                  </a:lnTo>
                  <a:lnTo>
                    <a:pt x="32348" y="21482"/>
                  </a:lnTo>
                  <a:lnTo>
                    <a:pt x="32384" y="21589"/>
                  </a:lnTo>
                  <a:lnTo>
                    <a:pt x="32384" y="21589"/>
                  </a:lnTo>
                  <a:lnTo>
                    <a:pt x="32348" y="21660"/>
                  </a:lnTo>
                  <a:lnTo>
                    <a:pt x="32277" y="21732"/>
                  </a:lnTo>
                  <a:lnTo>
                    <a:pt x="32206" y="21803"/>
                  </a:lnTo>
                  <a:lnTo>
                    <a:pt x="32206" y="21803"/>
                  </a:lnTo>
                  <a:lnTo>
                    <a:pt x="32206" y="21803"/>
                  </a:lnTo>
                  <a:lnTo>
                    <a:pt x="32028" y="21767"/>
                  </a:lnTo>
                  <a:lnTo>
                    <a:pt x="31850" y="21803"/>
                  </a:lnTo>
                  <a:lnTo>
                    <a:pt x="31636" y="21803"/>
                  </a:lnTo>
                  <a:lnTo>
                    <a:pt x="31458" y="21874"/>
                  </a:lnTo>
                  <a:lnTo>
                    <a:pt x="31458" y="21874"/>
                  </a:lnTo>
                  <a:lnTo>
                    <a:pt x="31422" y="21874"/>
                  </a:lnTo>
                  <a:lnTo>
                    <a:pt x="31422" y="21874"/>
                  </a:lnTo>
                  <a:lnTo>
                    <a:pt x="31458" y="21803"/>
                  </a:lnTo>
                  <a:lnTo>
                    <a:pt x="31458" y="21803"/>
                  </a:lnTo>
                  <a:lnTo>
                    <a:pt x="31529" y="21732"/>
                  </a:lnTo>
                  <a:lnTo>
                    <a:pt x="31600" y="21696"/>
                  </a:lnTo>
                  <a:lnTo>
                    <a:pt x="31600" y="21625"/>
                  </a:lnTo>
                  <a:lnTo>
                    <a:pt x="31600" y="21553"/>
                  </a:lnTo>
                  <a:lnTo>
                    <a:pt x="31529" y="21233"/>
                  </a:lnTo>
                  <a:lnTo>
                    <a:pt x="31529" y="21233"/>
                  </a:lnTo>
                  <a:lnTo>
                    <a:pt x="31529" y="21162"/>
                  </a:lnTo>
                  <a:lnTo>
                    <a:pt x="31458" y="21090"/>
                  </a:lnTo>
                  <a:lnTo>
                    <a:pt x="31351" y="21019"/>
                  </a:lnTo>
                  <a:lnTo>
                    <a:pt x="31173" y="20983"/>
                  </a:lnTo>
                  <a:lnTo>
                    <a:pt x="31173" y="20983"/>
                  </a:lnTo>
                  <a:lnTo>
                    <a:pt x="30923" y="21019"/>
                  </a:lnTo>
                  <a:lnTo>
                    <a:pt x="30638" y="21126"/>
                  </a:lnTo>
                  <a:lnTo>
                    <a:pt x="30638" y="21126"/>
                  </a:lnTo>
                  <a:lnTo>
                    <a:pt x="30460" y="21268"/>
                  </a:lnTo>
                  <a:lnTo>
                    <a:pt x="30389" y="21375"/>
                  </a:lnTo>
                  <a:lnTo>
                    <a:pt x="30353" y="21482"/>
                  </a:lnTo>
                  <a:lnTo>
                    <a:pt x="30318" y="21589"/>
                  </a:lnTo>
                  <a:lnTo>
                    <a:pt x="30318" y="21589"/>
                  </a:lnTo>
                  <a:lnTo>
                    <a:pt x="30353" y="21732"/>
                  </a:lnTo>
                  <a:lnTo>
                    <a:pt x="30460" y="21874"/>
                  </a:lnTo>
                  <a:lnTo>
                    <a:pt x="30603" y="21981"/>
                  </a:lnTo>
                  <a:lnTo>
                    <a:pt x="30817" y="22088"/>
                  </a:lnTo>
                  <a:lnTo>
                    <a:pt x="30817" y="22088"/>
                  </a:lnTo>
                  <a:lnTo>
                    <a:pt x="30923" y="22123"/>
                  </a:lnTo>
                  <a:lnTo>
                    <a:pt x="30995" y="22195"/>
                  </a:lnTo>
                  <a:lnTo>
                    <a:pt x="31030" y="22266"/>
                  </a:lnTo>
                  <a:lnTo>
                    <a:pt x="31066" y="22302"/>
                  </a:lnTo>
                  <a:lnTo>
                    <a:pt x="31066" y="22302"/>
                  </a:lnTo>
                  <a:lnTo>
                    <a:pt x="31030" y="22373"/>
                  </a:lnTo>
                  <a:lnTo>
                    <a:pt x="30923" y="22480"/>
                  </a:lnTo>
                  <a:lnTo>
                    <a:pt x="30923" y="22480"/>
                  </a:lnTo>
                  <a:lnTo>
                    <a:pt x="30710" y="22658"/>
                  </a:lnTo>
                  <a:lnTo>
                    <a:pt x="30603" y="22800"/>
                  </a:lnTo>
                  <a:lnTo>
                    <a:pt x="30567" y="22907"/>
                  </a:lnTo>
                  <a:lnTo>
                    <a:pt x="30567" y="23014"/>
                  </a:lnTo>
                  <a:lnTo>
                    <a:pt x="30567" y="23014"/>
                  </a:lnTo>
                  <a:lnTo>
                    <a:pt x="30603" y="23085"/>
                  </a:lnTo>
                  <a:lnTo>
                    <a:pt x="30638" y="23192"/>
                  </a:lnTo>
                  <a:lnTo>
                    <a:pt x="30781" y="23263"/>
                  </a:lnTo>
                  <a:lnTo>
                    <a:pt x="30959" y="23335"/>
                  </a:lnTo>
                  <a:lnTo>
                    <a:pt x="30959" y="23335"/>
                  </a:lnTo>
                  <a:lnTo>
                    <a:pt x="31387" y="23442"/>
                  </a:lnTo>
                  <a:lnTo>
                    <a:pt x="31707" y="23477"/>
                  </a:lnTo>
                  <a:lnTo>
                    <a:pt x="31707" y="23477"/>
                  </a:lnTo>
                  <a:lnTo>
                    <a:pt x="31778" y="23655"/>
                  </a:lnTo>
                  <a:lnTo>
                    <a:pt x="31885" y="23976"/>
                  </a:lnTo>
                  <a:lnTo>
                    <a:pt x="31885" y="23976"/>
                  </a:lnTo>
                  <a:lnTo>
                    <a:pt x="31885" y="24047"/>
                  </a:lnTo>
                  <a:lnTo>
                    <a:pt x="31885" y="24047"/>
                  </a:lnTo>
                  <a:lnTo>
                    <a:pt x="31885" y="24083"/>
                  </a:lnTo>
                  <a:lnTo>
                    <a:pt x="31885" y="24083"/>
                  </a:lnTo>
                  <a:lnTo>
                    <a:pt x="31814" y="24154"/>
                  </a:lnTo>
                  <a:lnTo>
                    <a:pt x="31814" y="24190"/>
                  </a:lnTo>
                  <a:lnTo>
                    <a:pt x="31814" y="24190"/>
                  </a:lnTo>
                  <a:lnTo>
                    <a:pt x="31814" y="24297"/>
                  </a:lnTo>
                  <a:lnTo>
                    <a:pt x="31850" y="24368"/>
                  </a:lnTo>
                  <a:lnTo>
                    <a:pt x="31992" y="24475"/>
                  </a:lnTo>
                  <a:lnTo>
                    <a:pt x="31992" y="24475"/>
                  </a:lnTo>
                  <a:lnTo>
                    <a:pt x="32063" y="24546"/>
                  </a:lnTo>
                  <a:lnTo>
                    <a:pt x="32099" y="24582"/>
                  </a:lnTo>
                  <a:lnTo>
                    <a:pt x="32170" y="24582"/>
                  </a:lnTo>
                  <a:lnTo>
                    <a:pt x="32206" y="24582"/>
                  </a:lnTo>
                  <a:lnTo>
                    <a:pt x="32206" y="24582"/>
                  </a:lnTo>
                  <a:lnTo>
                    <a:pt x="32384" y="24760"/>
                  </a:lnTo>
                  <a:lnTo>
                    <a:pt x="32527" y="24973"/>
                  </a:lnTo>
                  <a:lnTo>
                    <a:pt x="32527" y="24973"/>
                  </a:lnTo>
                  <a:lnTo>
                    <a:pt x="32633" y="25187"/>
                  </a:lnTo>
                  <a:lnTo>
                    <a:pt x="32812" y="25365"/>
                  </a:lnTo>
                  <a:lnTo>
                    <a:pt x="33025" y="25508"/>
                  </a:lnTo>
                  <a:lnTo>
                    <a:pt x="33203" y="25579"/>
                  </a:lnTo>
                  <a:lnTo>
                    <a:pt x="33203" y="25579"/>
                  </a:lnTo>
                  <a:lnTo>
                    <a:pt x="33453" y="25686"/>
                  </a:lnTo>
                  <a:lnTo>
                    <a:pt x="33453" y="25722"/>
                  </a:lnTo>
                  <a:lnTo>
                    <a:pt x="33631" y="25828"/>
                  </a:lnTo>
                  <a:lnTo>
                    <a:pt x="33667" y="25828"/>
                  </a:lnTo>
                  <a:lnTo>
                    <a:pt x="33667" y="25828"/>
                  </a:lnTo>
                  <a:lnTo>
                    <a:pt x="33845" y="25793"/>
                  </a:lnTo>
                  <a:lnTo>
                    <a:pt x="34023" y="25722"/>
                  </a:lnTo>
                  <a:lnTo>
                    <a:pt x="34023" y="25722"/>
                  </a:lnTo>
                  <a:lnTo>
                    <a:pt x="34237" y="25543"/>
                  </a:lnTo>
                  <a:lnTo>
                    <a:pt x="34237" y="25543"/>
                  </a:lnTo>
                  <a:lnTo>
                    <a:pt x="34272" y="25615"/>
                  </a:lnTo>
                  <a:lnTo>
                    <a:pt x="34272" y="25615"/>
                  </a:lnTo>
                  <a:lnTo>
                    <a:pt x="34308" y="25757"/>
                  </a:lnTo>
                  <a:lnTo>
                    <a:pt x="34415" y="25864"/>
                  </a:lnTo>
                  <a:lnTo>
                    <a:pt x="34486" y="25971"/>
                  </a:lnTo>
                  <a:lnTo>
                    <a:pt x="34593" y="26042"/>
                  </a:lnTo>
                  <a:lnTo>
                    <a:pt x="34700" y="26078"/>
                  </a:lnTo>
                  <a:lnTo>
                    <a:pt x="34807" y="26113"/>
                  </a:lnTo>
                  <a:lnTo>
                    <a:pt x="34913" y="26113"/>
                  </a:lnTo>
                  <a:lnTo>
                    <a:pt x="35020" y="26042"/>
                  </a:lnTo>
                  <a:lnTo>
                    <a:pt x="35020" y="26042"/>
                  </a:lnTo>
                  <a:lnTo>
                    <a:pt x="35163" y="25971"/>
                  </a:lnTo>
                  <a:lnTo>
                    <a:pt x="35270" y="25864"/>
                  </a:lnTo>
                  <a:lnTo>
                    <a:pt x="35270" y="25864"/>
                  </a:lnTo>
                  <a:lnTo>
                    <a:pt x="35590" y="25828"/>
                  </a:lnTo>
                  <a:lnTo>
                    <a:pt x="35590" y="25828"/>
                  </a:lnTo>
                  <a:lnTo>
                    <a:pt x="35769" y="25828"/>
                  </a:lnTo>
                  <a:lnTo>
                    <a:pt x="35769" y="25828"/>
                  </a:lnTo>
                  <a:lnTo>
                    <a:pt x="36089" y="25864"/>
                  </a:lnTo>
                  <a:lnTo>
                    <a:pt x="36232" y="25900"/>
                  </a:lnTo>
                  <a:lnTo>
                    <a:pt x="36232" y="25900"/>
                  </a:lnTo>
                  <a:lnTo>
                    <a:pt x="36374" y="25971"/>
                  </a:lnTo>
                  <a:lnTo>
                    <a:pt x="36517" y="26078"/>
                  </a:lnTo>
                  <a:lnTo>
                    <a:pt x="36873" y="26220"/>
                  </a:lnTo>
                  <a:lnTo>
                    <a:pt x="36873" y="26220"/>
                  </a:lnTo>
                  <a:lnTo>
                    <a:pt x="37087" y="26256"/>
                  </a:lnTo>
                  <a:lnTo>
                    <a:pt x="37300" y="26256"/>
                  </a:lnTo>
                  <a:lnTo>
                    <a:pt x="37300" y="26256"/>
                  </a:lnTo>
                  <a:lnTo>
                    <a:pt x="37621" y="26256"/>
                  </a:lnTo>
                  <a:lnTo>
                    <a:pt x="37906" y="26185"/>
                  </a:lnTo>
                  <a:lnTo>
                    <a:pt x="37906" y="26185"/>
                  </a:lnTo>
                  <a:lnTo>
                    <a:pt x="38155" y="26113"/>
                  </a:lnTo>
                  <a:lnTo>
                    <a:pt x="38155" y="26113"/>
                  </a:lnTo>
                  <a:lnTo>
                    <a:pt x="38619" y="26292"/>
                  </a:lnTo>
                  <a:lnTo>
                    <a:pt x="38619" y="26292"/>
                  </a:lnTo>
                  <a:lnTo>
                    <a:pt x="38939" y="26363"/>
                  </a:lnTo>
                  <a:lnTo>
                    <a:pt x="39224" y="26398"/>
                  </a:lnTo>
                  <a:lnTo>
                    <a:pt x="39224" y="26398"/>
                  </a:lnTo>
                  <a:lnTo>
                    <a:pt x="39438" y="26363"/>
                  </a:lnTo>
                  <a:lnTo>
                    <a:pt x="39509" y="26434"/>
                  </a:lnTo>
                  <a:lnTo>
                    <a:pt x="39687" y="26434"/>
                  </a:lnTo>
                  <a:lnTo>
                    <a:pt x="39759" y="26398"/>
                  </a:lnTo>
                  <a:lnTo>
                    <a:pt x="39759" y="26398"/>
                  </a:lnTo>
                  <a:lnTo>
                    <a:pt x="39759" y="26327"/>
                  </a:lnTo>
                  <a:lnTo>
                    <a:pt x="39794" y="26256"/>
                  </a:lnTo>
                  <a:lnTo>
                    <a:pt x="39830" y="26042"/>
                  </a:lnTo>
                  <a:lnTo>
                    <a:pt x="39794" y="25722"/>
                  </a:lnTo>
                  <a:lnTo>
                    <a:pt x="39794" y="25722"/>
                  </a:lnTo>
                  <a:lnTo>
                    <a:pt x="39794" y="25508"/>
                  </a:lnTo>
                  <a:lnTo>
                    <a:pt x="39830" y="25330"/>
                  </a:lnTo>
                  <a:lnTo>
                    <a:pt x="39865" y="25187"/>
                  </a:lnTo>
                  <a:lnTo>
                    <a:pt x="39901" y="25116"/>
                  </a:lnTo>
                  <a:lnTo>
                    <a:pt x="39901" y="25116"/>
                  </a:lnTo>
                  <a:lnTo>
                    <a:pt x="40542" y="24795"/>
                  </a:lnTo>
                  <a:lnTo>
                    <a:pt x="40542" y="24795"/>
                  </a:lnTo>
                  <a:lnTo>
                    <a:pt x="40899" y="24617"/>
                  </a:lnTo>
                  <a:lnTo>
                    <a:pt x="41255" y="24510"/>
                  </a:lnTo>
                  <a:lnTo>
                    <a:pt x="41255" y="24510"/>
                  </a:lnTo>
                  <a:lnTo>
                    <a:pt x="41362" y="24475"/>
                  </a:lnTo>
                  <a:lnTo>
                    <a:pt x="41469" y="24403"/>
                  </a:lnTo>
                  <a:lnTo>
                    <a:pt x="41540" y="24332"/>
                  </a:lnTo>
                  <a:lnTo>
                    <a:pt x="41611" y="24225"/>
                  </a:lnTo>
                  <a:lnTo>
                    <a:pt x="41682" y="23976"/>
                  </a:lnTo>
                  <a:lnTo>
                    <a:pt x="41682" y="23833"/>
                  </a:lnTo>
                  <a:lnTo>
                    <a:pt x="41647" y="23691"/>
                  </a:lnTo>
                  <a:lnTo>
                    <a:pt x="41647" y="23691"/>
                  </a:lnTo>
                  <a:lnTo>
                    <a:pt x="41647" y="23513"/>
                  </a:lnTo>
                  <a:lnTo>
                    <a:pt x="41718" y="23299"/>
                  </a:lnTo>
                  <a:lnTo>
                    <a:pt x="41825" y="23121"/>
                  </a:lnTo>
                  <a:lnTo>
                    <a:pt x="41932" y="22978"/>
                  </a:lnTo>
                  <a:lnTo>
                    <a:pt x="41932" y="22978"/>
                  </a:lnTo>
                  <a:lnTo>
                    <a:pt x="42039" y="22872"/>
                  </a:lnTo>
                  <a:lnTo>
                    <a:pt x="42110" y="22729"/>
                  </a:lnTo>
                  <a:lnTo>
                    <a:pt x="42181" y="22587"/>
                  </a:lnTo>
                  <a:lnTo>
                    <a:pt x="42181" y="22480"/>
                  </a:lnTo>
                  <a:lnTo>
                    <a:pt x="42181" y="22480"/>
                  </a:lnTo>
                  <a:lnTo>
                    <a:pt x="42181" y="22337"/>
                  </a:lnTo>
                  <a:lnTo>
                    <a:pt x="42145" y="22230"/>
                  </a:lnTo>
                  <a:lnTo>
                    <a:pt x="42074" y="22123"/>
                  </a:lnTo>
                  <a:lnTo>
                    <a:pt x="41967" y="22052"/>
                  </a:lnTo>
                  <a:lnTo>
                    <a:pt x="41967" y="22052"/>
                  </a:lnTo>
                  <a:lnTo>
                    <a:pt x="42181" y="22088"/>
                  </a:lnTo>
                  <a:lnTo>
                    <a:pt x="42359" y="22159"/>
                  </a:lnTo>
                  <a:lnTo>
                    <a:pt x="42359" y="22159"/>
                  </a:lnTo>
                  <a:lnTo>
                    <a:pt x="42502" y="22195"/>
                  </a:lnTo>
                  <a:lnTo>
                    <a:pt x="42573" y="22195"/>
                  </a:lnTo>
                  <a:lnTo>
                    <a:pt x="42680" y="22159"/>
                  </a:lnTo>
                  <a:lnTo>
                    <a:pt x="42751" y="22088"/>
                  </a:lnTo>
                  <a:lnTo>
                    <a:pt x="42751" y="22088"/>
                  </a:lnTo>
                  <a:lnTo>
                    <a:pt x="42787" y="21981"/>
                  </a:lnTo>
                  <a:lnTo>
                    <a:pt x="42787" y="21874"/>
                  </a:lnTo>
                  <a:lnTo>
                    <a:pt x="42751" y="21732"/>
                  </a:lnTo>
                  <a:lnTo>
                    <a:pt x="42680" y="21553"/>
                  </a:lnTo>
                  <a:lnTo>
                    <a:pt x="42680" y="21553"/>
                  </a:lnTo>
                  <a:lnTo>
                    <a:pt x="42609" y="21375"/>
                  </a:lnTo>
                  <a:lnTo>
                    <a:pt x="42609" y="21162"/>
                  </a:lnTo>
                  <a:lnTo>
                    <a:pt x="42609" y="21019"/>
                  </a:lnTo>
                  <a:lnTo>
                    <a:pt x="42680" y="20912"/>
                  </a:lnTo>
                  <a:lnTo>
                    <a:pt x="42680" y="20912"/>
                  </a:lnTo>
                  <a:lnTo>
                    <a:pt x="42751" y="20805"/>
                  </a:lnTo>
                  <a:lnTo>
                    <a:pt x="42787" y="20734"/>
                  </a:lnTo>
                  <a:lnTo>
                    <a:pt x="42787" y="20627"/>
                  </a:lnTo>
                  <a:lnTo>
                    <a:pt x="42787" y="20520"/>
                  </a:lnTo>
                  <a:lnTo>
                    <a:pt x="42787" y="20520"/>
                  </a:lnTo>
                  <a:lnTo>
                    <a:pt x="42715" y="20413"/>
                  </a:lnTo>
                  <a:lnTo>
                    <a:pt x="42644" y="20342"/>
                  </a:lnTo>
                  <a:lnTo>
                    <a:pt x="42537" y="20271"/>
                  </a:lnTo>
                  <a:lnTo>
                    <a:pt x="42395" y="20235"/>
                  </a:lnTo>
                  <a:lnTo>
                    <a:pt x="42395" y="20235"/>
                  </a:lnTo>
                  <a:lnTo>
                    <a:pt x="42288" y="20200"/>
                  </a:lnTo>
                  <a:lnTo>
                    <a:pt x="42217" y="20128"/>
                  </a:lnTo>
                  <a:lnTo>
                    <a:pt x="42217" y="20128"/>
                  </a:lnTo>
                  <a:lnTo>
                    <a:pt x="42181" y="20057"/>
                  </a:lnTo>
                  <a:lnTo>
                    <a:pt x="42181" y="19986"/>
                  </a:lnTo>
                  <a:lnTo>
                    <a:pt x="42181" y="19986"/>
                  </a:lnTo>
                  <a:lnTo>
                    <a:pt x="42217" y="19772"/>
                  </a:lnTo>
                  <a:lnTo>
                    <a:pt x="42181" y="19558"/>
                  </a:lnTo>
                  <a:lnTo>
                    <a:pt x="42145" y="19309"/>
                  </a:lnTo>
                  <a:lnTo>
                    <a:pt x="42074" y="19095"/>
                  </a:lnTo>
                  <a:lnTo>
                    <a:pt x="42074" y="19095"/>
                  </a:lnTo>
                  <a:lnTo>
                    <a:pt x="42039" y="18953"/>
                  </a:lnTo>
                  <a:lnTo>
                    <a:pt x="42003" y="18775"/>
                  </a:lnTo>
                  <a:lnTo>
                    <a:pt x="42039" y="18632"/>
                  </a:lnTo>
                  <a:lnTo>
                    <a:pt x="42074" y="18490"/>
                  </a:lnTo>
                  <a:lnTo>
                    <a:pt x="42074" y="18490"/>
                  </a:lnTo>
                  <a:lnTo>
                    <a:pt x="42145" y="18276"/>
                  </a:lnTo>
                  <a:lnTo>
                    <a:pt x="42145" y="18062"/>
                  </a:lnTo>
                  <a:lnTo>
                    <a:pt x="42110" y="17813"/>
                  </a:lnTo>
                  <a:lnTo>
                    <a:pt x="42003" y="17599"/>
                  </a:lnTo>
                  <a:lnTo>
                    <a:pt x="42003" y="17599"/>
                  </a:lnTo>
                  <a:lnTo>
                    <a:pt x="41967" y="17528"/>
                  </a:lnTo>
                  <a:lnTo>
                    <a:pt x="41967" y="17528"/>
                  </a:lnTo>
                  <a:lnTo>
                    <a:pt x="42110" y="17528"/>
                  </a:lnTo>
                  <a:lnTo>
                    <a:pt x="42110" y="17528"/>
                  </a:lnTo>
                  <a:lnTo>
                    <a:pt x="42252" y="17528"/>
                  </a:lnTo>
                  <a:lnTo>
                    <a:pt x="42395" y="17492"/>
                  </a:lnTo>
                  <a:lnTo>
                    <a:pt x="42644" y="17385"/>
                  </a:lnTo>
                  <a:lnTo>
                    <a:pt x="42894" y="17171"/>
                  </a:lnTo>
                  <a:lnTo>
                    <a:pt x="43000" y="17065"/>
                  </a:lnTo>
                  <a:lnTo>
                    <a:pt x="43107" y="16922"/>
                  </a:lnTo>
                  <a:lnTo>
                    <a:pt x="43107" y="16922"/>
                  </a:lnTo>
                  <a:lnTo>
                    <a:pt x="43143" y="16815"/>
                  </a:lnTo>
                  <a:lnTo>
                    <a:pt x="43179" y="16708"/>
                  </a:lnTo>
                  <a:lnTo>
                    <a:pt x="43179" y="16601"/>
                  </a:lnTo>
                  <a:lnTo>
                    <a:pt x="43143" y="16495"/>
                  </a:lnTo>
                  <a:lnTo>
                    <a:pt x="43143" y="16495"/>
                  </a:lnTo>
                  <a:lnTo>
                    <a:pt x="43072" y="16423"/>
                  </a:lnTo>
                  <a:lnTo>
                    <a:pt x="42965" y="16388"/>
                  </a:lnTo>
                  <a:lnTo>
                    <a:pt x="42858" y="16352"/>
                  </a:lnTo>
                  <a:lnTo>
                    <a:pt x="42858" y="16352"/>
                  </a:lnTo>
                  <a:lnTo>
                    <a:pt x="42680" y="16388"/>
                  </a:lnTo>
                  <a:lnTo>
                    <a:pt x="42466" y="16495"/>
                  </a:lnTo>
                  <a:lnTo>
                    <a:pt x="42466" y="16495"/>
                  </a:lnTo>
                  <a:lnTo>
                    <a:pt x="42217" y="16566"/>
                  </a:lnTo>
                  <a:lnTo>
                    <a:pt x="42003" y="16601"/>
                  </a:lnTo>
                  <a:lnTo>
                    <a:pt x="42003" y="16601"/>
                  </a:lnTo>
                  <a:lnTo>
                    <a:pt x="41896" y="16601"/>
                  </a:lnTo>
                  <a:lnTo>
                    <a:pt x="41860" y="16566"/>
                  </a:lnTo>
                  <a:lnTo>
                    <a:pt x="41860" y="16566"/>
                  </a:lnTo>
                  <a:lnTo>
                    <a:pt x="41825" y="16281"/>
                  </a:lnTo>
                  <a:lnTo>
                    <a:pt x="41860" y="16103"/>
                  </a:lnTo>
                  <a:lnTo>
                    <a:pt x="41860" y="16103"/>
                  </a:lnTo>
                  <a:lnTo>
                    <a:pt x="42074" y="15461"/>
                  </a:lnTo>
                  <a:lnTo>
                    <a:pt x="42074" y="15461"/>
                  </a:lnTo>
                  <a:lnTo>
                    <a:pt x="42181" y="15283"/>
                  </a:lnTo>
                  <a:lnTo>
                    <a:pt x="42359" y="15070"/>
                  </a:lnTo>
                  <a:lnTo>
                    <a:pt x="42573" y="14820"/>
                  </a:lnTo>
                  <a:lnTo>
                    <a:pt x="42858" y="14606"/>
                  </a:lnTo>
                  <a:lnTo>
                    <a:pt x="42858" y="14606"/>
                  </a:lnTo>
                  <a:lnTo>
                    <a:pt x="43036" y="14428"/>
                  </a:lnTo>
                  <a:lnTo>
                    <a:pt x="43143" y="14250"/>
                  </a:lnTo>
                  <a:lnTo>
                    <a:pt x="43179" y="14108"/>
                  </a:lnTo>
                  <a:lnTo>
                    <a:pt x="43143" y="14001"/>
                  </a:lnTo>
                  <a:lnTo>
                    <a:pt x="43143" y="14001"/>
                  </a:lnTo>
                  <a:lnTo>
                    <a:pt x="43107" y="13894"/>
                  </a:lnTo>
                  <a:lnTo>
                    <a:pt x="43036" y="13787"/>
                  </a:lnTo>
                  <a:lnTo>
                    <a:pt x="42929" y="13716"/>
                  </a:lnTo>
                  <a:lnTo>
                    <a:pt x="42715" y="13645"/>
                  </a:lnTo>
                  <a:lnTo>
                    <a:pt x="42715" y="13645"/>
                  </a:lnTo>
                  <a:lnTo>
                    <a:pt x="42502" y="13609"/>
                  </a:lnTo>
                  <a:lnTo>
                    <a:pt x="42324" y="13645"/>
                  </a:lnTo>
                  <a:lnTo>
                    <a:pt x="42181" y="13645"/>
                  </a:lnTo>
                  <a:lnTo>
                    <a:pt x="42039" y="13716"/>
                  </a:lnTo>
                  <a:lnTo>
                    <a:pt x="41932" y="13787"/>
                  </a:lnTo>
                  <a:lnTo>
                    <a:pt x="41825" y="13894"/>
                  </a:lnTo>
                  <a:lnTo>
                    <a:pt x="41789" y="14001"/>
                  </a:lnTo>
                  <a:lnTo>
                    <a:pt x="41754" y="14143"/>
                  </a:lnTo>
                  <a:lnTo>
                    <a:pt x="41754" y="14143"/>
                  </a:lnTo>
                  <a:lnTo>
                    <a:pt x="41754" y="14179"/>
                  </a:lnTo>
                  <a:lnTo>
                    <a:pt x="41754" y="14179"/>
                  </a:lnTo>
                  <a:lnTo>
                    <a:pt x="41682" y="14179"/>
                  </a:lnTo>
                  <a:lnTo>
                    <a:pt x="41611" y="14179"/>
                  </a:lnTo>
                  <a:lnTo>
                    <a:pt x="41611" y="14179"/>
                  </a:lnTo>
                  <a:lnTo>
                    <a:pt x="41575" y="14072"/>
                  </a:lnTo>
                  <a:lnTo>
                    <a:pt x="41575" y="14072"/>
                  </a:lnTo>
                  <a:lnTo>
                    <a:pt x="41504" y="13858"/>
                  </a:lnTo>
                  <a:lnTo>
                    <a:pt x="41433" y="13787"/>
                  </a:lnTo>
                  <a:lnTo>
                    <a:pt x="41326" y="13751"/>
                  </a:lnTo>
                  <a:lnTo>
                    <a:pt x="41255" y="13787"/>
                  </a:lnTo>
                  <a:lnTo>
                    <a:pt x="41219" y="13823"/>
                  </a:lnTo>
                  <a:lnTo>
                    <a:pt x="41219" y="13823"/>
                  </a:lnTo>
                  <a:lnTo>
                    <a:pt x="41148" y="13894"/>
                  </a:lnTo>
                  <a:lnTo>
                    <a:pt x="41148" y="14001"/>
                  </a:lnTo>
                  <a:lnTo>
                    <a:pt x="41148" y="14001"/>
                  </a:lnTo>
                  <a:lnTo>
                    <a:pt x="41005" y="13965"/>
                  </a:lnTo>
                  <a:lnTo>
                    <a:pt x="40899" y="13965"/>
                  </a:lnTo>
                  <a:lnTo>
                    <a:pt x="40756" y="14001"/>
                  </a:lnTo>
                  <a:lnTo>
                    <a:pt x="40649" y="14072"/>
                  </a:lnTo>
                  <a:lnTo>
                    <a:pt x="40649" y="14072"/>
                  </a:lnTo>
                  <a:lnTo>
                    <a:pt x="40578" y="14108"/>
                  </a:lnTo>
                  <a:lnTo>
                    <a:pt x="40578" y="14108"/>
                  </a:lnTo>
                  <a:lnTo>
                    <a:pt x="40578" y="14108"/>
                  </a:lnTo>
                  <a:lnTo>
                    <a:pt x="40578" y="14108"/>
                  </a:lnTo>
                  <a:lnTo>
                    <a:pt x="40578" y="14072"/>
                  </a:lnTo>
                  <a:lnTo>
                    <a:pt x="40578" y="14072"/>
                  </a:lnTo>
                  <a:lnTo>
                    <a:pt x="40578" y="13894"/>
                  </a:lnTo>
                  <a:lnTo>
                    <a:pt x="40542" y="13716"/>
                  </a:lnTo>
                  <a:lnTo>
                    <a:pt x="40435" y="12968"/>
                  </a:lnTo>
                  <a:lnTo>
                    <a:pt x="40364" y="13395"/>
                  </a:lnTo>
                  <a:lnTo>
                    <a:pt x="40364" y="13395"/>
                  </a:lnTo>
                  <a:lnTo>
                    <a:pt x="40257" y="13324"/>
                  </a:lnTo>
                  <a:lnTo>
                    <a:pt x="40257" y="13324"/>
                  </a:lnTo>
                  <a:lnTo>
                    <a:pt x="40150" y="13146"/>
                  </a:lnTo>
                  <a:lnTo>
                    <a:pt x="40115" y="12932"/>
                  </a:lnTo>
                  <a:lnTo>
                    <a:pt x="40115" y="12932"/>
                  </a:lnTo>
                  <a:lnTo>
                    <a:pt x="40115" y="12825"/>
                  </a:lnTo>
                  <a:lnTo>
                    <a:pt x="40150" y="12754"/>
                  </a:lnTo>
                  <a:lnTo>
                    <a:pt x="40293" y="12576"/>
                  </a:lnTo>
                  <a:lnTo>
                    <a:pt x="40293" y="12576"/>
                  </a:lnTo>
                  <a:lnTo>
                    <a:pt x="40435" y="12433"/>
                  </a:lnTo>
                  <a:lnTo>
                    <a:pt x="40542" y="12255"/>
                  </a:lnTo>
                  <a:lnTo>
                    <a:pt x="40578" y="12113"/>
                  </a:lnTo>
                  <a:lnTo>
                    <a:pt x="40578" y="11970"/>
                  </a:lnTo>
                  <a:lnTo>
                    <a:pt x="40578" y="11970"/>
                  </a:lnTo>
                  <a:lnTo>
                    <a:pt x="40542" y="11935"/>
                  </a:lnTo>
                  <a:lnTo>
                    <a:pt x="40471" y="11863"/>
                  </a:lnTo>
                  <a:lnTo>
                    <a:pt x="40364" y="11792"/>
                  </a:lnTo>
                  <a:lnTo>
                    <a:pt x="40222" y="11756"/>
                  </a:lnTo>
                  <a:lnTo>
                    <a:pt x="40222" y="11756"/>
                  </a:lnTo>
                  <a:lnTo>
                    <a:pt x="40079" y="11756"/>
                  </a:lnTo>
                  <a:lnTo>
                    <a:pt x="40079" y="11756"/>
                  </a:lnTo>
                  <a:lnTo>
                    <a:pt x="40115" y="11650"/>
                  </a:lnTo>
                  <a:lnTo>
                    <a:pt x="40079" y="11578"/>
                  </a:lnTo>
                  <a:lnTo>
                    <a:pt x="40044" y="11471"/>
                  </a:lnTo>
                  <a:lnTo>
                    <a:pt x="39901" y="11471"/>
                  </a:lnTo>
                  <a:lnTo>
                    <a:pt x="39901" y="11471"/>
                  </a:lnTo>
                  <a:lnTo>
                    <a:pt x="39794" y="11507"/>
                  </a:lnTo>
                  <a:lnTo>
                    <a:pt x="39367" y="11685"/>
                  </a:lnTo>
                  <a:lnTo>
                    <a:pt x="39367" y="11685"/>
                  </a:lnTo>
                  <a:lnTo>
                    <a:pt x="39153" y="11756"/>
                  </a:lnTo>
                  <a:lnTo>
                    <a:pt x="38975" y="11792"/>
                  </a:lnTo>
                  <a:lnTo>
                    <a:pt x="38975" y="11792"/>
                  </a:lnTo>
                  <a:lnTo>
                    <a:pt x="38904" y="11792"/>
                  </a:lnTo>
                  <a:lnTo>
                    <a:pt x="38904" y="11792"/>
                  </a:lnTo>
                  <a:lnTo>
                    <a:pt x="38904" y="11436"/>
                  </a:lnTo>
                  <a:lnTo>
                    <a:pt x="38832" y="11151"/>
                  </a:lnTo>
                  <a:lnTo>
                    <a:pt x="38832" y="11151"/>
                  </a:lnTo>
                  <a:lnTo>
                    <a:pt x="38832" y="11044"/>
                  </a:lnTo>
                  <a:lnTo>
                    <a:pt x="38832" y="11044"/>
                  </a:lnTo>
                  <a:lnTo>
                    <a:pt x="38868" y="10937"/>
                  </a:lnTo>
                  <a:lnTo>
                    <a:pt x="38832" y="10866"/>
                  </a:lnTo>
                  <a:lnTo>
                    <a:pt x="38797" y="10795"/>
                  </a:lnTo>
                  <a:lnTo>
                    <a:pt x="38761" y="10367"/>
                  </a:lnTo>
                  <a:lnTo>
                    <a:pt x="38583" y="10759"/>
                  </a:lnTo>
                  <a:lnTo>
                    <a:pt x="38547" y="10795"/>
                  </a:lnTo>
                  <a:lnTo>
                    <a:pt x="38547" y="10795"/>
                  </a:lnTo>
                  <a:lnTo>
                    <a:pt x="38476" y="10901"/>
                  </a:lnTo>
                  <a:lnTo>
                    <a:pt x="38476" y="11008"/>
                  </a:lnTo>
                  <a:lnTo>
                    <a:pt x="38476" y="11008"/>
                  </a:lnTo>
                  <a:lnTo>
                    <a:pt x="38262" y="11365"/>
                  </a:lnTo>
                  <a:lnTo>
                    <a:pt x="38262" y="11365"/>
                  </a:lnTo>
                  <a:lnTo>
                    <a:pt x="38120" y="11543"/>
                  </a:lnTo>
                  <a:lnTo>
                    <a:pt x="38013" y="11614"/>
                  </a:lnTo>
                  <a:lnTo>
                    <a:pt x="38013" y="11614"/>
                  </a:lnTo>
                  <a:lnTo>
                    <a:pt x="37799" y="11329"/>
                  </a:lnTo>
                  <a:lnTo>
                    <a:pt x="37799" y="11329"/>
                  </a:lnTo>
                  <a:lnTo>
                    <a:pt x="37728" y="11080"/>
                  </a:lnTo>
                  <a:lnTo>
                    <a:pt x="37550" y="10510"/>
                  </a:lnTo>
                  <a:lnTo>
                    <a:pt x="37550" y="10510"/>
                  </a:lnTo>
                  <a:lnTo>
                    <a:pt x="37479" y="10260"/>
                  </a:lnTo>
                  <a:lnTo>
                    <a:pt x="37372" y="10082"/>
                  </a:lnTo>
                  <a:lnTo>
                    <a:pt x="37372" y="10082"/>
                  </a:lnTo>
                  <a:lnTo>
                    <a:pt x="37300" y="9904"/>
                  </a:lnTo>
                  <a:lnTo>
                    <a:pt x="37300" y="9904"/>
                  </a:lnTo>
                  <a:lnTo>
                    <a:pt x="37158" y="9655"/>
                  </a:lnTo>
                  <a:lnTo>
                    <a:pt x="36944" y="9405"/>
                  </a:lnTo>
                  <a:lnTo>
                    <a:pt x="36695" y="9227"/>
                  </a:lnTo>
                  <a:lnTo>
                    <a:pt x="36552" y="9191"/>
                  </a:lnTo>
                  <a:lnTo>
                    <a:pt x="36410" y="9156"/>
                  </a:lnTo>
                  <a:lnTo>
                    <a:pt x="36410" y="9156"/>
                  </a:lnTo>
                  <a:lnTo>
                    <a:pt x="35911" y="9120"/>
                  </a:lnTo>
                  <a:lnTo>
                    <a:pt x="35662" y="9156"/>
                  </a:lnTo>
                  <a:lnTo>
                    <a:pt x="35412" y="9191"/>
                  </a:lnTo>
                  <a:lnTo>
                    <a:pt x="35412" y="9191"/>
                  </a:lnTo>
                  <a:lnTo>
                    <a:pt x="35341" y="9156"/>
                  </a:lnTo>
                  <a:lnTo>
                    <a:pt x="35341" y="9156"/>
                  </a:lnTo>
                  <a:lnTo>
                    <a:pt x="35305" y="9085"/>
                  </a:lnTo>
                  <a:lnTo>
                    <a:pt x="35270" y="9013"/>
                  </a:lnTo>
                  <a:lnTo>
                    <a:pt x="35270" y="8871"/>
                  </a:lnTo>
                  <a:lnTo>
                    <a:pt x="35270" y="8728"/>
                  </a:lnTo>
                  <a:lnTo>
                    <a:pt x="35270" y="8728"/>
                  </a:lnTo>
                  <a:lnTo>
                    <a:pt x="35305" y="8372"/>
                  </a:lnTo>
                  <a:lnTo>
                    <a:pt x="35305" y="8372"/>
                  </a:lnTo>
                  <a:lnTo>
                    <a:pt x="35412" y="8408"/>
                  </a:lnTo>
                  <a:lnTo>
                    <a:pt x="35519" y="8408"/>
                  </a:lnTo>
                  <a:lnTo>
                    <a:pt x="35555" y="8336"/>
                  </a:lnTo>
                  <a:lnTo>
                    <a:pt x="35555" y="8336"/>
                  </a:lnTo>
                  <a:lnTo>
                    <a:pt x="35590" y="8265"/>
                  </a:lnTo>
                  <a:lnTo>
                    <a:pt x="35590" y="8194"/>
                  </a:lnTo>
                  <a:lnTo>
                    <a:pt x="35555" y="8123"/>
                  </a:lnTo>
                  <a:lnTo>
                    <a:pt x="35555" y="8123"/>
                  </a:lnTo>
                  <a:lnTo>
                    <a:pt x="35519" y="8051"/>
                  </a:lnTo>
                  <a:lnTo>
                    <a:pt x="35448" y="7980"/>
                  </a:lnTo>
                  <a:lnTo>
                    <a:pt x="35234" y="7909"/>
                  </a:lnTo>
                  <a:lnTo>
                    <a:pt x="35020" y="7838"/>
                  </a:lnTo>
                  <a:lnTo>
                    <a:pt x="34807" y="7838"/>
                  </a:lnTo>
                  <a:lnTo>
                    <a:pt x="34807" y="7838"/>
                  </a:lnTo>
                  <a:lnTo>
                    <a:pt x="35020" y="7731"/>
                  </a:lnTo>
                  <a:lnTo>
                    <a:pt x="35127" y="7624"/>
                  </a:lnTo>
                  <a:lnTo>
                    <a:pt x="35198" y="7481"/>
                  </a:lnTo>
                  <a:lnTo>
                    <a:pt x="35234" y="7339"/>
                  </a:lnTo>
                  <a:lnTo>
                    <a:pt x="35234" y="7339"/>
                  </a:lnTo>
                  <a:lnTo>
                    <a:pt x="35234" y="7303"/>
                  </a:lnTo>
                  <a:lnTo>
                    <a:pt x="35198" y="7232"/>
                  </a:lnTo>
                  <a:lnTo>
                    <a:pt x="35127" y="7125"/>
                  </a:lnTo>
                  <a:lnTo>
                    <a:pt x="35020" y="7054"/>
                  </a:lnTo>
                  <a:lnTo>
                    <a:pt x="35020" y="7054"/>
                  </a:lnTo>
                  <a:lnTo>
                    <a:pt x="34913" y="7018"/>
                  </a:lnTo>
                  <a:lnTo>
                    <a:pt x="34842" y="6947"/>
                  </a:lnTo>
                  <a:lnTo>
                    <a:pt x="34807" y="6876"/>
                  </a:lnTo>
                  <a:lnTo>
                    <a:pt x="34807" y="6805"/>
                  </a:lnTo>
                  <a:lnTo>
                    <a:pt x="34807" y="6805"/>
                  </a:lnTo>
                  <a:lnTo>
                    <a:pt x="34913" y="6484"/>
                  </a:lnTo>
                  <a:lnTo>
                    <a:pt x="35092" y="6199"/>
                  </a:lnTo>
                  <a:lnTo>
                    <a:pt x="35092" y="6199"/>
                  </a:lnTo>
                  <a:lnTo>
                    <a:pt x="35127" y="6092"/>
                  </a:lnTo>
                  <a:lnTo>
                    <a:pt x="35163" y="5985"/>
                  </a:lnTo>
                  <a:lnTo>
                    <a:pt x="35127" y="5878"/>
                  </a:lnTo>
                  <a:lnTo>
                    <a:pt x="35127" y="5736"/>
                  </a:lnTo>
                  <a:lnTo>
                    <a:pt x="35056" y="5629"/>
                  </a:lnTo>
                  <a:lnTo>
                    <a:pt x="34985" y="5522"/>
                  </a:lnTo>
                  <a:lnTo>
                    <a:pt x="34913" y="5415"/>
                  </a:lnTo>
                  <a:lnTo>
                    <a:pt x="34771" y="5308"/>
                  </a:lnTo>
                  <a:lnTo>
                    <a:pt x="34771" y="5308"/>
                  </a:lnTo>
                  <a:lnTo>
                    <a:pt x="34664" y="5273"/>
                  </a:lnTo>
                  <a:lnTo>
                    <a:pt x="34522" y="5237"/>
                  </a:lnTo>
                  <a:lnTo>
                    <a:pt x="34343" y="5237"/>
                  </a:lnTo>
                  <a:lnTo>
                    <a:pt x="34201" y="5273"/>
                  </a:lnTo>
                  <a:lnTo>
                    <a:pt x="34058" y="5344"/>
                  </a:lnTo>
                  <a:lnTo>
                    <a:pt x="33880" y="5415"/>
                  </a:lnTo>
                  <a:lnTo>
                    <a:pt x="33738" y="5558"/>
                  </a:lnTo>
                  <a:lnTo>
                    <a:pt x="33631" y="5700"/>
                  </a:lnTo>
                  <a:lnTo>
                    <a:pt x="33631" y="5700"/>
                  </a:lnTo>
                  <a:lnTo>
                    <a:pt x="33275" y="6163"/>
                  </a:lnTo>
                  <a:lnTo>
                    <a:pt x="33275" y="6163"/>
                  </a:lnTo>
                  <a:lnTo>
                    <a:pt x="32883" y="6092"/>
                  </a:lnTo>
                  <a:lnTo>
                    <a:pt x="32883" y="6092"/>
                  </a:lnTo>
                  <a:lnTo>
                    <a:pt x="32740" y="6056"/>
                  </a:lnTo>
                  <a:lnTo>
                    <a:pt x="32562" y="5950"/>
                  </a:lnTo>
                  <a:lnTo>
                    <a:pt x="32384" y="5843"/>
                  </a:lnTo>
                  <a:lnTo>
                    <a:pt x="32206" y="5700"/>
                  </a:lnTo>
                  <a:lnTo>
                    <a:pt x="32206" y="5700"/>
                  </a:lnTo>
                  <a:lnTo>
                    <a:pt x="32206" y="5665"/>
                  </a:lnTo>
                  <a:lnTo>
                    <a:pt x="32206" y="5593"/>
                  </a:lnTo>
                  <a:lnTo>
                    <a:pt x="32206" y="5593"/>
                  </a:lnTo>
                  <a:lnTo>
                    <a:pt x="32242" y="5522"/>
                  </a:lnTo>
                  <a:lnTo>
                    <a:pt x="32313" y="5415"/>
                  </a:lnTo>
                  <a:lnTo>
                    <a:pt x="32420" y="5308"/>
                  </a:lnTo>
                  <a:lnTo>
                    <a:pt x="32598" y="5237"/>
                  </a:lnTo>
                  <a:lnTo>
                    <a:pt x="32598" y="5237"/>
                  </a:lnTo>
                  <a:lnTo>
                    <a:pt x="32812" y="5095"/>
                  </a:lnTo>
                  <a:lnTo>
                    <a:pt x="32954" y="4952"/>
                  </a:lnTo>
                  <a:lnTo>
                    <a:pt x="33061" y="4810"/>
                  </a:lnTo>
                  <a:lnTo>
                    <a:pt x="33132" y="4631"/>
                  </a:lnTo>
                  <a:lnTo>
                    <a:pt x="33132" y="4631"/>
                  </a:lnTo>
                  <a:lnTo>
                    <a:pt x="33097" y="4525"/>
                  </a:lnTo>
                  <a:lnTo>
                    <a:pt x="33061" y="4418"/>
                  </a:lnTo>
                  <a:lnTo>
                    <a:pt x="32990" y="4311"/>
                  </a:lnTo>
                  <a:lnTo>
                    <a:pt x="32883" y="4204"/>
                  </a:lnTo>
                  <a:lnTo>
                    <a:pt x="32883" y="4204"/>
                  </a:lnTo>
                  <a:lnTo>
                    <a:pt x="32455" y="3919"/>
                  </a:lnTo>
                  <a:lnTo>
                    <a:pt x="32135" y="3741"/>
                  </a:lnTo>
                  <a:lnTo>
                    <a:pt x="32135" y="3741"/>
                  </a:lnTo>
                  <a:lnTo>
                    <a:pt x="32099" y="3563"/>
                  </a:lnTo>
                  <a:lnTo>
                    <a:pt x="32063" y="3385"/>
                  </a:lnTo>
                  <a:lnTo>
                    <a:pt x="32063" y="3206"/>
                  </a:lnTo>
                  <a:lnTo>
                    <a:pt x="32063" y="3206"/>
                  </a:lnTo>
                  <a:lnTo>
                    <a:pt x="32063" y="2921"/>
                  </a:lnTo>
                  <a:lnTo>
                    <a:pt x="31992" y="2636"/>
                  </a:lnTo>
                  <a:lnTo>
                    <a:pt x="31850" y="2387"/>
                  </a:lnTo>
                  <a:lnTo>
                    <a:pt x="31778" y="2280"/>
                  </a:lnTo>
                  <a:lnTo>
                    <a:pt x="31707" y="2209"/>
                  </a:lnTo>
                  <a:lnTo>
                    <a:pt x="31707" y="2209"/>
                  </a:lnTo>
                  <a:lnTo>
                    <a:pt x="31493" y="2102"/>
                  </a:lnTo>
                  <a:lnTo>
                    <a:pt x="31280" y="2066"/>
                  </a:lnTo>
                  <a:lnTo>
                    <a:pt x="31066" y="2031"/>
                  </a:lnTo>
                  <a:lnTo>
                    <a:pt x="30852" y="2031"/>
                  </a:lnTo>
                  <a:lnTo>
                    <a:pt x="30852" y="2031"/>
                  </a:lnTo>
                  <a:lnTo>
                    <a:pt x="30638" y="2102"/>
                  </a:lnTo>
                  <a:lnTo>
                    <a:pt x="30460" y="2245"/>
                  </a:lnTo>
                  <a:lnTo>
                    <a:pt x="30282" y="2387"/>
                  </a:lnTo>
                  <a:lnTo>
                    <a:pt x="30140" y="2565"/>
                  </a:lnTo>
                  <a:lnTo>
                    <a:pt x="30140" y="2565"/>
                  </a:lnTo>
                  <a:lnTo>
                    <a:pt x="30068" y="2672"/>
                  </a:lnTo>
                  <a:lnTo>
                    <a:pt x="29962" y="2743"/>
                  </a:lnTo>
                  <a:lnTo>
                    <a:pt x="29855" y="2815"/>
                  </a:lnTo>
                  <a:lnTo>
                    <a:pt x="29783" y="2815"/>
                  </a:lnTo>
                  <a:lnTo>
                    <a:pt x="29783" y="2815"/>
                  </a:lnTo>
                  <a:lnTo>
                    <a:pt x="29783" y="2815"/>
                  </a:lnTo>
                  <a:lnTo>
                    <a:pt x="29783" y="2815"/>
                  </a:lnTo>
                  <a:lnTo>
                    <a:pt x="29641" y="2779"/>
                  </a:lnTo>
                  <a:lnTo>
                    <a:pt x="29498" y="2708"/>
                  </a:lnTo>
                  <a:lnTo>
                    <a:pt x="29320" y="2565"/>
                  </a:lnTo>
                  <a:lnTo>
                    <a:pt x="29142" y="2423"/>
                  </a:lnTo>
                  <a:lnTo>
                    <a:pt x="29142" y="2423"/>
                  </a:lnTo>
                  <a:lnTo>
                    <a:pt x="29000" y="2316"/>
                  </a:lnTo>
                  <a:lnTo>
                    <a:pt x="28893" y="2245"/>
                  </a:lnTo>
                  <a:lnTo>
                    <a:pt x="28750" y="2209"/>
                  </a:lnTo>
                  <a:lnTo>
                    <a:pt x="28643" y="2173"/>
                  </a:lnTo>
                  <a:lnTo>
                    <a:pt x="28537" y="2173"/>
                  </a:lnTo>
                  <a:lnTo>
                    <a:pt x="28430" y="2209"/>
                  </a:lnTo>
                  <a:lnTo>
                    <a:pt x="28358" y="2280"/>
                  </a:lnTo>
                  <a:lnTo>
                    <a:pt x="28287" y="2351"/>
                  </a:lnTo>
                  <a:lnTo>
                    <a:pt x="28287" y="2351"/>
                  </a:lnTo>
                  <a:lnTo>
                    <a:pt x="28145" y="2636"/>
                  </a:lnTo>
                  <a:lnTo>
                    <a:pt x="28145" y="2636"/>
                  </a:lnTo>
                  <a:lnTo>
                    <a:pt x="27931" y="260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0"/>
            <p:cNvSpPr/>
            <p:nvPr/>
          </p:nvSpPr>
          <p:spPr>
            <a:xfrm>
              <a:off x="2757700" y="3306800"/>
              <a:ext cx="8050" cy="11625"/>
            </a:xfrm>
            <a:custGeom>
              <a:avLst/>
              <a:gdLst/>
              <a:ahLst/>
              <a:cxnLst/>
              <a:rect l="l" t="t" r="r" b="b"/>
              <a:pathLst>
                <a:path w="322" h="465" fill="none" extrusionOk="0">
                  <a:moveTo>
                    <a:pt x="321" y="464"/>
                  </a:moveTo>
                  <a:lnTo>
                    <a:pt x="321" y="464"/>
                  </a:lnTo>
                  <a:lnTo>
                    <a:pt x="321" y="464"/>
                  </a:lnTo>
                  <a:lnTo>
                    <a:pt x="321" y="464"/>
                  </a:lnTo>
                  <a:lnTo>
                    <a:pt x="108" y="464"/>
                  </a:lnTo>
                  <a:lnTo>
                    <a:pt x="1" y="464"/>
                  </a:lnTo>
                  <a:lnTo>
                    <a:pt x="1" y="464"/>
                  </a:lnTo>
                  <a:lnTo>
                    <a:pt x="1" y="464"/>
                  </a:lnTo>
                  <a:lnTo>
                    <a:pt x="1" y="464"/>
                  </a:lnTo>
                  <a:lnTo>
                    <a:pt x="36" y="1"/>
                  </a:lnTo>
                  <a:lnTo>
                    <a:pt x="36" y="1"/>
                  </a:lnTo>
                  <a:lnTo>
                    <a:pt x="72" y="143"/>
                  </a:lnTo>
                  <a:lnTo>
                    <a:pt x="143" y="286"/>
                  </a:lnTo>
                  <a:lnTo>
                    <a:pt x="143" y="286"/>
                  </a:lnTo>
                  <a:lnTo>
                    <a:pt x="321" y="464"/>
                  </a:lnTo>
                  <a:lnTo>
                    <a:pt x="321" y="464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0"/>
            <p:cNvSpPr/>
            <p:nvPr/>
          </p:nvSpPr>
          <p:spPr>
            <a:xfrm>
              <a:off x="2410350" y="3669300"/>
              <a:ext cx="4500" cy="3575"/>
            </a:xfrm>
            <a:custGeom>
              <a:avLst/>
              <a:gdLst/>
              <a:ahLst/>
              <a:cxnLst/>
              <a:rect l="l" t="t" r="r" b="b"/>
              <a:pathLst>
                <a:path w="180" h="143" fill="none" extrusionOk="0">
                  <a:moveTo>
                    <a:pt x="1" y="72"/>
                  </a:moveTo>
                  <a:lnTo>
                    <a:pt x="37" y="72"/>
                  </a:lnTo>
                  <a:lnTo>
                    <a:pt x="72" y="72"/>
                  </a:lnTo>
                  <a:lnTo>
                    <a:pt x="72" y="72"/>
                  </a:lnTo>
                  <a:lnTo>
                    <a:pt x="179" y="0"/>
                  </a:lnTo>
                  <a:lnTo>
                    <a:pt x="179" y="0"/>
                  </a:lnTo>
                  <a:lnTo>
                    <a:pt x="179" y="72"/>
                  </a:lnTo>
                  <a:lnTo>
                    <a:pt x="179" y="72"/>
                  </a:lnTo>
                  <a:lnTo>
                    <a:pt x="179" y="143"/>
                  </a:lnTo>
                  <a:lnTo>
                    <a:pt x="179" y="143"/>
                  </a:lnTo>
                  <a:lnTo>
                    <a:pt x="72" y="107"/>
                  </a:lnTo>
                  <a:lnTo>
                    <a:pt x="1" y="72"/>
                  </a:lnTo>
                  <a:lnTo>
                    <a:pt x="1" y="72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0"/>
            <p:cNvSpPr/>
            <p:nvPr/>
          </p:nvSpPr>
          <p:spPr>
            <a:xfrm>
              <a:off x="2862800" y="36372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0"/>
            <p:cNvSpPr/>
            <p:nvPr/>
          </p:nvSpPr>
          <p:spPr>
            <a:xfrm>
              <a:off x="1719225" y="3003100"/>
              <a:ext cx="1079475" cy="660875"/>
            </a:xfrm>
            <a:custGeom>
              <a:avLst/>
              <a:gdLst/>
              <a:ahLst/>
              <a:cxnLst/>
              <a:rect l="l" t="t" r="r" b="b"/>
              <a:pathLst>
                <a:path w="43179" h="26435" extrusionOk="0">
                  <a:moveTo>
                    <a:pt x="22623" y="5915"/>
                  </a:moveTo>
                  <a:lnTo>
                    <a:pt x="22694" y="6057"/>
                  </a:lnTo>
                  <a:lnTo>
                    <a:pt x="22765" y="6164"/>
                  </a:lnTo>
                  <a:lnTo>
                    <a:pt x="22943" y="6342"/>
                  </a:lnTo>
                  <a:lnTo>
                    <a:pt x="22730" y="6378"/>
                  </a:lnTo>
                  <a:lnTo>
                    <a:pt x="22587" y="6378"/>
                  </a:lnTo>
                  <a:lnTo>
                    <a:pt x="22623" y="5915"/>
                  </a:lnTo>
                  <a:close/>
                  <a:moveTo>
                    <a:pt x="8871" y="20414"/>
                  </a:moveTo>
                  <a:lnTo>
                    <a:pt x="8907" y="20485"/>
                  </a:lnTo>
                  <a:lnTo>
                    <a:pt x="8907" y="20556"/>
                  </a:lnTo>
                  <a:lnTo>
                    <a:pt x="8800" y="20521"/>
                  </a:lnTo>
                  <a:lnTo>
                    <a:pt x="8729" y="20485"/>
                  </a:lnTo>
                  <a:lnTo>
                    <a:pt x="8765" y="20485"/>
                  </a:lnTo>
                  <a:lnTo>
                    <a:pt x="8800" y="20450"/>
                  </a:lnTo>
                  <a:lnTo>
                    <a:pt x="8871" y="20414"/>
                  </a:lnTo>
                  <a:close/>
                  <a:moveTo>
                    <a:pt x="21625" y="1"/>
                  </a:moveTo>
                  <a:lnTo>
                    <a:pt x="21518" y="36"/>
                  </a:lnTo>
                  <a:lnTo>
                    <a:pt x="21412" y="108"/>
                  </a:lnTo>
                  <a:lnTo>
                    <a:pt x="21305" y="179"/>
                  </a:lnTo>
                  <a:lnTo>
                    <a:pt x="21020" y="357"/>
                  </a:lnTo>
                  <a:lnTo>
                    <a:pt x="20663" y="499"/>
                  </a:lnTo>
                  <a:lnTo>
                    <a:pt x="20343" y="571"/>
                  </a:lnTo>
                  <a:lnTo>
                    <a:pt x="20236" y="571"/>
                  </a:lnTo>
                  <a:lnTo>
                    <a:pt x="20165" y="642"/>
                  </a:lnTo>
                  <a:lnTo>
                    <a:pt x="20058" y="678"/>
                  </a:lnTo>
                  <a:lnTo>
                    <a:pt x="20022" y="784"/>
                  </a:lnTo>
                  <a:lnTo>
                    <a:pt x="19951" y="891"/>
                  </a:lnTo>
                  <a:lnTo>
                    <a:pt x="19951" y="998"/>
                  </a:lnTo>
                  <a:lnTo>
                    <a:pt x="19951" y="1141"/>
                  </a:lnTo>
                  <a:lnTo>
                    <a:pt x="19987" y="1283"/>
                  </a:lnTo>
                  <a:lnTo>
                    <a:pt x="20022" y="1390"/>
                  </a:lnTo>
                  <a:lnTo>
                    <a:pt x="20022" y="1497"/>
                  </a:lnTo>
                  <a:lnTo>
                    <a:pt x="19987" y="1568"/>
                  </a:lnTo>
                  <a:lnTo>
                    <a:pt x="19987" y="1604"/>
                  </a:lnTo>
                  <a:lnTo>
                    <a:pt x="19951" y="1604"/>
                  </a:lnTo>
                  <a:lnTo>
                    <a:pt x="19915" y="1533"/>
                  </a:lnTo>
                  <a:lnTo>
                    <a:pt x="19880" y="1426"/>
                  </a:lnTo>
                  <a:lnTo>
                    <a:pt x="19808" y="1390"/>
                  </a:lnTo>
                  <a:lnTo>
                    <a:pt x="19702" y="1319"/>
                  </a:lnTo>
                  <a:lnTo>
                    <a:pt x="19595" y="1283"/>
                  </a:lnTo>
                  <a:lnTo>
                    <a:pt x="19345" y="1283"/>
                  </a:lnTo>
                  <a:lnTo>
                    <a:pt x="19238" y="1319"/>
                  </a:lnTo>
                  <a:lnTo>
                    <a:pt x="19025" y="1461"/>
                  </a:lnTo>
                  <a:lnTo>
                    <a:pt x="18847" y="1675"/>
                  </a:lnTo>
                  <a:lnTo>
                    <a:pt x="18704" y="1924"/>
                  </a:lnTo>
                  <a:lnTo>
                    <a:pt x="18490" y="2245"/>
                  </a:lnTo>
                  <a:lnTo>
                    <a:pt x="18277" y="2031"/>
                  </a:lnTo>
                  <a:lnTo>
                    <a:pt x="18205" y="1960"/>
                  </a:lnTo>
                  <a:lnTo>
                    <a:pt x="18134" y="1889"/>
                  </a:lnTo>
                  <a:lnTo>
                    <a:pt x="18027" y="1853"/>
                  </a:lnTo>
                  <a:lnTo>
                    <a:pt x="17885" y="1853"/>
                  </a:lnTo>
                  <a:lnTo>
                    <a:pt x="17813" y="1889"/>
                  </a:lnTo>
                  <a:lnTo>
                    <a:pt x="17742" y="1960"/>
                  </a:lnTo>
                  <a:lnTo>
                    <a:pt x="17707" y="2031"/>
                  </a:lnTo>
                  <a:lnTo>
                    <a:pt x="17635" y="2245"/>
                  </a:lnTo>
                  <a:lnTo>
                    <a:pt x="17315" y="2316"/>
                  </a:lnTo>
                  <a:lnTo>
                    <a:pt x="16353" y="2494"/>
                  </a:lnTo>
                  <a:lnTo>
                    <a:pt x="16175" y="2530"/>
                  </a:lnTo>
                  <a:lnTo>
                    <a:pt x="16068" y="2637"/>
                  </a:lnTo>
                  <a:lnTo>
                    <a:pt x="15961" y="2708"/>
                  </a:lnTo>
                  <a:lnTo>
                    <a:pt x="15854" y="2851"/>
                  </a:lnTo>
                  <a:lnTo>
                    <a:pt x="15711" y="2744"/>
                  </a:lnTo>
                  <a:lnTo>
                    <a:pt x="15569" y="2708"/>
                  </a:lnTo>
                  <a:lnTo>
                    <a:pt x="15498" y="2708"/>
                  </a:lnTo>
                  <a:lnTo>
                    <a:pt x="15391" y="2744"/>
                  </a:lnTo>
                  <a:lnTo>
                    <a:pt x="15320" y="2815"/>
                  </a:lnTo>
                  <a:lnTo>
                    <a:pt x="15213" y="2958"/>
                  </a:lnTo>
                  <a:lnTo>
                    <a:pt x="14999" y="3385"/>
                  </a:lnTo>
                  <a:lnTo>
                    <a:pt x="14785" y="3706"/>
                  </a:lnTo>
                  <a:lnTo>
                    <a:pt x="14678" y="3848"/>
                  </a:lnTo>
                  <a:lnTo>
                    <a:pt x="14607" y="4026"/>
                  </a:lnTo>
                  <a:lnTo>
                    <a:pt x="14571" y="4204"/>
                  </a:lnTo>
                  <a:lnTo>
                    <a:pt x="14571" y="4418"/>
                  </a:lnTo>
                  <a:lnTo>
                    <a:pt x="14500" y="4347"/>
                  </a:lnTo>
                  <a:lnTo>
                    <a:pt x="14393" y="4311"/>
                  </a:lnTo>
                  <a:lnTo>
                    <a:pt x="14215" y="4311"/>
                  </a:lnTo>
                  <a:lnTo>
                    <a:pt x="14108" y="4347"/>
                  </a:lnTo>
                  <a:lnTo>
                    <a:pt x="14037" y="4418"/>
                  </a:lnTo>
                  <a:lnTo>
                    <a:pt x="14001" y="4490"/>
                  </a:lnTo>
                  <a:lnTo>
                    <a:pt x="13966" y="4561"/>
                  </a:lnTo>
                  <a:lnTo>
                    <a:pt x="13895" y="4525"/>
                  </a:lnTo>
                  <a:lnTo>
                    <a:pt x="13716" y="4383"/>
                  </a:lnTo>
                  <a:lnTo>
                    <a:pt x="13503" y="4204"/>
                  </a:lnTo>
                  <a:lnTo>
                    <a:pt x="13253" y="4062"/>
                  </a:lnTo>
                  <a:lnTo>
                    <a:pt x="13040" y="4062"/>
                  </a:lnTo>
                  <a:lnTo>
                    <a:pt x="12968" y="4098"/>
                  </a:lnTo>
                  <a:lnTo>
                    <a:pt x="12897" y="4133"/>
                  </a:lnTo>
                  <a:lnTo>
                    <a:pt x="12826" y="4169"/>
                  </a:lnTo>
                  <a:lnTo>
                    <a:pt x="12683" y="4240"/>
                  </a:lnTo>
                  <a:lnTo>
                    <a:pt x="12541" y="4276"/>
                  </a:lnTo>
                  <a:lnTo>
                    <a:pt x="12363" y="4276"/>
                  </a:lnTo>
                  <a:lnTo>
                    <a:pt x="12220" y="4311"/>
                  </a:lnTo>
                  <a:lnTo>
                    <a:pt x="12113" y="4347"/>
                  </a:lnTo>
                  <a:lnTo>
                    <a:pt x="12006" y="4418"/>
                  </a:lnTo>
                  <a:lnTo>
                    <a:pt x="11935" y="4490"/>
                  </a:lnTo>
                  <a:lnTo>
                    <a:pt x="11864" y="4632"/>
                  </a:lnTo>
                  <a:lnTo>
                    <a:pt x="11793" y="4775"/>
                  </a:lnTo>
                  <a:lnTo>
                    <a:pt x="11757" y="4953"/>
                  </a:lnTo>
                  <a:lnTo>
                    <a:pt x="11793" y="5131"/>
                  </a:lnTo>
                  <a:lnTo>
                    <a:pt x="11793" y="5309"/>
                  </a:lnTo>
                  <a:lnTo>
                    <a:pt x="11686" y="5523"/>
                  </a:lnTo>
                  <a:lnTo>
                    <a:pt x="11543" y="5665"/>
                  </a:lnTo>
                  <a:lnTo>
                    <a:pt x="11365" y="5772"/>
                  </a:lnTo>
                  <a:lnTo>
                    <a:pt x="11187" y="5879"/>
                  </a:lnTo>
                  <a:lnTo>
                    <a:pt x="11080" y="5986"/>
                  </a:lnTo>
                  <a:lnTo>
                    <a:pt x="11045" y="6093"/>
                  </a:lnTo>
                  <a:lnTo>
                    <a:pt x="11009" y="6164"/>
                  </a:lnTo>
                  <a:lnTo>
                    <a:pt x="11045" y="6342"/>
                  </a:lnTo>
                  <a:lnTo>
                    <a:pt x="11116" y="6485"/>
                  </a:lnTo>
                  <a:lnTo>
                    <a:pt x="11223" y="6627"/>
                  </a:lnTo>
                  <a:lnTo>
                    <a:pt x="11401" y="6770"/>
                  </a:lnTo>
                  <a:lnTo>
                    <a:pt x="11615" y="6948"/>
                  </a:lnTo>
                  <a:lnTo>
                    <a:pt x="11686" y="7019"/>
                  </a:lnTo>
                  <a:lnTo>
                    <a:pt x="11615" y="7055"/>
                  </a:lnTo>
                  <a:lnTo>
                    <a:pt x="11472" y="7090"/>
                  </a:lnTo>
                  <a:lnTo>
                    <a:pt x="11330" y="7161"/>
                  </a:lnTo>
                  <a:lnTo>
                    <a:pt x="11258" y="7268"/>
                  </a:lnTo>
                  <a:lnTo>
                    <a:pt x="11187" y="7375"/>
                  </a:lnTo>
                  <a:lnTo>
                    <a:pt x="11151" y="7518"/>
                  </a:lnTo>
                  <a:lnTo>
                    <a:pt x="11151" y="7696"/>
                  </a:lnTo>
                  <a:lnTo>
                    <a:pt x="11187" y="7838"/>
                  </a:lnTo>
                  <a:lnTo>
                    <a:pt x="11258" y="7981"/>
                  </a:lnTo>
                  <a:lnTo>
                    <a:pt x="11365" y="8230"/>
                  </a:lnTo>
                  <a:lnTo>
                    <a:pt x="11472" y="8480"/>
                  </a:lnTo>
                  <a:lnTo>
                    <a:pt x="11579" y="8729"/>
                  </a:lnTo>
                  <a:lnTo>
                    <a:pt x="11615" y="8907"/>
                  </a:lnTo>
                  <a:lnTo>
                    <a:pt x="11615" y="8943"/>
                  </a:lnTo>
                  <a:lnTo>
                    <a:pt x="11472" y="8907"/>
                  </a:lnTo>
                  <a:lnTo>
                    <a:pt x="11330" y="8871"/>
                  </a:lnTo>
                  <a:lnTo>
                    <a:pt x="11151" y="8943"/>
                  </a:lnTo>
                  <a:lnTo>
                    <a:pt x="11045" y="9014"/>
                  </a:lnTo>
                  <a:lnTo>
                    <a:pt x="11009" y="9050"/>
                  </a:lnTo>
                  <a:lnTo>
                    <a:pt x="10902" y="8978"/>
                  </a:lnTo>
                  <a:lnTo>
                    <a:pt x="10795" y="8943"/>
                  </a:lnTo>
                  <a:lnTo>
                    <a:pt x="10724" y="8907"/>
                  </a:lnTo>
                  <a:lnTo>
                    <a:pt x="10653" y="8943"/>
                  </a:lnTo>
                  <a:lnTo>
                    <a:pt x="10581" y="8978"/>
                  </a:lnTo>
                  <a:lnTo>
                    <a:pt x="10475" y="9085"/>
                  </a:lnTo>
                  <a:lnTo>
                    <a:pt x="10368" y="9263"/>
                  </a:lnTo>
                  <a:lnTo>
                    <a:pt x="10296" y="9441"/>
                  </a:lnTo>
                  <a:lnTo>
                    <a:pt x="10261" y="9584"/>
                  </a:lnTo>
                  <a:lnTo>
                    <a:pt x="10190" y="9726"/>
                  </a:lnTo>
                  <a:lnTo>
                    <a:pt x="10083" y="9833"/>
                  </a:lnTo>
                  <a:lnTo>
                    <a:pt x="9940" y="9869"/>
                  </a:lnTo>
                  <a:lnTo>
                    <a:pt x="9726" y="9976"/>
                  </a:lnTo>
                  <a:lnTo>
                    <a:pt x="9477" y="10154"/>
                  </a:lnTo>
                  <a:lnTo>
                    <a:pt x="9406" y="10190"/>
                  </a:lnTo>
                  <a:lnTo>
                    <a:pt x="9370" y="10225"/>
                  </a:lnTo>
                  <a:lnTo>
                    <a:pt x="9299" y="10332"/>
                  </a:lnTo>
                  <a:lnTo>
                    <a:pt x="9228" y="10510"/>
                  </a:lnTo>
                  <a:lnTo>
                    <a:pt x="9228" y="10581"/>
                  </a:lnTo>
                  <a:lnTo>
                    <a:pt x="9263" y="10653"/>
                  </a:lnTo>
                  <a:lnTo>
                    <a:pt x="9299" y="10724"/>
                  </a:lnTo>
                  <a:lnTo>
                    <a:pt x="9370" y="10724"/>
                  </a:lnTo>
                  <a:lnTo>
                    <a:pt x="9299" y="11009"/>
                  </a:lnTo>
                  <a:lnTo>
                    <a:pt x="9228" y="11151"/>
                  </a:lnTo>
                  <a:lnTo>
                    <a:pt x="8658" y="11508"/>
                  </a:lnTo>
                  <a:lnTo>
                    <a:pt x="8586" y="11615"/>
                  </a:lnTo>
                  <a:lnTo>
                    <a:pt x="8515" y="11686"/>
                  </a:lnTo>
                  <a:lnTo>
                    <a:pt x="8408" y="11935"/>
                  </a:lnTo>
                  <a:lnTo>
                    <a:pt x="8408" y="12220"/>
                  </a:lnTo>
                  <a:lnTo>
                    <a:pt x="8444" y="12505"/>
                  </a:lnTo>
                  <a:lnTo>
                    <a:pt x="8551" y="12826"/>
                  </a:lnTo>
                  <a:lnTo>
                    <a:pt x="8480" y="12897"/>
                  </a:lnTo>
                  <a:lnTo>
                    <a:pt x="8444" y="13004"/>
                  </a:lnTo>
                  <a:lnTo>
                    <a:pt x="8408" y="13218"/>
                  </a:lnTo>
                  <a:lnTo>
                    <a:pt x="8373" y="13360"/>
                  </a:lnTo>
                  <a:lnTo>
                    <a:pt x="8301" y="13325"/>
                  </a:lnTo>
                  <a:lnTo>
                    <a:pt x="8088" y="13111"/>
                  </a:lnTo>
                  <a:lnTo>
                    <a:pt x="7981" y="13040"/>
                  </a:lnTo>
                  <a:lnTo>
                    <a:pt x="7838" y="13004"/>
                  </a:lnTo>
                  <a:lnTo>
                    <a:pt x="7767" y="13004"/>
                  </a:lnTo>
                  <a:lnTo>
                    <a:pt x="7696" y="13075"/>
                  </a:lnTo>
                  <a:lnTo>
                    <a:pt x="7625" y="13111"/>
                  </a:lnTo>
                  <a:lnTo>
                    <a:pt x="7589" y="13218"/>
                  </a:lnTo>
                  <a:lnTo>
                    <a:pt x="7589" y="13289"/>
                  </a:lnTo>
                  <a:lnTo>
                    <a:pt x="7518" y="13218"/>
                  </a:lnTo>
                  <a:lnTo>
                    <a:pt x="7482" y="13182"/>
                  </a:lnTo>
                  <a:lnTo>
                    <a:pt x="7268" y="13182"/>
                  </a:lnTo>
                  <a:lnTo>
                    <a:pt x="7161" y="13253"/>
                  </a:lnTo>
                  <a:lnTo>
                    <a:pt x="7090" y="13396"/>
                  </a:lnTo>
                  <a:lnTo>
                    <a:pt x="7019" y="13574"/>
                  </a:lnTo>
                  <a:lnTo>
                    <a:pt x="6912" y="13788"/>
                  </a:lnTo>
                  <a:lnTo>
                    <a:pt x="6805" y="13966"/>
                  </a:lnTo>
                  <a:lnTo>
                    <a:pt x="6663" y="14180"/>
                  </a:lnTo>
                  <a:lnTo>
                    <a:pt x="6556" y="14180"/>
                  </a:lnTo>
                  <a:lnTo>
                    <a:pt x="6449" y="14108"/>
                  </a:lnTo>
                  <a:lnTo>
                    <a:pt x="6342" y="14001"/>
                  </a:lnTo>
                  <a:lnTo>
                    <a:pt x="6235" y="13966"/>
                  </a:lnTo>
                  <a:lnTo>
                    <a:pt x="6128" y="14001"/>
                  </a:lnTo>
                  <a:lnTo>
                    <a:pt x="6057" y="14037"/>
                  </a:lnTo>
                  <a:lnTo>
                    <a:pt x="6021" y="14144"/>
                  </a:lnTo>
                  <a:lnTo>
                    <a:pt x="6021" y="14215"/>
                  </a:lnTo>
                  <a:lnTo>
                    <a:pt x="6021" y="14358"/>
                  </a:lnTo>
                  <a:lnTo>
                    <a:pt x="6057" y="14643"/>
                  </a:lnTo>
                  <a:lnTo>
                    <a:pt x="5986" y="14963"/>
                  </a:lnTo>
                  <a:lnTo>
                    <a:pt x="5879" y="15213"/>
                  </a:lnTo>
                  <a:lnTo>
                    <a:pt x="5736" y="15391"/>
                  </a:lnTo>
                  <a:lnTo>
                    <a:pt x="5665" y="15391"/>
                  </a:lnTo>
                  <a:lnTo>
                    <a:pt x="5523" y="15320"/>
                  </a:lnTo>
                  <a:lnTo>
                    <a:pt x="5345" y="15213"/>
                  </a:lnTo>
                  <a:lnTo>
                    <a:pt x="5166" y="15070"/>
                  </a:lnTo>
                  <a:lnTo>
                    <a:pt x="4739" y="14678"/>
                  </a:lnTo>
                  <a:lnTo>
                    <a:pt x="4525" y="14465"/>
                  </a:lnTo>
                  <a:lnTo>
                    <a:pt x="4490" y="14393"/>
                  </a:lnTo>
                  <a:lnTo>
                    <a:pt x="4418" y="14358"/>
                  </a:lnTo>
                  <a:lnTo>
                    <a:pt x="4169" y="14358"/>
                  </a:lnTo>
                  <a:lnTo>
                    <a:pt x="3991" y="14429"/>
                  </a:lnTo>
                  <a:lnTo>
                    <a:pt x="3777" y="14571"/>
                  </a:lnTo>
                  <a:lnTo>
                    <a:pt x="3350" y="14892"/>
                  </a:lnTo>
                  <a:lnTo>
                    <a:pt x="3065" y="15141"/>
                  </a:lnTo>
                  <a:lnTo>
                    <a:pt x="2744" y="15462"/>
                  </a:lnTo>
                  <a:lnTo>
                    <a:pt x="2566" y="15640"/>
                  </a:lnTo>
                  <a:lnTo>
                    <a:pt x="2459" y="15890"/>
                  </a:lnTo>
                  <a:lnTo>
                    <a:pt x="2316" y="16068"/>
                  </a:lnTo>
                  <a:lnTo>
                    <a:pt x="2067" y="16317"/>
                  </a:lnTo>
                  <a:lnTo>
                    <a:pt x="1960" y="16424"/>
                  </a:lnTo>
                  <a:lnTo>
                    <a:pt x="1889" y="16531"/>
                  </a:lnTo>
                  <a:lnTo>
                    <a:pt x="1889" y="16638"/>
                  </a:lnTo>
                  <a:lnTo>
                    <a:pt x="1889" y="16709"/>
                  </a:lnTo>
                  <a:lnTo>
                    <a:pt x="1960" y="16816"/>
                  </a:lnTo>
                  <a:lnTo>
                    <a:pt x="2067" y="16887"/>
                  </a:lnTo>
                  <a:lnTo>
                    <a:pt x="1960" y="17030"/>
                  </a:lnTo>
                  <a:lnTo>
                    <a:pt x="1925" y="17101"/>
                  </a:lnTo>
                  <a:lnTo>
                    <a:pt x="1889" y="17208"/>
                  </a:lnTo>
                  <a:lnTo>
                    <a:pt x="1889" y="17279"/>
                  </a:lnTo>
                  <a:lnTo>
                    <a:pt x="1818" y="17421"/>
                  </a:lnTo>
                  <a:lnTo>
                    <a:pt x="1818" y="17493"/>
                  </a:lnTo>
                  <a:lnTo>
                    <a:pt x="1818" y="17564"/>
                  </a:lnTo>
                  <a:lnTo>
                    <a:pt x="1782" y="17528"/>
                  </a:lnTo>
                  <a:lnTo>
                    <a:pt x="1533" y="17315"/>
                  </a:lnTo>
                  <a:lnTo>
                    <a:pt x="1355" y="17243"/>
                  </a:lnTo>
                  <a:lnTo>
                    <a:pt x="1176" y="17208"/>
                  </a:lnTo>
                  <a:lnTo>
                    <a:pt x="1034" y="17243"/>
                  </a:lnTo>
                  <a:lnTo>
                    <a:pt x="891" y="17350"/>
                  </a:lnTo>
                  <a:lnTo>
                    <a:pt x="820" y="17528"/>
                  </a:lnTo>
                  <a:lnTo>
                    <a:pt x="713" y="17742"/>
                  </a:lnTo>
                  <a:lnTo>
                    <a:pt x="678" y="17920"/>
                  </a:lnTo>
                  <a:lnTo>
                    <a:pt x="678" y="18098"/>
                  </a:lnTo>
                  <a:lnTo>
                    <a:pt x="642" y="18241"/>
                  </a:lnTo>
                  <a:lnTo>
                    <a:pt x="606" y="18419"/>
                  </a:lnTo>
                  <a:lnTo>
                    <a:pt x="571" y="18597"/>
                  </a:lnTo>
                  <a:lnTo>
                    <a:pt x="464" y="18740"/>
                  </a:lnTo>
                  <a:lnTo>
                    <a:pt x="179" y="19167"/>
                  </a:lnTo>
                  <a:lnTo>
                    <a:pt x="179" y="19203"/>
                  </a:lnTo>
                  <a:lnTo>
                    <a:pt x="250" y="19345"/>
                  </a:lnTo>
                  <a:lnTo>
                    <a:pt x="535" y="19630"/>
                  </a:lnTo>
                  <a:lnTo>
                    <a:pt x="678" y="19808"/>
                  </a:lnTo>
                  <a:lnTo>
                    <a:pt x="785" y="19951"/>
                  </a:lnTo>
                  <a:lnTo>
                    <a:pt x="820" y="20129"/>
                  </a:lnTo>
                  <a:lnTo>
                    <a:pt x="820" y="20200"/>
                  </a:lnTo>
                  <a:lnTo>
                    <a:pt x="785" y="20236"/>
                  </a:lnTo>
                  <a:lnTo>
                    <a:pt x="571" y="20450"/>
                  </a:lnTo>
                  <a:lnTo>
                    <a:pt x="286" y="20628"/>
                  </a:lnTo>
                  <a:lnTo>
                    <a:pt x="179" y="20699"/>
                  </a:lnTo>
                  <a:lnTo>
                    <a:pt x="108" y="20806"/>
                  </a:lnTo>
                  <a:lnTo>
                    <a:pt x="36" y="20913"/>
                  </a:lnTo>
                  <a:lnTo>
                    <a:pt x="1" y="21020"/>
                  </a:lnTo>
                  <a:lnTo>
                    <a:pt x="1" y="21198"/>
                  </a:lnTo>
                  <a:lnTo>
                    <a:pt x="36" y="21269"/>
                  </a:lnTo>
                  <a:lnTo>
                    <a:pt x="72" y="21305"/>
                  </a:lnTo>
                  <a:lnTo>
                    <a:pt x="606" y="21376"/>
                  </a:lnTo>
                  <a:lnTo>
                    <a:pt x="713" y="21411"/>
                  </a:lnTo>
                  <a:lnTo>
                    <a:pt x="785" y="21447"/>
                  </a:lnTo>
                  <a:lnTo>
                    <a:pt x="963" y="21590"/>
                  </a:lnTo>
                  <a:lnTo>
                    <a:pt x="1105" y="21803"/>
                  </a:lnTo>
                  <a:lnTo>
                    <a:pt x="1176" y="22017"/>
                  </a:lnTo>
                  <a:lnTo>
                    <a:pt x="1248" y="22160"/>
                  </a:lnTo>
                  <a:lnTo>
                    <a:pt x="1283" y="22266"/>
                  </a:lnTo>
                  <a:lnTo>
                    <a:pt x="1461" y="22445"/>
                  </a:lnTo>
                  <a:lnTo>
                    <a:pt x="1675" y="22587"/>
                  </a:lnTo>
                  <a:lnTo>
                    <a:pt x="1782" y="22658"/>
                  </a:lnTo>
                  <a:lnTo>
                    <a:pt x="1889" y="22658"/>
                  </a:lnTo>
                  <a:lnTo>
                    <a:pt x="2210" y="22730"/>
                  </a:lnTo>
                  <a:lnTo>
                    <a:pt x="2459" y="22836"/>
                  </a:lnTo>
                  <a:lnTo>
                    <a:pt x="2423" y="22908"/>
                  </a:lnTo>
                  <a:lnTo>
                    <a:pt x="2423" y="22979"/>
                  </a:lnTo>
                  <a:lnTo>
                    <a:pt x="2566" y="23086"/>
                  </a:lnTo>
                  <a:lnTo>
                    <a:pt x="3136" y="23406"/>
                  </a:lnTo>
                  <a:lnTo>
                    <a:pt x="3278" y="23513"/>
                  </a:lnTo>
                  <a:lnTo>
                    <a:pt x="2958" y="23371"/>
                  </a:lnTo>
                  <a:lnTo>
                    <a:pt x="2815" y="23300"/>
                  </a:lnTo>
                  <a:lnTo>
                    <a:pt x="2530" y="23300"/>
                  </a:lnTo>
                  <a:lnTo>
                    <a:pt x="2423" y="23335"/>
                  </a:lnTo>
                  <a:lnTo>
                    <a:pt x="2281" y="23406"/>
                  </a:lnTo>
                  <a:lnTo>
                    <a:pt x="2210" y="23513"/>
                  </a:lnTo>
                  <a:lnTo>
                    <a:pt x="2103" y="23620"/>
                  </a:lnTo>
                  <a:lnTo>
                    <a:pt x="2067" y="23763"/>
                  </a:lnTo>
                  <a:lnTo>
                    <a:pt x="2031" y="23905"/>
                  </a:lnTo>
                  <a:lnTo>
                    <a:pt x="1996" y="24048"/>
                  </a:lnTo>
                  <a:lnTo>
                    <a:pt x="2031" y="24190"/>
                  </a:lnTo>
                  <a:lnTo>
                    <a:pt x="2067" y="24297"/>
                  </a:lnTo>
                  <a:lnTo>
                    <a:pt x="2138" y="24404"/>
                  </a:lnTo>
                  <a:lnTo>
                    <a:pt x="2210" y="24511"/>
                  </a:lnTo>
                  <a:lnTo>
                    <a:pt x="2352" y="24582"/>
                  </a:lnTo>
                  <a:lnTo>
                    <a:pt x="2495" y="24618"/>
                  </a:lnTo>
                  <a:lnTo>
                    <a:pt x="2459" y="24653"/>
                  </a:lnTo>
                  <a:lnTo>
                    <a:pt x="2388" y="24725"/>
                  </a:lnTo>
                  <a:lnTo>
                    <a:pt x="2316" y="24903"/>
                  </a:lnTo>
                  <a:lnTo>
                    <a:pt x="2245" y="25152"/>
                  </a:lnTo>
                  <a:lnTo>
                    <a:pt x="2245" y="25295"/>
                  </a:lnTo>
                  <a:lnTo>
                    <a:pt x="2316" y="25401"/>
                  </a:lnTo>
                  <a:lnTo>
                    <a:pt x="2423" y="25473"/>
                  </a:lnTo>
                  <a:lnTo>
                    <a:pt x="2673" y="25580"/>
                  </a:lnTo>
                  <a:lnTo>
                    <a:pt x="3563" y="26007"/>
                  </a:lnTo>
                  <a:lnTo>
                    <a:pt x="4062" y="26221"/>
                  </a:lnTo>
                  <a:lnTo>
                    <a:pt x="4276" y="26292"/>
                  </a:lnTo>
                  <a:lnTo>
                    <a:pt x="4490" y="26292"/>
                  </a:lnTo>
                  <a:lnTo>
                    <a:pt x="4596" y="26257"/>
                  </a:lnTo>
                  <a:lnTo>
                    <a:pt x="4703" y="26221"/>
                  </a:lnTo>
                  <a:lnTo>
                    <a:pt x="4739" y="26185"/>
                  </a:lnTo>
                  <a:lnTo>
                    <a:pt x="4739" y="26150"/>
                  </a:lnTo>
                  <a:lnTo>
                    <a:pt x="4775" y="26043"/>
                  </a:lnTo>
                  <a:lnTo>
                    <a:pt x="4810" y="25936"/>
                  </a:lnTo>
                  <a:lnTo>
                    <a:pt x="4881" y="25865"/>
                  </a:lnTo>
                  <a:lnTo>
                    <a:pt x="5024" y="25758"/>
                  </a:lnTo>
                  <a:lnTo>
                    <a:pt x="5166" y="25686"/>
                  </a:lnTo>
                  <a:lnTo>
                    <a:pt x="5487" y="25580"/>
                  </a:lnTo>
                  <a:lnTo>
                    <a:pt x="5772" y="25473"/>
                  </a:lnTo>
                  <a:lnTo>
                    <a:pt x="5879" y="25401"/>
                  </a:lnTo>
                  <a:lnTo>
                    <a:pt x="5950" y="25259"/>
                  </a:lnTo>
                  <a:lnTo>
                    <a:pt x="6093" y="25081"/>
                  </a:lnTo>
                  <a:lnTo>
                    <a:pt x="6271" y="24867"/>
                  </a:lnTo>
                  <a:lnTo>
                    <a:pt x="6378" y="24796"/>
                  </a:lnTo>
                  <a:lnTo>
                    <a:pt x="6841" y="24618"/>
                  </a:lnTo>
                  <a:lnTo>
                    <a:pt x="7055" y="24511"/>
                  </a:lnTo>
                  <a:lnTo>
                    <a:pt x="7161" y="24404"/>
                  </a:lnTo>
                  <a:lnTo>
                    <a:pt x="7197" y="24297"/>
                  </a:lnTo>
                  <a:lnTo>
                    <a:pt x="7233" y="24083"/>
                  </a:lnTo>
                  <a:lnTo>
                    <a:pt x="7268" y="23941"/>
                  </a:lnTo>
                  <a:lnTo>
                    <a:pt x="7268" y="23798"/>
                  </a:lnTo>
                  <a:lnTo>
                    <a:pt x="7233" y="23478"/>
                  </a:lnTo>
                  <a:lnTo>
                    <a:pt x="7268" y="23335"/>
                  </a:lnTo>
                  <a:lnTo>
                    <a:pt x="7304" y="23228"/>
                  </a:lnTo>
                  <a:lnTo>
                    <a:pt x="7375" y="23121"/>
                  </a:lnTo>
                  <a:lnTo>
                    <a:pt x="7482" y="23050"/>
                  </a:lnTo>
                  <a:lnTo>
                    <a:pt x="7660" y="23050"/>
                  </a:lnTo>
                  <a:lnTo>
                    <a:pt x="7874" y="23157"/>
                  </a:lnTo>
                  <a:lnTo>
                    <a:pt x="8088" y="23300"/>
                  </a:lnTo>
                  <a:lnTo>
                    <a:pt x="8266" y="23371"/>
                  </a:lnTo>
                  <a:lnTo>
                    <a:pt x="8266" y="22694"/>
                  </a:lnTo>
                  <a:lnTo>
                    <a:pt x="8301" y="22373"/>
                  </a:lnTo>
                  <a:lnTo>
                    <a:pt x="8337" y="22231"/>
                  </a:lnTo>
                  <a:lnTo>
                    <a:pt x="8408" y="22053"/>
                  </a:lnTo>
                  <a:lnTo>
                    <a:pt x="8551" y="22124"/>
                  </a:lnTo>
                  <a:lnTo>
                    <a:pt x="8693" y="22231"/>
                  </a:lnTo>
                  <a:lnTo>
                    <a:pt x="8871" y="22445"/>
                  </a:lnTo>
                  <a:lnTo>
                    <a:pt x="8978" y="22516"/>
                  </a:lnTo>
                  <a:lnTo>
                    <a:pt x="9050" y="22551"/>
                  </a:lnTo>
                  <a:lnTo>
                    <a:pt x="9156" y="22480"/>
                  </a:lnTo>
                  <a:lnTo>
                    <a:pt x="9263" y="22338"/>
                  </a:lnTo>
                  <a:lnTo>
                    <a:pt x="9335" y="22195"/>
                  </a:lnTo>
                  <a:lnTo>
                    <a:pt x="9370" y="22053"/>
                  </a:lnTo>
                  <a:lnTo>
                    <a:pt x="9370" y="21875"/>
                  </a:lnTo>
                  <a:lnTo>
                    <a:pt x="9335" y="21696"/>
                  </a:lnTo>
                  <a:lnTo>
                    <a:pt x="9228" y="21376"/>
                  </a:lnTo>
                  <a:lnTo>
                    <a:pt x="9192" y="21020"/>
                  </a:lnTo>
                  <a:lnTo>
                    <a:pt x="9228" y="21055"/>
                  </a:lnTo>
                  <a:lnTo>
                    <a:pt x="9370" y="21162"/>
                  </a:lnTo>
                  <a:lnTo>
                    <a:pt x="9513" y="21233"/>
                  </a:lnTo>
                  <a:lnTo>
                    <a:pt x="9655" y="21269"/>
                  </a:lnTo>
                  <a:lnTo>
                    <a:pt x="9940" y="21269"/>
                  </a:lnTo>
                  <a:lnTo>
                    <a:pt x="10047" y="21233"/>
                  </a:lnTo>
                  <a:lnTo>
                    <a:pt x="10154" y="21198"/>
                  </a:lnTo>
                  <a:lnTo>
                    <a:pt x="10261" y="21091"/>
                  </a:lnTo>
                  <a:lnTo>
                    <a:pt x="10296" y="21233"/>
                  </a:lnTo>
                  <a:lnTo>
                    <a:pt x="10403" y="21340"/>
                  </a:lnTo>
                  <a:lnTo>
                    <a:pt x="10546" y="21411"/>
                  </a:lnTo>
                  <a:lnTo>
                    <a:pt x="10688" y="21447"/>
                  </a:lnTo>
                  <a:lnTo>
                    <a:pt x="10902" y="21447"/>
                  </a:lnTo>
                  <a:lnTo>
                    <a:pt x="11116" y="21376"/>
                  </a:lnTo>
                  <a:lnTo>
                    <a:pt x="11258" y="21269"/>
                  </a:lnTo>
                  <a:lnTo>
                    <a:pt x="11365" y="21162"/>
                  </a:lnTo>
                  <a:lnTo>
                    <a:pt x="11615" y="20913"/>
                  </a:lnTo>
                  <a:lnTo>
                    <a:pt x="11793" y="20628"/>
                  </a:lnTo>
                  <a:lnTo>
                    <a:pt x="11864" y="20450"/>
                  </a:lnTo>
                  <a:lnTo>
                    <a:pt x="11864" y="20307"/>
                  </a:lnTo>
                  <a:lnTo>
                    <a:pt x="11935" y="20093"/>
                  </a:lnTo>
                  <a:lnTo>
                    <a:pt x="12042" y="19880"/>
                  </a:lnTo>
                  <a:lnTo>
                    <a:pt x="12149" y="19737"/>
                  </a:lnTo>
                  <a:lnTo>
                    <a:pt x="12256" y="19666"/>
                  </a:lnTo>
                  <a:lnTo>
                    <a:pt x="12398" y="19630"/>
                  </a:lnTo>
                  <a:lnTo>
                    <a:pt x="12541" y="19523"/>
                  </a:lnTo>
                  <a:lnTo>
                    <a:pt x="12612" y="19452"/>
                  </a:lnTo>
                  <a:lnTo>
                    <a:pt x="12719" y="19345"/>
                  </a:lnTo>
                  <a:lnTo>
                    <a:pt x="12826" y="19595"/>
                  </a:lnTo>
                  <a:lnTo>
                    <a:pt x="12861" y="19737"/>
                  </a:lnTo>
                  <a:lnTo>
                    <a:pt x="12861" y="19844"/>
                  </a:lnTo>
                  <a:lnTo>
                    <a:pt x="12968" y="19951"/>
                  </a:lnTo>
                  <a:lnTo>
                    <a:pt x="13040" y="19951"/>
                  </a:lnTo>
                  <a:lnTo>
                    <a:pt x="13146" y="19915"/>
                  </a:lnTo>
                  <a:lnTo>
                    <a:pt x="13218" y="19844"/>
                  </a:lnTo>
                  <a:lnTo>
                    <a:pt x="13253" y="19630"/>
                  </a:lnTo>
                  <a:lnTo>
                    <a:pt x="13325" y="19274"/>
                  </a:lnTo>
                  <a:lnTo>
                    <a:pt x="13396" y="18882"/>
                  </a:lnTo>
                  <a:lnTo>
                    <a:pt x="13467" y="18668"/>
                  </a:lnTo>
                  <a:lnTo>
                    <a:pt x="13645" y="18704"/>
                  </a:lnTo>
                  <a:lnTo>
                    <a:pt x="13859" y="18740"/>
                  </a:lnTo>
                  <a:lnTo>
                    <a:pt x="14180" y="18882"/>
                  </a:lnTo>
                  <a:lnTo>
                    <a:pt x="14180" y="19060"/>
                  </a:lnTo>
                  <a:lnTo>
                    <a:pt x="14073" y="19381"/>
                  </a:lnTo>
                  <a:lnTo>
                    <a:pt x="14037" y="19559"/>
                  </a:lnTo>
                  <a:lnTo>
                    <a:pt x="14037" y="19737"/>
                  </a:lnTo>
                  <a:lnTo>
                    <a:pt x="14073" y="19880"/>
                  </a:lnTo>
                  <a:lnTo>
                    <a:pt x="14144" y="19986"/>
                  </a:lnTo>
                  <a:lnTo>
                    <a:pt x="14215" y="20093"/>
                  </a:lnTo>
                  <a:lnTo>
                    <a:pt x="14286" y="20165"/>
                  </a:lnTo>
                  <a:lnTo>
                    <a:pt x="14429" y="20200"/>
                  </a:lnTo>
                  <a:lnTo>
                    <a:pt x="14928" y="20200"/>
                  </a:lnTo>
                  <a:lnTo>
                    <a:pt x="15035" y="20307"/>
                  </a:lnTo>
                  <a:lnTo>
                    <a:pt x="15213" y="20307"/>
                  </a:lnTo>
                  <a:lnTo>
                    <a:pt x="15248" y="20200"/>
                  </a:lnTo>
                  <a:lnTo>
                    <a:pt x="15284" y="20022"/>
                  </a:lnTo>
                  <a:lnTo>
                    <a:pt x="15355" y="19701"/>
                  </a:lnTo>
                  <a:lnTo>
                    <a:pt x="15391" y="19488"/>
                  </a:lnTo>
                  <a:lnTo>
                    <a:pt x="15426" y="19345"/>
                  </a:lnTo>
                  <a:lnTo>
                    <a:pt x="15498" y="19274"/>
                  </a:lnTo>
                  <a:lnTo>
                    <a:pt x="15533" y="19238"/>
                  </a:lnTo>
                  <a:lnTo>
                    <a:pt x="15961" y="19096"/>
                  </a:lnTo>
                  <a:lnTo>
                    <a:pt x="16495" y="18918"/>
                  </a:lnTo>
                  <a:lnTo>
                    <a:pt x="16816" y="18775"/>
                  </a:lnTo>
                  <a:lnTo>
                    <a:pt x="16887" y="18740"/>
                  </a:lnTo>
                  <a:lnTo>
                    <a:pt x="16923" y="18740"/>
                  </a:lnTo>
                  <a:lnTo>
                    <a:pt x="17030" y="18668"/>
                  </a:lnTo>
                  <a:lnTo>
                    <a:pt x="17065" y="18633"/>
                  </a:lnTo>
                  <a:lnTo>
                    <a:pt x="17030" y="18526"/>
                  </a:lnTo>
                  <a:lnTo>
                    <a:pt x="17030" y="18383"/>
                  </a:lnTo>
                  <a:lnTo>
                    <a:pt x="16994" y="18383"/>
                  </a:lnTo>
                  <a:lnTo>
                    <a:pt x="16958" y="18276"/>
                  </a:lnTo>
                  <a:lnTo>
                    <a:pt x="17172" y="18348"/>
                  </a:lnTo>
                  <a:lnTo>
                    <a:pt x="17350" y="18419"/>
                  </a:lnTo>
                  <a:lnTo>
                    <a:pt x="17600" y="18419"/>
                  </a:lnTo>
                  <a:lnTo>
                    <a:pt x="17635" y="18276"/>
                  </a:lnTo>
                  <a:lnTo>
                    <a:pt x="17635" y="18170"/>
                  </a:lnTo>
                  <a:lnTo>
                    <a:pt x="17600" y="18098"/>
                  </a:lnTo>
                  <a:lnTo>
                    <a:pt x="17564" y="18027"/>
                  </a:lnTo>
                  <a:lnTo>
                    <a:pt x="17849" y="18098"/>
                  </a:lnTo>
                  <a:lnTo>
                    <a:pt x="18241" y="18276"/>
                  </a:lnTo>
                  <a:lnTo>
                    <a:pt x="18633" y="18455"/>
                  </a:lnTo>
                  <a:lnTo>
                    <a:pt x="18847" y="18526"/>
                  </a:lnTo>
                  <a:lnTo>
                    <a:pt x="19132" y="18597"/>
                  </a:lnTo>
                  <a:lnTo>
                    <a:pt x="19417" y="18633"/>
                  </a:lnTo>
                  <a:lnTo>
                    <a:pt x="19666" y="18633"/>
                  </a:lnTo>
                  <a:lnTo>
                    <a:pt x="19915" y="18561"/>
                  </a:lnTo>
                  <a:lnTo>
                    <a:pt x="20165" y="18419"/>
                  </a:lnTo>
                  <a:lnTo>
                    <a:pt x="20414" y="18241"/>
                  </a:lnTo>
                  <a:lnTo>
                    <a:pt x="20628" y="18027"/>
                  </a:lnTo>
                  <a:lnTo>
                    <a:pt x="20770" y="17849"/>
                  </a:lnTo>
                  <a:lnTo>
                    <a:pt x="20806" y="18134"/>
                  </a:lnTo>
                  <a:lnTo>
                    <a:pt x="20842" y="18455"/>
                  </a:lnTo>
                  <a:lnTo>
                    <a:pt x="20877" y="18597"/>
                  </a:lnTo>
                  <a:lnTo>
                    <a:pt x="20913" y="18704"/>
                  </a:lnTo>
                  <a:lnTo>
                    <a:pt x="21020" y="18775"/>
                  </a:lnTo>
                  <a:lnTo>
                    <a:pt x="21127" y="18811"/>
                  </a:lnTo>
                  <a:lnTo>
                    <a:pt x="21233" y="18846"/>
                  </a:lnTo>
                  <a:lnTo>
                    <a:pt x="21376" y="18846"/>
                  </a:lnTo>
                  <a:lnTo>
                    <a:pt x="21518" y="18811"/>
                  </a:lnTo>
                  <a:lnTo>
                    <a:pt x="21697" y="18740"/>
                  </a:lnTo>
                  <a:lnTo>
                    <a:pt x="21875" y="18633"/>
                  </a:lnTo>
                  <a:lnTo>
                    <a:pt x="22017" y="18597"/>
                  </a:lnTo>
                  <a:lnTo>
                    <a:pt x="21910" y="18775"/>
                  </a:lnTo>
                  <a:lnTo>
                    <a:pt x="21839" y="18918"/>
                  </a:lnTo>
                  <a:lnTo>
                    <a:pt x="21839" y="18989"/>
                  </a:lnTo>
                  <a:lnTo>
                    <a:pt x="21839" y="19096"/>
                  </a:lnTo>
                  <a:lnTo>
                    <a:pt x="21910" y="19203"/>
                  </a:lnTo>
                  <a:lnTo>
                    <a:pt x="22017" y="19203"/>
                  </a:lnTo>
                  <a:lnTo>
                    <a:pt x="22160" y="19167"/>
                  </a:lnTo>
                  <a:lnTo>
                    <a:pt x="22373" y="19025"/>
                  </a:lnTo>
                  <a:lnTo>
                    <a:pt x="22516" y="18953"/>
                  </a:lnTo>
                  <a:lnTo>
                    <a:pt x="22552" y="18953"/>
                  </a:lnTo>
                  <a:lnTo>
                    <a:pt x="22552" y="18989"/>
                  </a:lnTo>
                  <a:lnTo>
                    <a:pt x="22587" y="19203"/>
                  </a:lnTo>
                  <a:lnTo>
                    <a:pt x="22730" y="19416"/>
                  </a:lnTo>
                  <a:lnTo>
                    <a:pt x="22872" y="19559"/>
                  </a:lnTo>
                  <a:lnTo>
                    <a:pt x="23086" y="19666"/>
                  </a:lnTo>
                  <a:lnTo>
                    <a:pt x="23335" y="19666"/>
                  </a:lnTo>
                  <a:lnTo>
                    <a:pt x="23585" y="19595"/>
                  </a:lnTo>
                  <a:lnTo>
                    <a:pt x="23798" y="19416"/>
                  </a:lnTo>
                  <a:lnTo>
                    <a:pt x="23977" y="19203"/>
                  </a:lnTo>
                  <a:lnTo>
                    <a:pt x="24083" y="19060"/>
                  </a:lnTo>
                  <a:lnTo>
                    <a:pt x="24226" y="18918"/>
                  </a:lnTo>
                  <a:lnTo>
                    <a:pt x="24404" y="18846"/>
                  </a:lnTo>
                  <a:lnTo>
                    <a:pt x="24547" y="18775"/>
                  </a:lnTo>
                  <a:lnTo>
                    <a:pt x="25188" y="18704"/>
                  </a:lnTo>
                  <a:lnTo>
                    <a:pt x="25188" y="18740"/>
                  </a:lnTo>
                  <a:lnTo>
                    <a:pt x="25223" y="18811"/>
                  </a:lnTo>
                  <a:lnTo>
                    <a:pt x="25366" y="19238"/>
                  </a:lnTo>
                  <a:lnTo>
                    <a:pt x="25580" y="19737"/>
                  </a:lnTo>
                  <a:lnTo>
                    <a:pt x="25758" y="20058"/>
                  </a:lnTo>
                  <a:lnTo>
                    <a:pt x="25900" y="20236"/>
                  </a:lnTo>
                  <a:lnTo>
                    <a:pt x="25972" y="20307"/>
                  </a:lnTo>
                  <a:lnTo>
                    <a:pt x="26043" y="20307"/>
                  </a:lnTo>
                  <a:lnTo>
                    <a:pt x="26221" y="20271"/>
                  </a:lnTo>
                  <a:lnTo>
                    <a:pt x="26221" y="20129"/>
                  </a:lnTo>
                  <a:lnTo>
                    <a:pt x="26257" y="19951"/>
                  </a:lnTo>
                  <a:lnTo>
                    <a:pt x="26363" y="19595"/>
                  </a:lnTo>
                  <a:lnTo>
                    <a:pt x="26435" y="19488"/>
                  </a:lnTo>
                  <a:lnTo>
                    <a:pt x="26542" y="19381"/>
                  </a:lnTo>
                  <a:lnTo>
                    <a:pt x="26648" y="19310"/>
                  </a:lnTo>
                  <a:lnTo>
                    <a:pt x="26827" y="19310"/>
                  </a:lnTo>
                  <a:lnTo>
                    <a:pt x="26969" y="19274"/>
                  </a:lnTo>
                  <a:lnTo>
                    <a:pt x="27076" y="19238"/>
                  </a:lnTo>
                  <a:lnTo>
                    <a:pt x="27183" y="19203"/>
                  </a:lnTo>
                  <a:lnTo>
                    <a:pt x="27290" y="19131"/>
                  </a:lnTo>
                  <a:lnTo>
                    <a:pt x="27361" y="19025"/>
                  </a:lnTo>
                  <a:lnTo>
                    <a:pt x="27361" y="18882"/>
                  </a:lnTo>
                  <a:lnTo>
                    <a:pt x="27361" y="18811"/>
                  </a:lnTo>
                  <a:lnTo>
                    <a:pt x="27468" y="18775"/>
                  </a:lnTo>
                  <a:lnTo>
                    <a:pt x="27575" y="18704"/>
                  </a:lnTo>
                  <a:lnTo>
                    <a:pt x="27646" y="18597"/>
                  </a:lnTo>
                  <a:lnTo>
                    <a:pt x="27646" y="18455"/>
                  </a:lnTo>
                  <a:lnTo>
                    <a:pt x="27610" y="18312"/>
                  </a:lnTo>
                  <a:lnTo>
                    <a:pt x="27468" y="18063"/>
                  </a:lnTo>
                  <a:lnTo>
                    <a:pt x="27325" y="17920"/>
                  </a:lnTo>
                  <a:lnTo>
                    <a:pt x="27753" y="17742"/>
                  </a:lnTo>
                  <a:lnTo>
                    <a:pt x="27931" y="17635"/>
                  </a:lnTo>
                  <a:lnTo>
                    <a:pt x="28073" y="17493"/>
                  </a:lnTo>
                  <a:lnTo>
                    <a:pt x="28180" y="17350"/>
                  </a:lnTo>
                  <a:lnTo>
                    <a:pt x="28287" y="17208"/>
                  </a:lnTo>
                  <a:lnTo>
                    <a:pt x="28430" y="17208"/>
                  </a:lnTo>
                  <a:lnTo>
                    <a:pt x="28501" y="17136"/>
                  </a:lnTo>
                  <a:lnTo>
                    <a:pt x="28501" y="17101"/>
                  </a:lnTo>
                  <a:lnTo>
                    <a:pt x="28501" y="17065"/>
                  </a:lnTo>
                  <a:lnTo>
                    <a:pt x="28501" y="16994"/>
                  </a:lnTo>
                  <a:lnTo>
                    <a:pt x="28465" y="16851"/>
                  </a:lnTo>
                  <a:lnTo>
                    <a:pt x="28430" y="16745"/>
                  </a:lnTo>
                  <a:lnTo>
                    <a:pt x="28430" y="16602"/>
                  </a:lnTo>
                  <a:lnTo>
                    <a:pt x="28572" y="16495"/>
                  </a:lnTo>
                  <a:lnTo>
                    <a:pt x="28715" y="16460"/>
                  </a:lnTo>
                  <a:lnTo>
                    <a:pt x="28893" y="16424"/>
                  </a:lnTo>
                  <a:lnTo>
                    <a:pt x="29035" y="16460"/>
                  </a:lnTo>
                  <a:lnTo>
                    <a:pt x="29178" y="16495"/>
                  </a:lnTo>
                  <a:lnTo>
                    <a:pt x="29320" y="16531"/>
                  </a:lnTo>
                  <a:lnTo>
                    <a:pt x="29392" y="16602"/>
                  </a:lnTo>
                  <a:lnTo>
                    <a:pt x="29890" y="17386"/>
                  </a:lnTo>
                  <a:lnTo>
                    <a:pt x="30104" y="17706"/>
                  </a:lnTo>
                  <a:lnTo>
                    <a:pt x="30104" y="17778"/>
                  </a:lnTo>
                  <a:lnTo>
                    <a:pt x="30175" y="17849"/>
                  </a:lnTo>
                  <a:lnTo>
                    <a:pt x="30318" y="18205"/>
                  </a:lnTo>
                  <a:lnTo>
                    <a:pt x="30389" y="17849"/>
                  </a:lnTo>
                  <a:lnTo>
                    <a:pt x="30425" y="17813"/>
                  </a:lnTo>
                  <a:lnTo>
                    <a:pt x="30425" y="17778"/>
                  </a:lnTo>
                  <a:lnTo>
                    <a:pt x="30496" y="17920"/>
                  </a:lnTo>
                  <a:lnTo>
                    <a:pt x="30567" y="18027"/>
                  </a:lnTo>
                  <a:lnTo>
                    <a:pt x="30567" y="18205"/>
                  </a:lnTo>
                  <a:lnTo>
                    <a:pt x="30532" y="18383"/>
                  </a:lnTo>
                  <a:lnTo>
                    <a:pt x="30460" y="18561"/>
                  </a:lnTo>
                  <a:lnTo>
                    <a:pt x="30318" y="18811"/>
                  </a:lnTo>
                  <a:lnTo>
                    <a:pt x="30211" y="19131"/>
                  </a:lnTo>
                  <a:lnTo>
                    <a:pt x="30175" y="19452"/>
                  </a:lnTo>
                  <a:lnTo>
                    <a:pt x="30140" y="19773"/>
                  </a:lnTo>
                  <a:lnTo>
                    <a:pt x="30175" y="19951"/>
                  </a:lnTo>
                  <a:lnTo>
                    <a:pt x="30211" y="20093"/>
                  </a:lnTo>
                  <a:lnTo>
                    <a:pt x="30282" y="20236"/>
                  </a:lnTo>
                  <a:lnTo>
                    <a:pt x="30389" y="20378"/>
                  </a:lnTo>
                  <a:lnTo>
                    <a:pt x="30532" y="20485"/>
                  </a:lnTo>
                  <a:lnTo>
                    <a:pt x="30638" y="20556"/>
                  </a:lnTo>
                  <a:lnTo>
                    <a:pt x="30817" y="20628"/>
                  </a:lnTo>
                  <a:lnTo>
                    <a:pt x="30959" y="20663"/>
                  </a:lnTo>
                  <a:lnTo>
                    <a:pt x="31422" y="20663"/>
                  </a:lnTo>
                  <a:lnTo>
                    <a:pt x="31422" y="20699"/>
                  </a:lnTo>
                  <a:lnTo>
                    <a:pt x="31458" y="20806"/>
                  </a:lnTo>
                  <a:lnTo>
                    <a:pt x="31529" y="20913"/>
                  </a:lnTo>
                  <a:lnTo>
                    <a:pt x="31636" y="21055"/>
                  </a:lnTo>
                  <a:lnTo>
                    <a:pt x="31885" y="21162"/>
                  </a:lnTo>
                  <a:lnTo>
                    <a:pt x="32099" y="21233"/>
                  </a:lnTo>
                  <a:lnTo>
                    <a:pt x="32242" y="21376"/>
                  </a:lnTo>
                  <a:lnTo>
                    <a:pt x="32348" y="21483"/>
                  </a:lnTo>
                  <a:lnTo>
                    <a:pt x="32348" y="21590"/>
                  </a:lnTo>
                  <a:lnTo>
                    <a:pt x="32313" y="21661"/>
                  </a:lnTo>
                  <a:lnTo>
                    <a:pt x="32277" y="21732"/>
                  </a:lnTo>
                  <a:lnTo>
                    <a:pt x="32206" y="21803"/>
                  </a:lnTo>
                  <a:lnTo>
                    <a:pt x="32028" y="21768"/>
                  </a:lnTo>
                  <a:lnTo>
                    <a:pt x="31850" y="21768"/>
                  </a:lnTo>
                  <a:lnTo>
                    <a:pt x="31636" y="21803"/>
                  </a:lnTo>
                  <a:lnTo>
                    <a:pt x="31458" y="21875"/>
                  </a:lnTo>
                  <a:lnTo>
                    <a:pt x="31422" y="21875"/>
                  </a:lnTo>
                  <a:lnTo>
                    <a:pt x="31458" y="21803"/>
                  </a:lnTo>
                  <a:lnTo>
                    <a:pt x="31529" y="21732"/>
                  </a:lnTo>
                  <a:lnTo>
                    <a:pt x="31565" y="21661"/>
                  </a:lnTo>
                  <a:lnTo>
                    <a:pt x="31600" y="21590"/>
                  </a:lnTo>
                  <a:lnTo>
                    <a:pt x="31600" y="21518"/>
                  </a:lnTo>
                  <a:lnTo>
                    <a:pt x="31529" y="21233"/>
                  </a:lnTo>
                  <a:lnTo>
                    <a:pt x="31529" y="21162"/>
                  </a:lnTo>
                  <a:lnTo>
                    <a:pt x="31458" y="21055"/>
                  </a:lnTo>
                  <a:lnTo>
                    <a:pt x="31351" y="20984"/>
                  </a:lnTo>
                  <a:lnTo>
                    <a:pt x="31173" y="20984"/>
                  </a:lnTo>
                  <a:lnTo>
                    <a:pt x="30923" y="21020"/>
                  </a:lnTo>
                  <a:lnTo>
                    <a:pt x="30638" y="21126"/>
                  </a:lnTo>
                  <a:lnTo>
                    <a:pt x="30460" y="21233"/>
                  </a:lnTo>
                  <a:lnTo>
                    <a:pt x="30353" y="21376"/>
                  </a:lnTo>
                  <a:lnTo>
                    <a:pt x="30318" y="21483"/>
                  </a:lnTo>
                  <a:lnTo>
                    <a:pt x="30318" y="21554"/>
                  </a:lnTo>
                  <a:lnTo>
                    <a:pt x="30353" y="21732"/>
                  </a:lnTo>
                  <a:lnTo>
                    <a:pt x="30460" y="21839"/>
                  </a:lnTo>
                  <a:lnTo>
                    <a:pt x="30603" y="21981"/>
                  </a:lnTo>
                  <a:lnTo>
                    <a:pt x="30781" y="22088"/>
                  </a:lnTo>
                  <a:lnTo>
                    <a:pt x="30923" y="22124"/>
                  </a:lnTo>
                  <a:lnTo>
                    <a:pt x="30995" y="22195"/>
                  </a:lnTo>
                  <a:lnTo>
                    <a:pt x="31030" y="22231"/>
                  </a:lnTo>
                  <a:lnTo>
                    <a:pt x="31030" y="22302"/>
                  </a:lnTo>
                  <a:lnTo>
                    <a:pt x="30995" y="22373"/>
                  </a:lnTo>
                  <a:lnTo>
                    <a:pt x="30888" y="22480"/>
                  </a:lnTo>
                  <a:lnTo>
                    <a:pt x="30710" y="22623"/>
                  </a:lnTo>
                  <a:lnTo>
                    <a:pt x="30603" y="22765"/>
                  </a:lnTo>
                  <a:lnTo>
                    <a:pt x="30567" y="22908"/>
                  </a:lnTo>
                  <a:lnTo>
                    <a:pt x="30567" y="23015"/>
                  </a:lnTo>
                  <a:lnTo>
                    <a:pt x="30603" y="23086"/>
                  </a:lnTo>
                  <a:lnTo>
                    <a:pt x="30638" y="23193"/>
                  </a:lnTo>
                  <a:lnTo>
                    <a:pt x="30745" y="23264"/>
                  </a:lnTo>
                  <a:lnTo>
                    <a:pt x="30959" y="23335"/>
                  </a:lnTo>
                  <a:lnTo>
                    <a:pt x="31351" y="23442"/>
                  </a:lnTo>
                  <a:lnTo>
                    <a:pt x="31707" y="23478"/>
                  </a:lnTo>
                  <a:lnTo>
                    <a:pt x="31778" y="23656"/>
                  </a:lnTo>
                  <a:lnTo>
                    <a:pt x="31885" y="23976"/>
                  </a:lnTo>
                  <a:lnTo>
                    <a:pt x="31885" y="24048"/>
                  </a:lnTo>
                  <a:lnTo>
                    <a:pt x="31850" y="24048"/>
                  </a:lnTo>
                  <a:lnTo>
                    <a:pt x="31885" y="24083"/>
                  </a:lnTo>
                  <a:lnTo>
                    <a:pt x="31814" y="24119"/>
                  </a:lnTo>
                  <a:lnTo>
                    <a:pt x="31814" y="24190"/>
                  </a:lnTo>
                  <a:lnTo>
                    <a:pt x="31814" y="24297"/>
                  </a:lnTo>
                  <a:lnTo>
                    <a:pt x="31850" y="24368"/>
                  </a:lnTo>
                  <a:lnTo>
                    <a:pt x="31992" y="24475"/>
                  </a:lnTo>
                  <a:lnTo>
                    <a:pt x="32063" y="24546"/>
                  </a:lnTo>
                  <a:lnTo>
                    <a:pt x="32099" y="24582"/>
                  </a:lnTo>
                  <a:lnTo>
                    <a:pt x="32206" y="24582"/>
                  </a:lnTo>
                  <a:lnTo>
                    <a:pt x="32384" y="24760"/>
                  </a:lnTo>
                  <a:lnTo>
                    <a:pt x="32527" y="24974"/>
                  </a:lnTo>
                  <a:lnTo>
                    <a:pt x="32633" y="25188"/>
                  </a:lnTo>
                  <a:lnTo>
                    <a:pt x="32812" y="25366"/>
                  </a:lnTo>
                  <a:lnTo>
                    <a:pt x="32990" y="25508"/>
                  </a:lnTo>
                  <a:lnTo>
                    <a:pt x="33203" y="25580"/>
                  </a:lnTo>
                  <a:lnTo>
                    <a:pt x="33453" y="25686"/>
                  </a:lnTo>
                  <a:lnTo>
                    <a:pt x="33453" y="25722"/>
                  </a:lnTo>
                  <a:lnTo>
                    <a:pt x="33631" y="25793"/>
                  </a:lnTo>
                  <a:lnTo>
                    <a:pt x="33667" y="25793"/>
                  </a:lnTo>
                  <a:lnTo>
                    <a:pt x="33845" y="25758"/>
                  </a:lnTo>
                  <a:lnTo>
                    <a:pt x="34023" y="25686"/>
                  </a:lnTo>
                  <a:lnTo>
                    <a:pt x="34237" y="25544"/>
                  </a:lnTo>
                  <a:lnTo>
                    <a:pt x="34237" y="25615"/>
                  </a:lnTo>
                  <a:lnTo>
                    <a:pt x="34308" y="25758"/>
                  </a:lnTo>
                  <a:lnTo>
                    <a:pt x="34379" y="25865"/>
                  </a:lnTo>
                  <a:lnTo>
                    <a:pt x="34486" y="25972"/>
                  </a:lnTo>
                  <a:lnTo>
                    <a:pt x="34593" y="26043"/>
                  </a:lnTo>
                  <a:lnTo>
                    <a:pt x="34700" y="26078"/>
                  </a:lnTo>
                  <a:lnTo>
                    <a:pt x="34807" y="26114"/>
                  </a:lnTo>
                  <a:lnTo>
                    <a:pt x="34913" y="26078"/>
                  </a:lnTo>
                  <a:lnTo>
                    <a:pt x="35020" y="26043"/>
                  </a:lnTo>
                  <a:lnTo>
                    <a:pt x="35163" y="25936"/>
                  </a:lnTo>
                  <a:lnTo>
                    <a:pt x="35234" y="25865"/>
                  </a:lnTo>
                  <a:lnTo>
                    <a:pt x="35590" y="25829"/>
                  </a:lnTo>
                  <a:lnTo>
                    <a:pt x="35769" y="25829"/>
                  </a:lnTo>
                  <a:lnTo>
                    <a:pt x="36089" y="25865"/>
                  </a:lnTo>
                  <a:lnTo>
                    <a:pt x="36232" y="25900"/>
                  </a:lnTo>
                  <a:lnTo>
                    <a:pt x="36339" y="25972"/>
                  </a:lnTo>
                  <a:lnTo>
                    <a:pt x="36517" y="26043"/>
                  </a:lnTo>
                  <a:lnTo>
                    <a:pt x="36873" y="26185"/>
                  </a:lnTo>
                  <a:lnTo>
                    <a:pt x="37087" y="26257"/>
                  </a:lnTo>
                  <a:lnTo>
                    <a:pt x="37621" y="26257"/>
                  </a:lnTo>
                  <a:lnTo>
                    <a:pt x="37906" y="26185"/>
                  </a:lnTo>
                  <a:lnTo>
                    <a:pt x="38155" y="26114"/>
                  </a:lnTo>
                  <a:lnTo>
                    <a:pt x="38619" y="26257"/>
                  </a:lnTo>
                  <a:lnTo>
                    <a:pt x="38939" y="26363"/>
                  </a:lnTo>
                  <a:lnTo>
                    <a:pt x="39438" y="26363"/>
                  </a:lnTo>
                  <a:lnTo>
                    <a:pt x="39509" y="26435"/>
                  </a:lnTo>
                  <a:lnTo>
                    <a:pt x="39687" y="26435"/>
                  </a:lnTo>
                  <a:lnTo>
                    <a:pt x="39723" y="26363"/>
                  </a:lnTo>
                  <a:lnTo>
                    <a:pt x="39759" y="26328"/>
                  </a:lnTo>
                  <a:lnTo>
                    <a:pt x="39794" y="26221"/>
                  </a:lnTo>
                  <a:lnTo>
                    <a:pt x="39794" y="26043"/>
                  </a:lnTo>
                  <a:lnTo>
                    <a:pt x="39794" y="25722"/>
                  </a:lnTo>
                  <a:lnTo>
                    <a:pt x="39794" y="25508"/>
                  </a:lnTo>
                  <a:lnTo>
                    <a:pt x="39794" y="25295"/>
                  </a:lnTo>
                  <a:lnTo>
                    <a:pt x="39830" y="25188"/>
                  </a:lnTo>
                  <a:lnTo>
                    <a:pt x="39901" y="25116"/>
                  </a:lnTo>
                  <a:lnTo>
                    <a:pt x="40542" y="24760"/>
                  </a:lnTo>
                  <a:lnTo>
                    <a:pt x="40899" y="24618"/>
                  </a:lnTo>
                  <a:lnTo>
                    <a:pt x="41255" y="24511"/>
                  </a:lnTo>
                  <a:lnTo>
                    <a:pt x="41362" y="24440"/>
                  </a:lnTo>
                  <a:lnTo>
                    <a:pt x="41469" y="24404"/>
                  </a:lnTo>
                  <a:lnTo>
                    <a:pt x="41540" y="24297"/>
                  </a:lnTo>
                  <a:lnTo>
                    <a:pt x="41575" y="24226"/>
                  </a:lnTo>
                  <a:lnTo>
                    <a:pt x="41647" y="23976"/>
                  </a:lnTo>
                  <a:lnTo>
                    <a:pt x="41682" y="23834"/>
                  </a:lnTo>
                  <a:lnTo>
                    <a:pt x="41647" y="23691"/>
                  </a:lnTo>
                  <a:lnTo>
                    <a:pt x="41647" y="23513"/>
                  </a:lnTo>
                  <a:lnTo>
                    <a:pt x="41718" y="23300"/>
                  </a:lnTo>
                  <a:lnTo>
                    <a:pt x="41789" y="23121"/>
                  </a:lnTo>
                  <a:lnTo>
                    <a:pt x="41932" y="22979"/>
                  </a:lnTo>
                  <a:lnTo>
                    <a:pt x="42039" y="22872"/>
                  </a:lnTo>
                  <a:lnTo>
                    <a:pt x="42110" y="22730"/>
                  </a:lnTo>
                  <a:lnTo>
                    <a:pt x="42181" y="22587"/>
                  </a:lnTo>
                  <a:lnTo>
                    <a:pt x="42181" y="22445"/>
                  </a:lnTo>
                  <a:lnTo>
                    <a:pt x="42181" y="22338"/>
                  </a:lnTo>
                  <a:lnTo>
                    <a:pt x="42110" y="22231"/>
                  </a:lnTo>
                  <a:lnTo>
                    <a:pt x="42074" y="22124"/>
                  </a:lnTo>
                  <a:lnTo>
                    <a:pt x="41967" y="22017"/>
                  </a:lnTo>
                  <a:lnTo>
                    <a:pt x="41967" y="22017"/>
                  </a:lnTo>
                  <a:lnTo>
                    <a:pt x="42181" y="22088"/>
                  </a:lnTo>
                  <a:lnTo>
                    <a:pt x="42359" y="22160"/>
                  </a:lnTo>
                  <a:lnTo>
                    <a:pt x="42466" y="22195"/>
                  </a:lnTo>
                  <a:lnTo>
                    <a:pt x="42573" y="22195"/>
                  </a:lnTo>
                  <a:lnTo>
                    <a:pt x="42680" y="22160"/>
                  </a:lnTo>
                  <a:lnTo>
                    <a:pt x="42715" y="22088"/>
                  </a:lnTo>
                  <a:lnTo>
                    <a:pt x="42751" y="21981"/>
                  </a:lnTo>
                  <a:lnTo>
                    <a:pt x="42787" y="21875"/>
                  </a:lnTo>
                  <a:lnTo>
                    <a:pt x="42751" y="21696"/>
                  </a:lnTo>
                  <a:lnTo>
                    <a:pt x="42680" y="21554"/>
                  </a:lnTo>
                  <a:lnTo>
                    <a:pt x="42609" y="21340"/>
                  </a:lnTo>
                  <a:lnTo>
                    <a:pt x="42573" y="21162"/>
                  </a:lnTo>
                  <a:lnTo>
                    <a:pt x="42609" y="21020"/>
                  </a:lnTo>
                  <a:lnTo>
                    <a:pt x="42680" y="20913"/>
                  </a:lnTo>
                  <a:lnTo>
                    <a:pt x="42715" y="20806"/>
                  </a:lnTo>
                  <a:lnTo>
                    <a:pt x="42787" y="20735"/>
                  </a:lnTo>
                  <a:lnTo>
                    <a:pt x="42787" y="20628"/>
                  </a:lnTo>
                  <a:lnTo>
                    <a:pt x="42787" y="20521"/>
                  </a:lnTo>
                  <a:lnTo>
                    <a:pt x="42715" y="20414"/>
                  </a:lnTo>
                  <a:lnTo>
                    <a:pt x="42644" y="20343"/>
                  </a:lnTo>
                  <a:lnTo>
                    <a:pt x="42537" y="20271"/>
                  </a:lnTo>
                  <a:lnTo>
                    <a:pt x="42395" y="20236"/>
                  </a:lnTo>
                  <a:lnTo>
                    <a:pt x="42288" y="20200"/>
                  </a:lnTo>
                  <a:lnTo>
                    <a:pt x="42181" y="20129"/>
                  </a:lnTo>
                  <a:lnTo>
                    <a:pt x="42181" y="20058"/>
                  </a:lnTo>
                  <a:lnTo>
                    <a:pt x="42181" y="19986"/>
                  </a:lnTo>
                  <a:lnTo>
                    <a:pt x="42217" y="19773"/>
                  </a:lnTo>
                  <a:lnTo>
                    <a:pt x="42181" y="19559"/>
                  </a:lnTo>
                  <a:lnTo>
                    <a:pt x="42145" y="19310"/>
                  </a:lnTo>
                  <a:lnTo>
                    <a:pt x="42074" y="19096"/>
                  </a:lnTo>
                  <a:lnTo>
                    <a:pt x="42039" y="18918"/>
                  </a:lnTo>
                  <a:lnTo>
                    <a:pt x="42003" y="18775"/>
                  </a:lnTo>
                  <a:lnTo>
                    <a:pt x="42039" y="18597"/>
                  </a:lnTo>
                  <a:lnTo>
                    <a:pt x="42074" y="18490"/>
                  </a:lnTo>
                  <a:lnTo>
                    <a:pt x="42110" y="18276"/>
                  </a:lnTo>
                  <a:lnTo>
                    <a:pt x="42145" y="18027"/>
                  </a:lnTo>
                  <a:lnTo>
                    <a:pt x="42074" y="17813"/>
                  </a:lnTo>
                  <a:lnTo>
                    <a:pt x="42003" y="17564"/>
                  </a:lnTo>
                  <a:lnTo>
                    <a:pt x="41967" y="17528"/>
                  </a:lnTo>
                  <a:lnTo>
                    <a:pt x="42110" y="17493"/>
                  </a:lnTo>
                  <a:lnTo>
                    <a:pt x="42395" y="17493"/>
                  </a:lnTo>
                  <a:lnTo>
                    <a:pt x="42644" y="17350"/>
                  </a:lnTo>
                  <a:lnTo>
                    <a:pt x="42894" y="17172"/>
                  </a:lnTo>
                  <a:lnTo>
                    <a:pt x="43000" y="17065"/>
                  </a:lnTo>
                  <a:lnTo>
                    <a:pt x="43107" y="16923"/>
                  </a:lnTo>
                  <a:lnTo>
                    <a:pt x="43143" y="16780"/>
                  </a:lnTo>
                  <a:lnTo>
                    <a:pt x="43179" y="16673"/>
                  </a:lnTo>
                  <a:lnTo>
                    <a:pt x="43179" y="16602"/>
                  </a:lnTo>
                  <a:lnTo>
                    <a:pt x="43143" y="16495"/>
                  </a:lnTo>
                  <a:lnTo>
                    <a:pt x="43036" y="16424"/>
                  </a:lnTo>
                  <a:lnTo>
                    <a:pt x="42965" y="16388"/>
                  </a:lnTo>
                  <a:lnTo>
                    <a:pt x="42858" y="16353"/>
                  </a:lnTo>
                  <a:lnTo>
                    <a:pt x="42680" y="16388"/>
                  </a:lnTo>
                  <a:lnTo>
                    <a:pt x="42466" y="16460"/>
                  </a:lnTo>
                  <a:lnTo>
                    <a:pt x="42217" y="16566"/>
                  </a:lnTo>
                  <a:lnTo>
                    <a:pt x="42003" y="16602"/>
                  </a:lnTo>
                  <a:lnTo>
                    <a:pt x="41896" y="16566"/>
                  </a:lnTo>
                  <a:lnTo>
                    <a:pt x="41860" y="16566"/>
                  </a:lnTo>
                  <a:lnTo>
                    <a:pt x="41825" y="16281"/>
                  </a:lnTo>
                  <a:lnTo>
                    <a:pt x="41825" y="16103"/>
                  </a:lnTo>
                  <a:lnTo>
                    <a:pt x="42074" y="15462"/>
                  </a:lnTo>
                  <a:lnTo>
                    <a:pt x="42181" y="15284"/>
                  </a:lnTo>
                  <a:lnTo>
                    <a:pt x="42359" y="15070"/>
                  </a:lnTo>
                  <a:lnTo>
                    <a:pt x="42573" y="14821"/>
                  </a:lnTo>
                  <a:lnTo>
                    <a:pt x="42858" y="14607"/>
                  </a:lnTo>
                  <a:lnTo>
                    <a:pt x="43036" y="14393"/>
                  </a:lnTo>
                  <a:lnTo>
                    <a:pt x="43143" y="14251"/>
                  </a:lnTo>
                  <a:lnTo>
                    <a:pt x="43143" y="14108"/>
                  </a:lnTo>
                  <a:lnTo>
                    <a:pt x="43143" y="14001"/>
                  </a:lnTo>
                  <a:lnTo>
                    <a:pt x="43107" y="13895"/>
                  </a:lnTo>
                  <a:lnTo>
                    <a:pt x="43036" y="13788"/>
                  </a:lnTo>
                  <a:lnTo>
                    <a:pt x="42894" y="13716"/>
                  </a:lnTo>
                  <a:lnTo>
                    <a:pt x="42715" y="13645"/>
                  </a:lnTo>
                  <a:lnTo>
                    <a:pt x="42502" y="13610"/>
                  </a:lnTo>
                  <a:lnTo>
                    <a:pt x="42324" y="13610"/>
                  </a:lnTo>
                  <a:lnTo>
                    <a:pt x="42181" y="13645"/>
                  </a:lnTo>
                  <a:lnTo>
                    <a:pt x="42039" y="13716"/>
                  </a:lnTo>
                  <a:lnTo>
                    <a:pt x="41932" y="13788"/>
                  </a:lnTo>
                  <a:lnTo>
                    <a:pt x="41825" y="13895"/>
                  </a:lnTo>
                  <a:lnTo>
                    <a:pt x="41754" y="14001"/>
                  </a:lnTo>
                  <a:lnTo>
                    <a:pt x="41754" y="14144"/>
                  </a:lnTo>
                  <a:lnTo>
                    <a:pt x="41718" y="14180"/>
                  </a:lnTo>
                  <a:lnTo>
                    <a:pt x="41611" y="14180"/>
                  </a:lnTo>
                  <a:lnTo>
                    <a:pt x="41575" y="14073"/>
                  </a:lnTo>
                  <a:lnTo>
                    <a:pt x="41504" y="13859"/>
                  </a:lnTo>
                  <a:lnTo>
                    <a:pt x="41433" y="13788"/>
                  </a:lnTo>
                  <a:lnTo>
                    <a:pt x="41326" y="13752"/>
                  </a:lnTo>
                  <a:lnTo>
                    <a:pt x="41255" y="13752"/>
                  </a:lnTo>
                  <a:lnTo>
                    <a:pt x="41184" y="13823"/>
                  </a:lnTo>
                  <a:lnTo>
                    <a:pt x="41148" y="13895"/>
                  </a:lnTo>
                  <a:lnTo>
                    <a:pt x="41148" y="14001"/>
                  </a:lnTo>
                  <a:lnTo>
                    <a:pt x="41005" y="13966"/>
                  </a:lnTo>
                  <a:lnTo>
                    <a:pt x="40899" y="13966"/>
                  </a:lnTo>
                  <a:lnTo>
                    <a:pt x="40756" y="14001"/>
                  </a:lnTo>
                  <a:lnTo>
                    <a:pt x="40649" y="14073"/>
                  </a:lnTo>
                  <a:lnTo>
                    <a:pt x="40578" y="14108"/>
                  </a:lnTo>
                  <a:lnTo>
                    <a:pt x="40578" y="14037"/>
                  </a:lnTo>
                  <a:lnTo>
                    <a:pt x="40578" y="13895"/>
                  </a:lnTo>
                  <a:lnTo>
                    <a:pt x="40542" y="13716"/>
                  </a:lnTo>
                  <a:lnTo>
                    <a:pt x="40435" y="12933"/>
                  </a:lnTo>
                  <a:lnTo>
                    <a:pt x="40364" y="13396"/>
                  </a:lnTo>
                  <a:lnTo>
                    <a:pt x="40257" y="13289"/>
                  </a:lnTo>
                  <a:lnTo>
                    <a:pt x="40150" y="13146"/>
                  </a:lnTo>
                  <a:lnTo>
                    <a:pt x="40115" y="12933"/>
                  </a:lnTo>
                  <a:lnTo>
                    <a:pt x="40115" y="12826"/>
                  </a:lnTo>
                  <a:lnTo>
                    <a:pt x="40150" y="12719"/>
                  </a:lnTo>
                  <a:lnTo>
                    <a:pt x="40293" y="12576"/>
                  </a:lnTo>
                  <a:lnTo>
                    <a:pt x="40435" y="12398"/>
                  </a:lnTo>
                  <a:lnTo>
                    <a:pt x="40542" y="12256"/>
                  </a:lnTo>
                  <a:lnTo>
                    <a:pt x="40578" y="12113"/>
                  </a:lnTo>
                  <a:lnTo>
                    <a:pt x="40578" y="11971"/>
                  </a:lnTo>
                  <a:lnTo>
                    <a:pt x="40542" y="11900"/>
                  </a:lnTo>
                  <a:lnTo>
                    <a:pt x="40471" y="11828"/>
                  </a:lnTo>
                  <a:lnTo>
                    <a:pt x="40364" y="11793"/>
                  </a:lnTo>
                  <a:lnTo>
                    <a:pt x="40222" y="11757"/>
                  </a:lnTo>
                  <a:lnTo>
                    <a:pt x="40079" y="11721"/>
                  </a:lnTo>
                  <a:lnTo>
                    <a:pt x="40115" y="11650"/>
                  </a:lnTo>
                  <a:lnTo>
                    <a:pt x="40079" y="11579"/>
                  </a:lnTo>
                  <a:lnTo>
                    <a:pt x="40008" y="11472"/>
                  </a:lnTo>
                  <a:lnTo>
                    <a:pt x="39759" y="11472"/>
                  </a:lnTo>
                  <a:lnTo>
                    <a:pt x="39367" y="11650"/>
                  </a:lnTo>
                  <a:lnTo>
                    <a:pt x="39117" y="11757"/>
                  </a:lnTo>
                  <a:lnTo>
                    <a:pt x="38939" y="11793"/>
                  </a:lnTo>
                  <a:lnTo>
                    <a:pt x="38904" y="11793"/>
                  </a:lnTo>
                  <a:lnTo>
                    <a:pt x="38904" y="11436"/>
                  </a:lnTo>
                  <a:lnTo>
                    <a:pt x="38832" y="11151"/>
                  </a:lnTo>
                  <a:lnTo>
                    <a:pt x="38832" y="11045"/>
                  </a:lnTo>
                  <a:lnTo>
                    <a:pt x="38868" y="10938"/>
                  </a:lnTo>
                  <a:lnTo>
                    <a:pt x="38832" y="10866"/>
                  </a:lnTo>
                  <a:lnTo>
                    <a:pt x="38797" y="10795"/>
                  </a:lnTo>
                  <a:lnTo>
                    <a:pt x="38761" y="10368"/>
                  </a:lnTo>
                  <a:lnTo>
                    <a:pt x="38583" y="10724"/>
                  </a:lnTo>
                  <a:lnTo>
                    <a:pt x="38547" y="10795"/>
                  </a:lnTo>
                  <a:lnTo>
                    <a:pt x="38476" y="10902"/>
                  </a:lnTo>
                  <a:lnTo>
                    <a:pt x="38476" y="10973"/>
                  </a:lnTo>
                  <a:lnTo>
                    <a:pt x="38227" y="11365"/>
                  </a:lnTo>
                  <a:lnTo>
                    <a:pt x="38084" y="11508"/>
                  </a:lnTo>
                  <a:lnTo>
                    <a:pt x="38013" y="11579"/>
                  </a:lnTo>
                  <a:lnTo>
                    <a:pt x="37799" y="11330"/>
                  </a:lnTo>
                  <a:lnTo>
                    <a:pt x="37692" y="11045"/>
                  </a:lnTo>
                  <a:lnTo>
                    <a:pt x="37550" y="10510"/>
                  </a:lnTo>
                  <a:lnTo>
                    <a:pt x="37443" y="10261"/>
                  </a:lnTo>
                  <a:lnTo>
                    <a:pt x="37372" y="10083"/>
                  </a:lnTo>
                  <a:lnTo>
                    <a:pt x="37300" y="9905"/>
                  </a:lnTo>
                  <a:lnTo>
                    <a:pt x="37158" y="9620"/>
                  </a:lnTo>
                  <a:lnTo>
                    <a:pt x="36909" y="9406"/>
                  </a:lnTo>
                  <a:lnTo>
                    <a:pt x="36659" y="9228"/>
                  </a:lnTo>
                  <a:lnTo>
                    <a:pt x="36552" y="9192"/>
                  </a:lnTo>
                  <a:lnTo>
                    <a:pt x="36410" y="9156"/>
                  </a:lnTo>
                  <a:lnTo>
                    <a:pt x="35911" y="9121"/>
                  </a:lnTo>
                  <a:lnTo>
                    <a:pt x="35626" y="9156"/>
                  </a:lnTo>
                  <a:lnTo>
                    <a:pt x="35412" y="9192"/>
                  </a:lnTo>
                  <a:lnTo>
                    <a:pt x="35341" y="9156"/>
                  </a:lnTo>
                  <a:lnTo>
                    <a:pt x="35305" y="9085"/>
                  </a:lnTo>
                  <a:lnTo>
                    <a:pt x="35270" y="8978"/>
                  </a:lnTo>
                  <a:lnTo>
                    <a:pt x="35270" y="8871"/>
                  </a:lnTo>
                  <a:lnTo>
                    <a:pt x="35270" y="8693"/>
                  </a:lnTo>
                  <a:lnTo>
                    <a:pt x="35305" y="8373"/>
                  </a:lnTo>
                  <a:lnTo>
                    <a:pt x="35412" y="8408"/>
                  </a:lnTo>
                  <a:lnTo>
                    <a:pt x="35484" y="8408"/>
                  </a:lnTo>
                  <a:lnTo>
                    <a:pt x="35555" y="8337"/>
                  </a:lnTo>
                  <a:lnTo>
                    <a:pt x="35590" y="8266"/>
                  </a:lnTo>
                  <a:lnTo>
                    <a:pt x="35590" y="8195"/>
                  </a:lnTo>
                  <a:lnTo>
                    <a:pt x="35555" y="8123"/>
                  </a:lnTo>
                  <a:lnTo>
                    <a:pt x="35519" y="8052"/>
                  </a:lnTo>
                  <a:lnTo>
                    <a:pt x="35448" y="7981"/>
                  </a:lnTo>
                  <a:lnTo>
                    <a:pt x="35234" y="7910"/>
                  </a:lnTo>
                  <a:lnTo>
                    <a:pt x="35020" y="7838"/>
                  </a:lnTo>
                  <a:lnTo>
                    <a:pt x="34807" y="7838"/>
                  </a:lnTo>
                  <a:lnTo>
                    <a:pt x="34985" y="7731"/>
                  </a:lnTo>
                  <a:lnTo>
                    <a:pt x="35127" y="7589"/>
                  </a:lnTo>
                  <a:lnTo>
                    <a:pt x="35198" y="7482"/>
                  </a:lnTo>
                  <a:lnTo>
                    <a:pt x="35234" y="7340"/>
                  </a:lnTo>
                  <a:lnTo>
                    <a:pt x="35234" y="7304"/>
                  </a:lnTo>
                  <a:lnTo>
                    <a:pt x="35198" y="7197"/>
                  </a:lnTo>
                  <a:lnTo>
                    <a:pt x="35127" y="7126"/>
                  </a:lnTo>
                  <a:lnTo>
                    <a:pt x="34985" y="7055"/>
                  </a:lnTo>
                  <a:lnTo>
                    <a:pt x="34913" y="6983"/>
                  </a:lnTo>
                  <a:lnTo>
                    <a:pt x="34842" y="6912"/>
                  </a:lnTo>
                  <a:lnTo>
                    <a:pt x="34807" y="6841"/>
                  </a:lnTo>
                  <a:lnTo>
                    <a:pt x="34807" y="6770"/>
                  </a:lnTo>
                  <a:lnTo>
                    <a:pt x="34913" y="6485"/>
                  </a:lnTo>
                  <a:lnTo>
                    <a:pt x="35092" y="6164"/>
                  </a:lnTo>
                  <a:lnTo>
                    <a:pt x="35127" y="6093"/>
                  </a:lnTo>
                  <a:lnTo>
                    <a:pt x="35127" y="5986"/>
                  </a:lnTo>
                  <a:lnTo>
                    <a:pt x="35127" y="5843"/>
                  </a:lnTo>
                  <a:lnTo>
                    <a:pt x="35092" y="5736"/>
                  </a:lnTo>
                  <a:lnTo>
                    <a:pt x="35056" y="5630"/>
                  </a:lnTo>
                  <a:lnTo>
                    <a:pt x="34985" y="5523"/>
                  </a:lnTo>
                  <a:lnTo>
                    <a:pt x="34878" y="5416"/>
                  </a:lnTo>
                  <a:lnTo>
                    <a:pt x="34771" y="5309"/>
                  </a:lnTo>
                  <a:lnTo>
                    <a:pt x="34664" y="5238"/>
                  </a:lnTo>
                  <a:lnTo>
                    <a:pt x="34343" y="5238"/>
                  </a:lnTo>
                  <a:lnTo>
                    <a:pt x="34201" y="5273"/>
                  </a:lnTo>
                  <a:lnTo>
                    <a:pt x="34023" y="5309"/>
                  </a:lnTo>
                  <a:lnTo>
                    <a:pt x="33880" y="5416"/>
                  </a:lnTo>
                  <a:lnTo>
                    <a:pt x="33738" y="5523"/>
                  </a:lnTo>
                  <a:lnTo>
                    <a:pt x="33631" y="5665"/>
                  </a:lnTo>
                  <a:lnTo>
                    <a:pt x="33239" y="6164"/>
                  </a:lnTo>
                  <a:lnTo>
                    <a:pt x="32883" y="6093"/>
                  </a:lnTo>
                  <a:lnTo>
                    <a:pt x="32705" y="6021"/>
                  </a:lnTo>
                  <a:lnTo>
                    <a:pt x="32527" y="5950"/>
                  </a:lnTo>
                  <a:lnTo>
                    <a:pt x="32348" y="5843"/>
                  </a:lnTo>
                  <a:lnTo>
                    <a:pt x="32206" y="5701"/>
                  </a:lnTo>
                  <a:lnTo>
                    <a:pt x="32206" y="5665"/>
                  </a:lnTo>
                  <a:lnTo>
                    <a:pt x="32170" y="5594"/>
                  </a:lnTo>
                  <a:lnTo>
                    <a:pt x="32242" y="5523"/>
                  </a:lnTo>
                  <a:lnTo>
                    <a:pt x="32313" y="5416"/>
                  </a:lnTo>
                  <a:lnTo>
                    <a:pt x="32420" y="5309"/>
                  </a:lnTo>
                  <a:lnTo>
                    <a:pt x="32598" y="5202"/>
                  </a:lnTo>
                  <a:lnTo>
                    <a:pt x="32812" y="5095"/>
                  </a:lnTo>
                  <a:lnTo>
                    <a:pt x="32954" y="4953"/>
                  </a:lnTo>
                  <a:lnTo>
                    <a:pt x="33061" y="4810"/>
                  </a:lnTo>
                  <a:lnTo>
                    <a:pt x="33097" y="4632"/>
                  </a:lnTo>
                  <a:lnTo>
                    <a:pt x="33097" y="4525"/>
                  </a:lnTo>
                  <a:lnTo>
                    <a:pt x="33061" y="4383"/>
                  </a:lnTo>
                  <a:lnTo>
                    <a:pt x="32990" y="4276"/>
                  </a:lnTo>
                  <a:lnTo>
                    <a:pt x="32883" y="4204"/>
                  </a:lnTo>
                  <a:lnTo>
                    <a:pt x="32455" y="3919"/>
                  </a:lnTo>
                  <a:lnTo>
                    <a:pt x="32135" y="3741"/>
                  </a:lnTo>
                  <a:lnTo>
                    <a:pt x="32063" y="3563"/>
                  </a:lnTo>
                  <a:lnTo>
                    <a:pt x="32063" y="3385"/>
                  </a:lnTo>
                  <a:lnTo>
                    <a:pt x="32063" y="3171"/>
                  </a:lnTo>
                  <a:lnTo>
                    <a:pt x="32028" y="2886"/>
                  </a:lnTo>
                  <a:lnTo>
                    <a:pt x="31992" y="2637"/>
                  </a:lnTo>
                  <a:lnTo>
                    <a:pt x="31850" y="2388"/>
                  </a:lnTo>
                  <a:lnTo>
                    <a:pt x="31778" y="2281"/>
                  </a:lnTo>
                  <a:lnTo>
                    <a:pt x="31672" y="2209"/>
                  </a:lnTo>
                  <a:lnTo>
                    <a:pt x="31493" y="2103"/>
                  </a:lnTo>
                  <a:lnTo>
                    <a:pt x="31280" y="2031"/>
                  </a:lnTo>
                  <a:lnTo>
                    <a:pt x="30852" y="2031"/>
                  </a:lnTo>
                  <a:lnTo>
                    <a:pt x="30638" y="2103"/>
                  </a:lnTo>
                  <a:lnTo>
                    <a:pt x="30460" y="2209"/>
                  </a:lnTo>
                  <a:lnTo>
                    <a:pt x="30282" y="2388"/>
                  </a:lnTo>
                  <a:lnTo>
                    <a:pt x="30140" y="2566"/>
                  </a:lnTo>
                  <a:lnTo>
                    <a:pt x="30068" y="2673"/>
                  </a:lnTo>
                  <a:lnTo>
                    <a:pt x="29962" y="2744"/>
                  </a:lnTo>
                  <a:lnTo>
                    <a:pt x="29855" y="2779"/>
                  </a:lnTo>
                  <a:lnTo>
                    <a:pt x="29783" y="2815"/>
                  </a:lnTo>
                  <a:lnTo>
                    <a:pt x="29641" y="2779"/>
                  </a:lnTo>
                  <a:lnTo>
                    <a:pt x="29463" y="2673"/>
                  </a:lnTo>
                  <a:lnTo>
                    <a:pt x="29285" y="2566"/>
                  </a:lnTo>
                  <a:lnTo>
                    <a:pt x="29142" y="2423"/>
                  </a:lnTo>
                  <a:lnTo>
                    <a:pt x="29000" y="2316"/>
                  </a:lnTo>
                  <a:lnTo>
                    <a:pt x="28893" y="2245"/>
                  </a:lnTo>
                  <a:lnTo>
                    <a:pt x="28750" y="2174"/>
                  </a:lnTo>
                  <a:lnTo>
                    <a:pt x="28537" y="2174"/>
                  </a:lnTo>
                  <a:lnTo>
                    <a:pt x="28430" y="2209"/>
                  </a:lnTo>
                  <a:lnTo>
                    <a:pt x="28358" y="2281"/>
                  </a:lnTo>
                  <a:lnTo>
                    <a:pt x="28287" y="2352"/>
                  </a:lnTo>
                  <a:lnTo>
                    <a:pt x="28145" y="2637"/>
                  </a:lnTo>
                  <a:lnTo>
                    <a:pt x="27931" y="2601"/>
                  </a:lnTo>
                  <a:lnTo>
                    <a:pt x="27824" y="2566"/>
                  </a:lnTo>
                  <a:lnTo>
                    <a:pt x="27753" y="2494"/>
                  </a:lnTo>
                  <a:lnTo>
                    <a:pt x="27682" y="2352"/>
                  </a:lnTo>
                  <a:lnTo>
                    <a:pt x="27610" y="2245"/>
                  </a:lnTo>
                  <a:lnTo>
                    <a:pt x="27610" y="2067"/>
                  </a:lnTo>
                  <a:lnTo>
                    <a:pt x="27610" y="1889"/>
                  </a:lnTo>
                  <a:lnTo>
                    <a:pt x="27646" y="1746"/>
                  </a:lnTo>
                  <a:lnTo>
                    <a:pt x="27682" y="1675"/>
                  </a:lnTo>
                  <a:lnTo>
                    <a:pt x="28252" y="963"/>
                  </a:lnTo>
                  <a:lnTo>
                    <a:pt x="28358" y="820"/>
                  </a:lnTo>
                  <a:lnTo>
                    <a:pt x="28430" y="678"/>
                  </a:lnTo>
                  <a:lnTo>
                    <a:pt x="28465" y="571"/>
                  </a:lnTo>
                  <a:lnTo>
                    <a:pt x="28430" y="464"/>
                  </a:lnTo>
                  <a:lnTo>
                    <a:pt x="28394" y="393"/>
                  </a:lnTo>
                  <a:lnTo>
                    <a:pt x="28287" y="357"/>
                  </a:lnTo>
                  <a:lnTo>
                    <a:pt x="28180" y="321"/>
                  </a:lnTo>
                  <a:lnTo>
                    <a:pt x="28002" y="321"/>
                  </a:lnTo>
                  <a:lnTo>
                    <a:pt x="27717" y="357"/>
                  </a:lnTo>
                  <a:lnTo>
                    <a:pt x="27432" y="357"/>
                  </a:lnTo>
                  <a:lnTo>
                    <a:pt x="27290" y="321"/>
                  </a:lnTo>
                  <a:lnTo>
                    <a:pt x="27147" y="357"/>
                  </a:lnTo>
                  <a:lnTo>
                    <a:pt x="27076" y="286"/>
                  </a:lnTo>
                  <a:lnTo>
                    <a:pt x="26969" y="250"/>
                  </a:lnTo>
                  <a:lnTo>
                    <a:pt x="26791" y="179"/>
                  </a:lnTo>
                  <a:lnTo>
                    <a:pt x="26470" y="108"/>
                  </a:lnTo>
                  <a:lnTo>
                    <a:pt x="26435" y="108"/>
                  </a:lnTo>
                  <a:lnTo>
                    <a:pt x="26221" y="143"/>
                  </a:lnTo>
                  <a:lnTo>
                    <a:pt x="26007" y="250"/>
                  </a:lnTo>
                  <a:lnTo>
                    <a:pt x="25829" y="357"/>
                  </a:lnTo>
                  <a:lnTo>
                    <a:pt x="25651" y="535"/>
                  </a:lnTo>
                  <a:lnTo>
                    <a:pt x="25508" y="428"/>
                  </a:lnTo>
                  <a:lnTo>
                    <a:pt x="25330" y="321"/>
                  </a:lnTo>
                  <a:lnTo>
                    <a:pt x="25152" y="286"/>
                  </a:lnTo>
                  <a:lnTo>
                    <a:pt x="24903" y="250"/>
                  </a:lnTo>
                  <a:lnTo>
                    <a:pt x="24653" y="250"/>
                  </a:lnTo>
                  <a:lnTo>
                    <a:pt x="24475" y="286"/>
                  </a:lnTo>
                  <a:lnTo>
                    <a:pt x="24119" y="393"/>
                  </a:lnTo>
                  <a:lnTo>
                    <a:pt x="24083" y="286"/>
                  </a:lnTo>
                  <a:lnTo>
                    <a:pt x="24048" y="143"/>
                  </a:lnTo>
                  <a:lnTo>
                    <a:pt x="23977" y="36"/>
                  </a:lnTo>
                  <a:lnTo>
                    <a:pt x="23905" y="1"/>
                  </a:lnTo>
                  <a:lnTo>
                    <a:pt x="23870" y="1"/>
                  </a:lnTo>
                  <a:lnTo>
                    <a:pt x="23763" y="36"/>
                  </a:lnTo>
                  <a:lnTo>
                    <a:pt x="23656" y="72"/>
                  </a:lnTo>
                  <a:lnTo>
                    <a:pt x="23585" y="179"/>
                  </a:lnTo>
                  <a:lnTo>
                    <a:pt x="23478" y="321"/>
                  </a:lnTo>
                  <a:lnTo>
                    <a:pt x="23264" y="678"/>
                  </a:lnTo>
                  <a:lnTo>
                    <a:pt x="23015" y="891"/>
                  </a:lnTo>
                  <a:lnTo>
                    <a:pt x="22837" y="1034"/>
                  </a:lnTo>
                  <a:lnTo>
                    <a:pt x="22801" y="1034"/>
                  </a:lnTo>
                  <a:lnTo>
                    <a:pt x="22658" y="891"/>
                  </a:lnTo>
                  <a:lnTo>
                    <a:pt x="22373" y="606"/>
                  </a:lnTo>
                  <a:lnTo>
                    <a:pt x="22124" y="321"/>
                  </a:lnTo>
                  <a:lnTo>
                    <a:pt x="21839" y="72"/>
                  </a:lnTo>
                  <a:lnTo>
                    <a:pt x="21732" y="36"/>
                  </a:lnTo>
                  <a:lnTo>
                    <a:pt x="216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0"/>
            <p:cNvSpPr/>
            <p:nvPr/>
          </p:nvSpPr>
          <p:spPr>
            <a:xfrm>
              <a:off x="315600" y="3139375"/>
              <a:ext cx="4452275" cy="863925"/>
            </a:xfrm>
            <a:custGeom>
              <a:avLst/>
              <a:gdLst/>
              <a:ahLst/>
              <a:cxnLst/>
              <a:rect l="l" t="t" r="r" b="b"/>
              <a:pathLst>
                <a:path w="178091" h="34557" extrusionOk="0">
                  <a:moveTo>
                    <a:pt x="169719" y="0"/>
                  </a:moveTo>
                  <a:lnTo>
                    <a:pt x="168615" y="72"/>
                  </a:lnTo>
                  <a:lnTo>
                    <a:pt x="167190" y="285"/>
                  </a:lnTo>
                  <a:lnTo>
                    <a:pt x="165586" y="535"/>
                  </a:lnTo>
                  <a:lnTo>
                    <a:pt x="164055" y="855"/>
                  </a:lnTo>
                  <a:lnTo>
                    <a:pt x="163342" y="998"/>
                  </a:lnTo>
                  <a:lnTo>
                    <a:pt x="162701" y="1176"/>
                  </a:lnTo>
                  <a:lnTo>
                    <a:pt x="162166" y="1354"/>
                  </a:lnTo>
                  <a:lnTo>
                    <a:pt x="161739" y="1532"/>
                  </a:lnTo>
                  <a:lnTo>
                    <a:pt x="161454" y="1710"/>
                  </a:lnTo>
                  <a:lnTo>
                    <a:pt x="161347" y="1817"/>
                  </a:lnTo>
                  <a:lnTo>
                    <a:pt x="161311" y="1889"/>
                  </a:lnTo>
                  <a:lnTo>
                    <a:pt x="161276" y="1995"/>
                  </a:lnTo>
                  <a:lnTo>
                    <a:pt x="161205" y="2067"/>
                  </a:lnTo>
                  <a:lnTo>
                    <a:pt x="160955" y="2280"/>
                  </a:lnTo>
                  <a:lnTo>
                    <a:pt x="160563" y="2494"/>
                  </a:lnTo>
                  <a:lnTo>
                    <a:pt x="160100" y="2708"/>
                  </a:lnTo>
                  <a:lnTo>
                    <a:pt x="158925" y="3135"/>
                  </a:lnTo>
                  <a:lnTo>
                    <a:pt x="157571" y="3599"/>
                  </a:lnTo>
                  <a:lnTo>
                    <a:pt x="154970" y="4418"/>
                  </a:lnTo>
                  <a:lnTo>
                    <a:pt x="154044" y="4739"/>
                  </a:lnTo>
                  <a:lnTo>
                    <a:pt x="153723" y="4845"/>
                  </a:lnTo>
                  <a:lnTo>
                    <a:pt x="153545" y="4952"/>
                  </a:lnTo>
                  <a:lnTo>
                    <a:pt x="153403" y="5059"/>
                  </a:lnTo>
                  <a:lnTo>
                    <a:pt x="153153" y="5166"/>
                  </a:lnTo>
                  <a:lnTo>
                    <a:pt x="152476" y="5380"/>
                  </a:lnTo>
                  <a:lnTo>
                    <a:pt x="151621" y="5629"/>
                  </a:lnTo>
                  <a:lnTo>
                    <a:pt x="150695" y="5879"/>
                  </a:lnTo>
                  <a:lnTo>
                    <a:pt x="149021" y="6270"/>
                  </a:lnTo>
                  <a:lnTo>
                    <a:pt x="148273" y="6449"/>
                  </a:lnTo>
                  <a:lnTo>
                    <a:pt x="141824" y="5451"/>
                  </a:lnTo>
                  <a:lnTo>
                    <a:pt x="130709" y="5059"/>
                  </a:lnTo>
                  <a:lnTo>
                    <a:pt x="124760" y="6449"/>
                  </a:lnTo>
                  <a:lnTo>
                    <a:pt x="120485" y="7375"/>
                  </a:lnTo>
                  <a:lnTo>
                    <a:pt x="118989" y="7695"/>
                  </a:lnTo>
                  <a:lnTo>
                    <a:pt x="118490" y="7767"/>
                  </a:lnTo>
                  <a:lnTo>
                    <a:pt x="118205" y="7802"/>
                  </a:lnTo>
                  <a:lnTo>
                    <a:pt x="117706" y="7731"/>
                  </a:lnTo>
                  <a:lnTo>
                    <a:pt x="116851" y="7553"/>
                  </a:lnTo>
                  <a:lnTo>
                    <a:pt x="114607" y="6983"/>
                  </a:lnTo>
                  <a:lnTo>
                    <a:pt x="112291" y="6377"/>
                  </a:lnTo>
                  <a:lnTo>
                    <a:pt x="110866" y="5985"/>
                  </a:lnTo>
                  <a:lnTo>
                    <a:pt x="110759" y="5950"/>
                  </a:lnTo>
                  <a:lnTo>
                    <a:pt x="110617" y="5985"/>
                  </a:lnTo>
                  <a:lnTo>
                    <a:pt x="110189" y="6057"/>
                  </a:lnTo>
                  <a:lnTo>
                    <a:pt x="109584" y="6235"/>
                  </a:lnTo>
                  <a:lnTo>
                    <a:pt x="108871" y="6520"/>
                  </a:lnTo>
                  <a:lnTo>
                    <a:pt x="107197" y="7161"/>
                  </a:lnTo>
                  <a:lnTo>
                    <a:pt x="105344" y="7945"/>
                  </a:lnTo>
                  <a:lnTo>
                    <a:pt x="101960" y="9441"/>
                  </a:lnTo>
                  <a:lnTo>
                    <a:pt x="100464" y="10154"/>
                  </a:lnTo>
                  <a:lnTo>
                    <a:pt x="94799" y="8978"/>
                  </a:lnTo>
                  <a:lnTo>
                    <a:pt x="88208" y="4596"/>
                  </a:lnTo>
                  <a:lnTo>
                    <a:pt x="81725" y="1960"/>
                  </a:lnTo>
                  <a:lnTo>
                    <a:pt x="80620" y="2779"/>
                  </a:lnTo>
                  <a:lnTo>
                    <a:pt x="78162" y="4596"/>
                  </a:lnTo>
                  <a:lnTo>
                    <a:pt x="76808" y="5558"/>
                  </a:lnTo>
                  <a:lnTo>
                    <a:pt x="75562" y="6413"/>
                  </a:lnTo>
                  <a:lnTo>
                    <a:pt x="74635" y="6983"/>
                  </a:lnTo>
                  <a:lnTo>
                    <a:pt x="74315" y="7161"/>
                  </a:lnTo>
                  <a:lnTo>
                    <a:pt x="74137" y="7232"/>
                  </a:lnTo>
                  <a:lnTo>
                    <a:pt x="73638" y="7304"/>
                  </a:lnTo>
                  <a:lnTo>
                    <a:pt x="72712" y="7482"/>
                  </a:lnTo>
                  <a:lnTo>
                    <a:pt x="70218" y="8087"/>
                  </a:lnTo>
                  <a:lnTo>
                    <a:pt x="66726" y="8978"/>
                  </a:lnTo>
                  <a:lnTo>
                    <a:pt x="62309" y="9548"/>
                  </a:lnTo>
                  <a:lnTo>
                    <a:pt x="59138" y="9975"/>
                  </a:lnTo>
                  <a:lnTo>
                    <a:pt x="57963" y="10082"/>
                  </a:lnTo>
                  <a:lnTo>
                    <a:pt x="57357" y="10154"/>
                  </a:lnTo>
                  <a:lnTo>
                    <a:pt x="53189" y="10118"/>
                  </a:lnTo>
                  <a:lnTo>
                    <a:pt x="50410" y="10082"/>
                  </a:lnTo>
                  <a:lnTo>
                    <a:pt x="49306" y="10011"/>
                  </a:lnTo>
                  <a:lnTo>
                    <a:pt x="48558" y="9940"/>
                  </a:lnTo>
                  <a:lnTo>
                    <a:pt x="47988" y="9833"/>
                  </a:lnTo>
                  <a:lnTo>
                    <a:pt x="47239" y="9584"/>
                  </a:lnTo>
                  <a:lnTo>
                    <a:pt x="46420" y="9263"/>
                  </a:lnTo>
                  <a:lnTo>
                    <a:pt x="45601" y="8942"/>
                  </a:lnTo>
                  <a:lnTo>
                    <a:pt x="44247" y="8337"/>
                  </a:lnTo>
                  <a:lnTo>
                    <a:pt x="43677" y="8052"/>
                  </a:lnTo>
                  <a:lnTo>
                    <a:pt x="38048" y="3135"/>
                  </a:lnTo>
                  <a:lnTo>
                    <a:pt x="29641" y="3314"/>
                  </a:lnTo>
                  <a:lnTo>
                    <a:pt x="19879" y="5843"/>
                  </a:lnTo>
                  <a:lnTo>
                    <a:pt x="16851" y="10296"/>
                  </a:lnTo>
                  <a:lnTo>
                    <a:pt x="10154" y="20057"/>
                  </a:lnTo>
                  <a:lnTo>
                    <a:pt x="6555" y="25294"/>
                  </a:lnTo>
                  <a:lnTo>
                    <a:pt x="3349" y="29890"/>
                  </a:lnTo>
                  <a:lnTo>
                    <a:pt x="1034" y="33203"/>
                  </a:lnTo>
                  <a:lnTo>
                    <a:pt x="321" y="34129"/>
                  </a:lnTo>
                  <a:lnTo>
                    <a:pt x="0" y="34521"/>
                  </a:lnTo>
                  <a:lnTo>
                    <a:pt x="464" y="34557"/>
                  </a:lnTo>
                  <a:lnTo>
                    <a:pt x="1853" y="34521"/>
                  </a:lnTo>
                  <a:lnTo>
                    <a:pt x="7339" y="34343"/>
                  </a:lnTo>
                  <a:lnTo>
                    <a:pt x="27076" y="33666"/>
                  </a:lnTo>
                  <a:lnTo>
                    <a:pt x="55113" y="32597"/>
                  </a:lnTo>
                  <a:lnTo>
                    <a:pt x="87282" y="31351"/>
                  </a:lnTo>
                  <a:lnTo>
                    <a:pt x="147560" y="28999"/>
                  </a:lnTo>
                  <a:lnTo>
                    <a:pt x="174992" y="27895"/>
                  </a:lnTo>
                  <a:lnTo>
                    <a:pt x="177521" y="18525"/>
                  </a:lnTo>
                  <a:lnTo>
                    <a:pt x="178091" y="7410"/>
                  </a:lnTo>
                  <a:lnTo>
                    <a:pt x="175562" y="3705"/>
                  </a:lnTo>
                  <a:lnTo>
                    <a:pt x="174849" y="3171"/>
                  </a:lnTo>
                  <a:lnTo>
                    <a:pt x="173246" y="1924"/>
                  </a:lnTo>
                  <a:lnTo>
                    <a:pt x="172320" y="1247"/>
                  </a:lnTo>
                  <a:lnTo>
                    <a:pt x="171465" y="677"/>
                  </a:lnTo>
                  <a:lnTo>
                    <a:pt x="170752" y="214"/>
                  </a:lnTo>
                  <a:lnTo>
                    <a:pt x="170503" y="72"/>
                  </a:lnTo>
                  <a:lnTo>
                    <a:pt x="1702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7" name="Google Shape;367;p20"/>
          <p:cNvSpPr/>
          <p:nvPr/>
        </p:nvSpPr>
        <p:spPr>
          <a:xfrm flipH="1">
            <a:off x="7610763" y="2869812"/>
            <a:ext cx="2211912" cy="3611535"/>
          </a:xfrm>
          <a:custGeom>
            <a:avLst/>
            <a:gdLst/>
            <a:ahLst/>
            <a:cxnLst/>
            <a:rect l="l" t="t" r="r" b="b"/>
            <a:pathLst>
              <a:path w="77414" h="126399" extrusionOk="0">
                <a:moveTo>
                  <a:pt x="5166" y="14037"/>
                </a:moveTo>
                <a:lnTo>
                  <a:pt x="5130" y="14144"/>
                </a:lnTo>
                <a:lnTo>
                  <a:pt x="5024" y="14108"/>
                </a:lnTo>
                <a:lnTo>
                  <a:pt x="5024" y="14037"/>
                </a:lnTo>
                <a:close/>
                <a:moveTo>
                  <a:pt x="1960" y="16638"/>
                </a:moveTo>
                <a:lnTo>
                  <a:pt x="2102" y="16709"/>
                </a:lnTo>
                <a:lnTo>
                  <a:pt x="2174" y="16745"/>
                </a:lnTo>
                <a:lnTo>
                  <a:pt x="2102" y="16816"/>
                </a:lnTo>
                <a:lnTo>
                  <a:pt x="1960" y="16638"/>
                </a:lnTo>
                <a:close/>
                <a:moveTo>
                  <a:pt x="18240" y="23977"/>
                </a:moveTo>
                <a:lnTo>
                  <a:pt x="18312" y="24012"/>
                </a:lnTo>
                <a:lnTo>
                  <a:pt x="18419" y="24048"/>
                </a:lnTo>
                <a:lnTo>
                  <a:pt x="18490" y="24119"/>
                </a:lnTo>
                <a:lnTo>
                  <a:pt x="18561" y="24226"/>
                </a:lnTo>
                <a:lnTo>
                  <a:pt x="18597" y="24368"/>
                </a:lnTo>
                <a:lnTo>
                  <a:pt x="18597" y="24440"/>
                </a:lnTo>
                <a:lnTo>
                  <a:pt x="18704" y="24689"/>
                </a:lnTo>
                <a:lnTo>
                  <a:pt x="18810" y="24867"/>
                </a:lnTo>
                <a:lnTo>
                  <a:pt x="18419" y="25081"/>
                </a:lnTo>
                <a:lnTo>
                  <a:pt x="18062" y="24974"/>
                </a:lnTo>
                <a:lnTo>
                  <a:pt x="17991" y="24796"/>
                </a:lnTo>
                <a:lnTo>
                  <a:pt x="17884" y="24653"/>
                </a:lnTo>
                <a:lnTo>
                  <a:pt x="17849" y="24547"/>
                </a:lnTo>
                <a:lnTo>
                  <a:pt x="17742" y="24368"/>
                </a:lnTo>
                <a:lnTo>
                  <a:pt x="17706" y="24190"/>
                </a:lnTo>
                <a:lnTo>
                  <a:pt x="17920" y="24048"/>
                </a:lnTo>
                <a:lnTo>
                  <a:pt x="18027" y="24012"/>
                </a:lnTo>
                <a:lnTo>
                  <a:pt x="18134" y="23977"/>
                </a:lnTo>
                <a:close/>
                <a:moveTo>
                  <a:pt x="18134" y="25188"/>
                </a:moveTo>
                <a:lnTo>
                  <a:pt x="18169" y="25223"/>
                </a:lnTo>
                <a:lnTo>
                  <a:pt x="18134" y="25259"/>
                </a:lnTo>
                <a:lnTo>
                  <a:pt x="18134" y="25188"/>
                </a:lnTo>
                <a:close/>
                <a:moveTo>
                  <a:pt x="11329" y="25473"/>
                </a:moveTo>
                <a:lnTo>
                  <a:pt x="11329" y="25615"/>
                </a:lnTo>
                <a:lnTo>
                  <a:pt x="11400" y="25758"/>
                </a:lnTo>
                <a:lnTo>
                  <a:pt x="11472" y="25900"/>
                </a:lnTo>
                <a:lnTo>
                  <a:pt x="11579" y="26043"/>
                </a:lnTo>
                <a:lnTo>
                  <a:pt x="10937" y="26328"/>
                </a:lnTo>
                <a:lnTo>
                  <a:pt x="10830" y="26399"/>
                </a:lnTo>
                <a:lnTo>
                  <a:pt x="10902" y="26292"/>
                </a:lnTo>
                <a:lnTo>
                  <a:pt x="10937" y="26150"/>
                </a:lnTo>
                <a:lnTo>
                  <a:pt x="10973" y="25865"/>
                </a:lnTo>
                <a:lnTo>
                  <a:pt x="10937" y="25544"/>
                </a:lnTo>
                <a:lnTo>
                  <a:pt x="11009" y="25580"/>
                </a:lnTo>
                <a:lnTo>
                  <a:pt x="11151" y="25544"/>
                </a:lnTo>
                <a:lnTo>
                  <a:pt x="11329" y="25473"/>
                </a:lnTo>
                <a:close/>
                <a:moveTo>
                  <a:pt x="21946" y="20414"/>
                </a:moveTo>
                <a:lnTo>
                  <a:pt x="22088" y="20485"/>
                </a:lnTo>
                <a:lnTo>
                  <a:pt x="22266" y="20521"/>
                </a:lnTo>
                <a:lnTo>
                  <a:pt x="22480" y="20485"/>
                </a:lnTo>
                <a:lnTo>
                  <a:pt x="22587" y="20842"/>
                </a:lnTo>
                <a:lnTo>
                  <a:pt x="22587" y="21091"/>
                </a:lnTo>
                <a:lnTo>
                  <a:pt x="22587" y="21376"/>
                </a:lnTo>
                <a:lnTo>
                  <a:pt x="22587" y="21554"/>
                </a:lnTo>
                <a:lnTo>
                  <a:pt x="22658" y="21732"/>
                </a:lnTo>
                <a:lnTo>
                  <a:pt x="22694" y="21875"/>
                </a:lnTo>
                <a:lnTo>
                  <a:pt x="22801" y="22017"/>
                </a:lnTo>
                <a:lnTo>
                  <a:pt x="22943" y="22124"/>
                </a:lnTo>
                <a:lnTo>
                  <a:pt x="23121" y="22195"/>
                </a:lnTo>
                <a:lnTo>
                  <a:pt x="23335" y="22195"/>
                </a:lnTo>
                <a:lnTo>
                  <a:pt x="23513" y="22160"/>
                </a:lnTo>
                <a:lnTo>
                  <a:pt x="23727" y="22124"/>
                </a:lnTo>
                <a:lnTo>
                  <a:pt x="23976" y="22160"/>
                </a:lnTo>
                <a:lnTo>
                  <a:pt x="24261" y="22195"/>
                </a:lnTo>
                <a:lnTo>
                  <a:pt x="24546" y="22267"/>
                </a:lnTo>
                <a:lnTo>
                  <a:pt x="24867" y="22908"/>
                </a:lnTo>
                <a:lnTo>
                  <a:pt x="25187" y="23585"/>
                </a:lnTo>
                <a:lnTo>
                  <a:pt x="25900" y="25330"/>
                </a:lnTo>
                <a:lnTo>
                  <a:pt x="26719" y="27147"/>
                </a:lnTo>
                <a:lnTo>
                  <a:pt x="26933" y="27575"/>
                </a:lnTo>
                <a:lnTo>
                  <a:pt x="26612" y="27361"/>
                </a:lnTo>
                <a:lnTo>
                  <a:pt x="26221" y="27147"/>
                </a:lnTo>
                <a:lnTo>
                  <a:pt x="25722" y="26898"/>
                </a:lnTo>
                <a:lnTo>
                  <a:pt x="25152" y="26648"/>
                </a:lnTo>
                <a:lnTo>
                  <a:pt x="24617" y="26435"/>
                </a:lnTo>
                <a:lnTo>
                  <a:pt x="24012" y="26292"/>
                </a:lnTo>
                <a:lnTo>
                  <a:pt x="22765" y="25972"/>
                </a:lnTo>
                <a:lnTo>
                  <a:pt x="22658" y="25722"/>
                </a:lnTo>
                <a:lnTo>
                  <a:pt x="22516" y="25473"/>
                </a:lnTo>
                <a:lnTo>
                  <a:pt x="22373" y="25330"/>
                </a:lnTo>
                <a:lnTo>
                  <a:pt x="22195" y="25188"/>
                </a:lnTo>
                <a:lnTo>
                  <a:pt x="22017" y="25045"/>
                </a:lnTo>
                <a:lnTo>
                  <a:pt x="21803" y="24938"/>
                </a:lnTo>
                <a:lnTo>
                  <a:pt x="21625" y="24867"/>
                </a:lnTo>
                <a:lnTo>
                  <a:pt x="21411" y="24796"/>
                </a:lnTo>
                <a:lnTo>
                  <a:pt x="21197" y="24725"/>
                </a:lnTo>
                <a:lnTo>
                  <a:pt x="20164" y="24725"/>
                </a:lnTo>
                <a:lnTo>
                  <a:pt x="19345" y="24760"/>
                </a:lnTo>
                <a:lnTo>
                  <a:pt x="19309" y="24760"/>
                </a:lnTo>
                <a:lnTo>
                  <a:pt x="19381" y="24547"/>
                </a:lnTo>
                <a:lnTo>
                  <a:pt x="19381" y="24368"/>
                </a:lnTo>
                <a:lnTo>
                  <a:pt x="19381" y="24155"/>
                </a:lnTo>
                <a:lnTo>
                  <a:pt x="19452" y="24012"/>
                </a:lnTo>
                <a:lnTo>
                  <a:pt x="19523" y="23905"/>
                </a:lnTo>
                <a:lnTo>
                  <a:pt x="19630" y="23905"/>
                </a:lnTo>
                <a:lnTo>
                  <a:pt x="19951" y="24012"/>
                </a:lnTo>
                <a:lnTo>
                  <a:pt x="20378" y="24083"/>
                </a:lnTo>
                <a:lnTo>
                  <a:pt x="20841" y="24119"/>
                </a:lnTo>
                <a:lnTo>
                  <a:pt x="21447" y="24119"/>
                </a:lnTo>
                <a:lnTo>
                  <a:pt x="21625" y="24083"/>
                </a:lnTo>
                <a:lnTo>
                  <a:pt x="21767" y="24048"/>
                </a:lnTo>
                <a:lnTo>
                  <a:pt x="21981" y="23941"/>
                </a:lnTo>
                <a:lnTo>
                  <a:pt x="22088" y="23834"/>
                </a:lnTo>
                <a:lnTo>
                  <a:pt x="22159" y="23692"/>
                </a:lnTo>
                <a:lnTo>
                  <a:pt x="22195" y="23585"/>
                </a:lnTo>
                <a:lnTo>
                  <a:pt x="22195" y="23407"/>
                </a:lnTo>
                <a:lnTo>
                  <a:pt x="22124" y="23157"/>
                </a:lnTo>
                <a:lnTo>
                  <a:pt x="22052" y="23050"/>
                </a:lnTo>
                <a:lnTo>
                  <a:pt x="21946" y="22908"/>
                </a:lnTo>
                <a:lnTo>
                  <a:pt x="21554" y="22480"/>
                </a:lnTo>
                <a:lnTo>
                  <a:pt x="21482" y="22338"/>
                </a:lnTo>
                <a:lnTo>
                  <a:pt x="21411" y="22195"/>
                </a:lnTo>
                <a:lnTo>
                  <a:pt x="21376" y="22017"/>
                </a:lnTo>
                <a:lnTo>
                  <a:pt x="21340" y="21875"/>
                </a:lnTo>
                <a:lnTo>
                  <a:pt x="21340" y="21697"/>
                </a:lnTo>
                <a:lnTo>
                  <a:pt x="21376" y="21554"/>
                </a:lnTo>
                <a:lnTo>
                  <a:pt x="21447" y="21412"/>
                </a:lnTo>
                <a:lnTo>
                  <a:pt x="21518" y="21269"/>
                </a:lnTo>
                <a:lnTo>
                  <a:pt x="21661" y="21091"/>
                </a:lnTo>
                <a:lnTo>
                  <a:pt x="21767" y="20948"/>
                </a:lnTo>
                <a:lnTo>
                  <a:pt x="21839" y="20770"/>
                </a:lnTo>
                <a:lnTo>
                  <a:pt x="21910" y="20592"/>
                </a:lnTo>
                <a:lnTo>
                  <a:pt x="21946" y="20414"/>
                </a:lnTo>
                <a:close/>
                <a:moveTo>
                  <a:pt x="14535" y="27788"/>
                </a:moveTo>
                <a:lnTo>
                  <a:pt x="14535" y="27824"/>
                </a:lnTo>
                <a:lnTo>
                  <a:pt x="14500" y="27824"/>
                </a:lnTo>
                <a:lnTo>
                  <a:pt x="14535" y="27788"/>
                </a:lnTo>
                <a:close/>
                <a:moveTo>
                  <a:pt x="45993" y="20913"/>
                </a:moveTo>
                <a:lnTo>
                  <a:pt x="45957" y="21055"/>
                </a:lnTo>
                <a:lnTo>
                  <a:pt x="45957" y="21198"/>
                </a:lnTo>
                <a:lnTo>
                  <a:pt x="45957" y="21340"/>
                </a:lnTo>
                <a:lnTo>
                  <a:pt x="45993" y="21483"/>
                </a:lnTo>
                <a:lnTo>
                  <a:pt x="46420" y="22587"/>
                </a:lnTo>
                <a:lnTo>
                  <a:pt x="46491" y="22730"/>
                </a:lnTo>
                <a:lnTo>
                  <a:pt x="46598" y="22837"/>
                </a:lnTo>
                <a:lnTo>
                  <a:pt x="46741" y="22908"/>
                </a:lnTo>
                <a:lnTo>
                  <a:pt x="46919" y="22943"/>
                </a:lnTo>
                <a:lnTo>
                  <a:pt x="46883" y="22979"/>
                </a:lnTo>
                <a:lnTo>
                  <a:pt x="46669" y="23157"/>
                </a:lnTo>
                <a:lnTo>
                  <a:pt x="46527" y="23371"/>
                </a:lnTo>
                <a:lnTo>
                  <a:pt x="46420" y="23585"/>
                </a:lnTo>
                <a:lnTo>
                  <a:pt x="46384" y="23798"/>
                </a:lnTo>
                <a:lnTo>
                  <a:pt x="46384" y="24012"/>
                </a:lnTo>
                <a:lnTo>
                  <a:pt x="46456" y="24190"/>
                </a:lnTo>
                <a:lnTo>
                  <a:pt x="46563" y="24368"/>
                </a:lnTo>
                <a:lnTo>
                  <a:pt x="46705" y="24511"/>
                </a:lnTo>
                <a:lnTo>
                  <a:pt x="47026" y="24725"/>
                </a:lnTo>
                <a:lnTo>
                  <a:pt x="47418" y="24903"/>
                </a:lnTo>
                <a:lnTo>
                  <a:pt x="47774" y="25010"/>
                </a:lnTo>
                <a:lnTo>
                  <a:pt x="48130" y="25045"/>
                </a:lnTo>
                <a:lnTo>
                  <a:pt x="47596" y="25936"/>
                </a:lnTo>
                <a:lnTo>
                  <a:pt x="46990" y="26791"/>
                </a:lnTo>
                <a:lnTo>
                  <a:pt x="45779" y="28572"/>
                </a:lnTo>
                <a:lnTo>
                  <a:pt x="42893" y="32455"/>
                </a:lnTo>
                <a:lnTo>
                  <a:pt x="42216" y="33417"/>
                </a:lnTo>
                <a:lnTo>
                  <a:pt x="42252" y="32812"/>
                </a:lnTo>
                <a:lnTo>
                  <a:pt x="42323" y="31957"/>
                </a:lnTo>
                <a:lnTo>
                  <a:pt x="42394" y="31173"/>
                </a:lnTo>
                <a:lnTo>
                  <a:pt x="42501" y="30175"/>
                </a:lnTo>
                <a:lnTo>
                  <a:pt x="42715" y="29035"/>
                </a:lnTo>
                <a:lnTo>
                  <a:pt x="42964" y="27788"/>
                </a:lnTo>
                <a:lnTo>
                  <a:pt x="43570" y="25117"/>
                </a:lnTo>
                <a:lnTo>
                  <a:pt x="43962" y="23407"/>
                </a:lnTo>
                <a:lnTo>
                  <a:pt x="44283" y="21732"/>
                </a:lnTo>
                <a:lnTo>
                  <a:pt x="44389" y="21732"/>
                </a:lnTo>
                <a:lnTo>
                  <a:pt x="44496" y="21625"/>
                </a:lnTo>
                <a:lnTo>
                  <a:pt x="44674" y="21554"/>
                </a:lnTo>
                <a:lnTo>
                  <a:pt x="45138" y="21447"/>
                </a:lnTo>
                <a:lnTo>
                  <a:pt x="45351" y="21376"/>
                </a:lnTo>
                <a:lnTo>
                  <a:pt x="45601" y="21269"/>
                </a:lnTo>
                <a:lnTo>
                  <a:pt x="45814" y="21091"/>
                </a:lnTo>
                <a:lnTo>
                  <a:pt x="45993" y="20913"/>
                </a:lnTo>
                <a:close/>
                <a:moveTo>
                  <a:pt x="30781" y="19773"/>
                </a:moveTo>
                <a:lnTo>
                  <a:pt x="30923" y="19844"/>
                </a:lnTo>
                <a:lnTo>
                  <a:pt x="31172" y="20022"/>
                </a:lnTo>
                <a:lnTo>
                  <a:pt x="31386" y="20236"/>
                </a:lnTo>
                <a:lnTo>
                  <a:pt x="31529" y="20450"/>
                </a:lnTo>
                <a:lnTo>
                  <a:pt x="31600" y="20663"/>
                </a:lnTo>
                <a:lnTo>
                  <a:pt x="31636" y="20842"/>
                </a:lnTo>
                <a:lnTo>
                  <a:pt x="31707" y="20984"/>
                </a:lnTo>
                <a:lnTo>
                  <a:pt x="31778" y="21127"/>
                </a:lnTo>
                <a:lnTo>
                  <a:pt x="31885" y="21233"/>
                </a:lnTo>
                <a:lnTo>
                  <a:pt x="31992" y="21340"/>
                </a:lnTo>
                <a:lnTo>
                  <a:pt x="32134" y="21412"/>
                </a:lnTo>
                <a:lnTo>
                  <a:pt x="32277" y="21447"/>
                </a:lnTo>
                <a:lnTo>
                  <a:pt x="32455" y="21483"/>
                </a:lnTo>
                <a:lnTo>
                  <a:pt x="32526" y="21447"/>
                </a:lnTo>
                <a:lnTo>
                  <a:pt x="33096" y="21376"/>
                </a:lnTo>
                <a:lnTo>
                  <a:pt x="33595" y="21269"/>
                </a:lnTo>
                <a:lnTo>
                  <a:pt x="34094" y="21162"/>
                </a:lnTo>
                <a:lnTo>
                  <a:pt x="34771" y="21127"/>
                </a:lnTo>
                <a:lnTo>
                  <a:pt x="34913" y="21162"/>
                </a:lnTo>
                <a:lnTo>
                  <a:pt x="34949" y="21269"/>
                </a:lnTo>
                <a:lnTo>
                  <a:pt x="34913" y="28038"/>
                </a:lnTo>
                <a:lnTo>
                  <a:pt x="34877" y="35555"/>
                </a:lnTo>
                <a:lnTo>
                  <a:pt x="34877" y="37015"/>
                </a:lnTo>
                <a:lnTo>
                  <a:pt x="34699" y="36730"/>
                </a:lnTo>
                <a:lnTo>
                  <a:pt x="34521" y="36445"/>
                </a:lnTo>
                <a:lnTo>
                  <a:pt x="34272" y="36125"/>
                </a:lnTo>
                <a:lnTo>
                  <a:pt x="33987" y="35804"/>
                </a:lnTo>
                <a:lnTo>
                  <a:pt x="33132" y="34842"/>
                </a:lnTo>
                <a:lnTo>
                  <a:pt x="31422" y="32883"/>
                </a:lnTo>
                <a:lnTo>
                  <a:pt x="30389" y="31600"/>
                </a:lnTo>
                <a:lnTo>
                  <a:pt x="29819" y="30888"/>
                </a:lnTo>
                <a:lnTo>
                  <a:pt x="29284" y="30140"/>
                </a:lnTo>
                <a:lnTo>
                  <a:pt x="28750" y="29356"/>
                </a:lnTo>
                <a:lnTo>
                  <a:pt x="28180" y="28572"/>
                </a:lnTo>
                <a:lnTo>
                  <a:pt x="27681" y="27753"/>
                </a:lnTo>
                <a:lnTo>
                  <a:pt x="27218" y="26898"/>
                </a:lnTo>
                <a:lnTo>
                  <a:pt x="26363" y="25117"/>
                </a:lnTo>
                <a:lnTo>
                  <a:pt x="25544" y="23407"/>
                </a:lnTo>
                <a:lnTo>
                  <a:pt x="25045" y="22480"/>
                </a:lnTo>
                <a:lnTo>
                  <a:pt x="25437" y="22480"/>
                </a:lnTo>
                <a:lnTo>
                  <a:pt x="25615" y="22409"/>
                </a:lnTo>
                <a:lnTo>
                  <a:pt x="25757" y="22302"/>
                </a:lnTo>
                <a:lnTo>
                  <a:pt x="25900" y="22124"/>
                </a:lnTo>
                <a:lnTo>
                  <a:pt x="26114" y="22267"/>
                </a:lnTo>
                <a:lnTo>
                  <a:pt x="26363" y="22302"/>
                </a:lnTo>
                <a:lnTo>
                  <a:pt x="26612" y="22302"/>
                </a:lnTo>
                <a:lnTo>
                  <a:pt x="26897" y="22231"/>
                </a:lnTo>
                <a:lnTo>
                  <a:pt x="26897" y="22445"/>
                </a:lnTo>
                <a:lnTo>
                  <a:pt x="26897" y="22587"/>
                </a:lnTo>
                <a:lnTo>
                  <a:pt x="26933" y="22694"/>
                </a:lnTo>
                <a:lnTo>
                  <a:pt x="26969" y="22765"/>
                </a:lnTo>
                <a:lnTo>
                  <a:pt x="27040" y="22837"/>
                </a:lnTo>
                <a:lnTo>
                  <a:pt x="27325" y="22837"/>
                </a:lnTo>
                <a:lnTo>
                  <a:pt x="27432" y="22765"/>
                </a:lnTo>
                <a:lnTo>
                  <a:pt x="27503" y="22623"/>
                </a:lnTo>
                <a:lnTo>
                  <a:pt x="27610" y="22516"/>
                </a:lnTo>
                <a:lnTo>
                  <a:pt x="27681" y="22302"/>
                </a:lnTo>
                <a:lnTo>
                  <a:pt x="27717" y="22160"/>
                </a:lnTo>
                <a:lnTo>
                  <a:pt x="27681" y="22017"/>
                </a:lnTo>
                <a:lnTo>
                  <a:pt x="27646" y="21910"/>
                </a:lnTo>
                <a:lnTo>
                  <a:pt x="27610" y="21839"/>
                </a:lnTo>
                <a:lnTo>
                  <a:pt x="27503" y="21768"/>
                </a:lnTo>
                <a:lnTo>
                  <a:pt x="27574" y="21305"/>
                </a:lnTo>
                <a:lnTo>
                  <a:pt x="27646" y="21091"/>
                </a:lnTo>
                <a:lnTo>
                  <a:pt x="27717" y="20948"/>
                </a:lnTo>
                <a:lnTo>
                  <a:pt x="27931" y="20842"/>
                </a:lnTo>
                <a:lnTo>
                  <a:pt x="28180" y="20699"/>
                </a:lnTo>
                <a:lnTo>
                  <a:pt x="28572" y="20414"/>
                </a:lnTo>
                <a:lnTo>
                  <a:pt x="28964" y="20236"/>
                </a:lnTo>
                <a:lnTo>
                  <a:pt x="29284" y="20058"/>
                </a:lnTo>
                <a:lnTo>
                  <a:pt x="29356" y="19987"/>
                </a:lnTo>
                <a:lnTo>
                  <a:pt x="29569" y="20093"/>
                </a:lnTo>
                <a:lnTo>
                  <a:pt x="29747" y="20200"/>
                </a:lnTo>
                <a:lnTo>
                  <a:pt x="29997" y="20307"/>
                </a:lnTo>
                <a:lnTo>
                  <a:pt x="30246" y="20343"/>
                </a:lnTo>
                <a:lnTo>
                  <a:pt x="30460" y="20272"/>
                </a:lnTo>
                <a:lnTo>
                  <a:pt x="30531" y="20236"/>
                </a:lnTo>
                <a:lnTo>
                  <a:pt x="30638" y="20165"/>
                </a:lnTo>
                <a:lnTo>
                  <a:pt x="30709" y="19987"/>
                </a:lnTo>
                <a:lnTo>
                  <a:pt x="30781" y="19773"/>
                </a:lnTo>
                <a:close/>
                <a:moveTo>
                  <a:pt x="37514" y="20770"/>
                </a:moveTo>
                <a:lnTo>
                  <a:pt x="37656" y="20877"/>
                </a:lnTo>
                <a:lnTo>
                  <a:pt x="37799" y="20948"/>
                </a:lnTo>
                <a:lnTo>
                  <a:pt x="38155" y="21020"/>
                </a:lnTo>
                <a:lnTo>
                  <a:pt x="38618" y="21554"/>
                </a:lnTo>
                <a:lnTo>
                  <a:pt x="38868" y="21803"/>
                </a:lnTo>
                <a:lnTo>
                  <a:pt x="39117" y="22017"/>
                </a:lnTo>
                <a:lnTo>
                  <a:pt x="39438" y="22195"/>
                </a:lnTo>
                <a:lnTo>
                  <a:pt x="39758" y="22302"/>
                </a:lnTo>
                <a:lnTo>
                  <a:pt x="40293" y="22302"/>
                </a:lnTo>
                <a:lnTo>
                  <a:pt x="40471" y="22231"/>
                </a:lnTo>
                <a:lnTo>
                  <a:pt x="40827" y="22160"/>
                </a:lnTo>
                <a:lnTo>
                  <a:pt x="41361" y="22160"/>
                </a:lnTo>
                <a:lnTo>
                  <a:pt x="41646" y="22267"/>
                </a:lnTo>
                <a:lnTo>
                  <a:pt x="41967" y="22302"/>
                </a:lnTo>
                <a:lnTo>
                  <a:pt x="42288" y="22267"/>
                </a:lnTo>
                <a:lnTo>
                  <a:pt x="42501" y="22160"/>
                </a:lnTo>
                <a:lnTo>
                  <a:pt x="42715" y="22017"/>
                </a:lnTo>
                <a:lnTo>
                  <a:pt x="42893" y="21803"/>
                </a:lnTo>
                <a:lnTo>
                  <a:pt x="43000" y="21554"/>
                </a:lnTo>
                <a:lnTo>
                  <a:pt x="43107" y="21233"/>
                </a:lnTo>
                <a:lnTo>
                  <a:pt x="43249" y="21020"/>
                </a:lnTo>
                <a:lnTo>
                  <a:pt x="43321" y="21020"/>
                </a:lnTo>
                <a:lnTo>
                  <a:pt x="43285" y="21198"/>
                </a:lnTo>
                <a:lnTo>
                  <a:pt x="43285" y="21269"/>
                </a:lnTo>
                <a:lnTo>
                  <a:pt x="43321" y="21340"/>
                </a:lnTo>
                <a:lnTo>
                  <a:pt x="43392" y="21483"/>
                </a:lnTo>
                <a:lnTo>
                  <a:pt x="43641" y="21483"/>
                </a:lnTo>
                <a:lnTo>
                  <a:pt x="43784" y="21447"/>
                </a:lnTo>
                <a:lnTo>
                  <a:pt x="44033" y="21661"/>
                </a:lnTo>
                <a:lnTo>
                  <a:pt x="43641" y="23300"/>
                </a:lnTo>
                <a:lnTo>
                  <a:pt x="43178" y="25045"/>
                </a:lnTo>
                <a:lnTo>
                  <a:pt x="42466" y="27682"/>
                </a:lnTo>
                <a:lnTo>
                  <a:pt x="42145" y="28893"/>
                </a:lnTo>
                <a:lnTo>
                  <a:pt x="41896" y="30068"/>
                </a:lnTo>
                <a:lnTo>
                  <a:pt x="41718" y="31066"/>
                </a:lnTo>
                <a:lnTo>
                  <a:pt x="41611" y="31885"/>
                </a:lnTo>
                <a:lnTo>
                  <a:pt x="41539" y="32812"/>
                </a:lnTo>
                <a:lnTo>
                  <a:pt x="41539" y="33097"/>
                </a:lnTo>
                <a:lnTo>
                  <a:pt x="41539" y="33382"/>
                </a:lnTo>
                <a:lnTo>
                  <a:pt x="41646" y="33880"/>
                </a:lnTo>
                <a:lnTo>
                  <a:pt x="41718" y="34130"/>
                </a:lnTo>
                <a:lnTo>
                  <a:pt x="41575" y="34343"/>
                </a:lnTo>
                <a:lnTo>
                  <a:pt x="41290" y="34807"/>
                </a:lnTo>
                <a:lnTo>
                  <a:pt x="41005" y="35270"/>
                </a:lnTo>
                <a:lnTo>
                  <a:pt x="40542" y="36160"/>
                </a:lnTo>
                <a:lnTo>
                  <a:pt x="40079" y="36944"/>
                </a:lnTo>
                <a:lnTo>
                  <a:pt x="39651" y="37657"/>
                </a:lnTo>
                <a:lnTo>
                  <a:pt x="39224" y="38262"/>
                </a:lnTo>
                <a:lnTo>
                  <a:pt x="38832" y="38761"/>
                </a:lnTo>
                <a:lnTo>
                  <a:pt x="38511" y="39153"/>
                </a:lnTo>
                <a:lnTo>
                  <a:pt x="38191" y="39438"/>
                </a:lnTo>
                <a:lnTo>
                  <a:pt x="37977" y="39616"/>
                </a:lnTo>
                <a:lnTo>
                  <a:pt x="37834" y="39723"/>
                </a:lnTo>
                <a:lnTo>
                  <a:pt x="37336" y="40008"/>
                </a:lnTo>
                <a:lnTo>
                  <a:pt x="36872" y="40257"/>
                </a:lnTo>
                <a:lnTo>
                  <a:pt x="36837" y="39652"/>
                </a:lnTo>
                <a:lnTo>
                  <a:pt x="36623" y="35555"/>
                </a:lnTo>
                <a:lnTo>
                  <a:pt x="36302" y="28002"/>
                </a:lnTo>
                <a:lnTo>
                  <a:pt x="35982" y="21554"/>
                </a:lnTo>
                <a:lnTo>
                  <a:pt x="36338" y="21483"/>
                </a:lnTo>
                <a:lnTo>
                  <a:pt x="36694" y="21340"/>
                </a:lnTo>
                <a:lnTo>
                  <a:pt x="37015" y="21198"/>
                </a:lnTo>
                <a:lnTo>
                  <a:pt x="37300" y="21020"/>
                </a:lnTo>
                <a:lnTo>
                  <a:pt x="37407" y="20913"/>
                </a:lnTo>
                <a:lnTo>
                  <a:pt x="37514" y="20770"/>
                </a:lnTo>
                <a:close/>
                <a:moveTo>
                  <a:pt x="22872" y="26435"/>
                </a:moveTo>
                <a:lnTo>
                  <a:pt x="23976" y="26755"/>
                </a:lnTo>
                <a:lnTo>
                  <a:pt x="24475" y="26933"/>
                </a:lnTo>
                <a:lnTo>
                  <a:pt x="24938" y="27112"/>
                </a:lnTo>
                <a:lnTo>
                  <a:pt x="25330" y="27290"/>
                </a:lnTo>
                <a:lnTo>
                  <a:pt x="25686" y="27468"/>
                </a:lnTo>
                <a:lnTo>
                  <a:pt x="26221" y="27824"/>
                </a:lnTo>
                <a:lnTo>
                  <a:pt x="26612" y="28109"/>
                </a:lnTo>
                <a:lnTo>
                  <a:pt x="26791" y="28252"/>
                </a:lnTo>
                <a:lnTo>
                  <a:pt x="27147" y="28537"/>
                </a:lnTo>
                <a:lnTo>
                  <a:pt x="27432" y="28786"/>
                </a:lnTo>
                <a:lnTo>
                  <a:pt x="27574" y="28893"/>
                </a:lnTo>
                <a:lnTo>
                  <a:pt x="27610" y="28928"/>
                </a:lnTo>
                <a:lnTo>
                  <a:pt x="28144" y="29748"/>
                </a:lnTo>
                <a:lnTo>
                  <a:pt x="28679" y="30567"/>
                </a:lnTo>
                <a:lnTo>
                  <a:pt x="29177" y="31387"/>
                </a:lnTo>
                <a:lnTo>
                  <a:pt x="29712" y="32099"/>
                </a:lnTo>
                <a:lnTo>
                  <a:pt x="30709" y="33453"/>
                </a:lnTo>
                <a:lnTo>
                  <a:pt x="32348" y="35519"/>
                </a:lnTo>
                <a:lnTo>
                  <a:pt x="33203" y="36517"/>
                </a:lnTo>
                <a:lnTo>
                  <a:pt x="33702" y="37015"/>
                </a:lnTo>
                <a:lnTo>
                  <a:pt x="34165" y="37407"/>
                </a:lnTo>
                <a:lnTo>
                  <a:pt x="34557" y="37657"/>
                </a:lnTo>
                <a:lnTo>
                  <a:pt x="34735" y="37728"/>
                </a:lnTo>
                <a:lnTo>
                  <a:pt x="34877" y="37764"/>
                </a:lnTo>
                <a:lnTo>
                  <a:pt x="34877" y="39652"/>
                </a:lnTo>
                <a:lnTo>
                  <a:pt x="34877" y="41005"/>
                </a:lnTo>
                <a:lnTo>
                  <a:pt x="34913" y="42359"/>
                </a:lnTo>
                <a:lnTo>
                  <a:pt x="34913" y="42359"/>
                </a:lnTo>
                <a:lnTo>
                  <a:pt x="34165" y="41682"/>
                </a:lnTo>
                <a:lnTo>
                  <a:pt x="33203" y="40720"/>
                </a:lnTo>
                <a:lnTo>
                  <a:pt x="32277" y="39759"/>
                </a:lnTo>
                <a:lnTo>
                  <a:pt x="31244" y="38654"/>
                </a:lnTo>
                <a:lnTo>
                  <a:pt x="30139" y="37478"/>
                </a:lnTo>
                <a:lnTo>
                  <a:pt x="28999" y="36303"/>
                </a:lnTo>
                <a:lnTo>
                  <a:pt x="28287" y="35555"/>
                </a:lnTo>
                <a:lnTo>
                  <a:pt x="27539" y="34878"/>
                </a:lnTo>
                <a:lnTo>
                  <a:pt x="26791" y="34237"/>
                </a:lnTo>
                <a:lnTo>
                  <a:pt x="26042" y="33631"/>
                </a:lnTo>
                <a:lnTo>
                  <a:pt x="26042" y="33346"/>
                </a:lnTo>
                <a:lnTo>
                  <a:pt x="25971" y="33025"/>
                </a:lnTo>
                <a:lnTo>
                  <a:pt x="25936" y="32954"/>
                </a:lnTo>
                <a:lnTo>
                  <a:pt x="25829" y="32669"/>
                </a:lnTo>
                <a:lnTo>
                  <a:pt x="26292" y="32491"/>
                </a:lnTo>
                <a:lnTo>
                  <a:pt x="26506" y="32384"/>
                </a:lnTo>
                <a:lnTo>
                  <a:pt x="26684" y="32242"/>
                </a:lnTo>
                <a:lnTo>
                  <a:pt x="26862" y="32099"/>
                </a:lnTo>
                <a:lnTo>
                  <a:pt x="27004" y="31885"/>
                </a:lnTo>
                <a:lnTo>
                  <a:pt x="27111" y="31672"/>
                </a:lnTo>
                <a:lnTo>
                  <a:pt x="27182" y="31422"/>
                </a:lnTo>
                <a:lnTo>
                  <a:pt x="27254" y="31208"/>
                </a:lnTo>
                <a:lnTo>
                  <a:pt x="27254" y="30959"/>
                </a:lnTo>
                <a:lnTo>
                  <a:pt x="27254" y="30638"/>
                </a:lnTo>
                <a:lnTo>
                  <a:pt x="27218" y="30389"/>
                </a:lnTo>
                <a:lnTo>
                  <a:pt x="27111" y="30175"/>
                </a:lnTo>
                <a:lnTo>
                  <a:pt x="27004" y="29997"/>
                </a:lnTo>
                <a:lnTo>
                  <a:pt x="26862" y="29855"/>
                </a:lnTo>
                <a:lnTo>
                  <a:pt x="26684" y="29748"/>
                </a:lnTo>
                <a:lnTo>
                  <a:pt x="26470" y="29677"/>
                </a:lnTo>
                <a:lnTo>
                  <a:pt x="26256" y="29677"/>
                </a:lnTo>
                <a:lnTo>
                  <a:pt x="26042" y="29712"/>
                </a:lnTo>
                <a:lnTo>
                  <a:pt x="25936" y="29748"/>
                </a:lnTo>
                <a:lnTo>
                  <a:pt x="25829" y="29748"/>
                </a:lnTo>
                <a:lnTo>
                  <a:pt x="25722" y="29712"/>
                </a:lnTo>
                <a:lnTo>
                  <a:pt x="25615" y="29677"/>
                </a:lnTo>
                <a:lnTo>
                  <a:pt x="25544" y="29605"/>
                </a:lnTo>
                <a:lnTo>
                  <a:pt x="25472" y="29498"/>
                </a:lnTo>
                <a:lnTo>
                  <a:pt x="25401" y="29427"/>
                </a:lnTo>
                <a:lnTo>
                  <a:pt x="25366" y="29320"/>
                </a:lnTo>
                <a:lnTo>
                  <a:pt x="25330" y="29178"/>
                </a:lnTo>
                <a:lnTo>
                  <a:pt x="25259" y="29000"/>
                </a:lnTo>
                <a:lnTo>
                  <a:pt x="25187" y="28928"/>
                </a:lnTo>
                <a:lnTo>
                  <a:pt x="25152" y="28857"/>
                </a:lnTo>
                <a:lnTo>
                  <a:pt x="25045" y="28822"/>
                </a:lnTo>
                <a:lnTo>
                  <a:pt x="24938" y="28786"/>
                </a:lnTo>
                <a:lnTo>
                  <a:pt x="24867" y="28822"/>
                </a:lnTo>
                <a:lnTo>
                  <a:pt x="24760" y="28857"/>
                </a:lnTo>
                <a:lnTo>
                  <a:pt x="24689" y="28928"/>
                </a:lnTo>
                <a:lnTo>
                  <a:pt x="24653" y="29000"/>
                </a:lnTo>
                <a:lnTo>
                  <a:pt x="24475" y="28893"/>
                </a:lnTo>
                <a:lnTo>
                  <a:pt x="24154" y="28679"/>
                </a:lnTo>
                <a:lnTo>
                  <a:pt x="23834" y="28465"/>
                </a:lnTo>
                <a:lnTo>
                  <a:pt x="23549" y="28216"/>
                </a:lnTo>
                <a:lnTo>
                  <a:pt x="23335" y="28002"/>
                </a:lnTo>
                <a:lnTo>
                  <a:pt x="23086" y="27717"/>
                </a:lnTo>
                <a:lnTo>
                  <a:pt x="22907" y="27575"/>
                </a:lnTo>
                <a:lnTo>
                  <a:pt x="22801" y="27468"/>
                </a:lnTo>
                <a:lnTo>
                  <a:pt x="22729" y="27432"/>
                </a:lnTo>
                <a:lnTo>
                  <a:pt x="22801" y="27147"/>
                </a:lnTo>
                <a:lnTo>
                  <a:pt x="22836" y="27005"/>
                </a:lnTo>
                <a:lnTo>
                  <a:pt x="22872" y="26827"/>
                </a:lnTo>
                <a:lnTo>
                  <a:pt x="22872" y="26435"/>
                </a:lnTo>
                <a:close/>
                <a:moveTo>
                  <a:pt x="15782" y="48095"/>
                </a:moveTo>
                <a:lnTo>
                  <a:pt x="15818" y="48202"/>
                </a:lnTo>
                <a:lnTo>
                  <a:pt x="15889" y="48309"/>
                </a:lnTo>
                <a:lnTo>
                  <a:pt x="15889" y="48309"/>
                </a:lnTo>
                <a:lnTo>
                  <a:pt x="15782" y="48202"/>
                </a:lnTo>
                <a:lnTo>
                  <a:pt x="15782" y="48130"/>
                </a:lnTo>
                <a:lnTo>
                  <a:pt x="15782" y="48095"/>
                </a:lnTo>
                <a:close/>
                <a:moveTo>
                  <a:pt x="46563" y="49805"/>
                </a:moveTo>
                <a:lnTo>
                  <a:pt x="46598" y="49840"/>
                </a:lnTo>
                <a:lnTo>
                  <a:pt x="46563" y="49840"/>
                </a:lnTo>
                <a:lnTo>
                  <a:pt x="46563" y="49805"/>
                </a:lnTo>
                <a:close/>
                <a:moveTo>
                  <a:pt x="48059" y="51835"/>
                </a:moveTo>
                <a:lnTo>
                  <a:pt x="48130" y="51942"/>
                </a:lnTo>
                <a:lnTo>
                  <a:pt x="48201" y="52049"/>
                </a:lnTo>
                <a:lnTo>
                  <a:pt x="48201" y="52049"/>
                </a:lnTo>
                <a:lnTo>
                  <a:pt x="48059" y="51942"/>
                </a:lnTo>
                <a:lnTo>
                  <a:pt x="48059" y="51871"/>
                </a:lnTo>
                <a:lnTo>
                  <a:pt x="48059" y="51835"/>
                </a:lnTo>
                <a:close/>
                <a:moveTo>
                  <a:pt x="12184" y="56502"/>
                </a:moveTo>
                <a:lnTo>
                  <a:pt x="12202" y="56574"/>
                </a:lnTo>
                <a:lnTo>
                  <a:pt x="12184" y="56538"/>
                </a:lnTo>
                <a:lnTo>
                  <a:pt x="12184" y="56502"/>
                </a:lnTo>
                <a:close/>
                <a:moveTo>
                  <a:pt x="57464" y="60457"/>
                </a:moveTo>
                <a:lnTo>
                  <a:pt x="57571" y="60528"/>
                </a:lnTo>
                <a:lnTo>
                  <a:pt x="57606" y="60599"/>
                </a:lnTo>
                <a:lnTo>
                  <a:pt x="57606" y="60635"/>
                </a:lnTo>
                <a:lnTo>
                  <a:pt x="57571" y="60671"/>
                </a:lnTo>
                <a:lnTo>
                  <a:pt x="57535" y="60564"/>
                </a:lnTo>
                <a:lnTo>
                  <a:pt x="57464" y="60457"/>
                </a:lnTo>
                <a:close/>
                <a:moveTo>
                  <a:pt x="48299" y="63013"/>
                </a:moveTo>
                <a:lnTo>
                  <a:pt x="48273" y="63057"/>
                </a:lnTo>
                <a:lnTo>
                  <a:pt x="48308" y="63022"/>
                </a:lnTo>
                <a:lnTo>
                  <a:pt x="48299" y="63013"/>
                </a:lnTo>
                <a:close/>
                <a:moveTo>
                  <a:pt x="35875" y="50197"/>
                </a:moveTo>
                <a:lnTo>
                  <a:pt x="36338" y="53118"/>
                </a:lnTo>
                <a:lnTo>
                  <a:pt x="36659" y="55362"/>
                </a:lnTo>
                <a:lnTo>
                  <a:pt x="36872" y="57642"/>
                </a:lnTo>
                <a:lnTo>
                  <a:pt x="36908" y="58141"/>
                </a:lnTo>
                <a:lnTo>
                  <a:pt x="36908" y="58640"/>
                </a:lnTo>
                <a:lnTo>
                  <a:pt x="36766" y="58675"/>
                </a:lnTo>
                <a:lnTo>
                  <a:pt x="36552" y="58818"/>
                </a:lnTo>
                <a:lnTo>
                  <a:pt x="36374" y="59032"/>
                </a:lnTo>
                <a:lnTo>
                  <a:pt x="36231" y="59281"/>
                </a:lnTo>
                <a:lnTo>
                  <a:pt x="36124" y="59531"/>
                </a:lnTo>
                <a:lnTo>
                  <a:pt x="36124" y="59958"/>
                </a:lnTo>
                <a:lnTo>
                  <a:pt x="36124" y="60386"/>
                </a:lnTo>
                <a:lnTo>
                  <a:pt x="36053" y="60457"/>
                </a:lnTo>
                <a:lnTo>
                  <a:pt x="35982" y="60635"/>
                </a:lnTo>
                <a:lnTo>
                  <a:pt x="35946" y="60849"/>
                </a:lnTo>
                <a:lnTo>
                  <a:pt x="35982" y="61027"/>
                </a:lnTo>
                <a:lnTo>
                  <a:pt x="36089" y="61205"/>
                </a:lnTo>
                <a:lnTo>
                  <a:pt x="36160" y="61312"/>
                </a:lnTo>
                <a:lnTo>
                  <a:pt x="36196" y="61347"/>
                </a:lnTo>
                <a:lnTo>
                  <a:pt x="36374" y="61597"/>
                </a:lnTo>
                <a:lnTo>
                  <a:pt x="36516" y="61846"/>
                </a:lnTo>
                <a:lnTo>
                  <a:pt x="36552" y="61917"/>
                </a:lnTo>
                <a:lnTo>
                  <a:pt x="36623" y="61989"/>
                </a:lnTo>
                <a:lnTo>
                  <a:pt x="36837" y="62060"/>
                </a:lnTo>
                <a:lnTo>
                  <a:pt x="36623" y="62274"/>
                </a:lnTo>
                <a:lnTo>
                  <a:pt x="36516" y="62452"/>
                </a:lnTo>
                <a:lnTo>
                  <a:pt x="36445" y="62630"/>
                </a:lnTo>
                <a:lnTo>
                  <a:pt x="36445" y="62844"/>
                </a:lnTo>
                <a:lnTo>
                  <a:pt x="36481" y="63057"/>
                </a:lnTo>
                <a:lnTo>
                  <a:pt x="36267" y="63164"/>
                </a:lnTo>
                <a:lnTo>
                  <a:pt x="36089" y="63271"/>
                </a:lnTo>
                <a:lnTo>
                  <a:pt x="35946" y="63414"/>
                </a:lnTo>
                <a:lnTo>
                  <a:pt x="35839" y="63521"/>
                </a:lnTo>
                <a:lnTo>
                  <a:pt x="35804" y="63663"/>
                </a:lnTo>
                <a:lnTo>
                  <a:pt x="35768" y="63806"/>
                </a:lnTo>
                <a:lnTo>
                  <a:pt x="35804" y="63948"/>
                </a:lnTo>
                <a:lnTo>
                  <a:pt x="35875" y="64055"/>
                </a:lnTo>
                <a:lnTo>
                  <a:pt x="35982" y="64162"/>
                </a:lnTo>
                <a:lnTo>
                  <a:pt x="36124" y="64304"/>
                </a:lnTo>
                <a:lnTo>
                  <a:pt x="35875" y="64482"/>
                </a:lnTo>
                <a:lnTo>
                  <a:pt x="35768" y="64589"/>
                </a:lnTo>
                <a:lnTo>
                  <a:pt x="35661" y="64803"/>
                </a:lnTo>
                <a:lnTo>
                  <a:pt x="35554" y="65017"/>
                </a:lnTo>
                <a:lnTo>
                  <a:pt x="35519" y="65266"/>
                </a:lnTo>
                <a:lnTo>
                  <a:pt x="35519" y="65480"/>
                </a:lnTo>
                <a:lnTo>
                  <a:pt x="35519" y="65658"/>
                </a:lnTo>
                <a:lnTo>
                  <a:pt x="35590" y="65765"/>
                </a:lnTo>
                <a:lnTo>
                  <a:pt x="35661" y="65765"/>
                </a:lnTo>
                <a:lnTo>
                  <a:pt x="35768" y="65907"/>
                </a:lnTo>
                <a:lnTo>
                  <a:pt x="35768" y="65979"/>
                </a:lnTo>
                <a:lnTo>
                  <a:pt x="35804" y="66050"/>
                </a:lnTo>
                <a:lnTo>
                  <a:pt x="35839" y="66121"/>
                </a:lnTo>
                <a:lnTo>
                  <a:pt x="35911" y="66157"/>
                </a:lnTo>
                <a:lnTo>
                  <a:pt x="35982" y="66228"/>
                </a:lnTo>
                <a:lnTo>
                  <a:pt x="36053" y="66264"/>
                </a:lnTo>
                <a:lnTo>
                  <a:pt x="36160" y="66299"/>
                </a:lnTo>
                <a:lnTo>
                  <a:pt x="36231" y="66264"/>
                </a:lnTo>
                <a:lnTo>
                  <a:pt x="36267" y="66264"/>
                </a:lnTo>
                <a:lnTo>
                  <a:pt x="36374" y="66371"/>
                </a:lnTo>
                <a:lnTo>
                  <a:pt x="36445" y="66442"/>
                </a:lnTo>
                <a:lnTo>
                  <a:pt x="36481" y="66549"/>
                </a:lnTo>
                <a:lnTo>
                  <a:pt x="36445" y="66620"/>
                </a:lnTo>
                <a:lnTo>
                  <a:pt x="36409" y="66798"/>
                </a:lnTo>
                <a:lnTo>
                  <a:pt x="36445" y="66762"/>
                </a:lnTo>
                <a:lnTo>
                  <a:pt x="36481" y="66762"/>
                </a:lnTo>
                <a:lnTo>
                  <a:pt x="36516" y="66798"/>
                </a:lnTo>
                <a:lnTo>
                  <a:pt x="36196" y="69506"/>
                </a:lnTo>
                <a:lnTo>
                  <a:pt x="35875" y="69327"/>
                </a:lnTo>
                <a:lnTo>
                  <a:pt x="35519" y="69114"/>
                </a:lnTo>
                <a:lnTo>
                  <a:pt x="34842" y="68722"/>
                </a:lnTo>
                <a:lnTo>
                  <a:pt x="33880" y="68116"/>
                </a:lnTo>
                <a:lnTo>
                  <a:pt x="32740" y="67332"/>
                </a:lnTo>
                <a:lnTo>
                  <a:pt x="31422" y="66371"/>
                </a:lnTo>
                <a:lnTo>
                  <a:pt x="30068" y="65231"/>
                </a:lnTo>
                <a:lnTo>
                  <a:pt x="29391" y="64625"/>
                </a:lnTo>
                <a:lnTo>
                  <a:pt x="28679" y="63984"/>
                </a:lnTo>
                <a:lnTo>
                  <a:pt x="28002" y="63307"/>
                </a:lnTo>
                <a:lnTo>
                  <a:pt x="27325" y="62630"/>
                </a:lnTo>
                <a:lnTo>
                  <a:pt x="26684" y="61917"/>
                </a:lnTo>
                <a:lnTo>
                  <a:pt x="26042" y="61205"/>
                </a:lnTo>
                <a:lnTo>
                  <a:pt x="25472" y="60492"/>
                </a:lnTo>
                <a:lnTo>
                  <a:pt x="24902" y="59780"/>
                </a:lnTo>
                <a:lnTo>
                  <a:pt x="24368" y="59067"/>
                </a:lnTo>
                <a:lnTo>
                  <a:pt x="23905" y="58390"/>
                </a:lnTo>
                <a:lnTo>
                  <a:pt x="23477" y="57714"/>
                </a:lnTo>
                <a:lnTo>
                  <a:pt x="23086" y="57108"/>
                </a:lnTo>
                <a:lnTo>
                  <a:pt x="22480" y="55968"/>
                </a:lnTo>
                <a:lnTo>
                  <a:pt x="22088" y="55042"/>
                </a:lnTo>
                <a:lnTo>
                  <a:pt x="21946" y="54721"/>
                </a:lnTo>
                <a:lnTo>
                  <a:pt x="22409" y="54579"/>
                </a:lnTo>
                <a:lnTo>
                  <a:pt x="22872" y="54472"/>
                </a:lnTo>
                <a:lnTo>
                  <a:pt x="23335" y="54436"/>
                </a:lnTo>
                <a:lnTo>
                  <a:pt x="23762" y="54400"/>
                </a:lnTo>
                <a:lnTo>
                  <a:pt x="24154" y="54400"/>
                </a:lnTo>
                <a:lnTo>
                  <a:pt x="24582" y="54472"/>
                </a:lnTo>
                <a:lnTo>
                  <a:pt x="24938" y="54543"/>
                </a:lnTo>
                <a:lnTo>
                  <a:pt x="25330" y="54614"/>
                </a:lnTo>
                <a:lnTo>
                  <a:pt x="26078" y="54864"/>
                </a:lnTo>
                <a:lnTo>
                  <a:pt x="26755" y="55149"/>
                </a:lnTo>
                <a:lnTo>
                  <a:pt x="28109" y="55754"/>
                </a:lnTo>
                <a:lnTo>
                  <a:pt x="28750" y="56039"/>
                </a:lnTo>
                <a:lnTo>
                  <a:pt x="29427" y="56253"/>
                </a:lnTo>
                <a:lnTo>
                  <a:pt x="29747" y="56324"/>
                </a:lnTo>
                <a:lnTo>
                  <a:pt x="30104" y="56360"/>
                </a:lnTo>
                <a:lnTo>
                  <a:pt x="30424" y="56395"/>
                </a:lnTo>
                <a:lnTo>
                  <a:pt x="30781" y="56395"/>
                </a:lnTo>
                <a:lnTo>
                  <a:pt x="31137" y="56324"/>
                </a:lnTo>
                <a:lnTo>
                  <a:pt x="31493" y="56253"/>
                </a:lnTo>
                <a:lnTo>
                  <a:pt x="31849" y="56110"/>
                </a:lnTo>
                <a:lnTo>
                  <a:pt x="32241" y="55932"/>
                </a:lnTo>
                <a:lnTo>
                  <a:pt x="32633" y="55719"/>
                </a:lnTo>
                <a:lnTo>
                  <a:pt x="33025" y="55434"/>
                </a:lnTo>
                <a:lnTo>
                  <a:pt x="33452" y="55113"/>
                </a:lnTo>
                <a:lnTo>
                  <a:pt x="33844" y="54721"/>
                </a:lnTo>
                <a:lnTo>
                  <a:pt x="34201" y="54329"/>
                </a:lnTo>
                <a:lnTo>
                  <a:pt x="34557" y="53830"/>
                </a:lnTo>
                <a:lnTo>
                  <a:pt x="34877" y="53296"/>
                </a:lnTo>
                <a:lnTo>
                  <a:pt x="35198" y="52726"/>
                </a:lnTo>
                <a:lnTo>
                  <a:pt x="35447" y="52085"/>
                </a:lnTo>
                <a:lnTo>
                  <a:pt x="35661" y="51444"/>
                </a:lnTo>
                <a:lnTo>
                  <a:pt x="35804" y="50802"/>
                </a:lnTo>
                <a:lnTo>
                  <a:pt x="35875" y="50197"/>
                </a:lnTo>
                <a:close/>
                <a:moveTo>
                  <a:pt x="52975" y="61347"/>
                </a:moveTo>
                <a:lnTo>
                  <a:pt x="53082" y="61383"/>
                </a:lnTo>
                <a:lnTo>
                  <a:pt x="53011" y="61490"/>
                </a:lnTo>
                <a:lnTo>
                  <a:pt x="52939" y="61632"/>
                </a:lnTo>
                <a:lnTo>
                  <a:pt x="52904" y="61775"/>
                </a:lnTo>
                <a:lnTo>
                  <a:pt x="52904" y="61917"/>
                </a:lnTo>
                <a:lnTo>
                  <a:pt x="52939" y="62096"/>
                </a:lnTo>
                <a:lnTo>
                  <a:pt x="53011" y="62274"/>
                </a:lnTo>
                <a:lnTo>
                  <a:pt x="53118" y="62452"/>
                </a:lnTo>
                <a:lnTo>
                  <a:pt x="53189" y="62630"/>
                </a:lnTo>
                <a:lnTo>
                  <a:pt x="53296" y="62737"/>
                </a:lnTo>
                <a:lnTo>
                  <a:pt x="53438" y="62844"/>
                </a:lnTo>
                <a:lnTo>
                  <a:pt x="53581" y="62879"/>
                </a:lnTo>
                <a:lnTo>
                  <a:pt x="53723" y="62844"/>
                </a:lnTo>
                <a:lnTo>
                  <a:pt x="53901" y="62772"/>
                </a:lnTo>
                <a:lnTo>
                  <a:pt x="53937" y="62772"/>
                </a:lnTo>
                <a:lnTo>
                  <a:pt x="53973" y="62808"/>
                </a:lnTo>
                <a:lnTo>
                  <a:pt x="54044" y="62808"/>
                </a:lnTo>
                <a:lnTo>
                  <a:pt x="54222" y="62701"/>
                </a:lnTo>
                <a:lnTo>
                  <a:pt x="54507" y="62559"/>
                </a:lnTo>
                <a:lnTo>
                  <a:pt x="54756" y="62452"/>
                </a:lnTo>
                <a:lnTo>
                  <a:pt x="55006" y="62416"/>
                </a:lnTo>
                <a:lnTo>
                  <a:pt x="55326" y="62416"/>
                </a:lnTo>
                <a:lnTo>
                  <a:pt x="55469" y="62345"/>
                </a:lnTo>
                <a:lnTo>
                  <a:pt x="55611" y="62274"/>
                </a:lnTo>
                <a:lnTo>
                  <a:pt x="55789" y="62167"/>
                </a:lnTo>
                <a:lnTo>
                  <a:pt x="55896" y="62060"/>
                </a:lnTo>
                <a:lnTo>
                  <a:pt x="55968" y="61953"/>
                </a:lnTo>
                <a:lnTo>
                  <a:pt x="56039" y="61953"/>
                </a:lnTo>
                <a:lnTo>
                  <a:pt x="56253" y="61989"/>
                </a:lnTo>
                <a:lnTo>
                  <a:pt x="56395" y="62060"/>
                </a:lnTo>
                <a:lnTo>
                  <a:pt x="56466" y="62096"/>
                </a:lnTo>
                <a:lnTo>
                  <a:pt x="56502" y="62060"/>
                </a:lnTo>
                <a:lnTo>
                  <a:pt x="56502" y="62024"/>
                </a:lnTo>
                <a:lnTo>
                  <a:pt x="56573" y="61811"/>
                </a:lnTo>
                <a:lnTo>
                  <a:pt x="56645" y="61704"/>
                </a:lnTo>
                <a:lnTo>
                  <a:pt x="57143" y="61739"/>
                </a:lnTo>
                <a:lnTo>
                  <a:pt x="57250" y="61739"/>
                </a:lnTo>
                <a:lnTo>
                  <a:pt x="57357" y="61704"/>
                </a:lnTo>
                <a:lnTo>
                  <a:pt x="57464" y="61668"/>
                </a:lnTo>
                <a:lnTo>
                  <a:pt x="57535" y="61597"/>
                </a:lnTo>
                <a:lnTo>
                  <a:pt x="57642" y="61775"/>
                </a:lnTo>
                <a:lnTo>
                  <a:pt x="57713" y="61846"/>
                </a:lnTo>
                <a:lnTo>
                  <a:pt x="57642" y="62202"/>
                </a:lnTo>
                <a:lnTo>
                  <a:pt x="57606" y="62487"/>
                </a:lnTo>
                <a:lnTo>
                  <a:pt x="57678" y="62737"/>
                </a:lnTo>
                <a:lnTo>
                  <a:pt x="57785" y="62951"/>
                </a:lnTo>
                <a:lnTo>
                  <a:pt x="57891" y="63057"/>
                </a:lnTo>
                <a:lnTo>
                  <a:pt x="57998" y="63129"/>
                </a:lnTo>
                <a:lnTo>
                  <a:pt x="58141" y="63200"/>
                </a:lnTo>
                <a:lnTo>
                  <a:pt x="58283" y="63271"/>
                </a:lnTo>
                <a:lnTo>
                  <a:pt x="58497" y="63342"/>
                </a:lnTo>
                <a:lnTo>
                  <a:pt x="58568" y="63378"/>
                </a:lnTo>
                <a:lnTo>
                  <a:pt x="58604" y="63449"/>
                </a:lnTo>
                <a:lnTo>
                  <a:pt x="58640" y="63449"/>
                </a:lnTo>
                <a:lnTo>
                  <a:pt x="58675" y="63485"/>
                </a:lnTo>
                <a:lnTo>
                  <a:pt x="58818" y="63485"/>
                </a:lnTo>
                <a:lnTo>
                  <a:pt x="58818" y="63627"/>
                </a:lnTo>
                <a:lnTo>
                  <a:pt x="58889" y="63806"/>
                </a:lnTo>
                <a:lnTo>
                  <a:pt x="58925" y="63948"/>
                </a:lnTo>
                <a:lnTo>
                  <a:pt x="59031" y="64055"/>
                </a:lnTo>
                <a:lnTo>
                  <a:pt x="59245" y="64197"/>
                </a:lnTo>
                <a:lnTo>
                  <a:pt x="59388" y="64269"/>
                </a:lnTo>
                <a:lnTo>
                  <a:pt x="59530" y="64269"/>
                </a:lnTo>
                <a:lnTo>
                  <a:pt x="59637" y="64304"/>
                </a:lnTo>
                <a:lnTo>
                  <a:pt x="59744" y="64376"/>
                </a:lnTo>
                <a:lnTo>
                  <a:pt x="59210" y="65516"/>
                </a:lnTo>
                <a:lnTo>
                  <a:pt x="58604" y="66762"/>
                </a:lnTo>
                <a:lnTo>
                  <a:pt x="57927" y="68009"/>
                </a:lnTo>
                <a:lnTo>
                  <a:pt x="57215" y="69292"/>
                </a:lnTo>
                <a:lnTo>
                  <a:pt x="56466" y="70610"/>
                </a:lnTo>
                <a:lnTo>
                  <a:pt x="55647" y="71964"/>
                </a:lnTo>
                <a:lnTo>
                  <a:pt x="54792" y="73282"/>
                </a:lnTo>
                <a:lnTo>
                  <a:pt x="53901" y="74600"/>
                </a:lnTo>
                <a:lnTo>
                  <a:pt x="52868" y="75989"/>
                </a:lnTo>
                <a:lnTo>
                  <a:pt x="52441" y="76559"/>
                </a:lnTo>
                <a:lnTo>
                  <a:pt x="51978" y="77129"/>
                </a:lnTo>
                <a:lnTo>
                  <a:pt x="52084" y="76167"/>
                </a:lnTo>
                <a:lnTo>
                  <a:pt x="52120" y="75063"/>
                </a:lnTo>
                <a:lnTo>
                  <a:pt x="52263" y="74244"/>
                </a:lnTo>
                <a:lnTo>
                  <a:pt x="52369" y="73246"/>
                </a:lnTo>
                <a:lnTo>
                  <a:pt x="52476" y="72213"/>
                </a:lnTo>
                <a:lnTo>
                  <a:pt x="52548" y="71144"/>
                </a:lnTo>
                <a:lnTo>
                  <a:pt x="52583" y="70040"/>
                </a:lnTo>
                <a:lnTo>
                  <a:pt x="52583" y="68936"/>
                </a:lnTo>
                <a:lnTo>
                  <a:pt x="52548" y="67796"/>
                </a:lnTo>
                <a:lnTo>
                  <a:pt x="52476" y="66656"/>
                </a:lnTo>
                <a:lnTo>
                  <a:pt x="52405" y="65622"/>
                </a:lnTo>
                <a:lnTo>
                  <a:pt x="52263" y="64625"/>
                </a:lnTo>
                <a:lnTo>
                  <a:pt x="52120" y="63627"/>
                </a:lnTo>
                <a:lnTo>
                  <a:pt x="51906" y="62666"/>
                </a:lnTo>
                <a:lnTo>
                  <a:pt x="52084" y="62666"/>
                </a:lnTo>
                <a:lnTo>
                  <a:pt x="52263" y="62630"/>
                </a:lnTo>
                <a:lnTo>
                  <a:pt x="52405" y="62523"/>
                </a:lnTo>
                <a:lnTo>
                  <a:pt x="52512" y="62381"/>
                </a:lnTo>
                <a:lnTo>
                  <a:pt x="52548" y="62238"/>
                </a:lnTo>
                <a:lnTo>
                  <a:pt x="52441" y="61561"/>
                </a:lnTo>
                <a:lnTo>
                  <a:pt x="52583" y="61454"/>
                </a:lnTo>
                <a:lnTo>
                  <a:pt x="52726" y="61383"/>
                </a:lnTo>
                <a:lnTo>
                  <a:pt x="52868" y="61347"/>
                </a:lnTo>
                <a:close/>
                <a:moveTo>
                  <a:pt x="44461" y="60243"/>
                </a:moveTo>
                <a:lnTo>
                  <a:pt x="44532" y="60350"/>
                </a:lnTo>
                <a:lnTo>
                  <a:pt x="44639" y="60528"/>
                </a:lnTo>
                <a:lnTo>
                  <a:pt x="44746" y="60671"/>
                </a:lnTo>
                <a:lnTo>
                  <a:pt x="44853" y="60742"/>
                </a:lnTo>
                <a:lnTo>
                  <a:pt x="44924" y="60742"/>
                </a:lnTo>
                <a:lnTo>
                  <a:pt x="44995" y="60777"/>
                </a:lnTo>
                <a:lnTo>
                  <a:pt x="45102" y="60849"/>
                </a:lnTo>
                <a:lnTo>
                  <a:pt x="45173" y="60991"/>
                </a:lnTo>
                <a:lnTo>
                  <a:pt x="45280" y="61169"/>
                </a:lnTo>
                <a:lnTo>
                  <a:pt x="45387" y="61347"/>
                </a:lnTo>
                <a:lnTo>
                  <a:pt x="45529" y="61490"/>
                </a:lnTo>
                <a:lnTo>
                  <a:pt x="45708" y="61561"/>
                </a:lnTo>
                <a:lnTo>
                  <a:pt x="45886" y="61526"/>
                </a:lnTo>
                <a:lnTo>
                  <a:pt x="46171" y="61454"/>
                </a:lnTo>
                <a:lnTo>
                  <a:pt x="46313" y="61704"/>
                </a:lnTo>
                <a:lnTo>
                  <a:pt x="46420" y="61739"/>
                </a:lnTo>
                <a:lnTo>
                  <a:pt x="46527" y="61775"/>
                </a:lnTo>
                <a:lnTo>
                  <a:pt x="46527" y="61989"/>
                </a:lnTo>
                <a:lnTo>
                  <a:pt x="46563" y="62202"/>
                </a:lnTo>
                <a:lnTo>
                  <a:pt x="46669" y="62381"/>
                </a:lnTo>
                <a:lnTo>
                  <a:pt x="46812" y="62559"/>
                </a:lnTo>
                <a:lnTo>
                  <a:pt x="46990" y="62737"/>
                </a:lnTo>
                <a:lnTo>
                  <a:pt x="47168" y="62844"/>
                </a:lnTo>
                <a:lnTo>
                  <a:pt x="47774" y="63057"/>
                </a:lnTo>
                <a:lnTo>
                  <a:pt x="47952" y="63057"/>
                </a:lnTo>
                <a:lnTo>
                  <a:pt x="48166" y="63022"/>
                </a:lnTo>
                <a:lnTo>
                  <a:pt x="48273" y="62986"/>
                </a:lnTo>
                <a:lnTo>
                  <a:pt x="48299" y="63013"/>
                </a:lnTo>
                <a:lnTo>
                  <a:pt x="48379" y="62879"/>
                </a:lnTo>
                <a:lnTo>
                  <a:pt x="48629" y="62594"/>
                </a:lnTo>
                <a:lnTo>
                  <a:pt x="48771" y="62487"/>
                </a:lnTo>
                <a:lnTo>
                  <a:pt x="48878" y="62416"/>
                </a:lnTo>
                <a:lnTo>
                  <a:pt x="48949" y="62345"/>
                </a:lnTo>
                <a:lnTo>
                  <a:pt x="48985" y="62487"/>
                </a:lnTo>
                <a:lnTo>
                  <a:pt x="49021" y="62559"/>
                </a:lnTo>
                <a:lnTo>
                  <a:pt x="49199" y="62666"/>
                </a:lnTo>
                <a:lnTo>
                  <a:pt x="49484" y="62915"/>
                </a:lnTo>
                <a:lnTo>
                  <a:pt x="49733" y="63129"/>
                </a:lnTo>
                <a:lnTo>
                  <a:pt x="49804" y="63164"/>
                </a:lnTo>
                <a:lnTo>
                  <a:pt x="49840" y="63093"/>
                </a:lnTo>
                <a:lnTo>
                  <a:pt x="49804" y="63057"/>
                </a:lnTo>
                <a:lnTo>
                  <a:pt x="49840" y="63022"/>
                </a:lnTo>
                <a:lnTo>
                  <a:pt x="49876" y="63022"/>
                </a:lnTo>
                <a:lnTo>
                  <a:pt x="49911" y="63057"/>
                </a:lnTo>
                <a:lnTo>
                  <a:pt x="49983" y="63093"/>
                </a:lnTo>
                <a:lnTo>
                  <a:pt x="50089" y="63057"/>
                </a:lnTo>
                <a:lnTo>
                  <a:pt x="50161" y="63022"/>
                </a:lnTo>
                <a:lnTo>
                  <a:pt x="50268" y="62915"/>
                </a:lnTo>
                <a:lnTo>
                  <a:pt x="50339" y="62844"/>
                </a:lnTo>
                <a:lnTo>
                  <a:pt x="50624" y="62951"/>
                </a:lnTo>
                <a:lnTo>
                  <a:pt x="50944" y="63129"/>
                </a:lnTo>
                <a:lnTo>
                  <a:pt x="51087" y="63271"/>
                </a:lnTo>
                <a:lnTo>
                  <a:pt x="51123" y="63236"/>
                </a:lnTo>
                <a:lnTo>
                  <a:pt x="51158" y="63200"/>
                </a:lnTo>
                <a:lnTo>
                  <a:pt x="51336" y="62986"/>
                </a:lnTo>
                <a:lnTo>
                  <a:pt x="51408" y="62915"/>
                </a:lnTo>
                <a:lnTo>
                  <a:pt x="51550" y="63841"/>
                </a:lnTo>
                <a:lnTo>
                  <a:pt x="51621" y="64767"/>
                </a:lnTo>
                <a:lnTo>
                  <a:pt x="51693" y="65729"/>
                </a:lnTo>
                <a:lnTo>
                  <a:pt x="51728" y="66691"/>
                </a:lnTo>
                <a:lnTo>
                  <a:pt x="51764" y="67796"/>
                </a:lnTo>
                <a:lnTo>
                  <a:pt x="51728" y="68900"/>
                </a:lnTo>
                <a:lnTo>
                  <a:pt x="51657" y="70004"/>
                </a:lnTo>
                <a:lnTo>
                  <a:pt x="51586" y="71073"/>
                </a:lnTo>
                <a:lnTo>
                  <a:pt x="51443" y="72106"/>
                </a:lnTo>
                <a:lnTo>
                  <a:pt x="51301" y="73104"/>
                </a:lnTo>
                <a:lnTo>
                  <a:pt x="51123" y="74066"/>
                </a:lnTo>
                <a:lnTo>
                  <a:pt x="51051" y="74529"/>
                </a:lnTo>
                <a:lnTo>
                  <a:pt x="51016" y="74742"/>
                </a:lnTo>
                <a:lnTo>
                  <a:pt x="50980" y="74849"/>
                </a:lnTo>
                <a:lnTo>
                  <a:pt x="50944" y="75063"/>
                </a:lnTo>
                <a:lnTo>
                  <a:pt x="50909" y="75882"/>
                </a:lnTo>
                <a:lnTo>
                  <a:pt x="50802" y="76631"/>
                </a:lnTo>
                <a:lnTo>
                  <a:pt x="50659" y="77272"/>
                </a:lnTo>
                <a:lnTo>
                  <a:pt x="50517" y="77877"/>
                </a:lnTo>
                <a:lnTo>
                  <a:pt x="50268" y="78732"/>
                </a:lnTo>
                <a:lnTo>
                  <a:pt x="50125" y="79160"/>
                </a:lnTo>
                <a:lnTo>
                  <a:pt x="49983" y="79481"/>
                </a:lnTo>
                <a:lnTo>
                  <a:pt x="49591" y="79944"/>
                </a:lnTo>
                <a:lnTo>
                  <a:pt x="47382" y="82224"/>
                </a:lnTo>
                <a:lnTo>
                  <a:pt x="47133" y="82473"/>
                </a:lnTo>
                <a:lnTo>
                  <a:pt x="46848" y="82723"/>
                </a:lnTo>
                <a:lnTo>
                  <a:pt x="46278" y="83221"/>
                </a:lnTo>
                <a:lnTo>
                  <a:pt x="45173" y="84148"/>
                </a:lnTo>
                <a:lnTo>
                  <a:pt x="44140" y="85003"/>
                </a:lnTo>
                <a:lnTo>
                  <a:pt x="43214" y="85715"/>
                </a:lnTo>
                <a:lnTo>
                  <a:pt x="42359" y="86356"/>
                </a:lnTo>
                <a:lnTo>
                  <a:pt x="41575" y="86891"/>
                </a:lnTo>
                <a:lnTo>
                  <a:pt x="40898" y="87283"/>
                </a:lnTo>
                <a:lnTo>
                  <a:pt x="40364" y="87568"/>
                </a:lnTo>
                <a:lnTo>
                  <a:pt x="39723" y="87924"/>
                </a:lnTo>
                <a:lnTo>
                  <a:pt x="38404" y="88529"/>
                </a:lnTo>
                <a:lnTo>
                  <a:pt x="38404" y="88529"/>
                </a:lnTo>
                <a:lnTo>
                  <a:pt x="38440" y="87532"/>
                </a:lnTo>
                <a:lnTo>
                  <a:pt x="38511" y="85430"/>
                </a:lnTo>
                <a:lnTo>
                  <a:pt x="38618" y="83293"/>
                </a:lnTo>
                <a:lnTo>
                  <a:pt x="38761" y="81048"/>
                </a:lnTo>
                <a:lnTo>
                  <a:pt x="39010" y="77877"/>
                </a:lnTo>
                <a:lnTo>
                  <a:pt x="39331" y="74600"/>
                </a:lnTo>
                <a:lnTo>
                  <a:pt x="39580" y="71287"/>
                </a:lnTo>
                <a:lnTo>
                  <a:pt x="39829" y="67938"/>
                </a:lnTo>
                <a:lnTo>
                  <a:pt x="40150" y="67475"/>
                </a:lnTo>
                <a:lnTo>
                  <a:pt x="40186" y="67475"/>
                </a:lnTo>
                <a:lnTo>
                  <a:pt x="40293" y="67511"/>
                </a:lnTo>
                <a:lnTo>
                  <a:pt x="40471" y="67511"/>
                </a:lnTo>
                <a:lnTo>
                  <a:pt x="40649" y="67475"/>
                </a:lnTo>
                <a:lnTo>
                  <a:pt x="40827" y="67404"/>
                </a:lnTo>
                <a:lnTo>
                  <a:pt x="40934" y="67475"/>
                </a:lnTo>
                <a:lnTo>
                  <a:pt x="41148" y="67546"/>
                </a:lnTo>
                <a:lnTo>
                  <a:pt x="41575" y="67582"/>
                </a:lnTo>
                <a:lnTo>
                  <a:pt x="42074" y="67546"/>
                </a:lnTo>
                <a:lnTo>
                  <a:pt x="42288" y="67475"/>
                </a:lnTo>
                <a:lnTo>
                  <a:pt x="42466" y="67332"/>
                </a:lnTo>
                <a:lnTo>
                  <a:pt x="42608" y="67154"/>
                </a:lnTo>
                <a:lnTo>
                  <a:pt x="42679" y="66976"/>
                </a:lnTo>
                <a:lnTo>
                  <a:pt x="42858" y="66941"/>
                </a:lnTo>
                <a:lnTo>
                  <a:pt x="43036" y="66905"/>
                </a:lnTo>
                <a:lnTo>
                  <a:pt x="43178" y="66869"/>
                </a:lnTo>
                <a:lnTo>
                  <a:pt x="43321" y="66762"/>
                </a:lnTo>
                <a:lnTo>
                  <a:pt x="43499" y="66620"/>
                </a:lnTo>
                <a:lnTo>
                  <a:pt x="43641" y="66442"/>
                </a:lnTo>
                <a:lnTo>
                  <a:pt x="43748" y="66264"/>
                </a:lnTo>
                <a:lnTo>
                  <a:pt x="43819" y="66050"/>
                </a:lnTo>
                <a:lnTo>
                  <a:pt x="43998" y="66086"/>
                </a:lnTo>
                <a:lnTo>
                  <a:pt x="44033" y="66121"/>
                </a:lnTo>
                <a:lnTo>
                  <a:pt x="44033" y="66157"/>
                </a:lnTo>
                <a:lnTo>
                  <a:pt x="44033" y="66264"/>
                </a:lnTo>
                <a:lnTo>
                  <a:pt x="44069" y="66264"/>
                </a:lnTo>
                <a:lnTo>
                  <a:pt x="44176" y="66228"/>
                </a:lnTo>
                <a:lnTo>
                  <a:pt x="44283" y="66157"/>
                </a:lnTo>
                <a:lnTo>
                  <a:pt x="44924" y="65622"/>
                </a:lnTo>
                <a:lnTo>
                  <a:pt x="45031" y="65480"/>
                </a:lnTo>
                <a:lnTo>
                  <a:pt x="45102" y="65337"/>
                </a:lnTo>
                <a:lnTo>
                  <a:pt x="45138" y="65159"/>
                </a:lnTo>
                <a:lnTo>
                  <a:pt x="45138" y="64981"/>
                </a:lnTo>
                <a:lnTo>
                  <a:pt x="45066" y="64732"/>
                </a:lnTo>
                <a:lnTo>
                  <a:pt x="45066" y="64411"/>
                </a:lnTo>
                <a:lnTo>
                  <a:pt x="45138" y="64233"/>
                </a:lnTo>
                <a:lnTo>
                  <a:pt x="45173" y="64055"/>
                </a:lnTo>
                <a:lnTo>
                  <a:pt x="45138" y="63912"/>
                </a:lnTo>
                <a:lnTo>
                  <a:pt x="45066" y="63734"/>
                </a:lnTo>
                <a:lnTo>
                  <a:pt x="44995" y="63592"/>
                </a:lnTo>
                <a:lnTo>
                  <a:pt x="44888" y="63485"/>
                </a:lnTo>
                <a:lnTo>
                  <a:pt x="44995" y="63449"/>
                </a:lnTo>
                <a:lnTo>
                  <a:pt x="45066" y="63378"/>
                </a:lnTo>
                <a:lnTo>
                  <a:pt x="45102" y="63271"/>
                </a:lnTo>
                <a:lnTo>
                  <a:pt x="45138" y="63164"/>
                </a:lnTo>
                <a:lnTo>
                  <a:pt x="45173" y="62951"/>
                </a:lnTo>
                <a:lnTo>
                  <a:pt x="45209" y="62737"/>
                </a:lnTo>
                <a:lnTo>
                  <a:pt x="45280" y="62559"/>
                </a:lnTo>
                <a:lnTo>
                  <a:pt x="45387" y="62416"/>
                </a:lnTo>
                <a:lnTo>
                  <a:pt x="45458" y="62274"/>
                </a:lnTo>
                <a:lnTo>
                  <a:pt x="45529" y="62131"/>
                </a:lnTo>
                <a:lnTo>
                  <a:pt x="45565" y="61953"/>
                </a:lnTo>
                <a:lnTo>
                  <a:pt x="45565" y="61775"/>
                </a:lnTo>
                <a:lnTo>
                  <a:pt x="45494" y="61632"/>
                </a:lnTo>
                <a:lnTo>
                  <a:pt x="45423" y="61490"/>
                </a:lnTo>
                <a:lnTo>
                  <a:pt x="45280" y="61383"/>
                </a:lnTo>
                <a:lnTo>
                  <a:pt x="45138" y="61312"/>
                </a:lnTo>
                <a:lnTo>
                  <a:pt x="44496" y="61134"/>
                </a:lnTo>
                <a:lnTo>
                  <a:pt x="44461" y="61134"/>
                </a:lnTo>
                <a:lnTo>
                  <a:pt x="44532" y="60884"/>
                </a:lnTo>
                <a:lnTo>
                  <a:pt x="44568" y="60777"/>
                </a:lnTo>
                <a:lnTo>
                  <a:pt x="44568" y="60599"/>
                </a:lnTo>
                <a:lnTo>
                  <a:pt x="44532" y="60457"/>
                </a:lnTo>
                <a:lnTo>
                  <a:pt x="44496" y="60350"/>
                </a:lnTo>
                <a:lnTo>
                  <a:pt x="44461" y="60243"/>
                </a:lnTo>
                <a:close/>
                <a:moveTo>
                  <a:pt x="26399" y="1"/>
                </a:moveTo>
                <a:lnTo>
                  <a:pt x="26185" y="36"/>
                </a:lnTo>
                <a:lnTo>
                  <a:pt x="25971" y="108"/>
                </a:lnTo>
                <a:lnTo>
                  <a:pt x="25793" y="215"/>
                </a:lnTo>
                <a:lnTo>
                  <a:pt x="25651" y="357"/>
                </a:lnTo>
                <a:lnTo>
                  <a:pt x="25544" y="500"/>
                </a:lnTo>
                <a:lnTo>
                  <a:pt x="25472" y="678"/>
                </a:lnTo>
                <a:lnTo>
                  <a:pt x="25366" y="891"/>
                </a:lnTo>
                <a:lnTo>
                  <a:pt x="25294" y="1070"/>
                </a:lnTo>
                <a:lnTo>
                  <a:pt x="25187" y="1176"/>
                </a:lnTo>
                <a:lnTo>
                  <a:pt x="25116" y="1248"/>
                </a:lnTo>
                <a:lnTo>
                  <a:pt x="25081" y="1212"/>
                </a:lnTo>
                <a:lnTo>
                  <a:pt x="25045" y="1070"/>
                </a:lnTo>
                <a:lnTo>
                  <a:pt x="24974" y="998"/>
                </a:lnTo>
                <a:lnTo>
                  <a:pt x="24902" y="927"/>
                </a:lnTo>
                <a:lnTo>
                  <a:pt x="24796" y="856"/>
                </a:lnTo>
                <a:lnTo>
                  <a:pt x="24653" y="820"/>
                </a:lnTo>
                <a:lnTo>
                  <a:pt x="24439" y="785"/>
                </a:lnTo>
                <a:lnTo>
                  <a:pt x="23834" y="785"/>
                </a:lnTo>
                <a:lnTo>
                  <a:pt x="23762" y="820"/>
                </a:lnTo>
                <a:lnTo>
                  <a:pt x="23584" y="856"/>
                </a:lnTo>
                <a:lnTo>
                  <a:pt x="23406" y="927"/>
                </a:lnTo>
                <a:lnTo>
                  <a:pt x="23228" y="856"/>
                </a:lnTo>
                <a:lnTo>
                  <a:pt x="22979" y="891"/>
                </a:lnTo>
                <a:lnTo>
                  <a:pt x="22801" y="963"/>
                </a:lnTo>
                <a:lnTo>
                  <a:pt x="22622" y="1070"/>
                </a:lnTo>
                <a:lnTo>
                  <a:pt x="22516" y="1248"/>
                </a:lnTo>
                <a:lnTo>
                  <a:pt x="21767" y="998"/>
                </a:lnTo>
                <a:lnTo>
                  <a:pt x="21411" y="927"/>
                </a:lnTo>
                <a:lnTo>
                  <a:pt x="20984" y="927"/>
                </a:lnTo>
                <a:lnTo>
                  <a:pt x="20627" y="963"/>
                </a:lnTo>
                <a:lnTo>
                  <a:pt x="20271" y="1034"/>
                </a:lnTo>
                <a:lnTo>
                  <a:pt x="20093" y="1141"/>
                </a:lnTo>
                <a:lnTo>
                  <a:pt x="19879" y="1319"/>
                </a:lnTo>
                <a:lnTo>
                  <a:pt x="19737" y="1533"/>
                </a:lnTo>
                <a:lnTo>
                  <a:pt x="19630" y="1746"/>
                </a:lnTo>
                <a:lnTo>
                  <a:pt x="19452" y="1818"/>
                </a:lnTo>
                <a:lnTo>
                  <a:pt x="19274" y="1925"/>
                </a:lnTo>
                <a:lnTo>
                  <a:pt x="19167" y="2138"/>
                </a:lnTo>
                <a:lnTo>
                  <a:pt x="19096" y="2352"/>
                </a:lnTo>
                <a:lnTo>
                  <a:pt x="19096" y="2388"/>
                </a:lnTo>
                <a:lnTo>
                  <a:pt x="18953" y="2388"/>
                </a:lnTo>
                <a:lnTo>
                  <a:pt x="18775" y="2316"/>
                </a:lnTo>
                <a:lnTo>
                  <a:pt x="18632" y="2245"/>
                </a:lnTo>
                <a:lnTo>
                  <a:pt x="18525" y="2210"/>
                </a:lnTo>
                <a:lnTo>
                  <a:pt x="18240" y="2067"/>
                </a:lnTo>
                <a:lnTo>
                  <a:pt x="18027" y="2031"/>
                </a:lnTo>
                <a:lnTo>
                  <a:pt x="17920" y="2031"/>
                </a:lnTo>
                <a:lnTo>
                  <a:pt x="17813" y="2067"/>
                </a:lnTo>
                <a:lnTo>
                  <a:pt x="17742" y="2138"/>
                </a:lnTo>
                <a:lnTo>
                  <a:pt x="17670" y="2210"/>
                </a:lnTo>
                <a:lnTo>
                  <a:pt x="17635" y="2281"/>
                </a:lnTo>
                <a:lnTo>
                  <a:pt x="17599" y="2388"/>
                </a:lnTo>
                <a:lnTo>
                  <a:pt x="17492" y="2316"/>
                </a:lnTo>
                <a:lnTo>
                  <a:pt x="17350" y="2281"/>
                </a:lnTo>
                <a:lnTo>
                  <a:pt x="17279" y="2281"/>
                </a:lnTo>
                <a:lnTo>
                  <a:pt x="17207" y="2316"/>
                </a:lnTo>
                <a:lnTo>
                  <a:pt x="17100" y="2423"/>
                </a:lnTo>
                <a:lnTo>
                  <a:pt x="17029" y="2530"/>
                </a:lnTo>
                <a:lnTo>
                  <a:pt x="16994" y="2566"/>
                </a:lnTo>
                <a:lnTo>
                  <a:pt x="16922" y="2459"/>
                </a:lnTo>
                <a:lnTo>
                  <a:pt x="16815" y="2352"/>
                </a:lnTo>
                <a:lnTo>
                  <a:pt x="16673" y="2281"/>
                </a:lnTo>
                <a:lnTo>
                  <a:pt x="16424" y="2281"/>
                </a:lnTo>
                <a:lnTo>
                  <a:pt x="16281" y="2352"/>
                </a:lnTo>
                <a:lnTo>
                  <a:pt x="16139" y="2423"/>
                </a:lnTo>
                <a:lnTo>
                  <a:pt x="15996" y="2566"/>
                </a:lnTo>
                <a:lnTo>
                  <a:pt x="15569" y="2993"/>
                </a:lnTo>
                <a:lnTo>
                  <a:pt x="15141" y="3385"/>
                </a:lnTo>
                <a:lnTo>
                  <a:pt x="15105" y="3385"/>
                </a:lnTo>
                <a:lnTo>
                  <a:pt x="14820" y="3350"/>
                </a:lnTo>
                <a:lnTo>
                  <a:pt x="14535" y="3421"/>
                </a:lnTo>
                <a:lnTo>
                  <a:pt x="14357" y="3492"/>
                </a:lnTo>
                <a:lnTo>
                  <a:pt x="14144" y="3599"/>
                </a:lnTo>
                <a:lnTo>
                  <a:pt x="13787" y="3813"/>
                </a:lnTo>
                <a:lnTo>
                  <a:pt x="13645" y="3991"/>
                </a:lnTo>
                <a:lnTo>
                  <a:pt x="13502" y="4133"/>
                </a:lnTo>
                <a:lnTo>
                  <a:pt x="13395" y="4276"/>
                </a:lnTo>
                <a:lnTo>
                  <a:pt x="13324" y="4418"/>
                </a:lnTo>
                <a:lnTo>
                  <a:pt x="13217" y="4668"/>
                </a:lnTo>
                <a:lnTo>
                  <a:pt x="13039" y="4703"/>
                </a:lnTo>
                <a:lnTo>
                  <a:pt x="12932" y="4775"/>
                </a:lnTo>
                <a:lnTo>
                  <a:pt x="12790" y="4881"/>
                </a:lnTo>
                <a:lnTo>
                  <a:pt x="12719" y="4988"/>
                </a:lnTo>
                <a:lnTo>
                  <a:pt x="12647" y="5131"/>
                </a:lnTo>
                <a:lnTo>
                  <a:pt x="12184" y="4953"/>
                </a:lnTo>
                <a:lnTo>
                  <a:pt x="11935" y="4810"/>
                </a:lnTo>
                <a:lnTo>
                  <a:pt x="11650" y="4703"/>
                </a:lnTo>
                <a:lnTo>
                  <a:pt x="11329" y="4703"/>
                </a:lnTo>
                <a:lnTo>
                  <a:pt x="11222" y="4739"/>
                </a:lnTo>
                <a:lnTo>
                  <a:pt x="11151" y="4810"/>
                </a:lnTo>
                <a:lnTo>
                  <a:pt x="11080" y="4881"/>
                </a:lnTo>
                <a:lnTo>
                  <a:pt x="11044" y="5024"/>
                </a:lnTo>
                <a:lnTo>
                  <a:pt x="11009" y="5202"/>
                </a:lnTo>
                <a:lnTo>
                  <a:pt x="11044" y="5380"/>
                </a:lnTo>
                <a:lnTo>
                  <a:pt x="11151" y="5594"/>
                </a:lnTo>
                <a:lnTo>
                  <a:pt x="11400" y="6164"/>
                </a:lnTo>
                <a:lnTo>
                  <a:pt x="11543" y="6485"/>
                </a:lnTo>
                <a:lnTo>
                  <a:pt x="11614" y="6734"/>
                </a:lnTo>
                <a:lnTo>
                  <a:pt x="11329" y="6520"/>
                </a:lnTo>
                <a:lnTo>
                  <a:pt x="11151" y="6413"/>
                </a:lnTo>
                <a:lnTo>
                  <a:pt x="10973" y="6378"/>
                </a:lnTo>
                <a:lnTo>
                  <a:pt x="10830" y="6413"/>
                </a:lnTo>
                <a:lnTo>
                  <a:pt x="10724" y="6449"/>
                </a:lnTo>
                <a:lnTo>
                  <a:pt x="10581" y="6520"/>
                </a:lnTo>
                <a:lnTo>
                  <a:pt x="10510" y="6591"/>
                </a:lnTo>
                <a:lnTo>
                  <a:pt x="10403" y="6734"/>
                </a:lnTo>
                <a:lnTo>
                  <a:pt x="10332" y="6841"/>
                </a:lnTo>
                <a:lnTo>
                  <a:pt x="10189" y="7197"/>
                </a:lnTo>
                <a:lnTo>
                  <a:pt x="10154" y="7340"/>
                </a:lnTo>
                <a:lnTo>
                  <a:pt x="10118" y="7411"/>
                </a:lnTo>
                <a:lnTo>
                  <a:pt x="10047" y="7482"/>
                </a:lnTo>
                <a:lnTo>
                  <a:pt x="9940" y="7411"/>
                </a:lnTo>
                <a:lnTo>
                  <a:pt x="9619" y="6948"/>
                </a:lnTo>
                <a:lnTo>
                  <a:pt x="9477" y="6698"/>
                </a:lnTo>
                <a:lnTo>
                  <a:pt x="9405" y="6591"/>
                </a:lnTo>
                <a:lnTo>
                  <a:pt x="9227" y="6556"/>
                </a:lnTo>
                <a:lnTo>
                  <a:pt x="9120" y="6556"/>
                </a:lnTo>
                <a:lnTo>
                  <a:pt x="9049" y="6663"/>
                </a:lnTo>
                <a:lnTo>
                  <a:pt x="8907" y="6912"/>
                </a:lnTo>
                <a:lnTo>
                  <a:pt x="8729" y="7375"/>
                </a:lnTo>
                <a:lnTo>
                  <a:pt x="8622" y="7446"/>
                </a:lnTo>
                <a:lnTo>
                  <a:pt x="8515" y="7589"/>
                </a:lnTo>
                <a:lnTo>
                  <a:pt x="8408" y="7731"/>
                </a:lnTo>
                <a:lnTo>
                  <a:pt x="8337" y="7910"/>
                </a:lnTo>
                <a:lnTo>
                  <a:pt x="8301" y="8088"/>
                </a:lnTo>
                <a:lnTo>
                  <a:pt x="8230" y="8195"/>
                </a:lnTo>
                <a:lnTo>
                  <a:pt x="8159" y="8301"/>
                </a:lnTo>
                <a:lnTo>
                  <a:pt x="8087" y="8408"/>
                </a:lnTo>
                <a:lnTo>
                  <a:pt x="7980" y="8480"/>
                </a:lnTo>
                <a:lnTo>
                  <a:pt x="7874" y="8515"/>
                </a:lnTo>
                <a:lnTo>
                  <a:pt x="7767" y="8551"/>
                </a:lnTo>
                <a:lnTo>
                  <a:pt x="7624" y="8515"/>
                </a:lnTo>
                <a:lnTo>
                  <a:pt x="7517" y="8480"/>
                </a:lnTo>
                <a:lnTo>
                  <a:pt x="7304" y="8408"/>
                </a:lnTo>
                <a:lnTo>
                  <a:pt x="7090" y="8408"/>
                </a:lnTo>
                <a:lnTo>
                  <a:pt x="6912" y="8480"/>
                </a:lnTo>
                <a:lnTo>
                  <a:pt x="6805" y="8586"/>
                </a:lnTo>
                <a:lnTo>
                  <a:pt x="6769" y="8729"/>
                </a:lnTo>
                <a:lnTo>
                  <a:pt x="6769" y="8907"/>
                </a:lnTo>
                <a:lnTo>
                  <a:pt x="6805" y="9121"/>
                </a:lnTo>
                <a:lnTo>
                  <a:pt x="6912" y="9335"/>
                </a:lnTo>
                <a:lnTo>
                  <a:pt x="7161" y="9762"/>
                </a:lnTo>
                <a:lnTo>
                  <a:pt x="7232" y="9905"/>
                </a:lnTo>
                <a:lnTo>
                  <a:pt x="7268" y="10047"/>
                </a:lnTo>
                <a:lnTo>
                  <a:pt x="7197" y="10225"/>
                </a:lnTo>
                <a:lnTo>
                  <a:pt x="7019" y="10118"/>
                </a:lnTo>
                <a:lnTo>
                  <a:pt x="6876" y="10047"/>
                </a:lnTo>
                <a:lnTo>
                  <a:pt x="6627" y="9976"/>
                </a:lnTo>
                <a:lnTo>
                  <a:pt x="6342" y="9869"/>
                </a:lnTo>
                <a:lnTo>
                  <a:pt x="6092" y="9726"/>
                </a:lnTo>
                <a:lnTo>
                  <a:pt x="5879" y="9584"/>
                </a:lnTo>
                <a:lnTo>
                  <a:pt x="5700" y="9513"/>
                </a:lnTo>
                <a:lnTo>
                  <a:pt x="5522" y="9477"/>
                </a:lnTo>
                <a:lnTo>
                  <a:pt x="5344" y="9548"/>
                </a:lnTo>
                <a:lnTo>
                  <a:pt x="5202" y="9620"/>
                </a:lnTo>
                <a:lnTo>
                  <a:pt x="5095" y="9762"/>
                </a:lnTo>
                <a:lnTo>
                  <a:pt x="5024" y="9905"/>
                </a:lnTo>
                <a:lnTo>
                  <a:pt x="4988" y="10118"/>
                </a:lnTo>
                <a:lnTo>
                  <a:pt x="4988" y="10332"/>
                </a:lnTo>
                <a:lnTo>
                  <a:pt x="4952" y="10617"/>
                </a:lnTo>
                <a:lnTo>
                  <a:pt x="4845" y="10902"/>
                </a:lnTo>
                <a:lnTo>
                  <a:pt x="4739" y="11080"/>
                </a:lnTo>
                <a:lnTo>
                  <a:pt x="4632" y="11187"/>
                </a:lnTo>
                <a:lnTo>
                  <a:pt x="4489" y="11294"/>
                </a:lnTo>
                <a:lnTo>
                  <a:pt x="4347" y="11401"/>
                </a:lnTo>
                <a:lnTo>
                  <a:pt x="4240" y="11579"/>
                </a:lnTo>
                <a:lnTo>
                  <a:pt x="4133" y="11757"/>
                </a:lnTo>
                <a:lnTo>
                  <a:pt x="3812" y="11828"/>
                </a:lnTo>
                <a:lnTo>
                  <a:pt x="3670" y="11900"/>
                </a:lnTo>
                <a:lnTo>
                  <a:pt x="3527" y="12006"/>
                </a:lnTo>
                <a:lnTo>
                  <a:pt x="3420" y="12149"/>
                </a:lnTo>
                <a:lnTo>
                  <a:pt x="3314" y="12291"/>
                </a:lnTo>
                <a:lnTo>
                  <a:pt x="3242" y="12434"/>
                </a:lnTo>
                <a:lnTo>
                  <a:pt x="3242" y="12612"/>
                </a:lnTo>
                <a:lnTo>
                  <a:pt x="3242" y="12790"/>
                </a:lnTo>
                <a:lnTo>
                  <a:pt x="3278" y="12933"/>
                </a:lnTo>
                <a:lnTo>
                  <a:pt x="3278" y="12968"/>
                </a:lnTo>
                <a:lnTo>
                  <a:pt x="2530" y="13431"/>
                </a:lnTo>
                <a:lnTo>
                  <a:pt x="2387" y="13503"/>
                </a:lnTo>
                <a:lnTo>
                  <a:pt x="2280" y="13645"/>
                </a:lnTo>
                <a:lnTo>
                  <a:pt x="2209" y="13752"/>
                </a:lnTo>
                <a:lnTo>
                  <a:pt x="2138" y="13895"/>
                </a:lnTo>
                <a:lnTo>
                  <a:pt x="1710" y="13716"/>
                </a:lnTo>
                <a:lnTo>
                  <a:pt x="1425" y="13716"/>
                </a:lnTo>
                <a:lnTo>
                  <a:pt x="1283" y="13752"/>
                </a:lnTo>
                <a:lnTo>
                  <a:pt x="1140" y="13823"/>
                </a:lnTo>
                <a:lnTo>
                  <a:pt x="855" y="14001"/>
                </a:lnTo>
                <a:lnTo>
                  <a:pt x="570" y="14251"/>
                </a:lnTo>
                <a:lnTo>
                  <a:pt x="357" y="14536"/>
                </a:lnTo>
                <a:lnTo>
                  <a:pt x="143" y="14892"/>
                </a:lnTo>
                <a:lnTo>
                  <a:pt x="36" y="15248"/>
                </a:lnTo>
                <a:lnTo>
                  <a:pt x="0" y="15426"/>
                </a:lnTo>
                <a:lnTo>
                  <a:pt x="0" y="15569"/>
                </a:lnTo>
                <a:lnTo>
                  <a:pt x="0" y="15747"/>
                </a:lnTo>
                <a:lnTo>
                  <a:pt x="36" y="15925"/>
                </a:lnTo>
                <a:lnTo>
                  <a:pt x="107" y="16068"/>
                </a:lnTo>
                <a:lnTo>
                  <a:pt x="214" y="16175"/>
                </a:lnTo>
                <a:lnTo>
                  <a:pt x="321" y="16282"/>
                </a:lnTo>
                <a:lnTo>
                  <a:pt x="464" y="16353"/>
                </a:lnTo>
                <a:lnTo>
                  <a:pt x="606" y="16388"/>
                </a:lnTo>
                <a:lnTo>
                  <a:pt x="749" y="16424"/>
                </a:lnTo>
                <a:lnTo>
                  <a:pt x="998" y="16388"/>
                </a:lnTo>
                <a:lnTo>
                  <a:pt x="1034" y="16460"/>
                </a:lnTo>
                <a:lnTo>
                  <a:pt x="1140" y="16887"/>
                </a:lnTo>
                <a:lnTo>
                  <a:pt x="1176" y="17101"/>
                </a:lnTo>
                <a:lnTo>
                  <a:pt x="1140" y="17208"/>
                </a:lnTo>
                <a:lnTo>
                  <a:pt x="927" y="17315"/>
                </a:lnTo>
                <a:lnTo>
                  <a:pt x="570" y="17457"/>
                </a:lnTo>
                <a:lnTo>
                  <a:pt x="321" y="17600"/>
                </a:lnTo>
                <a:lnTo>
                  <a:pt x="143" y="17742"/>
                </a:lnTo>
                <a:lnTo>
                  <a:pt x="72" y="17849"/>
                </a:lnTo>
                <a:lnTo>
                  <a:pt x="72" y="17956"/>
                </a:lnTo>
                <a:lnTo>
                  <a:pt x="72" y="18098"/>
                </a:lnTo>
                <a:lnTo>
                  <a:pt x="143" y="18205"/>
                </a:lnTo>
                <a:lnTo>
                  <a:pt x="285" y="18383"/>
                </a:lnTo>
                <a:lnTo>
                  <a:pt x="499" y="18490"/>
                </a:lnTo>
                <a:lnTo>
                  <a:pt x="1176" y="18775"/>
                </a:lnTo>
                <a:lnTo>
                  <a:pt x="1176" y="18882"/>
                </a:lnTo>
                <a:lnTo>
                  <a:pt x="1212" y="19203"/>
                </a:lnTo>
                <a:lnTo>
                  <a:pt x="1319" y="19595"/>
                </a:lnTo>
                <a:lnTo>
                  <a:pt x="1354" y="19666"/>
                </a:lnTo>
                <a:lnTo>
                  <a:pt x="1212" y="19808"/>
                </a:lnTo>
                <a:lnTo>
                  <a:pt x="1069" y="19880"/>
                </a:lnTo>
                <a:lnTo>
                  <a:pt x="855" y="19987"/>
                </a:lnTo>
                <a:lnTo>
                  <a:pt x="749" y="20093"/>
                </a:lnTo>
                <a:lnTo>
                  <a:pt x="677" y="20200"/>
                </a:lnTo>
                <a:lnTo>
                  <a:pt x="677" y="20307"/>
                </a:lnTo>
                <a:lnTo>
                  <a:pt x="677" y="20450"/>
                </a:lnTo>
                <a:lnTo>
                  <a:pt x="784" y="20557"/>
                </a:lnTo>
                <a:lnTo>
                  <a:pt x="927" y="20663"/>
                </a:lnTo>
                <a:lnTo>
                  <a:pt x="1176" y="20770"/>
                </a:lnTo>
                <a:lnTo>
                  <a:pt x="1319" y="20842"/>
                </a:lnTo>
                <a:lnTo>
                  <a:pt x="1176" y="20877"/>
                </a:lnTo>
                <a:lnTo>
                  <a:pt x="891" y="20948"/>
                </a:lnTo>
                <a:lnTo>
                  <a:pt x="642" y="21055"/>
                </a:lnTo>
                <a:lnTo>
                  <a:pt x="428" y="21198"/>
                </a:lnTo>
                <a:lnTo>
                  <a:pt x="285" y="21412"/>
                </a:lnTo>
                <a:lnTo>
                  <a:pt x="214" y="21554"/>
                </a:lnTo>
                <a:lnTo>
                  <a:pt x="179" y="21697"/>
                </a:lnTo>
                <a:lnTo>
                  <a:pt x="179" y="21839"/>
                </a:lnTo>
                <a:lnTo>
                  <a:pt x="214" y="21982"/>
                </a:lnTo>
                <a:lnTo>
                  <a:pt x="285" y="22160"/>
                </a:lnTo>
                <a:lnTo>
                  <a:pt x="357" y="22302"/>
                </a:lnTo>
                <a:lnTo>
                  <a:pt x="499" y="22445"/>
                </a:lnTo>
                <a:lnTo>
                  <a:pt x="642" y="22587"/>
                </a:lnTo>
                <a:lnTo>
                  <a:pt x="784" y="22694"/>
                </a:lnTo>
                <a:lnTo>
                  <a:pt x="962" y="22765"/>
                </a:lnTo>
                <a:lnTo>
                  <a:pt x="1140" y="22837"/>
                </a:lnTo>
                <a:lnTo>
                  <a:pt x="1319" y="22872"/>
                </a:lnTo>
                <a:lnTo>
                  <a:pt x="1924" y="23015"/>
                </a:lnTo>
                <a:lnTo>
                  <a:pt x="2031" y="23442"/>
                </a:lnTo>
                <a:lnTo>
                  <a:pt x="2138" y="23798"/>
                </a:lnTo>
                <a:lnTo>
                  <a:pt x="2280" y="24083"/>
                </a:lnTo>
                <a:lnTo>
                  <a:pt x="2459" y="24333"/>
                </a:lnTo>
                <a:lnTo>
                  <a:pt x="2672" y="24582"/>
                </a:lnTo>
                <a:lnTo>
                  <a:pt x="2886" y="24725"/>
                </a:lnTo>
                <a:lnTo>
                  <a:pt x="3242" y="24867"/>
                </a:lnTo>
                <a:lnTo>
                  <a:pt x="3670" y="24974"/>
                </a:lnTo>
                <a:lnTo>
                  <a:pt x="3848" y="24974"/>
                </a:lnTo>
                <a:lnTo>
                  <a:pt x="3955" y="24938"/>
                </a:lnTo>
                <a:lnTo>
                  <a:pt x="4026" y="24867"/>
                </a:lnTo>
                <a:lnTo>
                  <a:pt x="4133" y="24796"/>
                </a:lnTo>
                <a:lnTo>
                  <a:pt x="4169" y="24689"/>
                </a:lnTo>
                <a:lnTo>
                  <a:pt x="4204" y="24547"/>
                </a:lnTo>
                <a:lnTo>
                  <a:pt x="4204" y="24404"/>
                </a:lnTo>
                <a:lnTo>
                  <a:pt x="4169" y="24262"/>
                </a:lnTo>
                <a:lnTo>
                  <a:pt x="4489" y="24262"/>
                </a:lnTo>
                <a:lnTo>
                  <a:pt x="4525" y="24297"/>
                </a:lnTo>
                <a:lnTo>
                  <a:pt x="4703" y="24582"/>
                </a:lnTo>
                <a:lnTo>
                  <a:pt x="4952" y="24832"/>
                </a:lnTo>
                <a:lnTo>
                  <a:pt x="5237" y="25045"/>
                </a:lnTo>
                <a:lnTo>
                  <a:pt x="5487" y="25223"/>
                </a:lnTo>
                <a:lnTo>
                  <a:pt x="5558" y="25437"/>
                </a:lnTo>
                <a:lnTo>
                  <a:pt x="5629" y="25580"/>
                </a:lnTo>
                <a:lnTo>
                  <a:pt x="5700" y="25687"/>
                </a:lnTo>
                <a:lnTo>
                  <a:pt x="5772" y="25829"/>
                </a:lnTo>
                <a:lnTo>
                  <a:pt x="5879" y="25900"/>
                </a:lnTo>
                <a:lnTo>
                  <a:pt x="6021" y="26007"/>
                </a:lnTo>
                <a:lnTo>
                  <a:pt x="6164" y="26043"/>
                </a:lnTo>
                <a:lnTo>
                  <a:pt x="6306" y="26078"/>
                </a:lnTo>
                <a:lnTo>
                  <a:pt x="6449" y="26114"/>
                </a:lnTo>
                <a:lnTo>
                  <a:pt x="6698" y="26078"/>
                </a:lnTo>
                <a:lnTo>
                  <a:pt x="6947" y="25972"/>
                </a:lnTo>
                <a:lnTo>
                  <a:pt x="7268" y="25829"/>
                </a:lnTo>
                <a:lnTo>
                  <a:pt x="7268" y="25900"/>
                </a:lnTo>
                <a:lnTo>
                  <a:pt x="7304" y="25972"/>
                </a:lnTo>
                <a:lnTo>
                  <a:pt x="7375" y="26078"/>
                </a:lnTo>
                <a:lnTo>
                  <a:pt x="7482" y="26078"/>
                </a:lnTo>
                <a:lnTo>
                  <a:pt x="7553" y="26791"/>
                </a:lnTo>
                <a:lnTo>
                  <a:pt x="7624" y="27183"/>
                </a:lnTo>
                <a:lnTo>
                  <a:pt x="7660" y="27325"/>
                </a:lnTo>
                <a:lnTo>
                  <a:pt x="7731" y="27432"/>
                </a:lnTo>
                <a:lnTo>
                  <a:pt x="7802" y="27539"/>
                </a:lnTo>
                <a:lnTo>
                  <a:pt x="7909" y="27610"/>
                </a:lnTo>
                <a:lnTo>
                  <a:pt x="8016" y="27682"/>
                </a:lnTo>
                <a:lnTo>
                  <a:pt x="8123" y="27682"/>
                </a:lnTo>
                <a:lnTo>
                  <a:pt x="8265" y="27646"/>
                </a:lnTo>
                <a:lnTo>
                  <a:pt x="8372" y="27575"/>
                </a:lnTo>
                <a:lnTo>
                  <a:pt x="8515" y="27468"/>
                </a:lnTo>
                <a:lnTo>
                  <a:pt x="8764" y="27183"/>
                </a:lnTo>
                <a:lnTo>
                  <a:pt x="8978" y="26827"/>
                </a:lnTo>
                <a:lnTo>
                  <a:pt x="9120" y="26506"/>
                </a:lnTo>
                <a:lnTo>
                  <a:pt x="9227" y="26292"/>
                </a:lnTo>
                <a:lnTo>
                  <a:pt x="9334" y="26114"/>
                </a:lnTo>
                <a:lnTo>
                  <a:pt x="9405" y="26043"/>
                </a:lnTo>
                <a:lnTo>
                  <a:pt x="9477" y="26043"/>
                </a:lnTo>
                <a:lnTo>
                  <a:pt x="9548" y="26007"/>
                </a:lnTo>
                <a:lnTo>
                  <a:pt x="9655" y="26043"/>
                </a:lnTo>
                <a:lnTo>
                  <a:pt x="9726" y="26078"/>
                </a:lnTo>
                <a:lnTo>
                  <a:pt x="9797" y="26150"/>
                </a:lnTo>
                <a:lnTo>
                  <a:pt x="9904" y="26292"/>
                </a:lnTo>
                <a:lnTo>
                  <a:pt x="10047" y="26399"/>
                </a:lnTo>
                <a:lnTo>
                  <a:pt x="10189" y="26470"/>
                </a:lnTo>
                <a:lnTo>
                  <a:pt x="10296" y="26506"/>
                </a:lnTo>
                <a:lnTo>
                  <a:pt x="10439" y="26542"/>
                </a:lnTo>
                <a:lnTo>
                  <a:pt x="10545" y="26542"/>
                </a:lnTo>
                <a:lnTo>
                  <a:pt x="10652" y="26506"/>
                </a:lnTo>
                <a:lnTo>
                  <a:pt x="10759" y="26470"/>
                </a:lnTo>
                <a:lnTo>
                  <a:pt x="10759" y="26470"/>
                </a:lnTo>
                <a:lnTo>
                  <a:pt x="10617" y="26648"/>
                </a:lnTo>
                <a:lnTo>
                  <a:pt x="10581" y="26827"/>
                </a:lnTo>
                <a:lnTo>
                  <a:pt x="10581" y="27005"/>
                </a:lnTo>
                <a:lnTo>
                  <a:pt x="10652" y="27183"/>
                </a:lnTo>
                <a:lnTo>
                  <a:pt x="10724" y="27325"/>
                </a:lnTo>
                <a:lnTo>
                  <a:pt x="10866" y="27468"/>
                </a:lnTo>
                <a:lnTo>
                  <a:pt x="10724" y="27503"/>
                </a:lnTo>
                <a:lnTo>
                  <a:pt x="10581" y="27503"/>
                </a:lnTo>
                <a:lnTo>
                  <a:pt x="10510" y="27575"/>
                </a:lnTo>
                <a:lnTo>
                  <a:pt x="10439" y="27610"/>
                </a:lnTo>
                <a:lnTo>
                  <a:pt x="10189" y="27682"/>
                </a:lnTo>
                <a:lnTo>
                  <a:pt x="9975" y="27788"/>
                </a:lnTo>
                <a:lnTo>
                  <a:pt x="9762" y="27931"/>
                </a:lnTo>
                <a:lnTo>
                  <a:pt x="9619" y="28145"/>
                </a:lnTo>
                <a:lnTo>
                  <a:pt x="9512" y="28323"/>
                </a:lnTo>
                <a:lnTo>
                  <a:pt x="9477" y="28537"/>
                </a:lnTo>
                <a:lnTo>
                  <a:pt x="9441" y="28750"/>
                </a:lnTo>
                <a:lnTo>
                  <a:pt x="9441" y="28964"/>
                </a:lnTo>
                <a:lnTo>
                  <a:pt x="9512" y="29178"/>
                </a:lnTo>
                <a:lnTo>
                  <a:pt x="9584" y="29356"/>
                </a:lnTo>
                <a:lnTo>
                  <a:pt x="9690" y="29534"/>
                </a:lnTo>
                <a:lnTo>
                  <a:pt x="9833" y="29712"/>
                </a:lnTo>
                <a:lnTo>
                  <a:pt x="9548" y="29997"/>
                </a:lnTo>
                <a:lnTo>
                  <a:pt x="9299" y="30353"/>
                </a:lnTo>
                <a:lnTo>
                  <a:pt x="9085" y="30710"/>
                </a:lnTo>
                <a:lnTo>
                  <a:pt x="8942" y="30995"/>
                </a:lnTo>
                <a:lnTo>
                  <a:pt x="8907" y="31208"/>
                </a:lnTo>
                <a:lnTo>
                  <a:pt x="8907" y="31422"/>
                </a:lnTo>
                <a:lnTo>
                  <a:pt x="8978" y="31636"/>
                </a:lnTo>
                <a:lnTo>
                  <a:pt x="9085" y="31850"/>
                </a:lnTo>
                <a:lnTo>
                  <a:pt x="9014" y="32028"/>
                </a:lnTo>
                <a:lnTo>
                  <a:pt x="8978" y="32206"/>
                </a:lnTo>
                <a:lnTo>
                  <a:pt x="8978" y="32527"/>
                </a:lnTo>
                <a:lnTo>
                  <a:pt x="9014" y="32918"/>
                </a:lnTo>
                <a:lnTo>
                  <a:pt x="9049" y="33275"/>
                </a:lnTo>
                <a:lnTo>
                  <a:pt x="9120" y="33595"/>
                </a:lnTo>
                <a:lnTo>
                  <a:pt x="9334" y="34237"/>
                </a:lnTo>
                <a:lnTo>
                  <a:pt x="9655" y="34949"/>
                </a:lnTo>
                <a:lnTo>
                  <a:pt x="9833" y="35163"/>
                </a:lnTo>
                <a:lnTo>
                  <a:pt x="10047" y="35305"/>
                </a:lnTo>
                <a:lnTo>
                  <a:pt x="10296" y="35412"/>
                </a:lnTo>
                <a:lnTo>
                  <a:pt x="10581" y="35448"/>
                </a:lnTo>
                <a:lnTo>
                  <a:pt x="10902" y="35412"/>
                </a:lnTo>
                <a:lnTo>
                  <a:pt x="11222" y="35305"/>
                </a:lnTo>
                <a:lnTo>
                  <a:pt x="11650" y="35092"/>
                </a:lnTo>
                <a:lnTo>
                  <a:pt x="11792" y="35020"/>
                </a:lnTo>
                <a:lnTo>
                  <a:pt x="11792" y="35198"/>
                </a:lnTo>
                <a:lnTo>
                  <a:pt x="11828" y="35305"/>
                </a:lnTo>
                <a:lnTo>
                  <a:pt x="11935" y="35448"/>
                </a:lnTo>
                <a:lnTo>
                  <a:pt x="12042" y="35519"/>
                </a:lnTo>
                <a:lnTo>
                  <a:pt x="12184" y="35555"/>
                </a:lnTo>
                <a:lnTo>
                  <a:pt x="12255" y="35875"/>
                </a:lnTo>
                <a:lnTo>
                  <a:pt x="12327" y="36089"/>
                </a:lnTo>
                <a:lnTo>
                  <a:pt x="12434" y="36267"/>
                </a:lnTo>
                <a:lnTo>
                  <a:pt x="12576" y="36445"/>
                </a:lnTo>
                <a:lnTo>
                  <a:pt x="12719" y="36588"/>
                </a:lnTo>
                <a:lnTo>
                  <a:pt x="12897" y="36695"/>
                </a:lnTo>
                <a:lnTo>
                  <a:pt x="13075" y="36802"/>
                </a:lnTo>
                <a:lnTo>
                  <a:pt x="13217" y="36837"/>
                </a:lnTo>
                <a:lnTo>
                  <a:pt x="13395" y="36873"/>
                </a:lnTo>
                <a:lnTo>
                  <a:pt x="13645" y="36908"/>
                </a:lnTo>
                <a:lnTo>
                  <a:pt x="13859" y="36944"/>
                </a:lnTo>
                <a:lnTo>
                  <a:pt x="14037" y="37051"/>
                </a:lnTo>
                <a:lnTo>
                  <a:pt x="14144" y="37122"/>
                </a:lnTo>
                <a:lnTo>
                  <a:pt x="14286" y="37265"/>
                </a:lnTo>
                <a:lnTo>
                  <a:pt x="14357" y="37336"/>
                </a:lnTo>
                <a:lnTo>
                  <a:pt x="14464" y="37407"/>
                </a:lnTo>
                <a:lnTo>
                  <a:pt x="14678" y="37407"/>
                </a:lnTo>
                <a:lnTo>
                  <a:pt x="14785" y="37336"/>
                </a:lnTo>
                <a:lnTo>
                  <a:pt x="14856" y="37229"/>
                </a:lnTo>
                <a:lnTo>
                  <a:pt x="14856" y="37051"/>
                </a:lnTo>
                <a:lnTo>
                  <a:pt x="14999" y="36908"/>
                </a:lnTo>
                <a:lnTo>
                  <a:pt x="15141" y="36802"/>
                </a:lnTo>
                <a:lnTo>
                  <a:pt x="15319" y="36659"/>
                </a:lnTo>
                <a:lnTo>
                  <a:pt x="15854" y="36267"/>
                </a:lnTo>
                <a:lnTo>
                  <a:pt x="16388" y="35804"/>
                </a:lnTo>
                <a:lnTo>
                  <a:pt x="16530" y="36053"/>
                </a:lnTo>
                <a:lnTo>
                  <a:pt x="16637" y="36303"/>
                </a:lnTo>
                <a:lnTo>
                  <a:pt x="16744" y="36445"/>
                </a:lnTo>
                <a:lnTo>
                  <a:pt x="16851" y="36623"/>
                </a:lnTo>
                <a:lnTo>
                  <a:pt x="16994" y="36766"/>
                </a:lnTo>
                <a:lnTo>
                  <a:pt x="17172" y="36908"/>
                </a:lnTo>
                <a:lnTo>
                  <a:pt x="17564" y="37158"/>
                </a:lnTo>
                <a:lnTo>
                  <a:pt x="17777" y="37265"/>
                </a:lnTo>
                <a:lnTo>
                  <a:pt x="17991" y="37372"/>
                </a:lnTo>
                <a:lnTo>
                  <a:pt x="18240" y="37443"/>
                </a:lnTo>
                <a:lnTo>
                  <a:pt x="18490" y="37514"/>
                </a:lnTo>
                <a:lnTo>
                  <a:pt x="18917" y="37514"/>
                </a:lnTo>
                <a:lnTo>
                  <a:pt x="19060" y="37443"/>
                </a:lnTo>
                <a:lnTo>
                  <a:pt x="19202" y="37372"/>
                </a:lnTo>
                <a:lnTo>
                  <a:pt x="19274" y="37300"/>
                </a:lnTo>
                <a:lnTo>
                  <a:pt x="19309" y="37193"/>
                </a:lnTo>
                <a:lnTo>
                  <a:pt x="19345" y="37087"/>
                </a:lnTo>
                <a:lnTo>
                  <a:pt x="19345" y="36980"/>
                </a:lnTo>
                <a:lnTo>
                  <a:pt x="19345" y="36837"/>
                </a:lnTo>
                <a:lnTo>
                  <a:pt x="19309" y="36623"/>
                </a:lnTo>
                <a:lnTo>
                  <a:pt x="19345" y="36410"/>
                </a:lnTo>
                <a:lnTo>
                  <a:pt x="19416" y="36196"/>
                </a:lnTo>
                <a:lnTo>
                  <a:pt x="19559" y="36018"/>
                </a:lnTo>
                <a:lnTo>
                  <a:pt x="19701" y="35947"/>
                </a:lnTo>
                <a:lnTo>
                  <a:pt x="19951" y="35875"/>
                </a:lnTo>
                <a:lnTo>
                  <a:pt x="20200" y="35875"/>
                </a:lnTo>
                <a:lnTo>
                  <a:pt x="20449" y="35911"/>
                </a:lnTo>
                <a:lnTo>
                  <a:pt x="20627" y="35947"/>
                </a:lnTo>
                <a:lnTo>
                  <a:pt x="20841" y="35982"/>
                </a:lnTo>
                <a:lnTo>
                  <a:pt x="21055" y="35947"/>
                </a:lnTo>
                <a:lnTo>
                  <a:pt x="21233" y="35911"/>
                </a:lnTo>
                <a:lnTo>
                  <a:pt x="21447" y="35840"/>
                </a:lnTo>
                <a:lnTo>
                  <a:pt x="21625" y="35733"/>
                </a:lnTo>
                <a:lnTo>
                  <a:pt x="21803" y="35590"/>
                </a:lnTo>
                <a:lnTo>
                  <a:pt x="21946" y="35448"/>
                </a:lnTo>
                <a:lnTo>
                  <a:pt x="22052" y="35270"/>
                </a:lnTo>
                <a:lnTo>
                  <a:pt x="22124" y="35092"/>
                </a:lnTo>
                <a:lnTo>
                  <a:pt x="22516" y="34807"/>
                </a:lnTo>
                <a:lnTo>
                  <a:pt x="22587" y="34771"/>
                </a:lnTo>
                <a:lnTo>
                  <a:pt x="22551" y="34913"/>
                </a:lnTo>
                <a:lnTo>
                  <a:pt x="22551" y="35056"/>
                </a:lnTo>
                <a:lnTo>
                  <a:pt x="22587" y="35198"/>
                </a:lnTo>
                <a:lnTo>
                  <a:pt x="22658" y="35341"/>
                </a:lnTo>
                <a:lnTo>
                  <a:pt x="22765" y="35519"/>
                </a:lnTo>
                <a:lnTo>
                  <a:pt x="22943" y="35626"/>
                </a:lnTo>
                <a:lnTo>
                  <a:pt x="23157" y="35733"/>
                </a:lnTo>
                <a:lnTo>
                  <a:pt x="23406" y="35768"/>
                </a:lnTo>
                <a:lnTo>
                  <a:pt x="23762" y="35768"/>
                </a:lnTo>
                <a:lnTo>
                  <a:pt x="23976" y="35733"/>
                </a:lnTo>
                <a:lnTo>
                  <a:pt x="24439" y="35590"/>
                </a:lnTo>
                <a:lnTo>
                  <a:pt x="24867" y="35377"/>
                </a:lnTo>
                <a:lnTo>
                  <a:pt x="25081" y="35270"/>
                </a:lnTo>
                <a:lnTo>
                  <a:pt x="25223" y="35127"/>
                </a:lnTo>
                <a:lnTo>
                  <a:pt x="25508" y="34878"/>
                </a:lnTo>
                <a:lnTo>
                  <a:pt x="25686" y="34700"/>
                </a:lnTo>
                <a:lnTo>
                  <a:pt x="25829" y="34486"/>
                </a:lnTo>
                <a:lnTo>
                  <a:pt x="25936" y="34237"/>
                </a:lnTo>
                <a:lnTo>
                  <a:pt x="26007" y="33987"/>
                </a:lnTo>
                <a:lnTo>
                  <a:pt x="26684" y="34593"/>
                </a:lnTo>
                <a:lnTo>
                  <a:pt x="27325" y="35234"/>
                </a:lnTo>
                <a:lnTo>
                  <a:pt x="28002" y="35911"/>
                </a:lnTo>
                <a:lnTo>
                  <a:pt x="28643" y="36623"/>
                </a:lnTo>
                <a:lnTo>
                  <a:pt x="29712" y="37835"/>
                </a:lnTo>
                <a:lnTo>
                  <a:pt x="30745" y="39046"/>
                </a:lnTo>
                <a:lnTo>
                  <a:pt x="31742" y="40222"/>
                </a:lnTo>
                <a:lnTo>
                  <a:pt x="32669" y="41255"/>
                </a:lnTo>
                <a:lnTo>
                  <a:pt x="33488" y="42145"/>
                </a:lnTo>
                <a:lnTo>
                  <a:pt x="34165" y="42822"/>
                </a:lnTo>
                <a:lnTo>
                  <a:pt x="34949" y="43570"/>
                </a:lnTo>
                <a:lnTo>
                  <a:pt x="34984" y="43570"/>
                </a:lnTo>
                <a:lnTo>
                  <a:pt x="35056" y="44105"/>
                </a:lnTo>
                <a:lnTo>
                  <a:pt x="35162" y="45245"/>
                </a:lnTo>
                <a:lnTo>
                  <a:pt x="35305" y="46420"/>
                </a:lnTo>
                <a:lnTo>
                  <a:pt x="35661" y="48772"/>
                </a:lnTo>
                <a:lnTo>
                  <a:pt x="35483" y="48522"/>
                </a:lnTo>
                <a:lnTo>
                  <a:pt x="35305" y="48309"/>
                </a:lnTo>
                <a:lnTo>
                  <a:pt x="35056" y="48130"/>
                </a:lnTo>
                <a:lnTo>
                  <a:pt x="34771" y="47988"/>
                </a:lnTo>
                <a:lnTo>
                  <a:pt x="34450" y="47881"/>
                </a:lnTo>
                <a:lnTo>
                  <a:pt x="34058" y="47845"/>
                </a:lnTo>
                <a:lnTo>
                  <a:pt x="33631" y="47845"/>
                </a:lnTo>
                <a:lnTo>
                  <a:pt x="33132" y="47917"/>
                </a:lnTo>
                <a:lnTo>
                  <a:pt x="32918" y="47489"/>
                </a:lnTo>
                <a:lnTo>
                  <a:pt x="32776" y="47240"/>
                </a:lnTo>
                <a:lnTo>
                  <a:pt x="32597" y="46990"/>
                </a:lnTo>
                <a:lnTo>
                  <a:pt x="32419" y="46777"/>
                </a:lnTo>
                <a:lnTo>
                  <a:pt x="32206" y="46599"/>
                </a:lnTo>
                <a:lnTo>
                  <a:pt x="31992" y="46492"/>
                </a:lnTo>
                <a:lnTo>
                  <a:pt x="31885" y="46456"/>
                </a:lnTo>
                <a:lnTo>
                  <a:pt x="31742" y="46456"/>
                </a:lnTo>
                <a:lnTo>
                  <a:pt x="31671" y="46420"/>
                </a:lnTo>
                <a:lnTo>
                  <a:pt x="31493" y="46314"/>
                </a:lnTo>
                <a:lnTo>
                  <a:pt x="31386" y="46278"/>
                </a:lnTo>
                <a:lnTo>
                  <a:pt x="31208" y="46278"/>
                </a:lnTo>
                <a:lnTo>
                  <a:pt x="31030" y="46314"/>
                </a:lnTo>
                <a:lnTo>
                  <a:pt x="30852" y="46385"/>
                </a:lnTo>
                <a:lnTo>
                  <a:pt x="30496" y="46634"/>
                </a:lnTo>
                <a:lnTo>
                  <a:pt x="30211" y="46955"/>
                </a:lnTo>
                <a:lnTo>
                  <a:pt x="30175" y="46990"/>
                </a:lnTo>
                <a:lnTo>
                  <a:pt x="30068" y="46919"/>
                </a:lnTo>
                <a:lnTo>
                  <a:pt x="29997" y="46848"/>
                </a:lnTo>
                <a:lnTo>
                  <a:pt x="29926" y="46777"/>
                </a:lnTo>
                <a:lnTo>
                  <a:pt x="29819" y="46741"/>
                </a:lnTo>
                <a:lnTo>
                  <a:pt x="29676" y="46777"/>
                </a:lnTo>
                <a:lnTo>
                  <a:pt x="29569" y="46812"/>
                </a:lnTo>
                <a:lnTo>
                  <a:pt x="29427" y="46848"/>
                </a:lnTo>
                <a:lnTo>
                  <a:pt x="29249" y="46884"/>
                </a:lnTo>
                <a:lnTo>
                  <a:pt x="29071" y="46884"/>
                </a:lnTo>
                <a:lnTo>
                  <a:pt x="28892" y="46812"/>
                </a:lnTo>
                <a:lnTo>
                  <a:pt x="28750" y="46777"/>
                </a:lnTo>
                <a:lnTo>
                  <a:pt x="28429" y="46777"/>
                </a:lnTo>
                <a:lnTo>
                  <a:pt x="28251" y="46812"/>
                </a:lnTo>
                <a:lnTo>
                  <a:pt x="28144" y="46634"/>
                </a:lnTo>
                <a:lnTo>
                  <a:pt x="28002" y="46456"/>
                </a:lnTo>
                <a:lnTo>
                  <a:pt x="27824" y="46314"/>
                </a:lnTo>
                <a:lnTo>
                  <a:pt x="27646" y="46207"/>
                </a:lnTo>
                <a:lnTo>
                  <a:pt x="27467" y="46135"/>
                </a:lnTo>
                <a:lnTo>
                  <a:pt x="27503" y="45850"/>
                </a:lnTo>
                <a:lnTo>
                  <a:pt x="27503" y="45672"/>
                </a:lnTo>
                <a:lnTo>
                  <a:pt x="27467" y="45494"/>
                </a:lnTo>
                <a:lnTo>
                  <a:pt x="27325" y="45352"/>
                </a:lnTo>
                <a:lnTo>
                  <a:pt x="27182" y="45245"/>
                </a:lnTo>
                <a:lnTo>
                  <a:pt x="26826" y="45102"/>
                </a:lnTo>
                <a:lnTo>
                  <a:pt x="26470" y="44924"/>
                </a:lnTo>
                <a:lnTo>
                  <a:pt x="26327" y="44853"/>
                </a:lnTo>
                <a:lnTo>
                  <a:pt x="26185" y="44782"/>
                </a:lnTo>
                <a:lnTo>
                  <a:pt x="26042" y="44782"/>
                </a:lnTo>
                <a:lnTo>
                  <a:pt x="25936" y="44817"/>
                </a:lnTo>
                <a:lnTo>
                  <a:pt x="25757" y="44960"/>
                </a:lnTo>
                <a:lnTo>
                  <a:pt x="25579" y="45174"/>
                </a:lnTo>
                <a:lnTo>
                  <a:pt x="25544" y="45209"/>
                </a:lnTo>
                <a:lnTo>
                  <a:pt x="25437" y="45174"/>
                </a:lnTo>
                <a:lnTo>
                  <a:pt x="25294" y="45138"/>
                </a:lnTo>
                <a:lnTo>
                  <a:pt x="24724" y="45067"/>
                </a:lnTo>
                <a:lnTo>
                  <a:pt x="24689" y="44889"/>
                </a:lnTo>
                <a:lnTo>
                  <a:pt x="24653" y="44746"/>
                </a:lnTo>
                <a:lnTo>
                  <a:pt x="24653" y="44604"/>
                </a:lnTo>
                <a:lnTo>
                  <a:pt x="24689" y="44461"/>
                </a:lnTo>
                <a:lnTo>
                  <a:pt x="24724" y="44319"/>
                </a:lnTo>
                <a:lnTo>
                  <a:pt x="24724" y="44140"/>
                </a:lnTo>
                <a:lnTo>
                  <a:pt x="24653" y="43998"/>
                </a:lnTo>
                <a:lnTo>
                  <a:pt x="24546" y="43891"/>
                </a:lnTo>
                <a:lnTo>
                  <a:pt x="24404" y="43784"/>
                </a:lnTo>
                <a:lnTo>
                  <a:pt x="24261" y="43713"/>
                </a:lnTo>
                <a:lnTo>
                  <a:pt x="24083" y="43642"/>
                </a:lnTo>
                <a:lnTo>
                  <a:pt x="23941" y="43642"/>
                </a:lnTo>
                <a:lnTo>
                  <a:pt x="23798" y="43606"/>
                </a:lnTo>
                <a:lnTo>
                  <a:pt x="23656" y="43535"/>
                </a:lnTo>
                <a:lnTo>
                  <a:pt x="23584" y="43392"/>
                </a:lnTo>
                <a:lnTo>
                  <a:pt x="23513" y="43250"/>
                </a:lnTo>
                <a:lnTo>
                  <a:pt x="23477" y="43143"/>
                </a:lnTo>
                <a:lnTo>
                  <a:pt x="23406" y="43107"/>
                </a:lnTo>
                <a:lnTo>
                  <a:pt x="23335" y="43143"/>
                </a:lnTo>
                <a:lnTo>
                  <a:pt x="23264" y="43250"/>
                </a:lnTo>
                <a:lnTo>
                  <a:pt x="23086" y="43499"/>
                </a:lnTo>
                <a:lnTo>
                  <a:pt x="22979" y="43606"/>
                </a:lnTo>
                <a:lnTo>
                  <a:pt x="22765" y="43677"/>
                </a:lnTo>
                <a:lnTo>
                  <a:pt x="22729" y="43677"/>
                </a:lnTo>
                <a:lnTo>
                  <a:pt x="22765" y="43535"/>
                </a:lnTo>
                <a:lnTo>
                  <a:pt x="22765" y="43321"/>
                </a:lnTo>
                <a:lnTo>
                  <a:pt x="22729" y="43107"/>
                </a:lnTo>
                <a:lnTo>
                  <a:pt x="22587" y="42858"/>
                </a:lnTo>
                <a:lnTo>
                  <a:pt x="22409" y="42680"/>
                </a:lnTo>
                <a:lnTo>
                  <a:pt x="22231" y="42573"/>
                </a:lnTo>
                <a:lnTo>
                  <a:pt x="22088" y="42573"/>
                </a:lnTo>
                <a:lnTo>
                  <a:pt x="22017" y="42609"/>
                </a:lnTo>
                <a:lnTo>
                  <a:pt x="21946" y="42644"/>
                </a:lnTo>
                <a:lnTo>
                  <a:pt x="21910" y="42715"/>
                </a:lnTo>
                <a:lnTo>
                  <a:pt x="21910" y="42787"/>
                </a:lnTo>
                <a:lnTo>
                  <a:pt x="21874" y="43000"/>
                </a:lnTo>
                <a:lnTo>
                  <a:pt x="21767" y="43107"/>
                </a:lnTo>
                <a:lnTo>
                  <a:pt x="21625" y="43214"/>
                </a:lnTo>
                <a:lnTo>
                  <a:pt x="21482" y="43214"/>
                </a:lnTo>
                <a:lnTo>
                  <a:pt x="20770" y="43072"/>
                </a:lnTo>
                <a:lnTo>
                  <a:pt x="20592" y="43072"/>
                </a:lnTo>
                <a:lnTo>
                  <a:pt x="20307" y="43107"/>
                </a:lnTo>
                <a:lnTo>
                  <a:pt x="20307" y="43036"/>
                </a:lnTo>
                <a:lnTo>
                  <a:pt x="20236" y="42894"/>
                </a:lnTo>
                <a:lnTo>
                  <a:pt x="20129" y="42715"/>
                </a:lnTo>
                <a:lnTo>
                  <a:pt x="20022" y="42573"/>
                </a:lnTo>
                <a:lnTo>
                  <a:pt x="19879" y="42502"/>
                </a:lnTo>
                <a:lnTo>
                  <a:pt x="19737" y="42430"/>
                </a:lnTo>
                <a:lnTo>
                  <a:pt x="19559" y="42359"/>
                </a:lnTo>
                <a:lnTo>
                  <a:pt x="19381" y="42324"/>
                </a:lnTo>
                <a:lnTo>
                  <a:pt x="19202" y="42324"/>
                </a:lnTo>
                <a:lnTo>
                  <a:pt x="18597" y="42359"/>
                </a:lnTo>
                <a:lnTo>
                  <a:pt x="18027" y="42430"/>
                </a:lnTo>
                <a:lnTo>
                  <a:pt x="17955" y="42502"/>
                </a:lnTo>
                <a:lnTo>
                  <a:pt x="17849" y="42609"/>
                </a:lnTo>
                <a:lnTo>
                  <a:pt x="17813" y="42787"/>
                </a:lnTo>
                <a:lnTo>
                  <a:pt x="17777" y="42965"/>
                </a:lnTo>
                <a:lnTo>
                  <a:pt x="17813" y="43713"/>
                </a:lnTo>
                <a:lnTo>
                  <a:pt x="17599" y="43784"/>
                </a:lnTo>
                <a:lnTo>
                  <a:pt x="17421" y="43891"/>
                </a:lnTo>
                <a:lnTo>
                  <a:pt x="17279" y="44034"/>
                </a:lnTo>
                <a:lnTo>
                  <a:pt x="17207" y="44212"/>
                </a:lnTo>
                <a:lnTo>
                  <a:pt x="17136" y="44390"/>
                </a:lnTo>
                <a:lnTo>
                  <a:pt x="17136" y="44604"/>
                </a:lnTo>
                <a:lnTo>
                  <a:pt x="16566" y="44319"/>
                </a:lnTo>
                <a:lnTo>
                  <a:pt x="16388" y="44247"/>
                </a:lnTo>
                <a:lnTo>
                  <a:pt x="16139" y="44176"/>
                </a:lnTo>
                <a:lnTo>
                  <a:pt x="15889" y="44140"/>
                </a:lnTo>
                <a:lnTo>
                  <a:pt x="15675" y="44140"/>
                </a:lnTo>
                <a:lnTo>
                  <a:pt x="15212" y="44176"/>
                </a:lnTo>
                <a:lnTo>
                  <a:pt x="14927" y="44212"/>
                </a:lnTo>
                <a:lnTo>
                  <a:pt x="14785" y="44283"/>
                </a:lnTo>
                <a:lnTo>
                  <a:pt x="14607" y="44390"/>
                </a:lnTo>
                <a:lnTo>
                  <a:pt x="14464" y="44532"/>
                </a:lnTo>
                <a:lnTo>
                  <a:pt x="14322" y="44675"/>
                </a:lnTo>
                <a:lnTo>
                  <a:pt x="14179" y="44853"/>
                </a:lnTo>
                <a:lnTo>
                  <a:pt x="14072" y="45067"/>
                </a:lnTo>
                <a:lnTo>
                  <a:pt x="14001" y="45316"/>
                </a:lnTo>
                <a:lnTo>
                  <a:pt x="13965" y="45494"/>
                </a:lnTo>
                <a:lnTo>
                  <a:pt x="13965" y="45708"/>
                </a:lnTo>
                <a:lnTo>
                  <a:pt x="13823" y="45565"/>
                </a:lnTo>
                <a:lnTo>
                  <a:pt x="13680" y="45494"/>
                </a:lnTo>
                <a:lnTo>
                  <a:pt x="13467" y="45459"/>
                </a:lnTo>
                <a:lnTo>
                  <a:pt x="13253" y="45459"/>
                </a:lnTo>
                <a:lnTo>
                  <a:pt x="13039" y="45494"/>
                </a:lnTo>
                <a:lnTo>
                  <a:pt x="12932" y="45601"/>
                </a:lnTo>
                <a:lnTo>
                  <a:pt x="12790" y="45744"/>
                </a:lnTo>
                <a:lnTo>
                  <a:pt x="12647" y="45850"/>
                </a:lnTo>
                <a:lnTo>
                  <a:pt x="12505" y="45922"/>
                </a:lnTo>
                <a:lnTo>
                  <a:pt x="12327" y="45993"/>
                </a:lnTo>
                <a:lnTo>
                  <a:pt x="12077" y="46029"/>
                </a:lnTo>
                <a:lnTo>
                  <a:pt x="11899" y="45993"/>
                </a:lnTo>
                <a:lnTo>
                  <a:pt x="11864" y="45993"/>
                </a:lnTo>
                <a:lnTo>
                  <a:pt x="11828" y="46029"/>
                </a:lnTo>
                <a:lnTo>
                  <a:pt x="11864" y="46242"/>
                </a:lnTo>
                <a:lnTo>
                  <a:pt x="11864" y="46385"/>
                </a:lnTo>
                <a:lnTo>
                  <a:pt x="11792" y="46527"/>
                </a:lnTo>
                <a:lnTo>
                  <a:pt x="11685" y="46634"/>
                </a:lnTo>
                <a:lnTo>
                  <a:pt x="11543" y="46741"/>
                </a:lnTo>
                <a:lnTo>
                  <a:pt x="11400" y="46812"/>
                </a:lnTo>
                <a:lnTo>
                  <a:pt x="11329" y="46919"/>
                </a:lnTo>
                <a:lnTo>
                  <a:pt x="11294" y="47062"/>
                </a:lnTo>
                <a:lnTo>
                  <a:pt x="11294" y="47240"/>
                </a:lnTo>
                <a:lnTo>
                  <a:pt x="11329" y="47311"/>
                </a:lnTo>
                <a:lnTo>
                  <a:pt x="11187" y="47489"/>
                </a:lnTo>
                <a:lnTo>
                  <a:pt x="11080" y="47667"/>
                </a:lnTo>
                <a:lnTo>
                  <a:pt x="10937" y="47917"/>
                </a:lnTo>
                <a:lnTo>
                  <a:pt x="10830" y="48095"/>
                </a:lnTo>
                <a:lnTo>
                  <a:pt x="10652" y="48166"/>
                </a:lnTo>
                <a:lnTo>
                  <a:pt x="10474" y="48202"/>
                </a:lnTo>
                <a:lnTo>
                  <a:pt x="10367" y="48237"/>
                </a:lnTo>
                <a:lnTo>
                  <a:pt x="10225" y="48344"/>
                </a:lnTo>
                <a:lnTo>
                  <a:pt x="10118" y="48487"/>
                </a:lnTo>
                <a:lnTo>
                  <a:pt x="9975" y="48665"/>
                </a:lnTo>
                <a:lnTo>
                  <a:pt x="9904" y="48914"/>
                </a:lnTo>
                <a:lnTo>
                  <a:pt x="9869" y="49164"/>
                </a:lnTo>
                <a:lnTo>
                  <a:pt x="9904" y="49413"/>
                </a:lnTo>
                <a:lnTo>
                  <a:pt x="9975" y="49662"/>
                </a:lnTo>
                <a:lnTo>
                  <a:pt x="9869" y="49662"/>
                </a:lnTo>
                <a:lnTo>
                  <a:pt x="9833" y="49698"/>
                </a:lnTo>
                <a:lnTo>
                  <a:pt x="9690" y="49876"/>
                </a:lnTo>
                <a:lnTo>
                  <a:pt x="9619" y="49983"/>
                </a:lnTo>
                <a:lnTo>
                  <a:pt x="9512" y="50090"/>
                </a:lnTo>
                <a:lnTo>
                  <a:pt x="9405" y="50125"/>
                </a:lnTo>
                <a:lnTo>
                  <a:pt x="9334" y="50161"/>
                </a:lnTo>
                <a:lnTo>
                  <a:pt x="9227" y="50197"/>
                </a:lnTo>
                <a:lnTo>
                  <a:pt x="9085" y="50268"/>
                </a:lnTo>
                <a:lnTo>
                  <a:pt x="8800" y="50482"/>
                </a:lnTo>
                <a:lnTo>
                  <a:pt x="8444" y="50446"/>
                </a:lnTo>
                <a:lnTo>
                  <a:pt x="8265" y="50446"/>
                </a:lnTo>
                <a:lnTo>
                  <a:pt x="8123" y="50482"/>
                </a:lnTo>
                <a:lnTo>
                  <a:pt x="7731" y="50624"/>
                </a:lnTo>
                <a:lnTo>
                  <a:pt x="7482" y="50731"/>
                </a:lnTo>
                <a:lnTo>
                  <a:pt x="7304" y="50838"/>
                </a:lnTo>
                <a:lnTo>
                  <a:pt x="7410" y="51052"/>
                </a:lnTo>
                <a:lnTo>
                  <a:pt x="7446" y="51159"/>
                </a:lnTo>
                <a:lnTo>
                  <a:pt x="7446" y="51265"/>
                </a:lnTo>
                <a:lnTo>
                  <a:pt x="7410" y="51230"/>
                </a:lnTo>
                <a:lnTo>
                  <a:pt x="7304" y="51265"/>
                </a:lnTo>
                <a:lnTo>
                  <a:pt x="7232" y="51337"/>
                </a:lnTo>
                <a:lnTo>
                  <a:pt x="7090" y="51479"/>
                </a:lnTo>
                <a:lnTo>
                  <a:pt x="7019" y="51657"/>
                </a:lnTo>
                <a:lnTo>
                  <a:pt x="6983" y="51764"/>
                </a:lnTo>
                <a:lnTo>
                  <a:pt x="6734" y="51871"/>
                </a:lnTo>
                <a:lnTo>
                  <a:pt x="6377" y="51871"/>
                </a:lnTo>
                <a:lnTo>
                  <a:pt x="6092" y="51907"/>
                </a:lnTo>
                <a:lnTo>
                  <a:pt x="5879" y="52014"/>
                </a:lnTo>
                <a:lnTo>
                  <a:pt x="5772" y="52085"/>
                </a:lnTo>
                <a:lnTo>
                  <a:pt x="5700" y="52192"/>
                </a:lnTo>
                <a:lnTo>
                  <a:pt x="5665" y="52263"/>
                </a:lnTo>
                <a:lnTo>
                  <a:pt x="5629" y="52370"/>
                </a:lnTo>
                <a:lnTo>
                  <a:pt x="5665" y="52690"/>
                </a:lnTo>
                <a:lnTo>
                  <a:pt x="5772" y="52940"/>
                </a:lnTo>
                <a:lnTo>
                  <a:pt x="5700" y="53082"/>
                </a:lnTo>
                <a:lnTo>
                  <a:pt x="5594" y="53189"/>
                </a:lnTo>
                <a:lnTo>
                  <a:pt x="5558" y="53296"/>
                </a:lnTo>
                <a:lnTo>
                  <a:pt x="5522" y="53439"/>
                </a:lnTo>
                <a:lnTo>
                  <a:pt x="5522" y="53545"/>
                </a:lnTo>
                <a:lnTo>
                  <a:pt x="5522" y="53688"/>
                </a:lnTo>
                <a:lnTo>
                  <a:pt x="5558" y="53795"/>
                </a:lnTo>
                <a:lnTo>
                  <a:pt x="5629" y="53902"/>
                </a:lnTo>
                <a:lnTo>
                  <a:pt x="5700" y="54009"/>
                </a:lnTo>
                <a:lnTo>
                  <a:pt x="5487" y="54115"/>
                </a:lnTo>
                <a:lnTo>
                  <a:pt x="5415" y="54187"/>
                </a:lnTo>
                <a:lnTo>
                  <a:pt x="5380" y="54258"/>
                </a:lnTo>
                <a:lnTo>
                  <a:pt x="5273" y="54080"/>
                </a:lnTo>
                <a:lnTo>
                  <a:pt x="5202" y="53973"/>
                </a:lnTo>
                <a:lnTo>
                  <a:pt x="5095" y="53902"/>
                </a:lnTo>
                <a:lnTo>
                  <a:pt x="4988" y="53902"/>
                </a:lnTo>
                <a:lnTo>
                  <a:pt x="4881" y="53973"/>
                </a:lnTo>
                <a:lnTo>
                  <a:pt x="4881" y="54080"/>
                </a:lnTo>
                <a:lnTo>
                  <a:pt x="4881" y="54222"/>
                </a:lnTo>
                <a:lnTo>
                  <a:pt x="4952" y="54365"/>
                </a:lnTo>
                <a:lnTo>
                  <a:pt x="5059" y="54543"/>
                </a:lnTo>
                <a:lnTo>
                  <a:pt x="4881" y="54579"/>
                </a:lnTo>
                <a:lnTo>
                  <a:pt x="4774" y="54614"/>
                </a:lnTo>
                <a:lnTo>
                  <a:pt x="4703" y="54685"/>
                </a:lnTo>
                <a:lnTo>
                  <a:pt x="4667" y="54792"/>
                </a:lnTo>
                <a:lnTo>
                  <a:pt x="4667" y="54899"/>
                </a:lnTo>
                <a:lnTo>
                  <a:pt x="4489" y="54970"/>
                </a:lnTo>
                <a:lnTo>
                  <a:pt x="4275" y="55113"/>
                </a:lnTo>
                <a:lnTo>
                  <a:pt x="4062" y="55327"/>
                </a:lnTo>
                <a:lnTo>
                  <a:pt x="3919" y="55540"/>
                </a:lnTo>
                <a:lnTo>
                  <a:pt x="3848" y="55825"/>
                </a:lnTo>
                <a:lnTo>
                  <a:pt x="3812" y="56217"/>
                </a:lnTo>
                <a:lnTo>
                  <a:pt x="3848" y="56680"/>
                </a:lnTo>
                <a:lnTo>
                  <a:pt x="3777" y="56752"/>
                </a:lnTo>
                <a:lnTo>
                  <a:pt x="3670" y="56930"/>
                </a:lnTo>
                <a:lnTo>
                  <a:pt x="3670" y="57108"/>
                </a:lnTo>
                <a:lnTo>
                  <a:pt x="3705" y="57322"/>
                </a:lnTo>
                <a:lnTo>
                  <a:pt x="3777" y="57464"/>
                </a:lnTo>
                <a:lnTo>
                  <a:pt x="3884" y="57607"/>
                </a:lnTo>
                <a:lnTo>
                  <a:pt x="4097" y="57892"/>
                </a:lnTo>
                <a:lnTo>
                  <a:pt x="4240" y="58105"/>
                </a:lnTo>
                <a:lnTo>
                  <a:pt x="4275" y="58177"/>
                </a:lnTo>
                <a:lnTo>
                  <a:pt x="4347" y="58248"/>
                </a:lnTo>
                <a:lnTo>
                  <a:pt x="4454" y="58319"/>
                </a:lnTo>
                <a:lnTo>
                  <a:pt x="4560" y="58355"/>
                </a:lnTo>
                <a:lnTo>
                  <a:pt x="4311" y="58569"/>
                </a:lnTo>
                <a:lnTo>
                  <a:pt x="4204" y="58711"/>
                </a:lnTo>
                <a:lnTo>
                  <a:pt x="4169" y="58925"/>
                </a:lnTo>
                <a:lnTo>
                  <a:pt x="4133" y="59103"/>
                </a:lnTo>
                <a:lnTo>
                  <a:pt x="4204" y="59317"/>
                </a:lnTo>
                <a:lnTo>
                  <a:pt x="3990" y="59424"/>
                </a:lnTo>
                <a:lnTo>
                  <a:pt x="3812" y="59566"/>
                </a:lnTo>
                <a:lnTo>
                  <a:pt x="3670" y="59673"/>
                </a:lnTo>
                <a:lnTo>
                  <a:pt x="3563" y="59780"/>
                </a:lnTo>
                <a:lnTo>
                  <a:pt x="3527" y="59922"/>
                </a:lnTo>
                <a:lnTo>
                  <a:pt x="3492" y="60065"/>
                </a:lnTo>
                <a:lnTo>
                  <a:pt x="3527" y="60207"/>
                </a:lnTo>
                <a:lnTo>
                  <a:pt x="3563" y="60350"/>
                </a:lnTo>
                <a:lnTo>
                  <a:pt x="3670" y="60457"/>
                </a:lnTo>
                <a:lnTo>
                  <a:pt x="3848" y="60564"/>
                </a:lnTo>
                <a:lnTo>
                  <a:pt x="3599" y="60742"/>
                </a:lnTo>
                <a:lnTo>
                  <a:pt x="3456" y="60884"/>
                </a:lnTo>
                <a:lnTo>
                  <a:pt x="3349" y="61062"/>
                </a:lnTo>
                <a:lnTo>
                  <a:pt x="3278" y="61312"/>
                </a:lnTo>
                <a:lnTo>
                  <a:pt x="3242" y="61561"/>
                </a:lnTo>
                <a:lnTo>
                  <a:pt x="3207" y="61775"/>
                </a:lnTo>
                <a:lnTo>
                  <a:pt x="3242" y="61917"/>
                </a:lnTo>
                <a:lnTo>
                  <a:pt x="3314" y="62024"/>
                </a:lnTo>
                <a:lnTo>
                  <a:pt x="3349" y="62060"/>
                </a:lnTo>
                <a:lnTo>
                  <a:pt x="3385" y="62060"/>
                </a:lnTo>
                <a:lnTo>
                  <a:pt x="3492" y="62202"/>
                </a:lnTo>
                <a:lnTo>
                  <a:pt x="3492" y="62274"/>
                </a:lnTo>
                <a:lnTo>
                  <a:pt x="3492" y="62345"/>
                </a:lnTo>
                <a:lnTo>
                  <a:pt x="3563" y="62381"/>
                </a:lnTo>
                <a:lnTo>
                  <a:pt x="3599" y="62416"/>
                </a:lnTo>
                <a:lnTo>
                  <a:pt x="3634" y="62452"/>
                </a:lnTo>
                <a:lnTo>
                  <a:pt x="3705" y="62523"/>
                </a:lnTo>
                <a:lnTo>
                  <a:pt x="3777" y="62559"/>
                </a:lnTo>
                <a:lnTo>
                  <a:pt x="3848" y="62559"/>
                </a:lnTo>
                <a:lnTo>
                  <a:pt x="3955" y="62523"/>
                </a:lnTo>
                <a:lnTo>
                  <a:pt x="3990" y="62523"/>
                </a:lnTo>
                <a:lnTo>
                  <a:pt x="4062" y="62630"/>
                </a:lnTo>
                <a:lnTo>
                  <a:pt x="4133" y="62737"/>
                </a:lnTo>
                <a:lnTo>
                  <a:pt x="4169" y="62808"/>
                </a:lnTo>
                <a:lnTo>
                  <a:pt x="4169" y="62915"/>
                </a:lnTo>
                <a:lnTo>
                  <a:pt x="4133" y="63093"/>
                </a:lnTo>
                <a:lnTo>
                  <a:pt x="4169" y="63022"/>
                </a:lnTo>
                <a:lnTo>
                  <a:pt x="4204" y="63022"/>
                </a:lnTo>
                <a:lnTo>
                  <a:pt x="4240" y="63093"/>
                </a:lnTo>
                <a:lnTo>
                  <a:pt x="4525" y="63200"/>
                </a:lnTo>
                <a:lnTo>
                  <a:pt x="4703" y="63271"/>
                </a:lnTo>
                <a:lnTo>
                  <a:pt x="4774" y="63271"/>
                </a:lnTo>
                <a:lnTo>
                  <a:pt x="4845" y="63236"/>
                </a:lnTo>
                <a:lnTo>
                  <a:pt x="4917" y="63271"/>
                </a:lnTo>
                <a:lnTo>
                  <a:pt x="4952" y="63271"/>
                </a:lnTo>
                <a:lnTo>
                  <a:pt x="5024" y="63485"/>
                </a:lnTo>
                <a:lnTo>
                  <a:pt x="5273" y="63877"/>
                </a:lnTo>
                <a:lnTo>
                  <a:pt x="5594" y="64269"/>
                </a:lnTo>
                <a:lnTo>
                  <a:pt x="5772" y="64411"/>
                </a:lnTo>
                <a:lnTo>
                  <a:pt x="5914" y="64554"/>
                </a:lnTo>
                <a:lnTo>
                  <a:pt x="6092" y="64661"/>
                </a:lnTo>
                <a:lnTo>
                  <a:pt x="6199" y="64696"/>
                </a:lnTo>
                <a:lnTo>
                  <a:pt x="6413" y="64732"/>
                </a:lnTo>
                <a:lnTo>
                  <a:pt x="6627" y="64803"/>
                </a:lnTo>
                <a:lnTo>
                  <a:pt x="6769" y="64803"/>
                </a:lnTo>
                <a:lnTo>
                  <a:pt x="6912" y="64732"/>
                </a:lnTo>
                <a:lnTo>
                  <a:pt x="7090" y="64625"/>
                </a:lnTo>
                <a:lnTo>
                  <a:pt x="7268" y="64482"/>
                </a:lnTo>
                <a:lnTo>
                  <a:pt x="7589" y="64162"/>
                </a:lnTo>
                <a:lnTo>
                  <a:pt x="7874" y="63734"/>
                </a:lnTo>
                <a:lnTo>
                  <a:pt x="7874" y="63770"/>
                </a:lnTo>
                <a:lnTo>
                  <a:pt x="8016" y="63806"/>
                </a:lnTo>
                <a:lnTo>
                  <a:pt x="8194" y="63806"/>
                </a:lnTo>
                <a:lnTo>
                  <a:pt x="8337" y="63734"/>
                </a:lnTo>
                <a:lnTo>
                  <a:pt x="8515" y="63663"/>
                </a:lnTo>
                <a:lnTo>
                  <a:pt x="8622" y="63734"/>
                </a:lnTo>
                <a:lnTo>
                  <a:pt x="8871" y="63806"/>
                </a:lnTo>
                <a:lnTo>
                  <a:pt x="9263" y="63841"/>
                </a:lnTo>
                <a:lnTo>
                  <a:pt x="9797" y="63806"/>
                </a:lnTo>
                <a:lnTo>
                  <a:pt x="10011" y="63734"/>
                </a:lnTo>
                <a:lnTo>
                  <a:pt x="10189" y="63627"/>
                </a:lnTo>
                <a:lnTo>
                  <a:pt x="10332" y="63449"/>
                </a:lnTo>
                <a:lnTo>
                  <a:pt x="10403" y="63236"/>
                </a:lnTo>
                <a:lnTo>
                  <a:pt x="10581" y="63236"/>
                </a:lnTo>
                <a:lnTo>
                  <a:pt x="10724" y="63200"/>
                </a:lnTo>
                <a:lnTo>
                  <a:pt x="10902" y="63129"/>
                </a:lnTo>
                <a:lnTo>
                  <a:pt x="11044" y="63057"/>
                </a:lnTo>
                <a:lnTo>
                  <a:pt x="11187" y="62915"/>
                </a:lnTo>
                <a:lnTo>
                  <a:pt x="11365" y="62737"/>
                </a:lnTo>
                <a:lnTo>
                  <a:pt x="11472" y="62523"/>
                </a:lnTo>
                <a:lnTo>
                  <a:pt x="11543" y="62309"/>
                </a:lnTo>
                <a:lnTo>
                  <a:pt x="11685" y="62345"/>
                </a:lnTo>
                <a:lnTo>
                  <a:pt x="11721" y="62381"/>
                </a:lnTo>
                <a:lnTo>
                  <a:pt x="11757" y="62452"/>
                </a:lnTo>
                <a:lnTo>
                  <a:pt x="11757" y="62523"/>
                </a:lnTo>
                <a:lnTo>
                  <a:pt x="11792" y="62523"/>
                </a:lnTo>
                <a:lnTo>
                  <a:pt x="11864" y="62487"/>
                </a:lnTo>
                <a:lnTo>
                  <a:pt x="12006" y="62416"/>
                </a:lnTo>
                <a:lnTo>
                  <a:pt x="12612" y="61882"/>
                </a:lnTo>
                <a:lnTo>
                  <a:pt x="12754" y="61775"/>
                </a:lnTo>
                <a:lnTo>
                  <a:pt x="12825" y="61597"/>
                </a:lnTo>
                <a:lnTo>
                  <a:pt x="12861" y="61419"/>
                </a:lnTo>
                <a:lnTo>
                  <a:pt x="12825" y="61241"/>
                </a:lnTo>
                <a:lnTo>
                  <a:pt x="12790" y="60991"/>
                </a:lnTo>
                <a:lnTo>
                  <a:pt x="12754" y="60671"/>
                </a:lnTo>
                <a:lnTo>
                  <a:pt x="12825" y="60492"/>
                </a:lnTo>
                <a:lnTo>
                  <a:pt x="12861" y="60350"/>
                </a:lnTo>
                <a:lnTo>
                  <a:pt x="12861" y="60172"/>
                </a:lnTo>
                <a:lnTo>
                  <a:pt x="12790" y="60029"/>
                </a:lnTo>
                <a:lnTo>
                  <a:pt x="12719" y="59851"/>
                </a:lnTo>
                <a:lnTo>
                  <a:pt x="12612" y="59744"/>
                </a:lnTo>
                <a:lnTo>
                  <a:pt x="12683" y="59709"/>
                </a:lnTo>
                <a:lnTo>
                  <a:pt x="12790" y="59637"/>
                </a:lnTo>
                <a:lnTo>
                  <a:pt x="12825" y="59566"/>
                </a:lnTo>
                <a:lnTo>
                  <a:pt x="12861" y="59424"/>
                </a:lnTo>
                <a:lnTo>
                  <a:pt x="12861" y="59210"/>
                </a:lnTo>
                <a:lnTo>
                  <a:pt x="12932" y="58996"/>
                </a:lnTo>
                <a:lnTo>
                  <a:pt x="13004" y="58818"/>
                </a:lnTo>
                <a:lnTo>
                  <a:pt x="13110" y="58675"/>
                </a:lnTo>
                <a:lnTo>
                  <a:pt x="13182" y="58569"/>
                </a:lnTo>
                <a:lnTo>
                  <a:pt x="13253" y="58390"/>
                </a:lnTo>
                <a:lnTo>
                  <a:pt x="13289" y="58212"/>
                </a:lnTo>
                <a:lnTo>
                  <a:pt x="13253" y="58070"/>
                </a:lnTo>
                <a:lnTo>
                  <a:pt x="13217" y="57892"/>
                </a:lnTo>
                <a:lnTo>
                  <a:pt x="13110" y="57785"/>
                </a:lnTo>
                <a:lnTo>
                  <a:pt x="13004" y="57642"/>
                </a:lnTo>
                <a:lnTo>
                  <a:pt x="12861" y="57607"/>
                </a:lnTo>
                <a:lnTo>
                  <a:pt x="12220" y="57429"/>
                </a:lnTo>
                <a:lnTo>
                  <a:pt x="12149" y="57393"/>
                </a:lnTo>
                <a:lnTo>
                  <a:pt x="12220" y="57179"/>
                </a:lnTo>
                <a:lnTo>
                  <a:pt x="12255" y="57037"/>
                </a:lnTo>
                <a:lnTo>
                  <a:pt x="12291" y="56894"/>
                </a:lnTo>
                <a:lnTo>
                  <a:pt x="12255" y="56752"/>
                </a:lnTo>
                <a:lnTo>
                  <a:pt x="12233" y="56661"/>
                </a:lnTo>
                <a:lnTo>
                  <a:pt x="12362" y="56823"/>
                </a:lnTo>
                <a:lnTo>
                  <a:pt x="12469" y="56930"/>
                </a:lnTo>
                <a:lnTo>
                  <a:pt x="12576" y="57037"/>
                </a:lnTo>
                <a:lnTo>
                  <a:pt x="12719" y="57037"/>
                </a:lnTo>
                <a:lnTo>
                  <a:pt x="12790" y="57144"/>
                </a:lnTo>
                <a:lnTo>
                  <a:pt x="12897" y="57286"/>
                </a:lnTo>
                <a:lnTo>
                  <a:pt x="12968" y="57464"/>
                </a:lnTo>
                <a:lnTo>
                  <a:pt x="13075" y="57642"/>
                </a:lnTo>
                <a:lnTo>
                  <a:pt x="13253" y="57749"/>
                </a:lnTo>
                <a:lnTo>
                  <a:pt x="13431" y="57820"/>
                </a:lnTo>
                <a:lnTo>
                  <a:pt x="13609" y="57820"/>
                </a:lnTo>
                <a:lnTo>
                  <a:pt x="13894" y="57749"/>
                </a:lnTo>
                <a:lnTo>
                  <a:pt x="14037" y="57999"/>
                </a:lnTo>
                <a:lnTo>
                  <a:pt x="14108" y="58034"/>
                </a:lnTo>
                <a:lnTo>
                  <a:pt x="14250" y="58070"/>
                </a:lnTo>
                <a:lnTo>
                  <a:pt x="14250" y="58284"/>
                </a:lnTo>
                <a:lnTo>
                  <a:pt x="14286" y="58497"/>
                </a:lnTo>
                <a:lnTo>
                  <a:pt x="14357" y="58711"/>
                </a:lnTo>
                <a:lnTo>
                  <a:pt x="14464" y="58889"/>
                </a:lnTo>
                <a:lnTo>
                  <a:pt x="14607" y="59032"/>
                </a:lnTo>
                <a:lnTo>
                  <a:pt x="14749" y="59139"/>
                </a:lnTo>
                <a:lnTo>
                  <a:pt x="14892" y="59246"/>
                </a:lnTo>
                <a:lnTo>
                  <a:pt x="15070" y="59281"/>
                </a:lnTo>
                <a:lnTo>
                  <a:pt x="15248" y="59317"/>
                </a:lnTo>
                <a:lnTo>
                  <a:pt x="15426" y="59317"/>
                </a:lnTo>
                <a:lnTo>
                  <a:pt x="15604" y="59281"/>
                </a:lnTo>
                <a:lnTo>
                  <a:pt x="15782" y="59246"/>
                </a:lnTo>
                <a:lnTo>
                  <a:pt x="16103" y="59103"/>
                </a:lnTo>
                <a:lnTo>
                  <a:pt x="16424" y="58889"/>
                </a:lnTo>
                <a:lnTo>
                  <a:pt x="16673" y="58604"/>
                </a:lnTo>
                <a:lnTo>
                  <a:pt x="17350" y="58996"/>
                </a:lnTo>
                <a:lnTo>
                  <a:pt x="17670" y="59103"/>
                </a:lnTo>
                <a:lnTo>
                  <a:pt x="17955" y="59210"/>
                </a:lnTo>
                <a:lnTo>
                  <a:pt x="18169" y="59246"/>
                </a:lnTo>
                <a:lnTo>
                  <a:pt x="18419" y="59281"/>
                </a:lnTo>
                <a:lnTo>
                  <a:pt x="18597" y="59281"/>
                </a:lnTo>
                <a:lnTo>
                  <a:pt x="18775" y="59210"/>
                </a:lnTo>
                <a:lnTo>
                  <a:pt x="18917" y="59174"/>
                </a:lnTo>
                <a:lnTo>
                  <a:pt x="19060" y="59067"/>
                </a:lnTo>
                <a:lnTo>
                  <a:pt x="19167" y="58960"/>
                </a:lnTo>
                <a:lnTo>
                  <a:pt x="19274" y="58818"/>
                </a:lnTo>
                <a:lnTo>
                  <a:pt x="19452" y="58497"/>
                </a:lnTo>
                <a:lnTo>
                  <a:pt x="19594" y="58141"/>
                </a:lnTo>
                <a:lnTo>
                  <a:pt x="19808" y="57286"/>
                </a:lnTo>
                <a:lnTo>
                  <a:pt x="19915" y="56823"/>
                </a:lnTo>
                <a:lnTo>
                  <a:pt x="20057" y="56395"/>
                </a:lnTo>
                <a:lnTo>
                  <a:pt x="20236" y="56004"/>
                </a:lnTo>
                <a:lnTo>
                  <a:pt x="20449" y="55612"/>
                </a:lnTo>
                <a:lnTo>
                  <a:pt x="20592" y="55434"/>
                </a:lnTo>
                <a:lnTo>
                  <a:pt x="20770" y="55291"/>
                </a:lnTo>
                <a:lnTo>
                  <a:pt x="20948" y="55149"/>
                </a:lnTo>
                <a:lnTo>
                  <a:pt x="21126" y="55042"/>
                </a:lnTo>
                <a:lnTo>
                  <a:pt x="21803" y="54757"/>
                </a:lnTo>
                <a:lnTo>
                  <a:pt x="21946" y="55113"/>
                </a:lnTo>
                <a:lnTo>
                  <a:pt x="22302" y="56039"/>
                </a:lnTo>
                <a:lnTo>
                  <a:pt x="22872" y="57215"/>
                </a:lnTo>
                <a:lnTo>
                  <a:pt x="23192" y="57892"/>
                </a:lnTo>
                <a:lnTo>
                  <a:pt x="23620" y="58569"/>
                </a:lnTo>
                <a:lnTo>
                  <a:pt x="24047" y="59317"/>
                </a:lnTo>
                <a:lnTo>
                  <a:pt x="24546" y="60029"/>
                </a:lnTo>
                <a:lnTo>
                  <a:pt x="25081" y="60777"/>
                </a:lnTo>
                <a:lnTo>
                  <a:pt x="25651" y="61561"/>
                </a:lnTo>
                <a:lnTo>
                  <a:pt x="26221" y="62309"/>
                </a:lnTo>
                <a:lnTo>
                  <a:pt x="26862" y="63057"/>
                </a:lnTo>
                <a:lnTo>
                  <a:pt x="27503" y="63806"/>
                </a:lnTo>
                <a:lnTo>
                  <a:pt x="28180" y="64518"/>
                </a:lnTo>
                <a:lnTo>
                  <a:pt x="28821" y="65195"/>
                </a:lnTo>
                <a:lnTo>
                  <a:pt x="29498" y="65872"/>
                </a:lnTo>
                <a:lnTo>
                  <a:pt x="30175" y="66477"/>
                </a:lnTo>
                <a:lnTo>
                  <a:pt x="30852" y="67083"/>
                </a:lnTo>
                <a:lnTo>
                  <a:pt x="31493" y="67653"/>
                </a:lnTo>
                <a:lnTo>
                  <a:pt x="32134" y="68152"/>
                </a:lnTo>
                <a:lnTo>
                  <a:pt x="33274" y="69007"/>
                </a:lnTo>
                <a:lnTo>
                  <a:pt x="34236" y="69684"/>
                </a:lnTo>
                <a:lnTo>
                  <a:pt x="34949" y="70111"/>
                </a:lnTo>
                <a:lnTo>
                  <a:pt x="35305" y="70325"/>
                </a:lnTo>
                <a:lnTo>
                  <a:pt x="35697" y="70539"/>
                </a:lnTo>
                <a:lnTo>
                  <a:pt x="36053" y="70681"/>
                </a:lnTo>
                <a:lnTo>
                  <a:pt x="35376" y="75704"/>
                </a:lnTo>
                <a:lnTo>
                  <a:pt x="35020" y="78198"/>
                </a:lnTo>
                <a:lnTo>
                  <a:pt x="34699" y="80656"/>
                </a:lnTo>
                <a:lnTo>
                  <a:pt x="34414" y="82901"/>
                </a:lnTo>
                <a:lnTo>
                  <a:pt x="34201" y="85145"/>
                </a:lnTo>
                <a:lnTo>
                  <a:pt x="34022" y="87389"/>
                </a:lnTo>
                <a:lnTo>
                  <a:pt x="33951" y="88494"/>
                </a:lnTo>
                <a:lnTo>
                  <a:pt x="33916" y="89563"/>
                </a:lnTo>
                <a:lnTo>
                  <a:pt x="33595" y="97543"/>
                </a:lnTo>
                <a:lnTo>
                  <a:pt x="33132" y="110118"/>
                </a:lnTo>
                <a:lnTo>
                  <a:pt x="33061" y="111294"/>
                </a:lnTo>
                <a:lnTo>
                  <a:pt x="33061" y="112398"/>
                </a:lnTo>
                <a:lnTo>
                  <a:pt x="33061" y="114180"/>
                </a:lnTo>
                <a:lnTo>
                  <a:pt x="33096" y="116246"/>
                </a:lnTo>
                <a:lnTo>
                  <a:pt x="33132" y="118241"/>
                </a:lnTo>
                <a:lnTo>
                  <a:pt x="33239" y="120058"/>
                </a:lnTo>
                <a:lnTo>
                  <a:pt x="33346" y="121661"/>
                </a:lnTo>
                <a:lnTo>
                  <a:pt x="33452" y="123050"/>
                </a:lnTo>
                <a:lnTo>
                  <a:pt x="33595" y="124261"/>
                </a:lnTo>
                <a:lnTo>
                  <a:pt x="33666" y="124760"/>
                </a:lnTo>
                <a:lnTo>
                  <a:pt x="33773" y="125223"/>
                </a:lnTo>
                <a:lnTo>
                  <a:pt x="33916" y="125615"/>
                </a:lnTo>
                <a:lnTo>
                  <a:pt x="34094" y="125936"/>
                </a:lnTo>
                <a:lnTo>
                  <a:pt x="34307" y="126185"/>
                </a:lnTo>
                <a:lnTo>
                  <a:pt x="34414" y="126292"/>
                </a:lnTo>
                <a:lnTo>
                  <a:pt x="34557" y="126363"/>
                </a:lnTo>
                <a:lnTo>
                  <a:pt x="34699" y="126399"/>
                </a:lnTo>
                <a:lnTo>
                  <a:pt x="34984" y="126399"/>
                </a:lnTo>
                <a:lnTo>
                  <a:pt x="35162" y="126363"/>
                </a:lnTo>
                <a:lnTo>
                  <a:pt x="35341" y="126328"/>
                </a:lnTo>
                <a:lnTo>
                  <a:pt x="35519" y="126221"/>
                </a:lnTo>
                <a:lnTo>
                  <a:pt x="35875" y="125972"/>
                </a:lnTo>
                <a:lnTo>
                  <a:pt x="36267" y="125615"/>
                </a:lnTo>
                <a:lnTo>
                  <a:pt x="36659" y="125152"/>
                </a:lnTo>
                <a:lnTo>
                  <a:pt x="37051" y="124546"/>
                </a:lnTo>
                <a:lnTo>
                  <a:pt x="37407" y="123905"/>
                </a:lnTo>
                <a:lnTo>
                  <a:pt x="37763" y="123121"/>
                </a:lnTo>
                <a:lnTo>
                  <a:pt x="38048" y="122302"/>
                </a:lnTo>
                <a:lnTo>
                  <a:pt x="38298" y="121376"/>
                </a:lnTo>
                <a:lnTo>
                  <a:pt x="38476" y="120414"/>
                </a:lnTo>
                <a:lnTo>
                  <a:pt x="38654" y="119416"/>
                </a:lnTo>
                <a:lnTo>
                  <a:pt x="38761" y="118348"/>
                </a:lnTo>
                <a:lnTo>
                  <a:pt x="38796" y="117279"/>
                </a:lnTo>
                <a:lnTo>
                  <a:pt x="38796" y="116175"/>
                </a:lnTo>
                <a:lnTo>
                  <a:pt x="38725" y="114037"/>
                </a:lnTo>
                <a:lnTo>
                  <a:pt x="38654" y="112291"/>
                </a:lnTo>
                <a:lnTo>
                  <a:pt x="38618" y="111294"/>
                </a:lnTo>
                <a:lnTo>
                  <a:pt x="38618" y="110118"/>
                </a:lnTo>
                <a:lnTo>
                  <a:pt x="38511" y="97649"/>
                </a:lnTo>
                <a:lnTo>
                  <a:pt x="38440" y="90453"/>
                </a:lnTo>
                <a:lnTo>
                  <a:pt x="38974" y="90382"/>
                </a:lnTo>
                <a:lnTo>
                  <a:pt x="39509" y="90275"/>
                </a:lnTo>
                <a:lnTo>
                  <a:pt x="40079" y="90061"/>
                </a:lnTo>
                <a:lnTo>
                  <a:pt x="40649" y="89812"/>
                </a:lnTo>
                <a:lnTo>
                  <a:pt x="41397" y="89420"/>
                </a:lnTo>
                <a:lnTo>
                  <a:pt x="42003" y="89064"/>
                </a:lnTo>
                <a:lnTo>
                  <a:pt x="42715" y="88565"/>
                </a:lnTo>
                <a:lnTo>
                  <a:pt x="43534" y="87959"/>
                </a:lnTo>
                <a:lnTo>
                  <a:pt x="44425" y="87247"/>
                </a:lnTo>
                <a:lnTo>
                  <a:pt x="45387" y="86428"/>
                </a:lnTo>
                <a:lnTo>
                  <a:pt x="46384" y="85501"/>
                </a:lnTo>
                <a:lnTo>
                  <a:pt x="47453" y="84539"/>
                </a:lnTo>
                <a:lnTo>
                  <a:pt x="47988" y="84005"/>
                </a:lnTo>
                <a:lnTo>
                  <a:pt x="48273" y="83720"/>
                </a:lnTo>
                <a:lnTo>
                  <a:pt x="48558" y="83435"/>
                </a:lnTo>
                <a:lnTo>
                  <a:pt x="50766" y="80941"/>
                </a:lnTo>
                <a:lnTo>
                  <a:pt x="52868" y="78162"/>
                </a:lnTo>
                <a:lnTo>
                  <a:pt x="53153" y="77842"/>
                </a:lnTo>
                <a:lnTo>
                  <a:pt x="53403" y="77450"/>
                </a:lnTo>
                <a:lnTo>
                  <a:pt x="53866" y="76702"/>
                </a:lnTo>
                <a:lnTo>
                  <a:pt x="54863" y="75241"/>
                </a:lnTo>
                <a:lnTo>
                  <a:pt x="55718" y="73816"/>
                </a:lnTo>
                <a:lnTo>
                  <a:pt x="56538" y="72391"/>
                </a:lnTo>
                <a:lnTo>
                  <a:pt x="57321" y="71002"/>
                </a:lnTo>
                <a:lnTo>
                  <a:pt x="58034" y="69577"/>
                </a:lnTo>
                <a:lnTo>
                  <a:pt x="58675" y="68223"/>
                </a:lnTo>
                <a:lnTo>
                  <a:pt x="59281" y="66905"/>
                </a:lnTo>
                <a:lnTo>
                  <a:pt x="59815" y="65622"/>
                </a:lnTo>
                <a:lnTo>
                  <a:pt x="60314" y="64376"/>
                </a:lnTo>
                <a:lnTo>
                  <a:pt x="60456" y="64269"/>
                </a:lnTo>
                <a:lnTo>
                  <a:pt x="60563" y="64126"/>
                </a:lnTo>
                <a:lnTo>
                  <a:pt x="60670" y="63912"/>
                </a:lnTo>
                <a:lnTo>
                  <a:pt x="60741" y="63699"/>
                </a:lnTo>
                <a:lnTo>
                  <a:pt x="60813" y="63485"/>
                </a:lnTo>
                <a:lnTo>
                  <a:pt x="60848" y="63271"/>
                </a:lnTo>
                <a:lnTo>
                  <a:pt x="60848" y="63236"/>
                </a:lnTo>
                <a:lnTo>
                  <a:pt x="60920" y="63200"/>
                </a:lnTo>
                <a:lnTo>
                  <a:pt x="61133" y="63057"/>
                </a:lnTo>
                <a:lnTo>
                  <a:pt x="61205" y="63378"/>
                </a:lnTo>
                <a:lnTo>
                  <a:pt x="61276" y="63485"/>
                </a:lnTo>
                <a:lnTo>
                  <a:pt x="61347" y="63592"/>
                </a:lnTo>
                <a:lnTo>
                  <a:pt x="61454" y="63663"/>
                </a:lnTo>
                <a:lnTo>
                  <a:pt x="61561" y="63699"/>
                </a:lnTo>
                <a:lnTo>
                  <a:pt x="61703" y="63699"/>
                </a:lnTo>
                <a:lnTo>
                  <a:pt x="61739" y="63627"/>
                </a:lnTo>
                <a:lnTo>
                  <a:pt x="61703" y="63592"/>
                </a:lnTo>
                <a:lnTo>
                  <a:pt x="61668" y="63521"/>
                </a:lnTo>
                <a:lnTo>
                  <a:pt x="61668" y="63485"/>
                </a:lnTo>
                <a:lnTo>
                  <a:pt x="62095" y="63485"/>
                </a:lnTo>
                <a:lnTo>
                  <a:pt x="62166" y="63592"/>
                </a:lnTo>
                <a:lnTo>
                  <a:pt x="62273" y="63699"/>
                </a:lnTo>
                <a:lnTo>
                  <a:pt x="62416" y="63734"/>
                </a:lnTo>
                <a:lnTo>
                  <a:pt x="62523" y="63770"/>
                </a:lnTo>
                <a:lnTo>
                  <a:pt x="62487" y="64126"/>
                </a:lnTo>
                <a:lnTo>
                  <a:pt x="62487" y="64233"/>
                </a:lnTo>
                <a:lnTo>
                  <a:pt x="62558" y="64304"/>
                </a:lnTo>
                <a:lnTo>
                  <a:pt x="62665" y="64376"/>
                </a:lnTo>
                <a:lnTo>
                  <a:pt x="62915" y="64376"/>
                </a:lnTo>
                <a:lnTo>
                  <a:pt x="63057" y="64411"/>
                </a:lnTo>
                <a:lnTo>
                  <a:pt x="63093" y="64482"/>
                </a:lnTo>
                <a:lnTo>
                  <a:pt x="63164" y="64732"/>
                </a:lnTo>
                <a:lnTo>
                  <a:pt x="63342" y="65017"/>
                </a:lnTo>
                <a:lnTo>
                  <a:pt x="63449" y="65159"/>
                </a:lnTo>
                <a:lnTo>
                  <a:pt x="63591" y="65266"/>
                </a:lnTo>
                <a:lnTo>
                  <a:pt x="63734" y="65337"/>
                </a:lnTo>
                <a:lnTo>
                  <a:pt x="63876" y="65409"/>
                </a:lnTo>
                <a:lnTo>
                  <a:pt x="63983" y="65409"/>
                </a:lnTo>
                <a:lnTo>
                  <a:pt x="64126" y="65373"/>
                </a:lnTo>
                <a:lnTo>
                  <a:pt x="64411" y="65302"/>
                </a:lnTo>
                <a:lnTo>
                  <a:pt x="64482" y="65516"/>
                </a:lnTo>
                <a:lnTo>
                  <a:pt x="64553" y="65694"/>
                </a:lnTo>
                <a:lnTo>
                  <a:pt x="64910" y="66157"/>
                </a:lnTo>
                <a:lnTo>
                  <a:pt x="64981" y="66264"/>
                </a:lnTo>
                <a:lnTo>
                  <a:pt x="64981" y="66513"/>
                </a:lnTo>
                <a:lnTo>
                  <a:pt x="64945" y="66798"/>
                </a:lnTo>
                <a:lnTo>
                  <a:pt x="64838" y="66905"/>
                </a:lnTo>
                <a:lnTo>
                  <a:pt x="64767" y="67012"/>
                </a:lnTo>
                <a:lnTo>
                  <a:pt x="64696" y="67119"/>
                </a:lnTo>
                <a:lnTo>
                  <a:pt x="64660" y="67261"/>
                </a:lnTo>
                <a:lnTo>
                  <a:pt x="64660" y="67760"/>
                </a:lnTo>
                <a:lnTo>
                  <a:pt x="64660" y="68223"/>
                </a:lnTo>
                <a:lnTo>
                  <a:pt x="64731" y="68437"/>
                </a:lnTo>
                <a:lnTo>
                  <a:pt x="64838" y="68579"/>
                </a:lnTo>
                <a:lnTo>
                  <a:pt x="65016" y="68722"/>
                </a:lnTo>
                <a:lnTo>
                  <a:pt x="65195" y="68793"/>
                </a:lnTo>
                <a:lnTo>
                  <a:pt x="65480" y="69327"/>
                </a:lnTo>
                <a:lnTo>
                  <a:pt x="65515" y="69506"/>
                </a:lnTo>
                <a:lnTo>
                  <a:pt x="65515" y="69684"/>
                </a:lnTo>
                <a:lnTo>
                  <a:pt x="65515" y="69755"/>
                </a:lnTo>
                <a:lnTo>
                  <a:pt x="65586" y="69791"/>
                </a:lnTo>
                <a:lnTo>
                  <a:pt x="65693" y="69826"/>
                </a:lnTo>
                <a:lnTo>
                  <a:pt x="65836" y="69862"/>
                </a:lnTo>
                <a:lnTo>
                  <a:pt x="65978" y="69862"/>
                </a:lnTo>
                <a:lnTo>
                  <a:pt x="66156" y="69933"/>
                </a:lnTo>
                <a:lnTo>
                  <a:pt x="66335" y="70040"/>
                </a:lnTo>
                <a:lnTo>
                  <a:pt x="66477" y="70147"/>
                </a:lnTo>
                <a:lnTo>
                  <a:pt x="66584" y="70218"/>
                </a:lnTo>
                <a:lnTo>
                  <a:pt x="66655" y="70289"/>
                </a:lnTo>
                <a:lnTo>
                  <a:pt x="66726" y="70289"/>
                </a:lnTo>
                <a:lnTo>
                  <a:pt x="66762" y="70254"/>
                </a:lnTo>
                <a:lnTo>
                  <a:pt x="66833" y="70147"/>
                </a:lnTo>
                <a:lnTo>
                  <a:pt x="67190" y="70111"/>
                </a:lnTo>
                <a:lnTo>
                  <a:pt x="67225" y="70111"/>
                </a:lnTo>
                <a:lnTo>
                  <a:pt x="67296" y="70076"/>
                </a:lnTo>
                <a:lnTo>
                  <a:pt x="67439" y="70076"/>
                </a:lnTo>
                <a:lnTo>
                  <a:pt x="67546" y="70004"/>
                </a:lnTo>
                <a:lnTo>
                  <a:pt x="67688" y="70111"/>
                </a:lnTo>
                <a:lnTo>
                  <a:pt x="67831" y="70218"/>
                </a:lnTo>
                <a:lnTo>
                  <a:pt x="67973" y="70289"/>
                </a:lnTo>
                <a:lnTo>
                  <a:pt x="68187" y="70361"/>
                </a:lnTo>
                <a:lnTo>
                  <a:pt x="68187" y="70503"/>
                </a:lnTo>
                <a:lnTo>
                  <a:pt x="68223" y="70646"/>
                </a:lnTo>
                <a:lnTo>
                  <a:pt x="68330" y="70824"/>
                </a:lnTo>
                <a:lnTo>
                  <a:pt x="68472" y="71002"/>
                </a:lnTo>
                <a:lnTo>
                  <a:pt x="68650" y="71073"/>
                </a:lnTo>
                <a:lnTo>
                  <a:pt x="68828" y="71109"/>
                </a:lnTo>
                <a:lnTo>
                  <a:pt x="69149" y="71109"/>
                </a:lnTo>
                <a:lnTo>
                  <a:pt x="69256" y="71144"/>
                </a:lnTo>
                <a:lnTo>
                  <a:pt x="69291" y="71216"/>
                </a:lnTo>
                <a:lnTo>
                  <a:pt x="69363" y="71322"/>
                </a:lnTo>
                <a:lnTo>
                  <a:pt x="69434" y="71394"/>
                </a:lnTo>
                <a:lnTo>
                  <a:pt x="69505" y="71358"/>
                </a:lnTo>
                <a:lnTo>
                  <a:pt x="69576" y="71216"/>
                </a:lnTo>
                <a:lnTo>
                  <a:pt x="69648" y="71180"/>
                </a:lnTo>
                <a:lnTo>
                  <a:pt x="69755" y="71144"/>
                </a:lnTo>
                <a:lnTo>
                  <a:pt x="69897" y="71180"/>
                </a:lnTo>
                <a:lnTo>
                  <a:pt x="70040" y="71216"/>
                </a:lnTo>
                <a:lnTo>
                  <a:pt x="70218" y="71251"/>
                </a:lnTo>
                <a:lnTo>
                  <a:pt x="70396" y="71251"/>
                </a:lnTo>
                <a:lnTo>
                  <a:pt x="70610" y="71216"/>
                </a:lnTo>
                <a:lnTo>
                  <a:pt x="70752" y="71144"/>
                </a:lnTo>
                <a:lnTo>
                  <a:pt x="70823" y="71073"/>
                </a:lnTo>
                <a:lnTo>
                  <a:pt x="70895" y="71002"/>
                </a:lnTo>
                <a:lnTo>
                  <a:pt x="71108" y="70966"/>
                </a:lnTo>
                <a:lnTo>
                  <a:pt x="71358" y="71002"/>
                </a:lnTo>
                <a:lnTo>
                  <a:pt x="71643" y="71109"/>
                </a:lnTo>
                <a:lnTo>
                  <a:pt x="71750" y="71180"/>
                </a:lnTo>
                <a:lnTo>
                  <a:pt x="71785" y="71251"/>
                </a:lnTo>
                <a:lnTo>
                  <a:pt x="71821" y="71287"/>
                </a:lnTo>
                <a:lnTo>
                  <a:pt x="71892" y="71287"/>
                </a:lnTo>
                <a:lnTo>
                  <a:pt x="72248" y="71251"/>
                </a:lnTo>
                <a:lnTo>
                  <a:pt x="72391" y="71180"/>
                </a:lnTo>
                <a:lnTo>
                  <a:pt x="72640" y="71465"/>
                </a:lnTo>
                <a:lnTo>
                  <a:pt x="72925" y="71643"/>
                </a:lnTo>
                <a:lnTo>
                  <a:pt x="73068" y="71714"/>
                </a:lnTo>
                <a:lnTo>
                  <a:pt x="72961" y="71999"/>
                </a:lnTo>
                <a:lnTo>
                  <a:pt x="72890" y="72177"/>
                </a:lnTo>
                <a:lnTo>
                  <a:pt x="72854" y="72356"/>
                </a:lnTo>
                <a:lnTo>
                  <a:pt x="72854" y="72498"/>
                </a:lnTo>
                <a:lnTo>
                  <a:pt x="72925" y="72605"/>
                </a:lnTo>
                <a:lnTo>
                  <a:pt x="73032" y="72712"/>
                </a:lnTo>
                <a:lnTo>
                  <a:pt x="73673" y="73032"/>
                </a:lnTo>
                <a:lnTo>
                  <a:pt x="73887" y="73175"/>
                </a:lnTo>
                <a:lnTo>
                  <a:pt x="74030" y="73246"/>
                </a:lnTo>
                <a:lnTo>
                  <a:pt x="74065" y="73317"/>
                </a:lnTo>
                <a:lnTo>
                  <a:pt x="74136" y="73317"/>
                </a:lnTo>
                <a:lnTo>
                  <a:pt x="74528" y="73282"/>
                </a:lnTo>
                <a:lnTo>
                  <a:pt x="74671" y="73246"/>
                </a:lnTo>
                <a:lnTo>
                  <a:pt x="74813" y="73139"/>
                </a:lnTo>
                <a:lnTo>
                  <a:pt x="74991" y="73032"/>
                </a:lnTo>
                <a:lnTo>
                  <a:pt x="75134" y="72926"/>
                </a:lnTo>
                <a:lnTo>
                  <a:pt x="75277" y="72747"/>
                </a:lnTo>
                <a:lnTo>
                  <a:pt x="75383" y="72534"/>
                </a:lnTo>
                <a:lnTo>
                  <a:pt x="75455" y="72356"/>
                </a:lnTo>
                <a:lnTo>
                  <a:pt x="75490" y="72142"/>
                </a:lnTo>
                <a:lnTo>
                  <a:pt x="75455" y="71999"/>
                </a:lnTo>
                <a:lnTo>
                  <a:pt x="75455" y="71786"/>
                </a:lnTo>
                <a:lnTo>
                  <a:pt x="75526" y="71821"/>
                </a:lnTo>
                <a:lnTo>
                  <a:pt x="75668" y="71857"/>
                </a:lnTo>
                <a:lnTo>
                  <a:pt x="75775" y="71821"/>
                </a:lnTo>
                <a:lnTo>
                  <a:pt x="75882" y="71714"/>
                </a:lnTo>
                <a:lnTo>
                  <a:pt x="75953" y="71572"/>
                </a:lnTo>
                <a:lnTo>
                  <a:pt x="76025" y="71322"/>
                </a:lnTo>
                <a:lnTo>
                  <a:pt x="76310" y="71216"/>
                </a:lnTo>
                <a:lnTo>
                  <a:pt x="76844" y="70966"/>
                </a:lnTo>
                <a:lnTo>
                  <a:pt x="76951" y="70895"/>
                </a:lnTo>
                <a:lnTo>
                  <a:pt x="77022" y="70788"/>
                </a:lnTo>
                <a:lnTo>
                  <a:pt x="77022" y="70646"/>
                </a:lnTo>
                <a:lnTo>
                  <a:pt x="76951" y="70503"/>
                </a:lnTo>
                <a:lnTo>
                  <a:pt x="76488" y="69933"/>
                </a:lnTo>
                <a:lnTo>
                  <a:pt x="76417" y="69826"/>
                </a:lnTo>
                <a:lnTo>
                  <a:pt x="76345" y="69684"/>
                </a:lnTo>
                <a:lnTo>
                  <a:pt x="76310" y="69541"/>
                </a:lnTo>
                <a:lnTo>
                  <a:pt x="76274" y="69434"/>
                </a:lnTo>
                <a:lnTo>
                  <a:pt x="76310" y="69221"/>
                </a:lnTo>
                <a:lnTo>
                  <a:pt x="76345" y="69078"/>
                </a:lnTo>
                <a:lnTo>
                  <a:pt x="76310" y="69042"/>
                </a:lnTo>
                <a:lnTo>
                  <a:pt x="76238" y="68971"/>
                </a:lnTo>
                <a:lnTo>
                  <a:pt x="75953" y="68864"/>
                </a:lnTo>
                <a:lnTo>
                  <a:pt x="75562" y="68757"/>
                </a:lnTo>
                <a:lnTo>
                  <a:pt x="75241" y="68722"/>
                </a:lnTo>
                <a:lnTo>
                  <a:pt x="75027" y="68722"/>
                </a:lnTo>
                <a:lnTo>
                  <a:pt x="74991" y="68615"/>
                </a:lnTo>
                <a:lnTo>
                  <a:pt x="74956" y="68544"/>
                </a:lnTo>
                <a:lnTo>
                  <a:pt x="74778" y="68401"/>
                </a:lnTo>
                <a:lnTo>
                  <a:pt x="74813" y="68366"/>
                </a:lnTo>
                <a:lnTo>
                  <a:pt x="74849" y="68330"/>
                </a:lnTo>
                <a:lnTo>
                  <a:pt x="74885" y="68330"/>
                </a:lnTo>
                <a:lnTo>
                  <a:pt x="74920" y="68437"/>
                </a:lnTo>
                <a:lnTo>
                  <a:pt x="74991" y="68544"/>
                </a:lnTo>
                <a:lnTo>
                  <a:pt x="74991" y="68508"/>
                </a:lnTo>
                <a:lnTo>
                  <a:pt x="75027" y="68544"/>
                </a:lnTo>
                <a:lnTo>
                  <a:pt x="75170" y="68544"/>
                </a:lnTo>
                <a:lnTo>
                  <a:pt x="75562" y="68508"/>
                </a:lnTo>
                <a:lnTo>
                  <a:pt x="75740" y="68472"/>
                </a:lnTo>
                <a:lnTo>
                  <a:pt x="75882" y="68401"/>
                </a:lnTo>
                <a:lnTo>
                  <a:pt x="75953" y="68330"/>
                </a:lnTo>
                <a:lnTo>
                  <a:pt x="75953" y="68294"/>
                </a:lnTo>
                <a:lnTo>
                  <a:pt x="75918" y="68259"/>
                </a:lnTo>
                <a:lnTo>
                  <a:pt x="75847" y="68152"/>
                </a:lnTo>
                <a:lnTo>
                  <a:pt x="75811" y="68045"/>
                </a:lnTo>
                <a:lnTo>
                  <a:pt x="75811" y="67938"/>
                </a:lnTo>
                <a:lnTo>
                  <a:pt x="75847" y="67867"/>
                </a:lnTo>
                <a:lnTo>
                  <a:pt x="75847" y="67760"/>
                </a:lnTo>
                <a:lnTo>
                  <a:pt x="75882" y="67617"/>
                </a:lnTo>
                <a:lnTo>
                  <a:pt x="75847" y="67368"/>
                </a:lnTo>
                <a:lnTo>
                  <a:pt x="75775" y="67119"/>
                </a:lnTo>
                <a:lnTo>
                  <a:pt x="75775" y="67083"/>
                </a:lnTo>
                <a:lnTo>
                  <a:pt x="75918" y="67047"/>
                </a:lnTo>
                <a:lnTo>
                  <a:pt x="75989" y="66976"/>
                </a:lnTo>
                <a:lnTo>
                  <a:pt x="76025" y="66905"/>
                </a:lnTo>
                <a:lnTo>
                  <a:pt x="76025" y="66798"/>
                </a:lnTo>
                <a:lnTo>
                  <a:pt x="76025" y="66727"/>
                </a:lnTo>
                <a:lnTo>
                  <a:pt x="76060" y="66691"/>
                </a:lnTo>
                <a:lnTo>
                  <a:pt x="76132" y="66691"/>
                </a:lnTo>
                <a:lnTo>
                  <a:pt x="76238" y="66727"/>
                </a:lnTo>
                <a:lnTo>
                  <a:pt x="76488" y="66798"/>
                </a:lnTo>
                <a:lnTo>
                  <a:pt x="76630" y="66834"/>
                </a:lnTo>
                <a:lnTo>
                  <a:pt x="76702" y="66798"/>
                </a:lnTo>
                <a:lnTo>
                  <a:pt x="76737" y="66727"/>
                </a:lnTo>
                <a:lnTo>
                  <a:pt x="76844" y="66620"/>
                </a:lnTo>
                <a:lnTo>
                  <a:pt x="77093" y="66477"/>
                </a:lnTo>
                <a:lnTo>
                  <a:pt x="77236" y="66371"/>
                </a:lnTo>
                <a:lnTo>
                  <a:pt x="77343" y="66228"/>
                </a:lnTo>
                <a:lnTo>
                  <a:pt x="77414" y="66050"/>
                </a:lnTo>
                <a:lnTo>
                  <a:pt x="77414" y="65872"/>
                </a:lnTo>
                <a:lnTo>
                  <a:pt x="77343" y="65694"/>
                </a:lnTo>
                <a:lnTo>
                  <a:pt x="77272" y="65516"/>
                </a:lnTo>
                <a:lnTo>
                  <a:pt x="77165" y="65373"/>
                </a:lnTo>
                <a:lnTo>
                  <a:pt x="77058" y="65231"/>
                </a:lnTo>
                <a:lnTo>
                  <a:pt x="76915" y="65088"/>
                </a:lnTo>
                <a:lnTo>
                  <a:pt x="76844" y="64946"/>
                </a:lnTo>
                <a:lnTo>
                  <a:pt x="76773" y="64803"/>
                </a:lnTo>
                <a:lnTo>
                  <a:pt x="76773" y="64696"/>
                </a:lnTo>
                <a:lnTo>
                  <a:pt x="76737" y="64589"/>
                </a:lnTo>
                <a:lnTo>
                  <a:pt x="76666" y="64482"/>
                </a:lnTo>
                <a:lnTo>
                  <a:pt x="76559" y="64411"/>
                </a:lnTo>
                <a:lnTo>
                  <a:pt x="76381" y="64376"/>
                </a:lnTo>
                <a:lnTo>
                  <a:pt x="75989" y="64340"/>
                </a:lnTo>
                <a:lnTo>
                  <a:pt x="75668" y="64376"/>
                </a:lnTo>
                <a:lnTo>
                  <a:pt x="75490" y="64447"/>
                </a:lnTo>
                <a:lnTo>
                  <a:pt x="75241" y="64162"/>
                </a:lnTo>
                <a:lnTo>
                  <a:pt x="75134" y="64055"/>
                </a:lnTo>
                <a:lnTo>
                  <a:pt x="75027" y="63948"/>
                </a:lnTo>
                <a:lnTo>
                  <a:pt x="74991" y="63948"/>
                </a:lnTo>
                <a:lnTo>
                  <a:pt x="75098" y="63841"/>
                </a:lnTo>
                <a:lnTo>
                  <a:pt x="75134" y="63699"/>
                </a:lnTo>
                <a:lnTo>
                  <a:pt x="75170" y="63592"/>
                </a:lnTo>
                <a:lnTo>
                  <a:pt x="75170" y="63449"/>
                </a:lnTo>
                <a:lnTo>
                  <a:pt x="75562" y="63342"/>
                </a:lnTo>
                <a:lnTo>
                  <a:pt x="75740" y="63236"/>
                </a:lnTo>
                <a:lnTo>
                  <a:pt x="75882" y="63129"/>
                </a:lnTo>
                <a:lnTo>
                  <a:pt x="76025" y="62951"/>
                </a:lnTo>
                <a:lnTo>
                  <a:pt x="76096" y="62808"/>
                </a:lnTo>
                <a:lnTo>
                  <a:pt x="76132" y="62594"/>
                </a:lnTo>
                <a:lnTo>
                  <a:pt x="76167" y="62381"/>
                </a:lnTo>
                <a:lnTo>
                  <a:pt x="76167" y="62131"/>
                </a:lnTo>
                <a:lnTo>
                  <a:pt x="76167" y="61917"/>
                </a:lnTo>
                <a:lnTo>
                  <a:pt x="76096" y="61739"/>
                </a:lnTo>
                <a:lnTo>
                  <a:pt x="75953" y="61561"/>
                </a:lnTo>
                <a:lnTo>
                  <a:pt x="75811" y="61419"/>
                </a:lnTo>
                <a:lnTo>
                  <a:pt x="75597" y="61312"/>
                </a:lnTo>
                <a:lnTo>
                  <a:pt x="75312" y="61241"/>
                </a:lnTo>
                <a:lnTo>
                  <a:pt x="75419" y="60956"/>
                </a:lnTo>
                <a:lnTo>
                  <a:pt x="75455" y="60599"/>
                </a:lnTo>
                <a:lnTo>
                  <a:pt x="75455" y="60564"/>
                </a:lnTo>
                <a:lnTo>
                  <a:pt x="75526" y="60421"/>
                </a:lnTo>
                <a:lnTo>
                  <a:pt x="75562" y="60243"/>
                </a:lnTo>
                <a:lnTo>
                  <a:pt x="75562" y="60065"/>
                </a:lnTo>
                <a:lnTo>
                  <a:pt x="75526" y="59887"/>
                </a:lnTo>
                <a:lnTo>
                  <a:pt x="75455" y="59744"/>
                </a:lnTo>
                <a:lnTo>
                  <a:pt x="75383" y="59602"/>
                </a:lnTo>
                <a:lnTo>
                  <a:pt x="75241" y="59495"/>
                </a:lnTo>
                <a:lnTo>
                  <a:pt x="75098" y="59424"/>
                </a:lnTo>
                <a:lnTo>
                  <a:pt x="74991" y="59352"/>
                </a:lnTo>
                <a:lnTo>
                  <a:pt x="74457" y="59246"/>
                </a:lnTo>
                <a:lnTo>
                  <a:pt x="74208" y="59246"/>
                </a:lnTo>
                <a:lnTo>
                  <a:pt x="74101" y="59103"/>
                </a:lnTo>
                <a:lnTo>
                  <a:pt x="73958" y="59032"/>
                </a:lnTo>
                <a:lnTo>
                  <a:pt x="73709" y="58889"/>
                </a:lnTo>
                <a:lnTo>
                  <a:pt x="73460" y="58747"/>
                </a:lnTo>
                <a:lnTo>
                  <a:pt x="73353" y="58675"/>
                </a:lnTo>
                <a:lnTo>
                  <a:pt x="72818" y="58675"/>
                </a:lnTo>
                <a:lnTo>
                  <a:pt x="72747" y="58711"/>
                </a:lnTo>
                <a:lnTo>
                  <a:pt x="72818" y="58640"/>
                </a:lnTo>
                <a:lnTo>
                  <a:pt x="72890" y="58497"/>
                </a:lnTo>
                <a:lnTo>
                  <a:pt x="72925" y="58355"/>
                </a:lnTo>
                <a:lnTo>
                  <a:pt x="72890" y="58212"/>
                </a:lnTo>
                <a:lnTo>
                  <a:pt x="72854" y="58105"/>
                </a:lnTo>
                <a:lnTo>
                  <a:pt x="72640" y="57820"/>
                </a:lnTo>
                <a:lnTo>
                  <a:pt x="72462" y="57607"/>
                </a:lnTo>
                <a:lnTo>
                  <a:pt x="72391" y="57571"/>
                </a:lnTo>
                <a:lnTo>
                  <a:pt x="72391" y="57535"/>
                </a:lnTo>
                <a:lnTo>
                  <a:pt x="72284" y="57393"/>
                </a:lnTo>
                <a:lnTo>
                  <a:pt x="72177" y="57215"/>
                </a:lnTo>
                <a:lnTo>
                  <a:pt x="72035" y="57108"/>
                </a:lnTo>
                <a:lnTo>
                  <a:pt x="71892" y="57001"/>
                </a:lnTo>
                <a:lnTo>
                  <a:pt x="71750" y="56965"/>
                </a:lnTo>
                <a:lnTo>
                  <a:pt x="71678" y="56965"/>
                </a:lnTo>
                <a:lnTo>
                  <a:pt x="71607" y="57037"/>
                </a:lnTo>
                <a:lnTo>
                  <a:pt x="71607" y="57144"/>
                </a:lnTo>
                <a:lnTo>
                  <a:pt x="71714" y="57714"/>
                </a:lnTo>
                <a:lnTo>
                  <a:pt x="71750" y="57892"/>
                </a:lnTo>
                <a:lnTo>
                  <a:pt x="71821" y="58070"/>
                </a:lnTo>
                <a:lnTo>
                  <a:pt x="71821" y="58141"/>
                </a:lnTo>
                <a:lnTo>
                  <a:pt x="71785" y="58212"/>
                </a:lnTo>
                <a:lnTo>
                  <a:pt x="71714" y="58284"/>
                </a:lnTo>
                <a:lnTo>
                  <a:pt x="71607" y="58284"/>
                </a:lnTo>
                <a:lnTo>
                  <a:pt x="71536" y="58319"/>
                </a:lnTo>
                <a:lnTo>
                  <a:pt x="71500" y="58390"/>
                </a:lnTo>
                <a:lnTo>
                  <a:pt x="71500" y="58462"/>
                </a:lnTo>
                <a:lnTo>
                  <a:pt x="71571" y="58569"/>
                </a:lnTo>
                <a:lnTo>
                  <a:pt x="71678" y="58675"/>
                </a:lnTo>
                <a:lnTo>
                  <a:pt x="71785" y="58711"/>
                </a:lnTo>
                <a:lnTo>
                  <a:pt x="71892" y="58711"/>
                </a:lnTo>
                <a:lnTo>
                  <a:pt x="71999" y="58675"/>
                </a:lnTo>
                <a:lnTo>
                  <a:pt x="72213" y="58390"/>
                </a:lnTo>
                <a:lnTo>
                  <a:pt x="72248" y="58533"/>
                </a:lnTo>
                <a:lnTo>
                  <a:pt x="72248" y="58747"/>
                </a:lnTo>
                <a:lnTo>
                  <a:pt x="72177" y="59032"/>
                </a:lnTo>
                <a:lnTo>
                  <a:pt x="72177" y="59067"/>
                </a:lnTo>
                <a:lnTo>
                  <a:pt x="72035" y="59210"/>
                </a:lnTo>
                <a:lnTo>
                  <a:pt x="71892" y="59317"/>
                </a:lnTo>
                <a:lnTo>
                  <a:pt x="71678" y="59424"/>
                </a:lnTo>
                <a:lnTo>
                  <a:pt x="71500" y="59495"/>
                </a:lnTo>
                <a:lnTo>
                  <a:pt x="71286" y="59531"/>
                </a:lnTo>
                <a:lnTo>
                  <a:pt x="71251" y="59352"/>
                </a:lnTo>
                <a:lnTo>
                  <a:pt x="71180" y="59139"/>
                </a:lnTo>
                <a:lnTo>
                  <a:pt x="71073" y="58960"/>
                </a:lnTo>
                <a:lnTo>
                  <a:pt x="70930" y="58818"/>
                </a:lnTo>
                <a:lnTo>
                  <a:pt x="70752" y="58711"/>
                </a:lnTo>
                <a:lnTo>
                  <a:pt x="70752" y="58675"/>
                </a:lnTo>
                <a:lnTo>
                  <a:pt x="70823" y="58569"/>
                </a:lnTo>
                <a:lnTo>
                  <a:pt x="70895" y="58426"/>
                </a:lnTo>
                <a:lnTo>
                  <a:pt x="70930" y="58105"/>
                </a:lnTo>
                <a:lnTo>
                  <a:pt x="70895" y="57785"/>
                </a:lnTo>
                <a:lnTo>
                  <a:pt x="70895" y="57678"/>
                </a:lnTo>
                <a:lnTo>
                  <a:pt x="70823" y="57571"/>
                </a:lnTo>
                <a:lnTo>
                  <a:pt x="70681" y="57393"/>
                </a:lnTo>
                <a:lnTo>
                  <a:pt x="70716" y="57179"/>
                </a:lnTo>
                <a:lnTo>
                  <a:pt x="70681" y="57001"/>
                </a:lnTo>
                <a:lnTo>
                  <a:pt x="70503" y="56538"/>
                </a:lnTo>
                <a:lnTo>
                  <a:pt x="70360" y="56182"/>
                </a:lnTo>
                <a:lnTo>
                  <a:pt x="70289" y="56075"/>
                </a:lnTo>
                <a:lnTo>
                  <a:pt x="70182" y="55932"/>
                </a:lnTo>
                <a:lnTo>
                  <a:pt x="70040" y="55825"/>
                </a:lnTo>
                <a:lnTo>
                  <a:pt x="69897" y="55754"/>
                </a:lnTo>
                <a:lnTo>
                  <a:pt x="69719" y="55647"/>
                </a:lnTo>
                <a:lnTo>
                  <a:pt x="69861" y="55540"/>
                </a:lnTo>
                <a:lnTo>
                  <a:pt x="69933" y="55469"/>
                </a:lnTo>
                <a:lnTo>
                  <a:pt x="69968" y="55362"/>
                </a:lnTo>
                <a:lnTo>
                  <a:pt x="70040" y="55291"/>
                </a:lnTo>
                <a:lnTo>
                  <a:pt x="70040" y="55184"/>
                </a:lnTo>
                <a:lnTo>
                  <a:pt x="70040" y="55077"/>
                </a:lnTo>
                <a:lnTo>
                  <a:pt x="70004" y="54970"/>
                </a:lnTo>
                <a:lnTo>
                  <a:pt x="69968" y="54864"/>
                </a:lnTo>
                <a:lnTo>
                  <a:pt x="69897" y="54792"/>
                </a:lnTo>
                <a:lnTo>
                  <a:pt x="69719" y="54614"/>
                </a:lnTo>
                <a:lnTo>
                  <a:pt x="69755" y="54472"/>
                </a:lnTo>
                <a:lnTo>
                  <a:pt x="69719" y="53866"/>
                </a:lnTo>
                <a:lnTo>
                  <a:pt x="69755" y="53296"/>
                </a:lnTo>
                <a:lnTo>
                  <a:pt x="69755" y="53189"/>
                </a:lnTo>
                <a:lnTo>
                  <a:pt x="69755" y="53047"/>
                </a:lnTo>
                <a:lnTo>
                  <a:pt x="69683" y="52940"/>
                </a:lnTo>
                <a:lnTo>
                  <a:pt x="69648" y="52869"/>
                </a:lnTo>
                <a:lnTo>
                  <a:pt x="69576" y="52762"/>
                </a:lnTo>
                <a:lnTo>
                  <a:pt x="69470" y="52726"/>
                </a:lnTo>
                <a:lnTo>
                  <a:pt x="69363" y="52655"/>
                </a:lnTo>
                <a:lnTo>
                  <a:pt x="69256" y="52619"/>
                </a:lnTo>
                <a:lnTo>
                  <a:pt x="69042" y="52619"/>
                </a:lnTo>
                <a:lnTo>
                  <a:pt x="68935" y="52263"/>
                </a:lnTo>
                <a:lnTo>
                  <a:pt x="68828" y="51978"/>
                </a:lnTo>
                <a:lnTo>
                  <a:pt x="68721" y="51800"/>
                </a:lnTo>
                <a:lnTo>
                  <a:pt x="68650" y="51764"/>
                </a:lnTo>
                <a:lnTo>
                  <a:pt x="68472" y="51764"/>
                </a:lnTo>
                <a:lnTo>
                  <a:pt x="68223" y="51693"/>
                </a:lnTo>
                <a:lnTo>
                  <a:pt x="68045" y="51622"/>
                </a:lnTo>
                <a:lnTo>
                  <a:pt x="67866" y="51479"/>
                </a:lnTo>
                <a:lnTo>
                  <a:pt x="67688" y="51301"/>
                </a:lnTo>
                <a:lnTo>
                  <a:pt x="67510" y="51159"/>
                </a:lnTo>
                <a:lnTo>
                  <a:pt x="67439" y="51087"/>
                </a:lnTo>
                <a:lnTo>
                  <a:pt x="67332" y="51016"/>
                </a:lnTo>
                <a:lnTo>
                  <a:pt x="67225" y="50980"/>
                </a:lnTo>
                <a:lnTo>
                  <a:pt x="67083" y="50980"/>
                </a:lnTo>
                <a:lnTo>
                  <a:pt x="66833" y="51016"/>
                </a:lnTo>
                <a:lnTo>
                  <a:pt x="66691" y="51052"/>
                </a:lnTo>
                <a:lnTo>
                  <a:pt x="66584" y="51123"/>
                </a:lnTo>
                <a:lnTo>
                  <a:pt x="66548" y="51159"/>
                </a:lnTo>
                <a:lnTo>
                  <a:pt x="66299" y="51337"/>
                </a:lnTo>
                <a:lnTo>
                  <a:pt x="66121" y="51550"/>
                </a:lnTo>
                <a:lnTo>
                  <a:pt x="65836" y="51622"/>
                </a:lnTo>
                <a:lnTo>
                  <a:pt x="65658" y="51622"/>
                </a:lnTo>
                <a:lnTo>
                  <a:pt x="65515" y="51586"/>
                </a:lnTo>
                <a:lnTo>
                  <a:pt x="65337" y="51515"/>
                </a:lnTo>
                <a:lnTo>
                  <a:pt x="65195" y="51408"/>
                </a:lnTo>
                <a:lnTo>
                  <a:pt x="65195" y="51159"/>
                </a:lnTo>
                <a:lnTo>
                  <a:pt x="65123" y="50945"/>
                </a:lnTo>
                <a:lnTo>
                  <a:pt x="65052" y="50767"/>
                </a:lnTo>
                <a:lnTo>
                  <a:pt x="64910" y="50589"/>
                </a:lnTo>
                <a:lnTo>
                  <a:pt x="64731" y="50446"/>
                </a:lnTo>
                <a:lnTo>
                  <a:pt x="64518" y="50339"/>
                </a:lnTo>
                <a:lnTo>
                  <a:pt x="64055" y="50197"/>
                </a:lnTo>
                <a:lnTo>
                  <a:pt x="63948" y="50161"/>
                </a:lnTo>
                <a:lnTo>
                  <a:pt x="63770" y="50019"/>
                </a:lnTo>
                <a:lnTo>
                  <a:pt x="63663" y="49983"/>
                </a:lnTo>
                <a:lnTo>
                  <a:pt x="63485" y="49983"/>
                </a:lnTo>
                <a:lnTo>
                  <a:pt x="63306" y="50019"/>
                </a:lnTo>
                <a:lnTo>
                  <a:pt x="63164" y="50125"/>
                </a:lnTo>
                <a:lnTo>
                  <a:pt x="62808" y="50375"/>
                </a:lnTo>
                <a:lnTo>
                  <a:pt x="62487" y="50660"/>
                </a:lnTo>
                <a:lnTo>
                  <a:pt x="62487" y="50731"/>
                </a:lnTo>
                <a:lnTo>
                  <a:pt x="62345" y="50660"/>
                </a:lnTo>
                <a:lnTo>
                  <a:pt x="62273" y="50589"/>
                </a:lnTo>
                <a:lnTo>
                  <a:pt x="62202" y="50517"/>
                </a:lnTo>
                <a:lnTo>
                  <a:pt x="62095" y="50482"/>
                </a:lnTo>
                <a:lnTo>
                  <a:pt x="61988" y="50482"/>
                </a:lnTo>
                <a:lnTo>
                  <a:pt x="61846" y="50553"/>
                </a:lnTo>
                <a:lnTo>
                  <a:pt x="61739" y="50589"/>
                </a:lnTo>
                <a:lnTo>
                  <a:pt x="61561" y="50624"/>
                </a:lnTo>
                <a:lnTo>
                  <a:pt x="61383" y="50589"/>
                </a:lnTo>
                <a:lnTo>
                  <a:pt x="61205" y="50553"/>
                </a:lnTo>
                <a:lnTo>
                  <a:pt x="61062" y="50517"/>
                </a:lnTo>
                <a:lnTo>
                  <a:pt x="60884" y="50482"/>
                </a:lnTo>
                <a:lnTo>
                  <a:pt x="60706" y="50517"/>
                </a:lnTo>
                <a:lnTo>
                  <a:pt x="60563" y="50553"/>
                </a:lnTo>
                <a:lnTo>
                  <a:pt x="60421" y="50339"/>
                </a:lnTo>
                <a:lnTo>
                  <a:pt x="60278" y="50197"/>
                </a:lnTo>
                <a:lnTo>
                  <a:pt x="60100" y="50054"/>
                </a:lnTo>
                <a:lnTo>
                  <a:pt x="59922" y="49947"/>
                </a:lnTo>
                <a:lnTo>
                  <a:pt x="59744" y="49840"/>
                </a:lnTo>
                <a:lnTo>
                  <a:pt x="59815" y="49555"/>
                </a:lnTo>
                <a:lnTo>
                  <a:pt x="59815" y="49377"/>
                </a:lnTo>
                <a:lnTo>
                  <a:pt x="59744" y="49235"/>
                </a:lnTo>
                <a:lnTo>
                  <a:pt x="59637" y="49092"/>
                </a:lnTo>
                <a:lnTo>
                  <a:pt x="59495" y="48985"/>
                </a:lnTo>
                <a:lnTo>
                  <a:pt x="59103" y="48807"/>
                </a:lnTo>
                <a:lnTo>
                  <a:pt x="58746" y="48629"/>
                </a:lnTo>
                <a:lnTo>
                  <a:pt x="58604" y="48558"/>
                </a:lnTo>
                <a:lnTo>
                  <a:pt x="58461" y="48522"/>
                </a:lnTo>
                <a:lnTo>
                  <a:pt x="58319" y="48522"/>
                </a:lnTo>
                <a:lnTo>
                  <a:pt x="58248" y="48558"/>
                </a:lnTo>
                <a:lnTo>
                  <a:pt x="58034" y="48700"/>
                </a:lnTo>
                <a:lnTo>
                  <a:pt x="57856" y="48879"/>
                </a:lnTo>
                <a:lnTo>
                  <a:pt x="57820" y="48914"/>
                </a:lnTo>
                <a:lnTo>
                  <a:pt x="57713" y="48879"/>
                </a:lnTo>
                <a:lnTo>
                  <a:pt x="57571" y="48879"/>
                </a:lnTo>
                <a:lnTo>
                  <a:pt x="57001" y="48807"/>
                </a:lnTo>
                <a:lnTo>
                  <a:pt x="56965" y="48629"/>
                </a:lnTo>
                <a:lnTo>
                  <a:pt x="56930" y="48487"/>
                </a:lnTo>
                <a:lnTo>
                  <a:pt x="56930" y="48344"/>
                </a:lnTo>
                <a:lnTo>
                  <a:pt x="56965" y="48202"/>
                </a:lnTo>
                <a:lnTo>
                  <a:pt x="57001" y="48024"/>
                </a:lnTo>
                <a:lnTo>
                  <a:pt x="57001" y="47881"/>
                </a:lnTo>
                <a:lnTo>
                  <a:pt x="56930" y="47703"/>
                </a:lnTo>
                <a:lnTo>
                  <a:pt x="56823" y="47596"/>
                </a:lnTo>
                <a:lnTo>
                  <a:pt x="56716" y="47525"/>
                </a:lnTo>
                <a:lnTo>
                  <a:pt x="56538" y="47454"/>
                </a:lnTo>
                <a:lnTo>
                  <a:pt x="56360" y="47382"/>
                </a:lnTo>
                <a:lnTo>
                  <a:pt x="56217" y="47347"/>
                </a:lnTo>
                <a:lnTo>
                  <a:pt x="56075" y="47347"/>
                </a:lnTo>
                <a:lnTo>
                  <a:pt x="55968" y="47240"/>
                </a:lnTo>
                <a:lnTo>
                  <a:pt x="55861" y="47133"/>
                </a:lnTo>
                <a:lnTo>
                  <a:pt x="55789" y="46990"/>
                </a:lnTo>
                <a:lnTo>
                  <a:pt x="55754" y="46848"/>
                </a:lnTo>
                <a:lnTo>
                  <a:pt x="55683" y="46812"/>
                </a:lnTo>
                <a:lnTo>
                  <a:pt x="55611" y="46848"/>
                </a:lnTo>
                <a:lnTo>
                  <a:pt x="55540" y="46955"/>
                </a:lnTo>
                <a:lnTo>
                  <a:pt x="55362" y="47204"/>
                </a:lnTo>
                <a:lnTo>
                  <a:pt x="55255" y="47311"/>
                </a:lnTo>
                <a:lnTo>
                  <a:pt x="55041" y="47382"/>
                </a:lnTo>
                <a:lnTo>
                  <a:pt x="55041" y="47275"/>
                </a:lnTo>
                <a:lnTo>
                  <a:pt x="55077" y="47062"/>
                </a:lnTo>
                <a:lnTo>
                  <a:pt x="55006" y="46812"/>
                </a:lnTo>
                <a:lnTo>
                  <a:pt x="54863" y="46599"/>
                </a:lnTo>
                <a:lnTo>
                  <a:pt x="54685" y="46420"/>
                </a:lnTo>
                <a:lnTo>
                  <a:pt x="54507" y="46314"/>
                </a:lnTo>
                <a:lnTo>
                  <a:pt x="54436" y="46278"/>
                </a:lnTo>
                <a:lnTo>
                  <a:pt x="54364" y="46278"/>
                </a:lnTo>
                <a:lnTo>
                  <a:pt x="54293" y="46314"/>
                </a:lnTo>
                <a:lnTo>
                  <a:pt x="54258" y="46349"/>
                </a:lnTo>
                <a:lnTo>
                  <a:pt x="54222" y="46420"/>
                </a:lnTo>
                <a:lnTo>
                  <a:pt x="54186" y="46527"/>
                </a:lnTo>
                <a:lnTo>
                  <a:pt x="54151" y="46705"/>
                </a:lnTo>
                <a:lnTo>
                  <a:pt x="54044" y="46848"/>
                </a:lnTo>
                <a:lnTo>
                  <a:pt x="53937" y="46919"/>
                </a:lnTo>
                <a:lnTo>
                  <a:pt x="53759" y="46919"/>
                </a:lnTo>
                <a:lnTo>
                  <a:pt x="53082" y="46812"/>
                </a:lnTo>
                <a:lnTo>
                  <a:pt x="52868" y="46812"/>
                </a:lnTo>
                <a:lnTo>
                  <a:pt x="52583" y="46848"/>
                </a:lnTo>
                <a:lnTo>
                  <a:pt x="52583" y="46777"/>
                </a:lnTo>
                <a:lnTo>
                  <a:pt x="52512" y="46634"/>
                </a:lnTo>
                <a:lnTo>
                  <a:pt x="52441" y="46456"/>
                </a:lnTo>
                <a:lnTo>
                  <a:pt x="52298" y="46314"/>
                </a:lnTo>
                <a:lnTo>
                  <a:pt x="52156" y="46207"/>
                </a:lnTo>
                <a:lnTo>
                  <a:pt x="52013" y="46135"/>
                </a:lnTo>
                <a:lnTo>
                  <a:pt x="51835" y="46100"/>
                </a:lnTo>
                <a:lnTo>
                  <a:pt x="51657" y="46064"/>
                </a:lnTo>
                <a:lnTo>
                  <a:pt x="51514" y="46029"/>
                </a:lnTo>
                <a:lnTo>
                  <a:pt x="50873" y="46100"/>
                </a:lnTo>
                <a:lnTo>
                  <a:pt x="50339" y="46171"/>
                </a:lnTo>
                <a:lnTo>
                  <a:pt x="50232" y="46242"/>
                </a:lnTo>
                <a:lnTo>
                  <a:pt x="50125" y="46349"/>
                </a:lnTo>
                <a:lnTo>
                  <a:pt x="50089" y="46492"/>
                </a:lnTo>
                <a:lnTo>
                  <a:pt x="50054" y="46670"/>
                </a:lnTo>
                <a:lnTo>
                  <a:pt x="50089" y="47454"/>
                </a:lnTo>
                <a:lnTo>
                  <a:pt x="49911" y="47525"/>
                </a:lnTo>
                <a:lnTo>
                  <a:pt x="49733" y="47632"/>
                </a:lnTo>
                <a:lnTo>
                  <a:pt x="49591" y="47739"/>
                </a:lnTo>
                <a:lnTo>
                  <a:pt x="49484" y="47917"/>
                </a:lnTo>
                <a:lnTo>
                  <a:pt x="49448" y="48130"/>
                </a:lnTo>
                <a:lnTo>
                  <a:pt x="49413" y="48344"/>
                </a:lnTo>
                <a:lnTo>
                  <a:pt x="48843" y="48024"/>
                </a:lnTo>
                <a:lnTo>
                  <a:pt x="48664" y="47952"/>
                </a:lnTo>
                <a:lnTo>
                  <a:pt x="48415" y="47917"/>
                </a:lnTo>
                <a:lnTo>
                  <a:pt x="48166" y="47881"/>
                </a:lnTo>
                <a:lnTo>
                  <a:pt x="47524" y="47881"/>
                </a:lnTo>
                <a:lnTo>
                  <a:pt x="47239" y="47952"/>
                </a:lnTo>
                <a:lnTo>
                  <a:pt x="47061" y="48024"/>
                </a:lnTo>
                <a:lnTo>
                  <a:pt x="46919" y="48130"/>
                </a:lnTo>
                <a:lnTo>
                  <a:pt x="46741" y="48237"/>
                </a:lnTo>
                <a:lnTo>
                  <a:pt x="46598" y="48415"/>
                </a:lnTo>
                <a:lnTo>
                  <a:pt x="46456" y="48594"/>
                </a:lnTo>
                <a:lnTo>
                  <a:pt x="46349" y="48807"/>
                </a:lnTo>
                <a:lnTo>
                  <a:pt x="46278" y="49021"/>
                </a:lnTo>
                <a:lnTo>
                  <a:pt x="46242" y="49235"/>
                </a:lnTo>
                <a:lnTo>
                  <a:pt x="46242" y="49413"/>
                </a:lnTo>
                <a:lnTo>
                  <a:pt x="46099" y="49306"/>
                </a:lnTo>
                <a:lnTo>
                  <a:pt x="45957" y="49235"/>
                </a:lnTo>
                <a:lnTo>
                  <a:pt x="45743" y="49164"/>
                </a:lnTo>
                <a:lnTo>
                  <a:pt x="45529" y="49164"/>
                </a:lnTo>
                <a:lnTo>
                  <a:pt x="45351" y="49235"/>
                </a:lnTo>
                <a:lnTo>
                  <a:pt x="45209" y="49342"/>
                </a:lnTo>
                <a:lnTo>
                  <a:pt x="45102" y="49449"/>
                </a:lnTo>
                <a:lnTo>
                  <a:pt x="44924" y="49555"/>
                </a:lnTo>
                <a:lnTo>
                  <a:pt x="44781" y="49662"/>
                </a:lnTo>
                <a:lnTo>
                  <a:pt x="44639" y="49698"/>
                </a:lnTo>
                <a:lnTo>
                  <a:pt x="44354" y="49734"/>
                </a:lnTo>
                <a:lnTo>
                  <a:pt x="44176" y="49698"/>
                </a:lnTo>
                <a:lnTo>
                  <a:pt x="44140" y="49734"/>
                </a:lnTo>
                <a:lnTo>
                  <a:pt x="44140" y="49769"/>
                </a:lnTo>
                <a:lnTo>
                  <a:pt x="44140" y="49983"/>
                </a:lnTo>
                <a:lnTo>
                  <a:pt x="44140" y="50125"/>
                </a:lnTo>
                <a:lnTo>
                  <a:pt x="44069" y="50268"/>
                </a:lnTo>
                <a:lnTo>
                  <a:pt x="43962" y="50375"/>
                </a:lnTo>
                <a:lnTo>
                  <a:pt x="43819" y="50446"/>
                </a:lnTo>
                <a:lnTo>
                  <a:pt x="43713" y="50553"/>
                </a:lnTo>
                <a:lnTo>
                  <a:pt x="43606" y="50660"/>
                </a:lnTo>
                <a:lnTo>
                  <a:pt x="43570" y="50802"/>
                </a:lnTo>
                <a:lnTo>
                  <a:pt x="43570" y="50945"/>
                </a:lnTo>
                <a:lnTo>
                  <a:pt x="43606" y="51016"/>
                </a:lnTo>
                <a:lnTo>
                  <a:pt x="43463" y="51230"/>
                </a:lnTo>
                <a:lnTo>
                  <a:pt x="43356" y="51372"/>
                </a:lnTo>
                <a:lnTo>
                  <a:pt x="43249" y="51657"/>
                </a:lnTo>
                <a:lnTo>
                  <a:pt x="43107" y="51800"/>
                </a:lnTo>
                <a:lnTo>
                  <a:pt x="42964" y="51871"/>
                </a:lnTo>
                <a:lnTo>
                  <a:pt x="42751" y="51907"/>
                </a:lnTo>
                <a:lnTo>
                  <a:pt x="42644" y="51942"/>
                </a:lnTo>
                <a:lnTo>
                  <a:pt x="42537" y="52049"/>
                </a:lnTo>
                <a:lnTo>
                  <a:pt x="42394" y="52227"/>
                </a:lnTo>
                <a:lnTo>
                  <a:pt x="42288" y="52405"/>
                </a:lnTo>
                <a:lnTo>
                  <a:pt x="42181" y="52619"/>
                </a:lnTo>
                <a:lnTo>
                  <a:pt x="42145" y="52904"/>
                </a:lnTo>
                <a:lnTo>
                  <a:pt x="42181" y="53154"/>
                </a:lnTo>
                <a:lnTo>
                  <a:pt x="42252" y="53403"/>
                </a:lnTo>
                <a:lnTo>
                  <a:pt x="42181" y="53367"/>
                </a:lnTo>
                <a:lnTo>
                  <a:pt x="42145" y="53367"/>
                </a:lnTo>
                <a:lnTo>
                  <a:pt x="42109" y="53403"/>
                </a:lnTo>
                <a:lnTo>
                  <a:pt x="41967" y="53581"/>
                </a:lnTo>
                <a:lnTo>
                  <a:pt x="41896" y="53724"/>
                </a:lnTo>
                <a:lnTo>
                  <a:pt x="41824" y="53795"/>
                </a:lnTo>
                <a:lnTo>
                  <a:pt x="41718" y="53866"/>
                </a:lnTo>
                <a:lnTo>
                  <a:pt x="41611" y="53902"/>
                </a:lnTo>
                <a:lnTo>
                  <a:pt x="41504" y="53902"/>
                </a:lnTo>
                <a:lnTo>
                  <a:pt x="41361" y="53973"/>
                </a:lnTo>
                <a:lnTo>
                  <a:pt x="41076" y="54187"/>
                </a:lnTo>
                <a:lnTo>
                  <a:pt x="40720" y="54151"/>
                </a:lnTo>
                <a:lnTo>
                  <a:pt x="40578" y="54187"/>
                </a:lnTo>
                <a:lnTo>
                  <a:pt x="40399" y="54222"/>
                </a:lnTo>
                <a:lnTo>
                  <a:pt x="40008" y="54329"/>
                </a:lnTo>
                <a:lnTo>
                  <a:pt x="39758" y="54436"/>
                </a:lnTo>
                <a:lnTo>
                  <a:pt x="39580" y="54543"/>
                </a:lnTo>
                <a:lnTo>
                  <a:pt x="39723" y="54792"/>
                </a:lnTo>
                <a:lnTo>
                  <a:pt x="39758" y="54899"/>
                </a:lnTo>
                <a:lnTo>
                  <a:pt x="39723" y="54970"/>
                </a:lnTo>
                <a:lnTo>
                  <a:pt x="39687" y="54970"/>
                </a:lnTo>
                <a:lnTo>
                  <a:pt x="39616" y="55006"/>
                </a:lnTo>
                <a:lnTo>
                  <a:pt x="39544" y="55077"/>
                </a:lnTo>
                <a:lnTo>
                  <a:pt x="39438" y="55149"/>
                </a:lnTo>
                <a:lnTo>
                  <a:pt x="39402" y="54970"/>
                </a:lnTo>
                <a:lnTo>
                  <a:pt x="38974" y="52655"/>
                </a:lnTo>
                <a:lnTo>
                  <a:pt x="38012" y="48166"/>
                </a:lnTo>
                <a:lnTo>
                  <a:pt x="37549" y="45957"/>
                </a:lnTo>
                <a:lnTo>
                  <a:pt x="37371" y="44889"/>
                </a:lnTo>
                <a:lnTo>
                  <a:pt x="37193" y="43820"/>
                </a:lnTo>
                <a:lnTo>
                  <a:pt x="37122" y="43214"/>
                </a:lnTo>
                <a:lnTo>
                  <a:pt x="37051" y="42609"/>
                </a:lnTo>
                <a:lnTo>
                  <a:pt x="36944" y="41362"/>
                </a:lnTo>
                <a:lnTo>
                  <a:pt x="37336" y="41326"/>
                </a:lnTo>
                <a:lnTo>
                  <a:pt x="37763" y="41219"/>
                </a:lnTo>
                <a:lnTo>
                  <a:pt x="38191" y="41041"/>
                </a:lnTo>
                <a:lnTo>
                  <a:pt x="38583" y="40792"/>
                </a:lnTo>
                <a:lnTo>
                  <a:pt x="38761" y="40649"/>
                </a:lnTo>
                <a:lnTo>
                  <a:pt x="39081" y="40400"/>
                </a:lnTo>
                <a:lnTo>
                  <a:pt x="39438" y="40044"/>
                </a:lnTo>
                <a:lnTo>
                  <a:pt x="39829" y="39545"/>
                </a:lnTo>
                <a:lnTo>
                  <a:pt x="40257" y="38975"/>
                </a:lnTo>
                <a:lnTo>
                  <a:pt x="40684" y="38298"/>
                </a:lnTo>
                <a:lnTo>
                  <a:pt x="41112" y="37514"/>
                </a:lnTo>
                <a:lnTo>
                  <a:pt x="41539" y="36659"/>
                </a:lnTo>
                <a:lnTo>
                  <a:pt x="41967" y="35768"/>
                </a:lnTo>
                <a:lnTo>
                  <a:pt x="42216" y="35341"/>
                </a:lnTo>
                <a:lnTo>
                  <a:pt x="42466" y="34878"/>
                </a:lnTo>
                <a:lnTo>
                  <a:pt x="43036" y="33952"/>
                </a:lnTo>
                <a:lnTo>
                  <a:pt x="43677" y="32990"/>
                </a:lnTo>
                <a:lnTo>
                  <a:pt x="46349" y="28964"/>
                </a:lnTo>
                <a:lnTo>
                  <a:pt x="47596" y="27040"/>
                </a:lnTo>
                <a:lnTo>
                  <a:pt x="48166" y="26043"/>
                </a:lnTo>
                <a:lnTo>
                  <a:pt x="48700" y="25081"/>
                </a:lnTo>
                <a:lnTo>
                  <a:pt x="48771" y="25152"/>
                </a:lnTo>
                <a:lnTo>
                  <a:pt x="48843" y="25223"/>
                </a:lnTo>
                <a:lnTo>
                  <a:pt x="48949" y="25259"/>
                </a:lnTo>
                <a:lnTo>
                  <a:pt x="49128" y="25259"/>
                </a:lnTo>
                <a:lnTo>
                  <a:pt x="49234" y="25223"/>
                </a:lnTo>
                <a:lnTo>
                  <a:pt x="49448" y="25081"/>
                </a:lnTo>
                <a:lnTo>
                  <a:pt x="49591" y="24867"/>
                </a:lnTo>
                <a:lnTo>
                  <a:pt x="49733" y="24653"/>
                </a:lnTo>
                <a:lnTo>
                  <a:pt x="49911" y="24333"/>
                </a:lnTo>
                <a:lnTo>
                  <a:pt x="50018" y="24190"/>
                </a:lnTo>
                <a:lnTo>
                  <a:pt x="50089" y="24048"/>
                </a:lnTo>
                <a:lnTo>
                  <a:pt x="50161" y="23941"/>
                </a:lnTo>
                <a:lnTo>
                  <a:pt x="50268" y="23834"/>
                </a:lnTo>
                <a:lnTo>
                  <a:pt x="50374" y="23763"/>
                </a:lnTo>
                <a:lnTo>
                  <a:pt x="50517" y="23692"/>
                </a:lnTo>
                <a:lnTo>
                  <a:pt x="50659" y="23620"/>
                </a:lnTo>
                <a:lnTo>
                  <a:pt x="50838" y="23585"/>
                </a:lnTo>
                <a:lnTo>
                  <a:pt x="51158" y="23585"/>
                </a:lnTo>
                <a:lnTo>
                  <a:pt x="51301" y="23620"/>
                </a:lnTo>
                <a:lnTo>
                  <a:pt x="51443" y="23656"/>
                </a:lnTo>
                <a:lnTo>
                  <a:pt x="51550" y="23692"/>
                </a:lnTo>
                <a:lnTo>
                  <a:pt x="51621" y="23763"/>
                </a:lnTo>
                <a:lnTo>
                  <a:pt x="51657" y="23834"/>
                </a:lnTo>
                <a:lnTo>
                  <a:pt x="51693" y="23905"/>
                </a:lnTo>
                <a:lnTo>
                  <a:pt x="51657" y="24012"/>
                </a:lnTo>
                <a:lnTo>
                  <a:pt x="51657" y="24119"/>
                </a:lnTo>
                <a:lnTo>
                  <a:pt x="51586" y="24226"/>
                </a:lnTo>
                <a:lnTo>
                  <a:pt x="51479" y="24368"/>
                </a:lnTo>
                <a:lnTo>
                  <a:pt x="51372" y="24582"/>
                </a:lnTo>
                <a:lnTo>
                  <a:pt x="51301" y="24760"/>
                </a:lnTo>
                <a:lnTo>
                  <a:pt x="51301" y="24903"/>
                </a:lnTo>
                <a:lnTo>
                  <a:pt x="51336" y="25045"/>
                </a:lnTo>
                <a:lnTo>
                  <a:pt x="51372" y="25117"/>
                </a:lnTo>
                <a:lnTo>
                  <a:pt x="51443" y="25152"/>
                </a:lnTo>
                <a:lnTo>
                  <a:pt x="51514" y="25188"/>
                </a:lnTo>
                <a:lnTo>
                  <a:pt x="51621" y="25188"/>
                </a:lnTo>
                <a:lnTo>
                  <a:pt x="51835" y="25152"/>
                </a:lnTo>
                <a:lnTo>
                  <a:pt x="52120" y="25010"/>
                </a:lnTo>
                <a:lnTo>
                  <a:pt x="52405" y="24796"/>
                </a:lnTo>
                <a:lnTo>
                  <a:pt x="52548" y="25045"/>
                </a:lnTo>
                <a:lnTo>
                  <a:pt x="52654" y="25259"/>
                </a:lnTo>
                <a:lnTo>
                  <a:pt x="52761" y="25687"/>
                </a:lnTo>
                <a:lnTo>
                  <a:pt x="52833" y="25829"/>
                </a:lnTo>
                <a:lnTo>
                  <a:pt x="52939" y="25936"/>
                </a:lnTo>
                <a:lnTo>
                  <a:pt x="53260" y="26221"/>
                </a:lnTo>
                <a:lnTo>
                  <a:pt x="53403" y="26292"/>
                </a:lnTo>
                <a:lnTo>
                  <a:pt x="53581" y="26328"/>
                </a:lnTo>
                <a:lnTo>
                  <a:pt x="53759" y="26292"/>
                </a:lnTo>
                <a:lnTo>
                  <a:pt x="53937" y="26257"/>
                </a:lnTo>
                <a:lnTo>
                  <a:pt x="54115" y="26150"/>
                </a:lnTo>
                <a:lnTo>
                  <a:pt x="54293" y="26043"/>
                </a:lnTo>
                <a:lnTo>
                  <a:pt x="54471" y="25865"/>
                </a:lnTo>
                <a:lnTo>
                  <a:pt x="54614" y="25687"/>
                </a:lnTo>
                <a:lnTo>
                  <a:pt x="54756" y="25473"/>
                </a:lnTo>
                <a:lnTo>
                  <a:pt x="54828" y="25223"/>
                </a:lnTo>
                <a:lnTo>
                  <a:pt x="54863" y="25259"/>
                </a:lnTo>
                <a:lnTo>
                  <a:pt x="55077" y="25437"/>
                </a:lnTo>
                <a:lnTo>
                  <a:pt x="55255" y="25580"/>
                </a:lnTo>
                <a:lnTo>
                  <a:pt x="55433" y="25651"/>
                </a:lnTo>
                <a:lnTo>
                  <a:pt x="55611" y="25687"/>
                </a:lnTo>
                <a:lnTo>
                  <a:pt x="55789" y="25651"/>
                </a:lnTo>
                <a:lnTo>
                  <a:pt x="55896" y="25580"/>
                </a:lnTo>
                <a:lnTo>
                  <a:pt x="56003" y="25473"/>
                </a:lnTo>
                <a:lnTo>
                  <a:pt x="56075" y="25330"/>
                </a:lnTo>
                <a:lnTo>
                  <a:pt x="56075" y="25259"/>
                </a:lnTo>
                <a:lnTo>
                  <a:pt x="56110" y="25223"/>
                </a:lnTo>
                <a:lnTo>
                  <a:pt x="56253" y="25152"/>
                </a:lnTo>
                <a:lnTo>
                  <a:pt x="56680" y="25152"/>
                </a:lnTo>
                <a:lnTo>
                  <a:pt x="56858" y="25188"/>
                </a:lnTo>
                <a:lnTo>
                  <a:pt x="57108" y="25188"/>
                </a:lnTo>
                <a:lnTo>
                  <a:pt x="57321" y="25152"/>
                </a:lnTo>
                <a:lnTo>
                  <a:pt x="57571" y="25081"/>
                </a:lnTo>
                <a:lnTo>
                  <a:pt x="57785" y="24974"/>
                </a:lnTo>
                <a:lnTo>
                  <a:pt x="57998" y="24867"/>
                </a:lnTo>
                <a:lnTo>
                  <a:pt x="58176" y="24689"/>
                </a:lnTo>
                <a:lnTo>
                  <a:pt x="58355" y="24547"/>
                </a:lnTo>
                <a:lnTo>
                  <a:pt x="58426" y="24440"/>
                </a:lnTo>
                <a:lnTo>
                  <a:pt x="58533" y="24262"/>
                </a:lnTo>
                <a:lnTo>
                  <a:pt x="58604" y="24119"/>
                </a:lnTo>
                <a:lnTo>
                  <a:pt x="58782" y="24083"/>
                </a:lnTo>
                <a:lnTo>
                  <a:pt x="58925" y="24048"/>
                </a:lnTo>
                <a:lnTo>
                  <a:pt x="59031" y="23977"/>
                </a:lnTo>
                <a:lnTo>
                  <a:pt x="59138" y="23870"/>
                </a:lnTo>
                <a:lnTo>
                  <a:pt x="59245" y="23763"/>
                </a:lnTo>
                <a:lnTo>
                  <a:pt x="59316" y="23620"/>
                </a:lnTo>
                <a:lnTo>
                  <a:pt x="59352" y="23442"/>
                </a:lnTo>
                <a:lnTo>
                  <a:pt x="59352" y="23300"/>
                </a:lnTo>
                <a:lnTo>
                  <a:pt x="59352" y="23193"/>
                </a:lnTo>
                <a:lnTo>
                  <a:pt x="59744" y="23157"/>
                </a:lnTo>
                <a:lnTo>
                  <a:pt x="60065" y="23050"/>
                </a:lnTo>
                <a:lnTo>
                  <a:pt x="60314" y="22979"/>
                </a:lnTo>
                <a:lnTo>
                  <a:pt x="60528" y="22872"/>
                </a:lnTo>
                <a:lnTo>
                  <a:pt x="60670" y="22694"/>
                </a:lnTo>
                <a:lnTo>
                  <a:pt x="60813" y="22516"/>
                </a:lnTo>
                <a:lnTo>
                  <a:pt x="60884" y="22302"/>
                </a:lnTo>
                <a:lnTo>
                  <a:pt x="60920" y="22088"/>
                </a:lnTo>
                <a:lnTo>
                  <a:pt x="60884" y="21839"/>
                </a:lnTo>
                <a:lnTo>
                  <a:pt x="60813" y="21625"/>
                </a:lnTo>
                <a:lnTo>
                  <a:pt x="60314" y="20378"/>
                </a:lnTo>
                <a:lnTo>
                  <a:pt x="60563" y="20165"/>
                </a:lnTo>
                <a:lnTo>
                  <a:pt x="60813" y="20022"/>
                </a:lnTo>
                <a:lnTo>
                  <a:pt x="60955" y="19915"/>
                </a:lnTo>
                <a:lnTo>
                  <a:pt x="61062" y="19808"/>
                </a:lnTo>
                <a:lnTo>
                  <a:pt x="61169" y="19630"/>
                </a:lnTo>
                <a:lnTo>
                  <a:pt x="61205" y="19488"/>
                </a:lnTo>
                <a:lnTo>
                  <a:pt x="61205" y="19274"/>
                </a:lnTo>
                <a:lnTo>
                  <a:pt x="61133" y="19060"/>
                </a:lnTo>
                <a:lnTo>
                  <a:pt x="61846" y="18989"/>
                </a:lnTo>
                <a:lnTo>
                  <a:pt x="61988" y="18953"/>
                </a:lnTo>
                <a:lnTo>
                  <a:pt x="62202" y="18882"/>
                </a:lnTo>
                <a:lnTo>
                  <a:pt x="62309" y="18847"/>
                </a:lnTo>
                <a:lnTo>
                  <a:pt x="62380" y="18775"/>
                </a:lnTo>
                <a:lnTo>
                  <a:pt x="62451" y="18704"/>
                </a:lnTo>
                <a:lnTo>
                  <a:pt x="62451" y="18597"/>
                </a:lnTo>
                <a:lnTo>
                  <a:pt x="62451" y="18490"/>
                </a:lnTo>
                <a:lnTo>
                  <a:pt x="62416" y="18383"/>
                </a:lnTo>
                <a:lnTo>
                  <a:pt x="62345" y="18312"/>
                </a:lnTo>
                <a:lnTo>
                  <a:pt x="62238" y="18241"/>
                </a:lnTo>
                <a:lnTo>
                  <a:pt x="62060" y="18170"/>
                </a:lnTo>
                <a:lnTo>
                  <a:pt x="61917" y="18098"/>
                </a:lnTo>
                <a:lnTo>
                  <a:pt x="61133" y="17885"/>
                </a:lnTo>
                <a:lnTo>
                  <a:pt x="60777" y="17742"/>
                </a:lnTo>
                <a:lnTo>
                  <a:pt x="60456" y="17564"/>
                </a:lnTo>
                <a:lnTo>
                  <a:pt x="60243" y="17422"/>
                </a:lnTo>
                <a:lnTo>
                  <a:pt x="60136" y="17279"/>
                </a:lnTo>
                <a:lnTo>
                  <a:pt x="60243" y="17137"/>
                </a:lnTo>
                <a:lnTo>
                  <a:pt x="60314" y="17065"/>
                </a:lnTo>
                <a:lnTo>
                  <a:pt x="60492" y="16994"/>
                </a:lnTo>
                <a:lnTo>
                  <a:pt x="60706" y="16923"/>
                </a:lnTo>
                <a:lnTo>
                  <a:pt x="60955" y="16852"/>
                </a:lnTo>
                <a:lnTo>
                  <a:pt x="61133" y="16780"/>
                </a:lnTo>
                <a:lnTo>
                  <a:pt x="61311" y="16673"/>
                </a:lnTo>
                <a:lnTo>
                  <a:pt x="61490" y="16531"/>
                </a:lnTo>
                <a:lnTo>
                  <a:pt x="61632" y="16388"/>
                </a:lnTo>
                <a:lnTo>
                  <a:pt x="61775" y="16210"/>
                </a:lnTo>
                <a:lnTo>
                  <a:pt x="61917" y="15997"/>
                </a:lnTo>
                <a:lnTo>
                  <a:pt x="62024" y="15783"/>
                </a:lnTo>
                <a:lnTo>
                  <a:pt x="62095" y="15569"/>
                </a:lnTo>
                <a:lnTo>
                  <a:pt x="62131" y="15320"/>
                </a:lnTo>
                <a:lnTo>
                  <a:pt x="62166" y="15035"/>
                </a:lnTo>
                <a:lnTo>
                  <a:pt x="62166" y="14856"/>
                </a:lnTo>
                <a:lnTo>
                  <a:pt x="62131" y="14678"/>
                </a:lnTo>
                <a:lnTo>
                  <a:pt x="62060" y="14571"/>
                </a:lnTo>
                <a:lnTo>
                  <a:pt x="61953" y="14500"/>
                </a:lnTo>
                <a:lnTo>
                  <a:pt x="61881" y="14429"/>
                </a:lnTo>
                <a:lnTo>
                  <a:pt x="61668" y="14358"/>
                </a:lnTo>
                <a:lnTo>
                  <a:pt x="61418" y="14358"/>
                </a:lnTo>
                <a:lnTo>
                  <a:pt x="61133" y="14429"/>
                </a:lnTo>
                <a:lnTo>
                  <a:pt x="60706" y="14571"/>
                </a:lnTo>
                <a:lnTo>
                  <a:pt x="60563" y="14643"/>
                </a:lnTo>
                <a:lnTo>
                  <a:pt x="60065" y="14643"/>
                </a:lnTo>
                <a:lnTo>
                  <a:pt x="59922" y="14607"/>
                </a:lnTo>
                <a:lnTo>
                  <a:pt x="59815" y="14536"/>
                </a:lnTo>
                <a:lnTo>
                  <a:pt x="59673" y="14465"/>
                </a:lnTo>
                <a:lnTo>
                  <a:pt x="59601" y="14358"/>
                </a:lnTo>
                <a:lnTo>
                  <a:pt x="59495" y="14251"/>
                </a:lnTo>
                <a:lnTo>
                  <a:pt x="59388" y="14144"/>
                </a:lnTo>
                <a:lnTo>
                  <a:pt x="59138" y="14001"/>
                </a:lnTo>
                <a:lnTo>
                  <a:pt x="58853" y="13930"/>
                </a:lnTo>
                <a:lnTo>
                  <a:pt x="58711" y="13930"/>
                </a:lnTo>
                <a:lnTo>
                  <a:pt x="58604" y="13966"/>
                </a:lnTo>
                <a:lnTo>
                  <a:pt x="58640" y="13716"/>
                </a:lnTo>
                <a:lnTo>
                  <a:pt x="58746" y="13503"/>
                </a:lnTo>
                <a:lnTo>
                  <a:pt x="58889" y="13289"/>
                </a:lnTo>
                <a:lnTo>
                  <a:pt x="59067" y="13111"/>
                </a:lnTo>
                <a:lnTo>
                  <a:pt x="59245" y="12933"/>
                </a:lnTo>
                <a:lnTo>
                  <a:pt x="59388" y="12790"/>
                </a:lnTo>
                <a:lnTo>
                  <a:pt x="59459" y="12612"/>
                </a:lnTo>
                <a:lnTo>
                  <a:pt x="59459" y="12398"/>
                </a:lnTo>
                <a:lnTo>
                  <a:pt x="59423" y="12256"/>
                </a:lnTo>
                <a:lnTo>
                  <a:pt x="59352" y="12113"/>
                </a:lnTo>
                <a:lnTo>
                  <a:pt x="59245" y="12006"/>
                </a:lnTo>
                <a:lnTo>
                  <a:pt x="59067" y="11935"/>
                </a:lnTo>
                <a:lnTo>
                  <a:pt x="58925" y="11864"/>
                </a:lnTo>
                <a:lnTo>
                  <a:pt x="58746" y="11828"/>
                </a:lnTo>
                <a:lnTo>
                  <a:pt x="58675" y="11543"/>
                </a:lnTo>
                <a:lnTo>
                  <a:pt x="58568" y="11294"/>
                </a:lnTo>
                <a:lnTo>
                  <a:pt x="58461" y="11009"/>
                </a:lnTo>
                <a:lnTo>
                  <a:pt x="58319" y="10795"/>
                </a:lnTo>
                <a:lnTo>
                  <a:pt x="58212" y="10688"/>
                </a:lnTo>
                <a:lnTo>
                  <a:pt x="58105" y="10581"/>
                </a:lnTo>
                <a:lnTo>
                  <a:pt x="57927" y="10475"/>
                </a:lnTo>
                <a:lnTo>
                  <a:pt x="57749" y="10403"/>
                </a:lnTo>
                <a:lnTo>
                  <a:pt x="57571" y="10368"/>
                </a:lnTo>
                <a:lnTo>
                  <a:pt x="56965" y="10368"/>
                </a:lnTo>
                <a:lnTo>
                  <a:pt x="56680" y="10403"/>
                </a:lnTo>
                <a:lnTo>
                  <a:pt x="56502" y="10403"/>
                </a:lnTo>
                <a:lnTo>
                  <a:pt x="56324" y="10368"/>
                </a:lnTo>
                <a:lnTo>
                  <a:pt x="56217" y="10296"/>
                </a:lnTo>
                <a:lnTo>
                  <a:pt x="56146" y="10261"/>
                </a:lnTo>
                <a:lnTo>
                  <a:pt x="55932" y="10047"/>
                </a:lnTo>
                <a:lnTo>
                  <a:pt x="55647" y="9833"/>
                </a:lnTo>
                <a:lnTo>
                  <a:pt x="55291" y="9655"/>
                </a:lnTo>
                <a:lnTo>
                  <a:pt x="54970" y="9548"/>
                </a:lnTo>
                <a:lnTo>
                  <a:pt x="54792" y="9513"/>
                </a:lnTo>
                <a:lnTo>
                  <a:pt x="54649" y="9050"/>
                </a:lnTo>
                <a:lnTo>
                  <a:pt x="54543" y="8800"/>
                </a:lnTo>
                <a:lnTo>
                  <a:pt x="54436" y="8658"/>
                </a:lnTo>
                <a:lnTo>
                  <a:pt x="54329" y="8586"/>
                </a:lnTo>
                <a:lnTo>
                  <a:pt x="54222" y="8586"/>
                </a:lnTo>
                <a:lnTo>
                  <a:pt x="54044" y="8622"/>
                </a:lnTo>
                <a:lnTo>
                  <a:pt x="53901" y="8729"/>
                </a:lnTo>
                <a:lnTo>
                  <a:pt x="53794" y="8943"/>
                </a:lnTo>
                <a:lnTo>
                  <a:pt x="53688" y="9192"/>
                </a:lnTo>
                <a:lnTo>
                  <a:pt x="53652" y="9263"/>
                </a:lnTo>
                <a:lnTo>
                  <a:pt x="53652" y="9228"/>
                </a:lnTo>
                <a:lnTo>
                  <a:pt x="53581" y="8871"/>
                </a:lnTo>
                <a:lnTo>
                  <a:pt x="53616" y="8693"/>
                </a:lnTo>
                <a:lnTo>
                  <a:pt x="53616" y="8586"/>
                </a:lnTo>
                <a:lnTo>
                  <a:pt x="53581" y="8373"/>
                </a:lnTo>
                <a:lnTo>
                  <a:pt x="53509" y="8266"/>
                </a:lnTo>
                <a:lnTo>
                  <a:pt x="53438" y="8195"/>
                </a:lnTo>
                <a:lnTo>
                  <a:pt x="53403" y="8088"/>
                </a:lnTo>
                <a:lnTo>
                  <a:pt x="53260" y="7268"/>
                </a:lnTo>
                <a:lnTo>
                  <a:pt x="53153" y="6627"/>
                </a:lnTo>
                <a:lnTo>
                  <a:pt x="53046" y="6271"/>
                </a:lnTo>
                <a:lnTo>
                  <a:pt x="53011" y="6200"/>
                </a:lnTo>
                <a:lnTo>
                  <a:pt x="52939" y="6128"/>
                </a:lnTo>
                <a:lnTo>
                  <a:pt x="52690" y="6128"/>
                </a:lnTo>
                <a:lnTo>
                  <a:pt x="52583" y="6235"/>
                </a:lnTo>
                <a:lnTo>
                  <a:pt x="51942" y="6805"/>
                </a:lnTo>
                <a:lnTo>
                  <a:pt x="51835" y="6876"/>
                </a:lnTo>
                <a:lnTo>
                  <a:pt x="51728" y="6948"/>
                </a:lnTo>
                <a:lnTo>
                  <a:pt x="51514" y="6983"/>
                </a:lnTo>
                <a:lnTo>
                  <a:pt x="51586" y="6948"/>
                </a:lnTo>
                <a:lnTo>
                  <a:pt x="52797" y="5986"/>
                </a:lnTo>
                <a:lnTo>
                  <a:pt x="52975" y="5808"/>
                </a:lnTo>
                <a:lnTo>
                  <a:pt x="53118" y="5630"/>
                </a:lnTo>
                <a:lnTo>
                  <a:pt x="53189" y="5416"/>
                </a:lnTo>
                <a:lnTo>
                  <a:pt x="53189" y="5202"/>
                </a:lnTo>
                <a:lnTo>
                  <a:pt x="53153" y="4988"/>
                </a:lnTo>
                <a:lnTo>
                  <a:pt x="53046" y="4810"/>
                </a:lnTo>
                <a:lnTo>
                  <a:pt x="52868" y="4632"/>
                </a:lnTo>
                <a:lnTo>
                  <a:pt x="52690" y="4525"/>
                </a:lnTo>
                <a:lnTo>
                  <a:pt x="52120" y="4205"/>
                </a:lnTo>
                <a:lnTo>
                  <a:pt x="51871" y="4133"/>
                </a:lnTo>
                <a:lnTo>
                  <a:pt x="51657" y="4098"/>
                </a:lnTo>
                <a:lnTo>
                  <a:pt x="51479" y="4098"/>
                </a:lnTo>
                <a:lnTo>
                  <a:pt x="51336" y="4169"/>
                </a:lnTo>
                <a:lnTo>
                  <a:pt x="51194" y="4240"/>
                </a:lnTo>
                <a:lnTo>
                  <a:pt x="51087" y="4347"/>
                </a:lnTo>
                <a:lnTo>
                  <a:pt x="51016" y="4454"/>
                </a:lnTo>
                <a:lnTo>
                  <a:pt x="50944" y="4596"/>
                </a:lnTo>
                <a:lnTo>
                  <a:pt x="50873" y="4775"/>
                </a:lnTo>
                <a:lnTo>
                  <a:pt x="50873" y="4953"/>
                </a:lnTo>
                <a:lnTo>
                  <a:pt x="50838" y="5594"/>
                </a:lnTo>
                <a:lnTo>
                  <a:pt x="50838" y="5736"/>
                </a:lnTo>
                <a:lnTo>
                  <a:pt x="50766" y="5630"/>
                </a:lnTo>
                <a:lnTo>
                  <a:pt x="50268" y="4881"/>
                </a:lnTo>
                <a:lnTo>
                  <a:pt x="50125" y="4703"/>
                </a:lnTo>
                <a:lnTo>
                  <a:pt x="49947" y="4561"/>
                </a:lnTo>
                <a:lnTo>
                  <a:pt x="49733" y="4454"/>
                </a:lnTo>
                <a:lnTo>
                  <a:pt x="49519" y="4418"/>
                </a:lnTo>
                <a:lnTo>
                  <a:pt x="49306" y="4454"/>
                </a:lnTo>
                <a:lnTo>
                  <a:pt x="49092" y="4525"/>
                </a:lnTo>
                <a:lnTo>
                  <a:pt x="48914" y="4632"/>
                </a:lnTo>
                <a:lnTo>
                  <a:pt x="48736" y="4810"/>
                </a:lnTo>
                <a:lnTo>
                  <a:pt x="48700" y="4846"/>
                </a:lnTo>
                <a:lnTo>
                  <a:pt x="48558" y="5024"/>
                </a:lnTo>
                <a:lnTo>
                  <a:pt x="48451" y="5095"/>
                </a:lnTo>
                <a:lnTo>
                  <a:pt x="48344" y="5166"/>
                </a:lnTo>
                <a:lnTo>
                  <a:pt x="48273" y="5166"/>
                </a:lnTo>
                <a:lnTo>
                  <a:pt x="48166" y="4953"/>
                </a:lnTo>
                <a:lnTo>
                  <a:pt x="48023" y="4810"/>
                </a:lnTo>
                <a:lnTo>
                  <a:pt x="47881" y="4739"/>
                </a:lnTo>
                <a:lnTo>
                  <a:pt x="47738" y="4703"/>
                </a:lnTo>
                <a:lnTo>
                  <a:pt x="47631" y="4703"/>
                </a:lnTo>
                <a:lnTo>
                  <a:pt x="47560" y="4739"/>
                </a:lnTo>
                <a:lnTo>
                  <a:pt x="47453" y="4810"/>
                </a:lnTo>
                <a:lnTo>
                  <a:pt x="47418" y="4881"/>
                </a:lnTo>
                <a:lnTo>
                  <a:pt x="47311" y="4775"/>
                </a:lnTo>
                <a:lnTo>
                  <a:pt x="47239" y="4668"/>
                </a:lnTo>
                <a:lnTo>
                  <a:pt x="47133" y="4596"/>
                </a:lnTo>
                <a:lnTo>
                  <a:pt x="46990" y="4561"/>
                </a:lnTo>
                <a:lnTo>
                  <a:pt x="46883" y="4596"/>
                </a:lnTo>
                <a:lnTo>
                  <a:pt x="46776" y="4632"/>
                </a:lnTo>
                <a:lnTo>
                  <a:pt x="46669" y="4739"/>
                </a:lnTo>
                <a:lnTo>
                  <a:pt x="46598" y="4846"/>
                </a:lnTo>
                <a:lnTo>
                  <a:pt x="46420" y="4846"/>
                </a:lnTo>
                <a:lnTo>
                  <a:pt x="46349" y="4881"/>
                </a:lnTo>
                <a:lnTo>
                  <a:pt x="46349" y="4739"/>
                </a:lnTo>
                <a:lnTo>
                  <a:pt x="46313" y="4632"/>
                </a:lnTo>
                <a:lnTo>
                  <a:pt x="46242" y="4454"/>
                </a:lnTo>
                <a:lnTo>
                  <a:pt x="46135" y="4347"/>
                </a:lnTo>
                <a:lnTo>
                  <a:pt x="45993" y="4240"/>
                </a:lnTo>
                <a:lnTo>
                  <a:pt x="45814" y="4205"/>
                </a:lnTo>
                <a:lnTo>
                  <a:pt x="45601" y="4098"/>
                </a:lnTo>
                <a:lnTo>
                  <a:pt x="45387" y="3991"/>
                </a:lnTo>
                <a:lnTo>
                  <a:pt x="45173" y="3813"/>
                </a:lnTo>
                <a:lnTo>
                  <a:pt x="45066" y="3670"/>
                </a:lnTo>
                <a:lnTo>
                  <a:pt x="44959" y="3528"/>
                </a:lnTo>
                <a:lnTo>
                  <a:pt x="44817" y="3421"/>
                </a:lnTo>
                <a:lnTo>
                  <a:pt x="44639" y="3350"/>
                </a:lnTo>
                <a:lnTo>
                  <a:pt x="44461" y="3314"/>
                </a:lnTo>
                <a:lnTo>
                  <a:pt x="44283" y="3100"/>
                </a:lnTo>
                <a:lnTo>
                  <a:pt x="44140" y="2922"/>
                </a:lnTo>
                <a:lnTo>
                  <a:pt x="43998" y="2780"/>
                </a:lnTo>
                <a:lnTo>
                  <a:pt x="43855" y="2637"/>
                </a:lnTo>
                <a:lnTo>
                  <a:pt x="43713" y="2566"/>
                </a:lnTo>
                <a:lnTo>
                  <a:pt x="43570" y="2530"/>
                </a:lnTo>
                <a:lnTo>
                  <a:pt x="43428" y="2530"/>
                </a:lnTo>
                <a:lnTo>
                  <a:pt x="43321" y="2566"/>
                </a:lnTo>
                <a:lnTo>
                  <a:pt x="43214" y="2637"/>
                </a:lnTo>
                <a:lnTo>
                  <a:pt x="43107" y="2673"/>
                </a:lnTo>
                <a:lnTo>
                  <a:pt x="43000" y="2637"/>
                </a:lnTo>
                <a:lnTo>
                  <a:pt x="42893" y="2566"/>
                </a:lnTo>
                <a:lnTo>
                  <a:pt x="42466" y="2566"/>
                </a:lnTo>
                <a:lnTo>
                  <a:pt x="42181" y="2673"/>
                </a:lnTo>
                <a:lnTo>
                  <a:pt x="41860" y="2886"/>
                </a:lnTo>
                <a:lnTo>
                  <a:pt x="41753" y="3029"/>
                </a:lnTo>
                <a:lnTo>
                  <a:pt x="41611" y="3171"/>
                </a:lnTo>
                <a:lnTo>
                  <a:pt x="41433" y="3528"/>
                </a:lnTo>
                <a:lnTo>
                  <a:pt x="41254" y="3955"/>
                </a:lnTo>
                <a:lnTo>
                  <a:pt x="41183" y="4383"/>
                </a:lnTo>
                <a:lnTo>
                  <a:pt x="41148" y="4561"/>
                </a:lnTo>
                <a:lnTo>
                  <a:pt x="41112" y="4739"/>
                </a:lnTo>
                <a:lnTo>
                  <a:pt x="41005" y="4881"/>
                </a:lnTo>
                <a:lnTo>
                  <a:pt x="40827" y="4810"/>
                </a:lnTo>
                <a:lnTo>
                  <a:pt x="40506" y="4383"/>
                </a:lnTo>
                <a:lnTo>
                  <a:pt x="40150" y="3884"/>
                </a:lnTo>
                <a:lnTo>
                  <a:pt x="40079" y="3777"/>
                </a:lnTo>
                <a:lnTo>
                  <a:pt x="39972" y="3670"/>
                </a:lnTo>
                <a:lnTo>
                  <a:pt x="39829" y="3599"/>
                </a:lnTo>
                <a:lnTo>
                  <a:pt x="39723" y="3528"/>
                </a:lnTo>
                <a:lnTo>
                  <a:pt x="39580" y="3492"/>
                </a:lnTo>
                <a:lnTo>
                  <a:pt x="39473" y="3492"/>
                </a:lnTo>
                <a:lnTo>
                  <a:pt x="39331" y="3528"/>
                </a:lnTo>
                <a:lnTo>
                  <a:pt x="39224" y="3563"/>
                </a:lnTo>
                <a:lnTo>
                  <a:pt x="39224" y="3421"/>
                </a:lnTo>
                <a:lnTo>
                  <a:pt x="39259" y="3278"/>
                </a:lnTo>
                <a:lnTo>
                  <a:pt x="39224" y="3171"/>
                </a:lnTo>
                <a:lnTo>
                  <a:pt x="39188" y="3065"/>
                </a:lnTo>
                <a:lnTo>
                  <a:pt x="39117" y="2993"/>
                </a:lnTo>
                <a:lnTo>
                  <a:pt x="39046" y="2958"/>
                </a:lnTo>
                <a:lnTo>
                  <a:pt x="38939" y="2922"/>
                </a:lnTo>
                <a:lnTo>
                  <a:pt x="38868" y="2922"/>
                </a:lnTo>
                <a:lnTo>
                  <a:pt x="38618" y="2958"/>
                </a:lnTo>
                <a:lnTo>
                  <a:pt x="38369" y="3100"/>
                </a:lnTo>
                <a:lnTo>
                  <a:pt x="38155" y="3243"/>
                </a:lnTo>
                <a:lnTo>
                  <a:pt x="37941" y="3278"/>
                </a:lnTo>
                <a:lnTo>
                  <a:pt x="37906" y="3278"/>
                </a:lnTo>
                <a:lnTo>
                  <a:pt x="37834" y="3243"/>
                </a:lnTo>
                <a:lnTo>
                  <a:pt x="37834" y="3207"/>
                </a:lnTo>
                <a:lnTo>
                  <a:pt x="38048" y="2993"/>
                </a:lnTo>
                <a:lnTo>
                  <a:pt x="38262" y="2780"/>
                </a:lnTo>
                <a:lnTo>
                  <a:pt x="38583" y="2601"/>
                </a:lnTo>
                <a:lnTo>
                  <a:pt x="38796" y="2459"/>
                </a:lnTo>
                <a:lnTo>
                  <a:pt x="39010" y="2281"/>
                </a:lnTo>
                <a:lnTo>
                  <a:pt x="39224" y="2067"/>
                </a:lnTo>
                <a:lnTo>
                  <a:pt x="39402" y="1853"/>
                </a:lnTo>
                <a:lnTo>
                  <a:pt x="39438" y="1746"/>
                </a:lnTo>
                <a:lnTo>
                  <a:pt x="39473" y="1604"/>
                </a:lnTo>
                <a:lnTo>
                  <a:pt x="39473" y="1497"/>
                </a:lnTo>
                <a:lnTo>
                  <a:pt x="39402" y="1390"/>
                </a:lnTo>
                <a:lnTo>
                  <a:pt x="39295" y="1212"/>
                </a:lnTo>
                <a:lnTo>
                  <a:pt x="39081" y="1070"/>
                </a:lnTo>
                <a:lnTo>
                  <a:pt x="38832" y="963"/>
                </a:lnTo>
                <a:lnTo>
                  <a:pt x="38511" y="927"/>
                </a:lnTo>
                <a:lnTo>
                  <a:pt x="38155" y="856"/>
                </a:lnTo>
                <a:lnTo>
                  <a:pt x="37834" y="713"/>
                </a:lnTo>
                <a:lnTo>
                  <a:pt x="37621" y="571"/>
                </a:lnTo>
                <a:lnTo>
                  <a:pt x="37478" y="428"/>
                </a:lnTo>
                <a:lnTo>
                  <a:pt x="37371" y="215"/>
                </a:lnTo>
                <a:lnTo>
                  <a:pt x="37229" y="108"/>
                </a:lnTo>
                <a:lnTo>
                  <a:pt x="37122" y="36"/>
                </a:lnTo>
                <a:lnTo>
                  <a:pt x="36944" y="36"/>
                </a:lnTo>
                <a:lnTo>
                  <a:pt x="36837" y="72"/>
                </a:lnTo>
                <a:lnTo>
                  <a:pt x="36694" y="143"/>
                </a:lnTo>
                <a:lnTo>
                  <a:pt x="36623" y="321"/>
                </a:lnTo>
                <a:lnTo>
                  <a:pt x="36516" y="464"/>
                </a:lnTo>
                <a:lnTo>
                  <a:pt x="36409" y="606"/>
                </a:lnTo>
                <a:lnTo>
                  <a:pt x="36267" y="713"/>
                </a:lnTo>
                <a:lnTo>
                  <a:pt x="36124" y="820"/>
                </a:lnTo>
                <a:lnTo>
                  <a:pt x="35946" y="856"/>
                </a:lnTo>
                <a:lnTo>
                  <a:pt x="35447" y="856"/>
                </a:lnTo>
                <a:lnTo>
                  <a:pt x="35198" y="820"/>
                </a:lnTo>
                <a:lnTo>
                  <a:pt x="34913" y="820"/>
                </a:lnTo>
                <a:lnTo>
                  <a:pt x="34592" y="856"/>
                </a:lnTo>
                <a:lnTo>
                  <a:pt x="34521" y="678"/>
                </a:lnTo>
                <a:lnTo>
                  <a:pt x="34414" y="535"/>
                </a:lnTo>
                <a:lnTo>
                  <a:pt x="34272" y="393"/>
                </a:lnTo>
                <a:lnTo>
                  <a:pt x="34129" y="321"/>
                </a:lnTo>
                <a:lnTo>
                  <a:pt x="33951" y="286"/>
                </a:lnTo>
                <a:lnTo>
                  <a:pt x="33773" y="286"/>
                </a:lnTo>
                <a:lnTo>
                  <a:pt x="33631" y="357"/>
                </a:lnTo>
                <a:lnTo>
                  <a:pt x="33488" y="428"/>
                </a:lnTo>
                <a:lnTo>
                  <a:pt x="33452" y="535"/>
                </a:lnTo>
                <a:lnTo>
                  <a:pt x="33417" y="642"/>
                </a:lnTo>
                <a:lnTo>
                  <a:pt x="33239" y="713"/>
                </a:lnTo>
                <a:lnTo>
                  <a:pt x="32989" y="820"/>
                </a:lnTo>
                <a:lnTo>
                  <a:pt x="32776" y="856"/>
                </a:lnTo>
                <a:lnTo>
                  <a:pt x="32669" y="856"/>
                </a:lnTo>
                <a:lnTo>
                  <a:pt x="32633" y="678"/>
                </a:lnTo>
                <a:lnTo>
                  <a:pt x="32526" y="535"/>
                </a:lnTo>
                <a:lnTo>
                  <a:pt x="32419" y="464"/>
                </a:lnTo>
                <a:lnTo>
                  <a:pt x="32277" y="464"/>
                </a:lnTo>
                <a:lnTo>
                  <a:pt x="32134" y="500"/>
                </a:lnTo>
                <a:lnTo>
                  <a:pt x="31956" y="571"/>
                </a:lnTo>
                <a:lnTo>
                  <a:pt x="31814" y="713"/>
                </a:lnTo>
                <a:lnTo>
                  <a:pt x="31636" y="927"/>
                </a:lnTo>
                <a:lnTo>
                  <a:pt x="31529" y="1070"/>
                </a:lnTo>
                <a:lnTo>
                  <a:pt x="31386" y="1176"/>
                </a:lnTo>
                <a:lnTo>
                  <a:pt x="31208" y="1283"/>
                </a:lnTo>
                <a:lnTo>
                  <a:pt x="31066" y="1355"/>
                </a:lnTo>
                <a:lnTo>
                  <a:pt x="30887" y="1141"/>
                </a:lnTo>
                <a:lnTo>
                  <a:pt x="30709" y="998"/>
                </a:lnTo>
                <a:lnTo>
                  <a:pt x="30496" y="891"/>
                </a:lnTo>
                <a:lnTo>
                  <a:pt x="30246" y="856"/>
                </a:lnTo>
                <a:lnTo>
                  <a:pt x="30104" y="891"/>
                </a:lnTo>
                <a:lnTo>
                  <a:pt x="29926" y="927"/>
                </a:lnTo>
                <a:lnTo>
                  <a:pt x="29783" y="998"/>
                </a:lnTo>
                <a:lnTo>
                  <a:pt x="29641" y="1105"/>
                </a:lnTo>
                <a:lnTo>
                  <a:pt x="29427" y="1283"/>
                </a:lnTo>
                <a:lnTo>
                  <a:pt x="29249" y="1390"/>
                </a:lnTo>
                <a:lnTo>
                  <a:pt x="29035" y="1355"/>
                </a:lnTo>
                <a:lnTo>
                  <a:pt x="28857" y="1355"/>
                </a:lnTo>
                <a:lnTo>
                  <a:pt x="28750" y="1390"/>
                </a:lnTo>
                <a:lnTo>
                  <a:pt x="28643" y="1355"/>
                </a:lnTo>
                <a:lnTo>
                  <a:pt x="28536" y="1319"/>
                </a:lnTo>
                <a:lnTo>
                  <a:pt x="28501" y="1248"/>
                </a:lnTo>
                <a:lnTo>
                  <a:pt x="28429" y="1141"/>
                </a:lnTo>
                <a:lnTo>
                  <a:pt x="28322" y="1070"/>
                </a:lnTo>
                <a:lnTo>
                  <a:pt x="28251" y="1034"/>
                </a:lnTo>
                <a:lnTo>
                  <a:pt x="28037" y="1034"/>
                </a:lnTo>
                <a:lnTo>
                  <a:pt x="27931" y="1070"/>
                </a:lnTo>
                <a:lnTo>
                  <a:pt x="27824" y="1141"/>
                </a:lnTo>
                <a:lnTo>
                  <a:pt x="27717" y="1248"/>
                </a:lnTo>
                <a:lnTo>
                  <a:pt x="27717" y="1034"/>
                </a:lnTo>
                <a:lnTo>
                  <a:pt x="27681" y="856"/>
                </a:lnTo>
                <a:lnTo>
                  <a:pt x="27610" y="678"/>
                </a:lnTo>
                <a:lnTo>
                  <a:pt x="27503" y="500"/>
                </a:lnTo>
                <a:lnTo>
                  <a:pt x="27361" y="357"/>
                </a:lnTo>
                <a:lnTo>
                  <a:pt x="27218" y="215"/>
                </a:lnTo>
                <a:lnTo>
                  <a:pt x="27040" y="108"/>
                </a:lnTo>
                <a:lnTo>
                  <a:pt x="26826" y="36"/>
                </a:lnTo>
                <a:lnTo>
                  <a:pt x="2661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Google Shape;396;p23"/>
          <p:cNvGrpSpPr/>
          <p:nvPr/>
        </p:nvGrpSpPr>
        <p:grpSpPr>
          <a:xfrm>
            <a:off x="-287796" y="3931964"/>
            <a:ext cx="9883920" cy="1523221"/>
            <a:chOff x="1699224" y="4323950"/>
            <a:chExt cx="8432660" cy="1207468"/>
          </a:xfrm>
        </p:grpSpPr>
        <p:sp>
          <p:nvSpPr>
            <p:cNvPr id="397" name="Google Shape;397;p23"/>
            <p:cNvSpPr/>
            <p:nvPr/>
          </p:nvSpPr>
          <p:spPr>
            <a:xfrm>
              <a:off x="1817676" y="4493250"/>
              <a:ext cx="8314209" cy="966499"/>
            </a:xfrm>
            <a:custGeom>
              <a:avLst/>
              <a:gdLst/>
              <a:ahLst/>
              <a:cxnLst/>
              <a:rect l="l" t="t" r="r" b="b"/>
              <a:pathLst>
                <a:path w="186365" h="20295" extrusionOk="0">
                  <a:moveTo>
                    <a:pt x="152560" y="1"/>
                  </a:moveTo>
                  <a:lnTo>
                    <a:pt x="151507" y="27"/>
                  </a:lnTo>
                  <a:lnTo>
                    <a:pt x="150608" y="78"/>
                  </a:lnTo>
                  <a:lnTo>
                    <a:pt x="149709" y="129"/>
                  </a:lnTo>
                  <a:lnTo>
                    <a:pt x="147936" y="283"/>
                  </a:lnTo>
                  <a:lnTo>
                    <a:pt x="146189" y="489"/>
                  </a:lnTo>
                  <a:lnTo>
                    <a:pt x="144417" y="720"/>
                  </a:lnTo>
                  <a:lnTo>
                    <a:pt x="142670" y="1003"/>
                  </a:lnTo>
                  <a:lnTo>
                    <a:pt x="140949" y="1285"/>
                  </a:lnTo>
                  <a:lnTo>
                    <a:pt x="137481" y="1850"/>
                  </a:lnTo>
                  <a:lnTo>
                    <a:pt x="135760" y="2107"/>
                  </a:lnTo>
                  <a:lnTo>
                    <a:pt x="134039" y="2338"/>
                  </a:lnTo>
                  <a:lnTo>
                    <a:pt x="132318" y="2544"/>
                  </a:lnTo>
                  <a:lnTo>
                    <a:pt x="130597" y="2698"/>
                  </a:lnTo>
                  <a:lnTo>
                    <a:pt x="129749" y="2749"/>
                  </a:lnTo>
                  <a:lnTo>
                    <a:pt x="128876" y="2775"/>
                  </a:lnTo>
                  <a:lnTo>
                    <a:pt x="128028" y="2801"/>
                  </a:lnTo>
                  <a:lnTo>
                    <a:pt x="127181" y="2801"/>
                  </a:lnTo>
                  <a:lnTo>
                    <a:pt x="126307" y="2775"/>
                  </a:lnTo>
                  <a:lnTo>
                    <a:pt x="125459" y="2749"/>
                  </a:lnTo>
                  <a:lnTo>
                    <a:pt x="124586" y="2672"/>
                  </a:lnTo>
                  <a:lnTo>
                    <a:pt x="123738" y="2595"/>
                  </a:lnTo>
                  <a:lnTo>
                    <a:pt x="122326" y="2801"/>
                  </a:lnTo>
                  <a:lnTo>
                    <a:pt x="120887" y="3006"/>
                  </a:lnTo>
                  <a:lnTo>
                    <a:pt x="119423" y="3186"/>
                  </a:lnTo>
                  <a:lnTo>
                    <a:pt x="117933" y="3340"/>
                  </a:lnTo>
                  <a:lnTo>
                    <a:pt x="114953" y="3597"/>
                  </a:lnTo>
                  <a:lnTo>
                    <a:pt x="111948" y="3828"/>
                  </a:lnTo>
                  <a:lnTo>
                    <a:pt x="102854" y="4496"/>
                  </a:lnTo>
                  <a:lnTo>
                    <a:pt x="101056" y="4625"/>
                  </a:lnTo>
                  <a:lnTo>
                    <a:pt x="99207" y="4727"/>
                  </a:lnTo>
                  <a:lnTo>
                    <a:pt x="97383" y="4805"/>
                  </a:lnTo>
                  <a:lnTo>
                    <a:pt x="95533" y="4805"/>
                  </a:lnTo>
                  <a:lnTo>
                    <a:pt x="93966" y="4753"/>
                  </a:lnTo>
                  <a:lnTo>
                    <a:pt x="92425" y="4676"/>
                  </a:lnTo>
                  <a:lnTo>
                    <a:pt x="89291" y="4445"/>
                  </a:lnTo>
                  <a:lnTo>
                    <a:pt x="87750" y="4342"/>
                  </a:lnTo>
                  <a:lnTo>
                    <a:pt x="86183" y="4265"/>
                  </a:lnTo>
                  <a:lnTo>
                    <a:pt x="84616" y="4239"/>
                  </a:lnTo>
                  <a:lnTo>
                    <a:pt x="83845" y="4239"/>
                  </a:lnTo>
                  <a:lnTo>
                    <a:pt x="83075" y="4265"/>
                  </a:lnTo>
                  <a:lnTo>
                    <a:pt x="82253" y="4316"/>
                  </a:lnTo>
                  <a:lnTo>
                    <a:pt x="81431" y="4368"/>
                  </a:lnTo>
                  <a:lnTo>
                    <a:pt x="79812" y="4496"/>
                  </a:lnTo>
                  <a:lnTo>
                    <a:pt x="78194" y="4650"/>
                  </a:lnTo>
                  <a:lnTo>
                    <a:pt x="76576" y="4779"/>
                  </a:lnTo>
                  <a:lnTo>
                    <a:pt x="75240" y="4856"/>
                  </a:lnTo>
                  <a:lnTo>
                    <a:pt x="73904" y="4882"/>
                  </a:lnTo>
                  <a:lnTo>
                    <a:pt x="67251" y="4882"/>
                  </a:lnTo>
                  <a:lnTo>
                    <a:pt x="65915" y="4959"/>
                  </a:lnTo>
                  <a:lnTo>
                    <a:pt x="65042" y="5010"/>
                  </a:lnTo>
                  <a:lnTo>
                    <a:pt x="64194" y="5087"/>
                  </a:lnTo>
                  <a:lnTo>
                    <a:pt x="62525" y="5267"/>
                  </a:lnTo>
                  <a:lnTo>
                    <a:pt x="60855" y="5472"/>
                  </a:lnTo>
                  <a:lnTo>
                    <a:pt x="59211" y="5729"/>
                  </a:lnTo>
                  <a:lnTo>
                    <a:pt x="57541" y="5960"/>
                  </a:lnTo>
                  <a:lnTo>
                    <a:pt x="55897" y="6217"/>
                  </a:lnTo>
                  <a:lnTo>
                    <a:pt x="54227" y="6423"/>
                  </a:lnTo>
                  <a:lnTo>
                    <a:pt x="52532" y="6603"/>
                  </a:lnTo>
                  <a:lnTo>
                    <a:pt x="51273" y="6680"/>
                  </a:lnTo>
                  <a:lnTo>
                    <a:pt x="50040" y="6731"/>
                  </a:lnTo>
                  <a:lnTo>
                    <a:pt x="48782" y="6782"/>
                  </a:lnTo>
                  <a:lnTo>
                    <a:pt x="47523" y="6808"/>
                  </a:lnTo>
                  <a:lnTo>
                    <a:pt x="44980" y="6834"/>
                  </a:lnTo>
                  <a:lnTo>
                    <a:pt x="42462" y="6834"/>
                  </a:lnTo>
                  <a:lnTo>
                    <a:pt x="39611" y="6885"/>
                  </a:lnTo>
                  <a:lnTo>
                    <a:pt x="36786" y="6962"/>
                  </a:lnTo>
                  <a:lnTo>
                    <a:pt x="31109" y="7168"/>
                  </a:lnTo>
                  <a:lnTo>
                    <a:pt x="19729" y="7630"/>
                  </a:lnTo>
                  <a:lnTo>
                    <a:pt x="14720" y="7836"/>
                  </a:lnTo>
                  <a:lnTo>
                    <a:pt x="12228" y="7964"/>
                  </a:lnTo>
                  <a:lnTo>
                    <a:pt x="9736" y="8118"/>
                  </a:lnTo>
                  <a:lnTo>
                    <a:pt x="7245" y="8298"/>
                  </a:lnTo>
                  <a:lnTo>
                    <a:pt x="4804" y="8504"/>
                  </a:lnTo>
                  <a:lnTo>
                    <a:pt x="2390" y="8786"/>
                  </a:lnTo>
                  <a:lnTo>
                    <a:pt x="1182" y="8940"/>
                  </a:lnTo>
                  <a:lnTo>
                    <a:pt x="1" y="9094"/>
                  </a:lnTo>
                  <a:lnTo>
                    <a:pt x="1439" y="9480"/>
                  </a:lnTo>
                  <a:lnTo>
                    <a:pt x="2826" y="9865"/>
                  </a:lnTo>
                  <a:lnTo>
                    <a:pt x="5601" y="10661"/>
                  </a:lnTo>
                  <a:lnTo>
                    <a:pt x="8298" y="11458"/>
                  </a:lnTo>
                  <a:lnTo>
                    <a:pt x="10995" y="12305"/>
                  </a:lnTo>
                  <a:lnTo>
                    <a:pt x="13692" y="13127"/>
                  </a:lnTo>
                  <a:lnTo>
                    <a:pt x="16389" y="13949"/>
                  </a:lnTo>
                  <a:lnTo>
                    <a:pt x="19164" y="14746"/>
                  </a:lnTo>
                  <a:lnTo>
                    <a:pt x="20577" y="15131"/>
                  </a:lnTo>
                  <a:lnTo>
                    <a:pt x="21989" y="15491"/>
                  </a:lnTo>
                  <a:lnTo>
                    <a:pt x="24455" y="16133"/>
                  </a:lnTo>
                  <a:lnTo>
                    <a:pt x="26973" y="16724"/>
                  </a:lnTo>
                  <a:lnTo>
                    <a:pt x="28232" y="17006"/>
                  </a:lnTo>
                  <a:lnTo>
                    <a:pt x="29542" y="17263"/>
                  </a:lnTo>
                  <a:lnTo>
                    <a:pt x="30852" y="17520"/>
                  </a:lnTo>
                  <a:lnTo>
                    <a:pt x="32187" y="17751"/>
                  </a:lnTo>
                  <a:lnTo>
                    <a:pt x="33754" y="17982"/>
                  </a:lnTo>
                  <a:lnTo>
                    <a:pt x="35373" y="18188"/>
                  </a:lnTo>
                  <a:lnTo>
                    <a:pt x="36991" y="18368"/>
                  </a:lnTo>
                  <a:lnTo>
                    <a:pt x="38635" y="18522"/>
                  </a:lnTo>
                  <a:lnTo>
                    <a:pt x="41923" y="18804"/>
                  </a:lnTo>
                  <a:lnTo>
                    <a:pt x="45262" y="19035"/>
                  </a:lnTo>
                  <a:lnTo>
                    <a:pt x="49886" y="19318"/>
                  </a:lnTo>
                  <a:lnTo>
                    <a:pt x="54510" y="19626"/>
                  </a:lnTo>
                  <a:lnTo>
                    <a:pt x="59160" y="19883"/>
                  </a:lnTo>
                  <a:lnTo>
                    <a:pt x="63835" y="20089"/>
                  </a:lnTo>
                  <a:lnTo>
                    <a:pt x="66147" y="20166"/>
                  </a:lnTo>
                  <a:lnTo>
                    <a:pt x="68484" y="20243"/>
                  </a:lnTo>
                  <a:lnTo>
                    <a:pt x="70822" y="20268"/>
                  </a:lnTo>
                  <a:lnTo>
                    <a:pt x="73159" y="20294"/>
                  </a:lnTo>
                  <a:lnTo>
                    <a:pt x="75471" y="20294"/>
                  </a:lnTo>
                  <a:lnTo>
                    <a:pt x="77809" y="20268"/>
                  </a:lnTo>
                  <a:lnTo>
                    <a:pt x="80146" y="20191"/>
                  </a:lnTo>
                  <a:lnTo>
                    <a:pt x="82458" y="20114"/>
                  </a:lnTo>
                  <a:lnTo>
                    <a:pt x="84359" y="20012"/>
                  </a:lnTo>
                  <a:lnTo>
                    <a:pt x="86286" y="19909"/>
                  </a:lnTo>
                  <a:lnTo>
                    <a:pt x="90087" y="19678"/>
                  </a:lnTo>
                  <a:lnTo>
                    <a:pt x="91988" y="19601"/>
                  </a:lnTo>
                  <a:lnTo>
                    <a:pt x="93889" y="19524"/>
                  </a:lnTo>
                  <a:lnTo>
                    <a:pt x="95816" y="19498"/>
                  </a:lnTo>
                  <a:lnTo>
                    <a:pt x="97717" y="19524"/>
                  </a:lnTo>
                  <a:lnTo>
                    <a:pt x="99643" y="19575"/>
                  </a:lnTo>
                  <a:lnTo>
                    <a:pt x="101570" y="19678"/>
                  </a:lnTo>
                  <a:lnTo>
                    <a:pt x="105397" y="19935"/>
                  </a:lnTo>
                  <a:lnTo>
                    <a:pt x="107298" y="20037"/>
                  </a:lnTo>
                  <a:lnTo>
                    <a:pt x="109199" y="20089"/>
                  </a:lnTo>
                  <a:lnTo>
                    <a:pt x="110150" y="20114"/>
                  </a:lnTo>
                  <a:lnTo>
                    <a:pt x="111100" y="20114"/>
                  </a:lnTo>
                  <a:lnTo>
                    <a:pt x="112050" y="20089"/>
                  </a:lnTo>
                  <a:lnTo>
                    <a:pt x="113027" y="20063"/>
                  </a:lnTo>
                  <a:lnTo>
                    <a:pt x="114285" y="19960"/>
                  </a:lnTo>
                  <a:lnTo>
                    <a:pt x="115518" y="19857"/>
                  </a:lnTo>
                  <a:lnTo>
                    <a:pt x="116726" y="19703"/>
                  </a:lnTo>
                  <a:lnTo>
                    <a:pt x="117933" y="19549"/>
                  </a:lnTo>
                  <a:lnTo>
                    <a:pt x="120348" y="19190"/>
                  </a:lnTo>
                  <a:lnTo>
                    <a:pt x="122737" y="18830"/>
                  </a:lnTo>
                  <a:lnTo>
                    <a:pt x="124946" y="18522"/>
                  </a:lnTo>
                  <a:lnTo>
                    <a:pt x="127155" y="18265"/>
                  </a:lnTo>
                  <a:lnTo>
                    <a:pt x="129390" y="18059"/>
                  </a:lnTo>
                  <a:lnTo>
                    <a:pt x="131650" y="17854"/>
                  </a:lnTo>
                  <a:lnTo>
                    <a:pt x="133911" y="17700"/>
                  </a:lnTo>
                  <a:lnTo>
                    <a:pt x="136197" y="17546"/>
                  </a:lnTo>
                  <a:lnTo>
                    <a:pt x="140769" y="17289"/>
                  </a:lnTo>
                  <a:lnTo>
                    <a:pt x="145393" y="17058"/>
                  </a:lnTo>
                  <a:lnTo>
                    <a:pt x="149991" y="16826"/>
                  </a:lnTo>
                  <a:lnTo>
                    <a:pt x="154589" y="16544"/>
                  </a:lnTo>
                  <a:lnTo>
                    <a:pt x="156876" y="16390"/>
                  </a:lnTo>
                  <a:lnTo>
                    <a:pt x="159136" y="16210"/>
                  </a:lnTo>
                  <a:lnTo>
                    <a:pt x="160600" y="16081"/>
                  </a:lnTo>
                  <a:lnTo>
                    <a:pt x="162039" y="15927"/>
                  </a:lnTo>
                  <a:lnTo>
                    <a:pt x="163477" y="15773"/>
                  </a:lnTo>
                  <a:lnTo>
                    <a:pt x="164890" y="15568"/>
                  </a:lnTo>
                  <a:lnTo>
                    <a:pt x="166303" y="15362"/>
                  </a:lnTo>
                  <a:lnTo>
                    <a:pt x="167664" y="15157"/>
                  </a:lnTo>
                  <a:lnTo>
                    <a:pt x="169000" y="14900"/>
                  </a:lnTo>
                  <a:lnTo>
                    <a:pt x="170310" y="14592"/>
                  </a:lnTo>
                  <a:lnTo>
                    <a:pt x="171209" y="14386"/>
                  </a:lnTo>
                  <a:lnTo>
                    <a:pt x="172108" y="14129"/>
                  </a:lnTo>
                  <a:lnTo>
                    <a:pt x="172956" y="13872"/>
                  </a:lnTo>
                  <a:lnTo>
                    <a:pt x="173804" y="13615"/>
                  </a:lnTo>
                  <a:lnTo>
                    <a:pt x="174600" y="13333"/>
                  </a:lnTo>
                  <a:lnTo>
                    <a:pt x="175396" y="13050"/>
                  </a:lnTo>
                  <a:lnTo>
                    <a:pt x="176938" y="12434"/>
                  </a:lnTo>
                  <a:lnTo>
                    <a:pt x="178402" y="11817"/>
                  </a:lnTo>
                  <a:lnTo>
                    <a:pt x="179815" y="11149"/>
                  </a:lnTo>
                  <a:lnTo>
                    <a:pt x="181202" y="10481"/>
                  </a:lnTo>
                  <a:lnTo>
                    <a:pt x="182563" y="9814"/>
                  </a:lnTo>
                  <a:lnTo>
                    <a:pt x="183334" y="9428"/>
                  </a:lnTo>
                  <a:lnTo>
                    <a:pt x="184079" y="9017"/>
                  </a:lnTo>
                  <a:lnTo>
                    <a:pt x="184798" y="8606"/>
                  </a:lnTo>
                  <a:lnTo>
                    <a:pt x="185106" y="8375"/>
                  </a:lnTo>
                  <a:lnTo>
                    <a:pt x="185389" y="8170"/>
                  </a:lnTo>
                  <a:lnTo>
                    <a:pt x="185646" y="7938"/>
                  </a:lnTo>
                  <a:lnTo>
                    <a:pt x="185877" y="7707"/>
                  </a:lnTo>
                  <a:lnTo>
                    <a:pt x="186082" y="7502"/>
                  </a:lnTo>
                  <a:lnTo>
                    <a:pt x="186211" y="7271"/>
                  </a:lnTo>
                  <a:lnTo>
                    <a:pt x="186314" y="7014"/>
                  </a:lnTo>
                  <a:lnTo>
                    <a:pt x="186365" y="6782"/>
                  </a:lnTo>
                  <a:lnTo>
                    <a:pt x="186365" y="6551"/>
                  </a:lnTo>
                  <a:lnTo>
                    <a:pt x="186288" y="6294"/>
                  </a:lnTo>
                  <a:lnTo>
                    <a:pt x="186211" y="6140"/>
                  </a:lnTo>
                  <a:lnTo>
                    <a:pt x="186082" y="5960"/>
                  </a:lnTo>
                  <a:lnTo>
                    <a:pt x="185954" y="5806"/>
                  </a:lnTo>
                  <a:lnTo>
                    <a:pt x="185774" y="5627"/>
                  </a:lnTo>
                  <a:lnTo>
                    <a:pt x="185594" y="5472"/>
                  </a:lnTo>
                  <a:lnTo>
                    <a:pt x="185363" y="5318"/>
                  </a:lnTo>
                  <a:lnTo>
                    <a:pt x="184901" y="5036"/>
                  </a:lnTo>
                  <a:lnTo>
                    <a:pt x="184361" y="4753"/>
                  </a:lnTo>
                  <a:lnTo>
                    <a:pt x="183771" y="4471"/>
                  </a:lnTo>
                  <a:lnTo>
                    <a:pt x="182563" y="3957"/>
                  </a:lnTo>
                  <a:lnTo>
                    <a:pt x="177991" y="2030"/>
                  </a:lnTo>
                  <a:lnTo>
                    <a:pt x="177477" y="1825"/>
                  </a:lnTo>
                  <a:lnTo>
                    <a:pt x="176963" y="1645"/>
                  </a:lnTo>
                  <a:lnTo>
                    <a:pt x="176424" y="1465"/>
                  </a:lnTo>
                  <a:lnTo>
                    <a:pt x="175833" y="1311"/>
                  </a:lnTo>
                  <a:lnTo>
                    <a:pt x="175422" y="1208"/>
                  </a:lnTo>
                  <a:lnTo>
                    <a:pt x="174985" y="1157"/>
                  </a:lnTo>
                  <a:lnTo>
                    <a:pt x="174112" y="1054"/>
                  </a:lnTo>
                  <a:lnTo>
                    <a:pt x="173187" y="977"/>
                  </a:lnTo>
                  <a:lnTo>
                    <a:pt x="172288" y="926"/>
                  </a:lnTo>
                  <a:lnTo>
                    <a:pt x="160035" y="258"/>
                  </a:lnTo>
                  <a:lnTo>
                    <a:pt x="157903" y="129"/>
                  </a:lnTo>
                  <a:lnTo>
                    <a:pt x="155771" y="52"/>
                  </a:lnTo>
                  <a:lnTo>
                    <a:pt x="154692" y="27"/>
                  </a:lnTo>
                  <a:lnTo>
                    <a:pt x="1536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3"/>
            <p:cNvSpPr/>
            <p:nvPr/>
          </p:nvSpPr>
          <p:spPr>
            <a:xfrm>
              <a:off x="1699224" y="4323950"/>
              <a:ext cx="6817361" cy="1207468"/>
            </a:xfrm>
            <a:custGeom>
              <a:avLst/>
              <a:gdLst/>
              <a:ahLst/>
              <a:cxnLst/>
              <a:rect l="l" t="t" r="r" b="b"/>
              <a:pathLst>
                <a:path w="187213" h="25355" extrusionOk="0">
                  <a:moveTo>
                    <a:pt x="1696" y="1"/>
                  </a:moveTo>
                  <a:lnTo>
                    <a:pt x="1979" y="437"/>
                  </a:lnTo>
                  <a:lnTo>
                    <a:pt x="2210" y="900"/>
                  </a:lnTo>
                  <a:lnTo>
                    <a:pt x="2415" y="1362"/>
                  </a:lnTo>
                  <a:lnTo>
                    <a:pt x="2595" y="1825"/>
                  </a:lnTo>
                  <a:lnTo>
                    <a:pt x="2724" y="2287"/>
                  </a:lnTo>
                  <a:lnTo>
                    <a:pt x="2852" y="2775"/>
                  </a:lnTo>
                  <a:lnTo>
                    <a:pt x="2955" y="3237"/>
                  </a:lnTo>
                  <a:lnTo>
                    <a:pt x="3006" y="3725"/>
                  </a:lnTo>
                  <a:lnTo>
                    <a:pt x="3058" y="4214"/>
                  </a:lnTo>
                  <a:lnTo>
                    <a:pt x="3058" y="4702"/>
                  </a:lnTo>
                  <a:lnTo>
                    <a:pt x="3058" y="5164"/>
                  </a:lnTo>
                  <a:lnTo>
                    <a:pt x="3006" y="5652"/>
                  </a:lnTo>
                  <a:lnTo>
                    <a:pt x="2955" y="6114"/>
                  </a:lnTo>
                  <a:lnTo>
                    <a:pt x="2852" y="6602"/>
                  </a:lnTo>
                  <a:lnTo>
                    <a:pt x="2749" y="7065"/>
                  </a:lnTo>
                  <a:lnTo>
                    <a:pt x="2595" y="7502"/>
                  </a:lnTo>
                  <a:lnTo>
                    <a:pt x="2441" y="7913"/>
                  </a:lnTo>
                  <a:lnTo>
                    <a:pt x="2261" y="8324"/>
                  </a:lnTo>
                  <a:lnTo>
                    <a:pt x="2056" y="8735"/>
                  </a:lnTo>
                  <a:lnTo>
                    <a:pt x="1825" y="9120"/>
                  </a:lnTo>
                  <a:lnTo>
                    <a:pt x="1362" y="9916"/>
                  </a:lnTo>
                  <a:lnTo>
                    <a:pt x="1157" y="10327"/>
                  </a:lnTo>
                  <a:lnTo>
                    <a:pt x="951" y="10738"/>
                  </a:lnTo>
                  <a:lnTo>
                    <a:pt x="746" y="11149"/>
                  </a:lnTo>
                  <a:lnTo>
                    <a:pt x="592" y="11586"/>
                  </a:lnTo>
                  <a:lnTo>
                    <a:pt x="463" y="11997"/>
                  </a:lnTo>
                  <a:lnTo>
                    <a:pt x="335" y="12434"/>
                  </a:lnTo>
                  <a:lnTo>
                    <a:pt x="232" y="12870"/>
                  </a:lnTo>
                  <a:lnTo>
                    <a:pt x="155" y="13281"/>
                  </a:lnTo>
                  <a:lnTo>
                    <a:pt x="104" y="13718"/>
                  </a:lnTo>
                  <a:lnTo>
                    <a:pt x="52" y="14155"/>
                  </a:lnTo>
                  <a:lnTo>
                    <a:pt x="1" y="15002"/>
                  </a:lnTo>
                  <a:lnTo>
                    <a:pt x="1" y="15876"/>
                  </a:lnTo>
                  <a:lnTo>
                    <a:pt x="27" y="16723"/>
                  </a:lnTo>
                  <a:lnTo>
                    <a:pt x="52" y="17597"/>
                  </a:lnTo>
                  <a:lnTo>
                    <a:pt x="104" y="18033"/>
                  </a:lnTo>
                  <a:lnTo>
                    <a:pt x="155" y="18265"/>
                  </a:lnTo>
                  <a:lnTo>
                    <a:pt x="232" y="18496"/>
                  </a:lnTo>
                  <a:lnTo>
                    <a:pt x="309" y="18727"/>
                  </a:lnTo>
                  <a:lnTo>
                    <a:pt x="438" y="18984"/>
                  </a:lnTo>
                  <a:lnTo>
                    <a:pt x="566" y="19215"/>
                  </a:lnTo>
                  <a:lnTo>
                    <a:pt x="746" y="19421"/>
                  </a:lnTo>
                  <a:lnTo>
                    <a:pt x="951" y="19626"/>
                  </a:lnTo>
                  <a:lnTo>
                    <a:pt x="1182" y="19832"/>
                  </a:lnTo>
                  <a:lnTo>
                    <a:pt x="1439" y="20011"/>
                  </a:lnTo>
                  <a:lnTo>
                    <a:pt x="1748" y="20166"/>
                  </a:lnTo>
                  <a:lnTo>
                    <a:pt x="2107" y="20268"/>
                  </a:lnTo>
                  <a:lnTo>
                    <a:pt x="2493" y="20371"/>
                  </a:lnTo>
                  <a:lnTo>
                    <a:pt x="2929" y="20448"/>
                  </a:lnTo>
                  <a:lnTo>
                    <a:pt x="3417" y="20474"/>
                  </a:lnTo>
                  <a:lnTo>
                    <a:pt x="9325" y="20525"/>
                  </a:lnTo>
                  <a:lnTo>
                    <a:pt x="12280" y="20602"/>
                  </a:lnTo>
                  <a:lnTo>
                    <a:pt x="15234" y="20679"/>
                  </a:lnTo>
                  <a:lnTo>
                    <a:pt x="18162" y="20833"/>
                  </a:lnTo>
                  <a:lnTo>
                    <a:pt x="21065" y="21013"/>
                  </a:lnTo>
                  <a:lnTo>
                    <a:pt x="22503" y="21116"/>
                  </a:lnTo>
                  <a:lnTo>
                    <a:pt x="23942" y="21244"/>
                  </a:lnTo>
                  <a:lnTo>
                    <a:pt x="25380" y="21399"/>
                  </a:lnTo>
                  <a:lnTo>
                    <a:pt x="26793" y="21553"/>
                  </a:lnTo>
                  <a:lnTo>
                    <a:pt x="28643" y="21784"/>
                  </a:lnTo>
                  <a:lnTo>
                    <a:pt x="30441" y="22066"/>
                  </a:lnTo>
                  <a:lnTo>
                    <a:pt x="34063" y="22606"/>
                  </a:lnTo>
                  <a:lnTo>
                    <a:pt x="35861" y="22888"/>
                  </a:lnTo>
                  <a:lnTo>
                    <a:pt x="37685" y="23145"/>
                  </a:lnTo>
                  <a:lnTo>
                    <a:pt x="39509" y="23377"/>
                  </a:lnTo>
                  <a:lnTo>
                    <a:pt x="41384" y="23582"/>
                  </a:lnTo>
                  <a:lnTo>
                    <a:pt x="42976" y="23736"/>
                  </a:lnTo>
                  <a:lnTo>
                    <a:pt x="44595" y="23839"/>
                  </a:lnTo>
                  <a:lnTo>
                    <a:pt x="46213" y="23916"/>
                  </a:lnTo>
                  <a:lnTo>
                    <a:pt x="47831" y="23993"/>
                  </a:lnTo>
                  <a:lnTo>
                    <a:pt x="49475" y="24019"/>
                  </a:lnTo>
                  <a:lnTo>
                    <a:pt x="51119" y="24044"/>
                  </a:lnTo>
                  <a:lnTo>
                    <a:pt x="54407" y="24019"/>
                  </a:lnTo>
                  <a:lnTo>
                    <a:pt x="57695" y="23967"/>
                  </a:lnTo>
                  <a:lnTo>
                    <a:pt x="61009" y="23890"/>
                  </a:lnTo>
                  <a:lnTo>
                    <a:pt x="64323" y="23788"/>
                  </a:lnTo>
                  <a:lnTo>
                    <a:pt x="67611" y="23736"/>
                  </a:lnTo>
                  <a:lnTo>
                    <a:pt x="70642" y="23710"/>
                  </a:lnTo>
                  <a:lnTo>
                    <a:pt x="73647" y="23710"/>
                  </a:lnTo>
                  <a:lnTo>
                    <a:pt x="76679" y="23736"/>
                  </a:lnTo>
                  <a:lnTo>
                    <a:pt x="79684" y="23788"/>
                  </a:lnTo>
                  <a:lnTo>
                    <a:pt x="82715" y="23865"/>
                  </a:lnTo>
                  <a:lnTo>
                    <a:pt x="85721" y="23967"/>
                  </a:lnTo>
                  <a:lnTo>
                    <a:pt x="91757" y="24199"/>
                  </a:lnTo>
                  <a:lnTo>
                    <a:pt x="103831" y="24738"/>
                  </a:lnTo>
                  <a:lnTo>
                    <a:pt x="109841" y="24969"/>
                  </a:lnTo>
                  <a:lnTo>
                    <a:pt x="112873" y="25072"/>
                  </a:lnTo>
                  <a:lnTo>
                    <a:pt x="115904" y="25175"/>
                  </a:lnTo>
                  <a:lnTo>
                    <a:pt x="118858" y="25252"/>
                  </a:lnTo>
                  <a:lnTo>
                    <a:pt x="121838" y="25303"/>
                  </a:lnTo>
                  <a:lnTo>
                    <a:pt x="124817" y="25329"/>
                  </a:lnTo>
                  <a:lnTo>
                    <a:pt x="127797" y="25354"/>
                  </a:lnTo>
                  <a:lnTo>
                    <a:pt x="130777" y="25354"/>
                  </a:lnTo>
                  <a:lnTo>
                    <a:pt x="133782" y="25329"/>
                  </a:lnTo>
                  <a:lnTo>
                    <a:pt x="136762" y="25303"/>
                  </a:lnTo>
                  <a:lnTo>
                    <a:pt x="139742" y="25252"/>
                  </a:lnTo>
                  <a:lnTo>
                    <a:pt x="145676" y="25098"/>
                  </a:lnTo>
                  <a:lnTo>
                    <a:pt x="151635" y="24918"/>
                  </a:lnTo>
                  <a:lnTo>
                    <a:pt x="157569" y="24661"/>
                  </a:lnTo>
                  <a:lnTo>
                    <a:pt x="163477" y="24353"/>
                  </a:lnTo>
                  <a:lnTo>
                    <a:pt x="166637" y="24173"/>
                  </a:lnTo>
                  <a:lnTo>
                    <a:pt x="169822" y="24019"/>
                  </a:lnTo>
                  <a:lnTo>
                    <a:pt x="171415" y="23942"/>
                  </a:lnTo>
                  <a:lnTo>
                    <a:pt x="173008" y="23916"/>
                  </a:lnTo>
                  <a:lnTo>
                    <a:pt x="174600" y="23890"/>
                  </a:lnTo>
                  <a:lnTo>
                    <a:pt x="176193" y="23890"/>
                  </a:lnTo>
                  <a:lnTo>
                    <a:pt x="177606" y="23916"/>
                  </a:lnTo>
                  <a:lnTo>
                    <a:pt x="179018" y="23967"/>
                  </a:lnTo>
                  <a:lnTo>
                    <a:pt x="180406" y="24070"/>
                  </a:lnTo>
                  <a:lnTo>
                    <a:pt x="181793" y="24173"/>
                  </a:lnTo>
                  <a:lnTo>
                    <a:pt x="183180" y="24276"/>
                  </a:lnTo>
                  <a:lnTo>
                    <a:pt x="184541" y="24430"/>
                  </a:lnTo>
                  <a:lnTo>
                    <a:pt x="185877" y="24610"/>
                  </a:lnTo>
                  <a:lnTo>
                    <a:pt x="187213" y="24815"/>
                  </a:lnTo>
                  <a:lnTo>
                    <a:pt x="187213" y="24687"/>
                  </a:lnTo>
                  <a:lnTo>
                    <a:pt x="187187" y="24558"/>
                  </a:lnTo>
                  <a:lnTo>
                    <a:pt x="187161" y="24455"/>
                  </a:lnTo>
                  <a:lnTo>
                    <a:pt x="187110" y="24327"/>
                  </a:lnTo>
                  <a:lnTo>
                    <a:pt x="186982" y="24096"/>
                  </a:lnTo>
                  <a:lnTo>
                    <a:pt x="186802" y="23890"/>
                  </a:lnTo>
                  <a:lnTo>
                    <a:pt x="186545" y="23685"/>
                  </a:lnTo>
                  <a:lnTo>
                    <a:pt x="186262" y="23479"/>
                  </a:lnTo>
                  <a:lnTo>
                    <a:pt x="185903" y="23274"/>
                  </a:lnTo>
                  <a:lnTo>
                    <a:pt x="185517" y="23094"/>
                  </a:lnTo>
                  <a:lnTo>
                    <a:pt x="185106" y="22914"/>
                  </a:lnTo>
                  <a:lnTo>
                    <a:pt x="184644" y="22760"/>
                  </a:lnTo>
                  <a:lnTo>
                    <a:pt x="184182" y="22606"/>
                  </a:lnTo>
                  <a:lnTo>
                    <a:pt x="183668" y="22452"/>
                  </a:lnTo>
                  <a:lnTo>
                    <a:pt x="183128" y="22323"/>
                  </a:lnTo>
                  <a:lnTo>
                    <a:pt x="182589" y="22195"/>
                  </a:lnTo>
                  <a:lnTo>
                    <a:pt x="181484" y="22015"/>
                  </a:lnTo>
                  <a:lnTo>
                    <a:pt x="180328" y="21861"/>
                  </a:lnTo>
                  <a:lnTo>
                    <a:pt x="179173" y="21758"/>
                  </a:lnTo>
                  <a:lnTo>
                    <a:pt x="177991" y="21655"/>
                  </a:lnTo>
                  <a:lnTo>
                    <a:pt x="176809" y="21578"/>
                  </a:lnTo>
                  <a:lnTo>
                    <a:pt x="174420" y="21424"/>
                  </a:lnTo>
                  <a:lnTo>
                    <a:pt x="173239" y="21322"/>
                  </a:lnTo>
                  <a:lnTo>
                    <a:pt x="172083" y="21193"/>
                  </a:lnTo>
                  <a:lnTo>
                    <a:pt x="171235" y="21090"/>
                  </a:lnTo>
                  <a:lnTo>
                    <a:pt x="170439" y="20988"/>
                  </a:lnTo>
                  <a:lnTo>
                    <a:pt x="168846" y="20731"/>
                  </a:lnTo>
                  <a:lnTo>
                    <a:pt x="167279" y="20422"/>
                  </a:lnTo>
                  <a:lnTo>
                    <a:pt x="165738" y="20089"/>
                  </a:lnTo>
                  <a:lnTo>
                    <a:pt x="162681" y="19421"/>
                  </a:lnTo>
                  <a:lnTo>
                    <a:pt x="161140" y="19087"/>
                  </a:lnTo>
                  <a:lnTo>
                    <a:pt x="159573" y="18778"/>
                  </a:lnTo>
                  <a:lnTo>
                    <a:pt x="156362" y="18213"/>
                  </a:lnTo>
                  <a:lnTo>
                    <a:pt x="153074" y="17648"/>
                  </a:lnTo>
                  <a:lnTo>
                    <a:pt x="149786" y="17134"/>
                  </a:lnTo>
                  <a:lnTo>
                    <a:pt x="146446" y="16646"/>
                  </a:lnTo>
                  <a:lnTo>
                    <a:pt x="144751" y="16441"/>
                  </a:lnTo>
                  <a:lnTo>
                    <a:pt x="143081" y="16235"/>
                  </a:lnTo>
                  <a:lnTo>
                    <a:pt x="141360" y="16056"/>
                  </a:lnTo>
                  <a:lnTo>
                    <a:pt x="139665" y="15901"/>
                  </a:lnTo>
                  <a:lnTo>
                    <a:pt x="137944" y="15747"/>
                  </a:lnTo>
                  <a:lnTo>
                    <a:pt x="136197" y="15645"/>
                  </a:lnTo>
                  <a:lnTo>
                    <a:pt x="134450" y="15542"/>
                  </a:lnTo>
                  <a:lnTo>
                    <a:pt x="132703" y="15490"/>
                  </a:lnTo>
                  <a:lnTo>
                    <a:pt x="129467" y="15362"/>
                  </a:lnTo>
                  <a:lnTo>
                    <a:pt x="127823" y="15311"/>
                  </a:lnTo>
                  <a:lnTo>
                    <a:pt x="126205" y="15234"/>
                  </a:lnTo>
                  <a:lnTo>
                    <a:pt x="124612" y="15131"/>
                  </a:lnTo>
                  <a:lnTo>
                    <a:pt x="123019" y="15002"/>
                  </a:lnTo>
                  <a:lnTo>
                    <a:pt x="121452" y="14823"/>
                  </a:lnTo>
                  <a:lnTo>
                    <a:pt x="119911" y="14643"/>
                  </a:lnTo>
                  <a:lnTo>
                    <a:pt x="118575" y="14437"/>
                  </a:lnTo>
                  <a:lnTo>
                    <a:pt x="117291" y="14206"/>
                  </a:lnTo>
                  <a:lnTo>
                    <a:pt x="114722" y="13718"/>
                  </a:lnTo>
                  <a:lnTo>
                    <a:pt x="112153" y="13256"/>
                  </a:lnTo>
                  <a:lnTo>
                    <a:pt x="110843" y="13024"/>
                  </a:lnTo>
                  <a:lnTo>
                    <a:pt x="109508" y="12845"/>
                  </a:lnTo>
                  <a:lnTo>
                    <a:pt x="108172" y="12690"/>
                  </a:lnTo>
                  <a:lnTo>
                    <a:pt x="106810" y="12562"/>
                  </a:lnTo>
                  <a:lnTo>
                    <a:pt x="104087" y="12357"/>
                  </a:lnTo>
                  <a:lnTo>
                    <a:pt x="101365" y="12125"/>
                  </a:lnTo>
                  <a:lnTo>
                    <a:pt x="100029" y="11997"/>
                  </a:lnTo>
                  <a:lnTo>
                    <a:pt x="98719" y="11817"/>
                  </a:lnTo>
                  <a:lnTo>
                    <a:pt x="97614" y="11663"/>
                  </a:lnTo>
                  <a:lnTo>
                    <a:pt x="96535" y="11457"/>
                  </a:lnTo>
                  <a:lnTo>
                    <a:pt x="95482" y="11252"/>
                  </a:lnTo>
                  <a:lnTo>
                    <a:pt x="94429" y="11046"/>
                  </a:lnTo>
                  <a:lnTo>
                    <a:pt x="92399" y="10558"/>
                  </a:lnTo>
                  <a:lnTo>
                    <a:pt x="90396" y="10070"/>
                  </a:lnTo>
                  <a:lnTo>
                    <a:pt x="88392" y="9557"/>
                  </a:lnTo>
                  <a:lnTo>
                    <a:pt x="86337" y="9094"/>
                  </a:lnTo>
                  <a:lnTo>
                    <a:pt x="85310" y="8863"/>
                  </a:lnTo>
                  <a:lnTo>
                    <a:pt x="84256" y="8683"/>
                  </a:lnTo>
                  <a:lnTo>
                    <a:pt x="83178" y="8478"/>
                  </a:lnTo>
                  <a:lnTo>
                    <a:pt x="82073" y="8324"/>
                  </a:lnTo>
                  <a:lnTo>
                    <a:pt x="81148" y="8221"/>
                  </a:lnTo>
                  <a:lnTo>
                    <a:pt x="80224" y="8118"/>
                  </a:lnTo>
                  <a:lnTo>
                    <a:pt x="78348" y="7938"/>
                  </a:lnTo>
                  <a:lnTo>
                    <a:pt x="76447" y="7810"/>
                  </a:lnTo>
                  <a:lnTo>
                    <a:pt x="74572" y="7630"/>
                  </a:lnTo>
                  <a:lnTo>
                    <a:pt x="72800" y="7450"/>
                  </a:lnTo>
                  <a:lnTo>
                    <a:pt x="71079" y="7193"/>
                  </a:lnTo>
                  <a:lnTo>
                    <a:pt x="69435" y="6911"/>
                  </a:lnTo>
                  <a:lnTo>
                    <a:pt x="67791" y="6602"/>
                  </a:lnTo>
                  <a:lnTo>
                    <a:pt x="66172" y="6269"/>
                  </a:lnTo>
                  <a:lnTo>
                    <a:pt x="64580" y="5935"/>
                  </a:lnTo>
                  <a:lnTo>
                    <a:pt x="61317" y="5241"/>
                  </a:lnTo>
                  <a:lnTo>
                    <a:pt x="60418" y="5087"/>
                  </a:lnTo>
                  <a:lnTo>
                    <a:pt x="59519" y="4933"/>
                  </a:lnTo>
                  <a:lnTo>
                    <a:pt x="58594" y="4804"/>
                  </a:lnTo>
                  <a:lnTo>
                    <a:pt x="57670" y="4702"/>
                  </a:lnTo>
                  <a:lnTo>
                    <a:pt x="56719" y="4599"/>
                  </a:lnTo>
                  <a:lnTo>
                    <a:pt x="55743" y="4522"/>
                  </a:lnTo>
                  <a:lnTo>
                    <a:pt x="53817" y="4393"/>
                  </a:lnTo>
                  <a:lnTo>
                    <a:pt x="51839" y="4316"/>
                  </a:lnTo>
                  <a:lnTo>
                    <a:pt x="49861" y="4265"/>
                  </a:lnTo>
                  <a:lnTo>
                    <a:pt x="45879" y="4188"/>
                  </a:lnTo>
                  <a:lnTo>
                    <a:pt x="43002" y="4136"/>
                  </a:lnTo>
                  <a:lnTo>
                    <a:pt x="40125" y="4085"/>
                  </a:lnTo>
                  <a:lnTo>
                    <a:pt x="37248" y="4008"/>
                  </a:lnTo>
                  <a:lnTo>
                    <a:pt x="34371" y="3905"/>
                  </a:lnTo>
                  <a:lnTo>
                    <a:pt x="31494" y="3777"/>
                  </a:lnTo>
                  <a:lnTo>
                    <a:pt x="28617" y="3623"/>
                  </a:lnTo>
                  <a:lnTo>
                    <a:pt x="25791" y="3443"/>
                  </a:lnTo>
                  <a:lnTo>
                    <a:pt x="22966" y="3212"/>
                  </a:lnTo>
                  <a:lnTo>
                    <a:pt x="20166" y="2955"/>
                  </a:lnTo>
                  <a:lnTo>
                    <a:pt x="17391" y="2672"/>
                  </a:lnTo>
                  <a:lnTo>
                    <a:pt x="14669" y="2338"/>
                  </a:lnTo>
                  <a:lnTo>
                    <a:pt x="11971" y="1979"/>
                  </a:lnTo>
                  <a:lnTo>
                    <a:pt x="9325" y="1542"/>
                  </a:lnTo>
                  <a:lnTo>
                    <a:pt x="6731" y="1080"/>
                  </a:lnTo>
                  <a:lnTo>
                    <a:pt x="5447" y="823"/>
                  </a:lnTo>
                  <a:lnTo>
                    <a:pt x="4188" y="566"/>
                  </a:lnTo>
                  <a:lnTo>
                    <a:pt x="2929" y="283"/>
                  </a:lnTo>
                  <a:lnTo>
                    <a:pt x="16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9" name="Google Shape;399;p23"/>
          <p:cNvSpPr/>
          <p:nvPr/>
        </p:nvSpPr>
        <p:spPr>
          <a:xfrm>
            <a:off x="7452585" y="1765111"/>
            <a:ext cx="3896741" cy="4493162"/>
          </a:xfrm>
          <a:custGeom>
            <a:avLst/>
            <a:gdLst/>
            <a:ahLst/>
            <a:cxnLst/>
            <a:rect l="l" t="t" r="r" b="b"/>
            <a:pathLst>
              <a:path w="71490" h="82432" extrusionOk="0">
                <a:moveTo>
                  <a:pt x="15361" y="0"/>
                </a:moveTo>
                <a:lnTo>
                  <a:pt x="14745" y="26"/>
                </a:lnTo>
                <a:lnTo>
                  <a:pt x="14103" y="77"/>
                </a:lnTo>
                <a:lnTo>
                  <a:pt x="13461" y="129"/>
                </a:lnTo>
                <a:lnTo>
                  <a:pt x="12202" y="308"/>
                </a:lnTo>
                <a:lnTo>
                  <a:pt x="10917" y="540"/>
                </a:lnTo>
                <a:lnTo>
                  <a:pt x="9659" y="797"/>
                </a:lnTo>
                <a:lnTo>
                  <a:pt x="8426" y="1130"/>
                </a:lnTo>
                <a:lnTo>
                  <a:pt x="8066" y="1233"/>
                </a:lnTo>
                <a:lnTo>
                  <a:pt x="7681" y="1362"/>
                </a:lnTo>
                <a:lnTo>
                  <a:pt x="7527" y="1439"/>
                </a:lnTo>
                <a:lnTo>
                  <a:pt x="7347" y="1516"/>
                </a:lnTo>
                <a:lnTo>
                  <a:pt x="7193" y="1644"/>
                </a:lnTo>
                <a:lnTo>
                  <a:pt x="7064" y="1747"/>
                </a:lnTo>
                <a:lnTo>
                  <a:pt x="6910" y="1927"/>
                </a:lnTo>
                <a:lnTo>
                  <a:pt x="6807" y="2107"/>
                </a:lnTo>
                <a:lnTo>
                  <a:pt x="6705" y="2286"/>
                </a:lnTo>
                <a:lnTo>
                  <a:pt x="6628" y="2492"/>
                </a:lnTo>
                <a:lnTo>
                  <a:pt x="6499" y="2903"/>
                </a:lnTo>
                <a:lnTo>
                  <a:pt x="6396" y="3340"/>
                </a:lnTo>
                <a:lnTo>
                  <a:pt x="6191" y="4367"/>
                </a:lnTo>
                <a:lnTo>
                  <a:pt x="6114" y="4881"/>
                </a:lnTo>
                <a:lnTo>
                  <a:pt x="6088" y="5395"/>
                </a:lnTo>
                <a:lnTo>
                  <a:pt x="6062" y="5908"/>
                </a:lnTo>
                <a:lnTo>
                  <a:pt x="6088" y="6422"/>
                </a:lnTo>
                <a:lnTo>
                  <a:pt x="6165" y="6910"/>
                </a:lnTo>
                <a:lnTo>
                  <a:pt x="6242" y="7141"/>
                </a:lnTo>
                <a:lnTo>
                  <a:pt x="6319" y="7398"/>
                </a:lnTo>
                <a:lnTo>
                  <a:pt x="6422" y="7655"/>
                </a:lnTo>
                <a:lnTo>
                  <a:pt x="6551" y="7886"/>
                </a:lnTo>
                <a:lnTo>
                  <a:pt x="6679" y="8118"/>
                </a:lnTo>
                <a:lnTo>
                  <a:pt x="6833" y="8349"/>
                </a:lnTo>
                <a:lnTo>
                  <a:pt x="7167" y="8785"/>
                </a:lnTo>
                <a:lnTo>
                  <a:pt x="7552" y="9171"/>
                </a:lnTo>
                <a:lnTo>
                  <a:pt x="7963" y="9556"/>
                </a:lnTo>
                <a:lnTo>
                  <a:pt x="8400" y="9890"/>
                </a:lnTo>
                <a:lnTo>
                  <a:pt x="9273" y="10558"/>
                </a:lnTo>
                <a:lnTo>
                  <a:pt x="10686" y="11560"/>
                </a:lnTo>
                <a:lnTo>
                  <a:pt x="12099" y="12536"/>
                </a:lnTo>
                <a:lnTo>
                  <a:pt x="13512" y="13512"/>
                </a:lnTo>
                <a:lnTo>
                  <a:pt x="14950" y="14437"/>
                </a:lnTo>
                <a:lnTo>
                  <a:pt x="16415" y="15336"/>
                </a:lnTo>
                <a:lnTo>
                  <a:pt x="17160" y="15747"/>
                </a:lnTo>
                <a:lnTo>
                  <a:pt x="17930" y="16158"/>
                </a:lnTo>
                <a:lnTo>
                  <a:pt x="18675" y="16543"/>
                </a:lnTo>
                <a:lnTo>
                  <a:pt x="19446" y="16903"/>
                </a:lnTo>
                <a:lnTo>
                  <a:pt x="20242" y="17262"/>
                </a:lnTo>
                <a:lnTo>
                  <a:pt x="21038" y="17571"/>
                </a:lnTo>
                <a:lnTo>
                  <a:pt x="21167" y="17827"/>
                </a:lnTo>
                <a:lnTo>
                  <a:pt x="21270" y="18084"/>
                </a:lnTo>
                <a:lnTo>
                  <a:pt x="21321" y="18367"/>
                </a:lnTo>
                <a:lnTo>
                  <a:pt x="21372" y="18649"/>
                </a:lnTo>
                <a:lnTo>
                  <a:pt x="21398" y="18932"/>
                </a:lnTo>
                <a:lnTo>
                  <a:pt x="21398" y="19240"/>
                </a:lnTo>
                <a:lnTo>
                  <a:pt x="21372" y="19831"/>
                </a:lnTo>
                <a:lnTo>
                  <a:pt x="21347" y="20448"/>
                </a:lnTo>
                <a:lnTo>
                  <a:pt x="21347" y="20730"/>
                </a:lnTo>
                <a:lnTo>
                  <a:pt x="21372" y="21013"/>
                </a:lnTo>
                <a:lnTo>
                  <a:pt x="21424" y="21295"/>
                </a:lnTo>
                <a:lnTo>
                  <a:pt x="21475" y="21578"/>
                </a:lnTo>
                <a:lnTo>
                  <a:pt x="21578" y="21835"/>
                </a:lnTo>
                <a:lnTo>
                  <a:pt x="21706" y="22092"/>
                </a:lnTo>
                <a:lnTo>
                  <a:pt x="21937" y="22349"/>
                </a:lnTo>
                <a:lnTo>
                  <a:pt x="22194" y="22605"/>
                </a:lnTo>
                <a:lnTo>
                  <a:pt x="22451" y="22862"/>
                </a:lnTo>
                <a:lnTo>
                  <a:pt x="22682" y="23119"/>
                </a:lnTo>
                <a:lnTo>
                  <a:pt x="22888" y="23402"/>
                </a:lnTo>
                <a:lnTo>
                  <a:pt x="23042" y="23710"/>
                </a:lnTo>
                <a:lnTo>
                  <a:pt x="23170" y="24018"/>
                </a:lnTo>
                <a:lnTo>
                  <a:pt x="23248" y="24326"/>
                </a:lnTo>
                <a:lnTo>
                  <a:pt x="23299" y="24660"/>
                </a:lnTo>
                <a:lnTo>
                  <a:pt x="23299" y="24994"/>
                </a:lnTo>
                <a:lnTo>
                  <a:pt x="23273" y="25354"/>
                </a:lnTo>
                <a:lnTo>
                  <a:pt x="23248" y="25688"/>
                </a:lnTo>
                <a:lnTo>
                  <a:pt x="23170" y="26048"/>
                </a:lnTo>
                <a:lnTo>
                  <a:pt x="23068" y="26407"/>
                </a:lnTo>
                <a:lnTo>
                  <a:pt x="22965" y="26741"/>
                </a:lnTo>
                <a:lnTo>
                  <a:pt x="22837" y="27101"/>
                </a:lnTo>
                <a:lnTo>
                  <a:pt x="22554" y="27794"/>
                </a:lnTo>
                <a:lnTo>
                  <a:pt x="22246" y="28436"/>
                </a:lnTo>
                <a:lnTo>
                  <a:pt x="22117" y="28693"/>
                </a:lnTo>
                <a:lnTo>
                  <a:pt x="21963" y="28899"/>
                </a:lnTo>
                <a:lnTo>
                  <a:pt x="21886" y="29002"/>
                </a:lnTo>
                <a:lnTo>
                  <a:pt x="21783" y="29104"/>
                </a:lnTo>
                <a:lnTo>
                  <a:pt x="21681" y="29181"/>
                </a:lnTo>
                <a:lnTo>
                  <a:pt x="21552" y="29233"/>
                </a:lnTo>
                <a:lnTo>
                  <a:pt x="21424" y="29258"/>
                </a:lnTo>
                <a:lnTo>
                  <a:pt x="21321" y="29284"/>
                </a:lnTo>
                <a:lnTo>
                  <a:pt x="21064" y="29258"/>
                </a:lnTo>
                <a:lnTo>
                  <a:pt x="20807" y="29207"/>
                </a:lnTo>
                <a:lnTo>
                  <a:pt x="20550" y="29104"/>
                </a:lnTo>
                <a:lnTo>
                  <a:pt x="20088" y="28950"/>
                </a:lnTo>
                <a:lnTo>
                  <a:pt x="19600" y="28796"/>
                </a:lnTo>
                <a:lnTo>
                  <a:pt x="19086" y="28668"/>
                </a:lnTo>
                <a:lnTo>
                  <a:pt x="18598" y="28539"/>
                </a:lnTo>
                <a:lnTo>
                  <a:pt x="18084" y="28436"/>
                </a:lnTo>
                <a:lnTo>
                  <a:pt x="17596" y="28359"/>
                </a:lnTo>
                <a:lnTo>
                  <a:pt x="17083" y="28282"/>
                </a:lnTo>
                <a:lnTo>
                  <a:pt x="16569" y="28231"/>
                </a:lnTo>
                <a:lnTo>
                  <a:pt x="16363" y="28205"/>
                </a:lnTo>
                <a:lnTo>
                  <a:pt x="16132" y="28205"/>
                </a:lnTo>
                <a:lnTo>
                  <a:pt x="15927" y="28231"/>
                </a:lnTo>
                <a:lnTo>
                  <a:pt x="15721" y="28308"/>
                </a:lnTo>
                <a:lnTo>
                  <a:pt x="15541" y="28411"/>
                </a:lnTo>
                <a:lnTo>
                  <a:pt x="15387" y="28539"/>
                </a:lnTo>
                <a:lnTo>
                  <a:pt x="15259" y="28693"/>
                </a:lnTo>
                <a:lnTo>
                  <a:pt x="15130" y="28847"/>
                </a:lnTo>
                <a:lnTo>
                  <a:pt x="14334" y="29875"/>
                </a:lnTo>
                <a:lnTo>
                  <a:pt x="13974" y="30414"/>
                </a:lnTo>
                <a:lnTo>
                  <a:pt x="13615" y="30954"/>
                </a:lnTo>
                <a:lnTo>
                  <a:pt x="13306" y="31519"/>
                </a:lnTo>
                <a:lnTo>
                  <a:pt x="13050" y="32110"/>
                </a:lnTo>
                <a:lnTo>
                  <a:pt x="12947" y="32392"/>
                </a:lnTo>
                <a:lnTo>
                  <a:pt x="12870" y="32701"/>
                </a:lnTo>
                <a:lnTo>
                  <a:pt x="12793" y="33009"/>
                </a:lnTo>
                <a:lnTo>
                  <a:pt x="12741" y="33343"/>
                </a:lnTo>
                <a:lnTo>
                  <a:pt x="12690" y="33677"/>
                </a:lnTo>
                <a:lnTo>
                  <a:pt x="12690" y="34036"/>
                </a:lnTo>
                <a:lnTo>
                  <a:pt x="12690" y="34730"/>
                </a:lnTo>
                <a:lnTo>
                  <a:pt x="12690" y="35424"/>
                </a:lnTo>
                <a:lnTo>
                  <a:pt x="12690" y="35757"/>
                </a:lnTo>
                <a:lnTo>
                  <a:pt x="12664" y="36117"/>
                </a:lnTo>
                <a:lnTo>
                  <a:pt x="12613" y="36579"/>
                </a:lnTo>
                <a:lnTo>
                  <a:pt x="12536" y="37016"/>
                </a:lnTo>
                <a:lnTo>
                  <a:pt x="12356" y="37941"/>
                </a:lnTo>
                <a:lnTo>
                  <a:pt x="12279" y="38378"/>
                </a:lnTo>
                <a:lnTo>
                  <a:pt x="12253" y="38840"/>
                </a:lnTo>
                <a:lnTo>
                  <a:pt x="12253" y="39302"/>
                </a:lnTo>
                <a:lnTo>
                  <a:pt x="12305" y="39739"/>
                </a:lnTo>
                <a:lnTo>
                  <a:pt x="12356" y="39970"/>
                </a:lnTo>
                <a:lnTo>
                  <a:pt x="12407" y="40201"/>
                </a:lnTo>
                <a:lnTo>
                  <a:pt x="12587" y="40664"/>
                </a:lnTo>
                <a:lnTo>
                  <a:pt x="12947" y="41537"/>
                </a:lnTo>
                <a:lnTo>
                  <a:pt x="13127" y="42025"/>
                </a:lnTo>
                <a:lnTo>
                  <a:pt x="13281" y="42513"/>
                </a:lnTo>
                <a:lnTo>
                  <a:pt x="13409" y="43027"/>
                </a:lnTo>
                <a:lnTo>
                  <a:pt x="13512" y="43541"/>
                </a:lnTo>
                <a:lnTo>
                  <a:pt x="13589" y="44055"/>
                </a:lnTo>
                <a:lnTo>
                  <a:pt x="13615" y="44568"/>
                </a:lnTo>
                <a:lnTo>
                  <a:pt x="13640" y="45108"/>
                </a:lnTo>
                <a:lnTo>
                  <a:pt x="13640" y="45622"/>
                </a:lnTo>
                <a:lnTo>
                  <a:pt x="13615" y="46135"/>
                </a:lnTo>
                <a:lnTo>
                  <a:pt x="13538" y="46675"/>
                </a:lnTo>
                <a:lnTo>
                  <a:pt x="13461" y="47189"/>
                </a:lnTo>
                <a:lnTo>
                  <a:pt x="13332" y="47677"/>
                </a:lnTo>
                <a:lnTo>
                  <a:pt x="13204" y="48190"/>
                </a:lnTo>
                <a:lnTo>
                  <a:pt x="13024" y="48678"/>
                </a:lnTo>
                <a:lnTo>
                  <a:pt x="12844" y="49166"/>
                </a:lnTo>
                <a:lnTo>
                  <a:pt x="12613" y="49629"/>
                </a:lnTo>
                <a:lnTo>
                  <a:pt x="12484" y="49937"/>
                </a:lnTo>
                <a:lnTo>
                  <a:pt x="12407" y="50271"/>
                </a:lnTo>
                <a:lnTo>
                  <a:pt x="12356" y="50579"/>
                </a:lnTo>
                <a:lnTo>
                  <a:pt x="12356" y="50913"/>
                </a:lnTo>
                <a:lnTo>
                  <a:pt x="12356" y="51247"/>
                </a:lnTo>
                <a:lnTo>
                  <a:pt x="12407" y="51581"/>
                </a:lnTo>
                <a:lnTo>
                  <a:pt x="12510" y="52249"/>
                </a:lnTo>
                <a:lnTo>
                  <a:pt x="12639" y="52943"/>
                </a:lnTo>
                <a:lnTo>
                  <a:pt x="12664" y="53276"/>
                </a:lnTo>
                <a:lnTo>
                  <a:pt x="12690" y="53610"/>
                </a:lnTo>
                <a:lnTo>
                  <a:pt x="12716" y="53944"/>
                </a:lnTo>
                <a:lnTo>
                  <a:pt x="12690" y="54278"/>
                </a:lnTo>
                <a:lnTo>
                  <a:pt x="12613" y="54612"/>
                </a:lnTo>
                <a:lnTo>
                  <a:pt x="12510" y="54920"/>
                </a:lnTo>
                <a:lnTo>
                  <a:pt x="12356" y="55254"/>
                </a:lnTo>
                <a:lnTo>
                  <a:pt x="12150" y="55563"/>
                </a:lnTo>
                <a:lnTo>
                  <a:pt x="11919" y="55845"/>
                </a:lnTo>
                <a:lnTo>
                  <a:pt x="11637" y="56128"/>
                </a:lnTo>
                <a:lnTo>
                  <a:pt x="11251" y="56487"/>
                </a:lnTo>
                <a:lnTo>
                  <a:pt x="10815" y="56821"/>
                </a:lnTo>
                <a:lnTo>
                  <a:pt x="10378" y="57130"/>
                </a:lnTo>
                <a:lnTo>
                  <a:pt x="9916" y="57412"/>
                </a:lnTo>
                <a:lnTo>
                  <a:pt x="9453" y="57695"/>
                </a:lnTo>
                <a:lnTo>
                  <a:pt x="8965" y="57952"/>
                </a:lnTo>
                <a:lnTo>
                  <a:pt x="7989" y="58440"/>
                </a:lnTo>
                <a:lnTo>
                  <a:pt x="7013" y="58953"/>
                </a:lnTo>
                <a:lnTo>
                  <a:pt x="6525" y="59210"/>
                </a:lnTo>
                <a:lnTo>
                  <a:pt x="6062" y="59467"/>
                </a:lnTo>
                <a:lnTo>
                  <a:pt x="5600" y="59750"/>
                </a:lnTo>
                <a:lnTo>
                  <a:pt x="5163" y="60058"/>
                </a:lnTo>
                <a:lnTo>
                  <a:pt x="4727" y="60366"/>
                </a:lnTo>
                <a:lnTo>
                  <a:pt x="4316" y="60726"/>
                </a:lnTo>
                <a:lnTo>
                  <a:pt x="3905" y="61137"/>
                </a:lnTo>
                <a:lnTo>
                  <a:pt x="3519" y="61574"/>
                </a:lnTo>
                <a:lnTo>
                  <a:pt x="3160" y="62010"/>
                </a:lnTo>
                <a:lnTo>
                  <a:pt x="2852" y="62498"/>
                </a:lnTo>
                <a:lnTo>
                  <a:pt x="2543" y="62986"/>
                </a:lnTo>
                <a:lnTo>
                  <a:pt x="2261" y="63500"/>
                </a:lnTo>
                <a:lnTo>
                  <a:pt x="2030" y="64014"/>
                </a:lnTo>
                <a:lnTo>
                  <a:pt x="1773" y="64528"/>
                </a:lnTo>
                <a:lnTo>
                  <a:pt x="1387" y="65555"/>
                </a:lnTo>
                <a:lnTo>
                  <a:pt x="1028" y="66583"/>
                </a:lnTo>
                <a:lnTo>
                  <a:pt x="694" y="67636"/>
                </a:lnTo>
                <a:lnTo>
                  <a:pt x="386" y="68689"/>
                </a:lnTo>
                <a:lnTo>
                  <a:pt x="231" y="69306"/>
                </a:lnTo>
                <a:lnTo>
                  <a:pt x="77" y="69896"/>
                </a:lnTo>
                <a:lnTo>
                  <a:pt x="26" y="70205"/>
                </a:lnTo>
                <a:lnTo>
                  <a:pt x="0" y="70513"/>
                </a:lnTo>
                <a:lnTo>
                  <a:pt x="0" y="70821"/>
                </a:lnTo>
                <a:lnTo>
                  <a:pt x="0" y="71129"/>
                </a:lnTo>
                <a:lnTo>
                  <a:pt x="52" y="71438"/>
                </a:lnTo>
                <a:lnTo>
                  <a:pt x="129" y="71720"/>
                </a:lnTo>
                <a:lnTo>
                  <a:pt x="206" y="72003"/>
                </a:lnTo>
                <a:lnTo>
                  <a:pt x="308" y="72285"/>
                </a:lnTo>
                <a:lnTo>
                  <a:pt x="540" y="72825"/>
                </a:lnTo>
                <a:lnTo>
                  <a:pt x="797" y="73364"/>
                </a:lnTo>
                <a:lnTo>
                  <a:pt x="1285" y="74443"/>
                </a:lnTo>
                <a:lnTo>
                  <a:pt x="1747" y="75548"/>
                </a:lnTo>
                <a:lnTo>
                  <a:pt x="2184" y="76678"/>
                </a:lnTo>
                <a:lnTo>
                  <a:pt x="2569" y="77808"/>
                </a:lnTo>
                <a:lnTo>
                  <a:pt x="2929" y="78938"/>
                </a:lnTo>
                <a:lnTo>
                  <a:pt x="3263" y="80094"/>
                </a:lnTo>
                <a:lnTo>
                  <a:pt x="3571" y="81250"/>
                </a:lnTo>
                <a:lnTo>
                  <a:pt x="3828" y="82432"/>
                </a:lnTo>
                <a:lnTo>
                  <a:pt x="71489" y="82432"/>
                </a:lnTo>
                <a:lnTo>
                  <a:pt x="71129" y="4444"/>
                </a:lnTo>
                <a:lnTo>
                  <a:pt x="67174" y="4213"/>
                </a:lnTo>
                <a:lnTo>
                  <a:pt x="63218" y="3930"/>
                </a:lnTo>
                <a:lnTo>
                  <a:pt x="59262" y="3596"/>
                </a:lnTo>
                <a:lnTo>
                  <a:pt x="55332" y="3211"/>
                </a:lnTo>
                <a:lnTo>
                  <a:pt x="51376" y="2774"/>
                </a:lnTo>
                <a:lnTo>
                  <a:pt x="47445" y="2286"/>
                </a:lnTo>
                <a:lnTo>
                  <a:pt x="43515" y="1721"/>
                </a:lnTo>
                <a:lnTo>
                  <a:pt x="39611" y="1130"/>
                </a:lnTo>
                <a:lnTo>
                  <a:pt x="37838" y="874"/>
                </a:lnTo>
                <a:lnTo>
                  <a:pt x="36091" y="642"/>
                </a:lnTo>
                <a:lnTo>
                  <a:pt x="34345" y="437"/>
                </a:lnTo>
                <a:lnTo>
                  <a:pt x="32572" y="283"/>
                </a:lnTo>
                <a:lnTo>
                  <a:pt x="31699" y="231"/>
                </a:lnTo>
                <a:lnTo>
                  <a:pt x="30800" y="180"/>
                </a:lnTo>
                <a:lnTo>
                  <a:pt x="29926" y="154"/>
                </a:lnTo>
                <a:lnTo>
                  <a:pt x="28154" y="154"/>
                </a:lnTo>
                <a:lnTo>
                  <a:pt x="27281" y="206"/>
                </a:lnTo>
                <a:lnTo>
                  <a:pt x="26407" y="257"/>
                </a:lnTo>
                <a:lnTo>
                  <a:pt x="25508" y="334"/>
                </a:lnTo>
                <a:lnTo>
                  <a:pt x="24481" y="437"/>
                </a:lnTo>
                <a:lnTo>
                  <a:pt x="23453" y="540"/>
                </a:lnTo>
                <a:lnTo>
                  <a:pt x="22939" y="591"/>
                </a:lnTo>
                <a:lnTo>
                  <a:pt x="22426" y="617"/>
                </a:lnTo>
                <a:lnTo>
                  <a:pt x="21398" y="617"/>
                </a:lnTo>
                <a:lnTo>
                  <a:pt x="20679" y="540"/>
                </a:lnTo>
                <a:lnTo>
                  <a:pt x="19960" y="411"/>
                </a:lnTo>
                <a:lnTo>
                  <a:pt x="19266" y="308"/>
                </a:lnTo>
                <a:lnTo>
                  <a:pt x="18547" y="180"/>
                </a:lnTo>
                <a:lnTo>
                  <a:pt x="17930" y="103"/>
                </a:lnTo>
                <a:lnTo>
                  <a:pt x="17288" y="52"/>
                </a:lnTo>
                <a:lnTo>
                  <a:pt x="1664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0" name="Google Shape;400;p23"/>
          <p:cNvGrpSpPr/>
          <p:nvPr/>
        </p:nvGrpSpPr>
        <p:grpSpPr>
          <a:xfrm>
            <a:off x="507564" y="4220310"/>
            <a:ext cx="7834747" cy="1863063"/>
            <a:chOff x="315600" y="2906025"/>
            <a:chExt cx="4614375" cy="1097275"/>
          </a:xfrm>
        </p:grpSpPr>
        <p:sp>
          <p:nvSpPr>
            <p:cNvPr id="401" name="Google Shape;401;p23"/>
            <p:cNvSpPr/>
            <p:nvPr/>
          </p:nvSpPr>
          <p:spPr>
            <a:xfrm>
              <a:off x="3109500" y="3183900"/>
              <a:ext cx="1146275" cy="768650"/>
            </a:xfrm>
            <a:custGeom>
              <a:avLst/>
              <a:gdLst/>
              <a:ahLst/>
              <a:cxnLst/>
              <a:rect l="l" t="t" r="r" b="b"/>
              <a:pathLst>
                <a:path w="45851" h="30746" extrusionOk="0">
                  <a:moveTo>
                    <a:pt x="28928" y="4418"/>
                  </a:moveTo>
                  <a:lnTo>
                    <a:pt x="29178" y="4454"/>
                  </a:lnTo>
                  <a:lnTo>
                    <a:pt x="29392" y="4561"/>
                  </a:lnTo>
                  <a:lnTo>
                    <a:pt x="29463" y="4596"/>
                  </a:lnTo>
                  <a:lnTo>
                    <a:pt x="29534" y="4668"/>
                  </a:lnTo>
                  <a:lnTo>
                    <a:pt x="29570" y="4846"/>
                  </a:lnTo>
                  <a:lnTo>
                    <a:pt x="29605" y="5059"/>
                  </a:lnTo>
                  <a:lnTo>
                    <a:pt x="29605" y="5238"/>
                  </a:lnTo>
                  <a:lnTo>
                    <a:pt x="29570" y="5380"/>
                  </a:lnTo>
                  <a:lnTo>
                    <a:pt x="29534" y="5487"/>
                  </a:lnTo>
                  <a:lnTo>
                    <a:pt x="29498" y="5558"/>
                  </a:lnTo>
                  <a:lnTo>
                    <a:pt x="29392" y="5594"/>
                  </a:lnTo>
                  <a:lnTo>
                    <a:pt x="29320" y="5558"/>
                  </a:lnTo>
                  <a:lnTo>
                    <a:pt x="29213" y="5523"/>
                  </a:lnTo>
                  <a:lnTo>
                    <a:pt x="29107" y="5523"/>
                  </a:lnTo>
                  <a:lnTo>
                    <a:pt x="29000" y="5594"/>
                  </a:lnTo>
                  <a:lnTo>
                    <a:pt x="28928" y="5701"/>
                  </a:lnTo>
                  <a:lnTo>
                    <a:pt x="28822" y="5808"/>
                  </a:lnTo>
                  <a:lnTo>
                    <a:pt x="28928" y="5629"/>
                  </a:lnTo>
                  <a:lnTo>
                    <a:pt x="29071" y="5344"/>
                  </a:lnTo>
                  <a:lnTo>
                    <a:pt x="29142" y="5202"/>
                  </a:lnTo>
                  <a:lnTo>
                    <a:pt x="28465" y="4846"/>
                  </a:lnTo>
                  <a:lnTo>
                    <a:pt x="28358" y="4810"/>
                  </a:lnTo>
                  <a:lnTo>
                    <a:pt x="28287" y="4739"/>
                  </a:lnTo>
                  <a:lnTo>
                    <a:pt x="28252" y="4668"/>
                  </a:lnTo>
                  <a:lnTo>
                    <a:pt x="28252" y="4596"/>
                  </a:lnTo>
                  <a:lnTo>
                    <a:pt x="28287" y="4525"/>
                  </a:lnTo>
                  <a:lnTo>
                    <a:pt x="28358" y="4489"/>
                  </a:lnTo>
                  <a:lnTo>
                    <a:pt x="28608" y="4418"/>
                  </a:lnTo>
                  <a:close/>
                  <a:moveTo>
                    <a:pt x="19702" y="6128"/>
                  </a:moveTo>
                  <a:lnTo>
                    <a:pt x="19773" y="6164"/>
                  </a:lnTo>
                  <a:lnTo>
                    <a:pt x="19808" y="6199"/>
                  </a:lnTo>
                  <a:lnTo>
                    <a:pt x="19773" y="6271"/>
                  </a:lnTo>
                  <a:lnTo>
                    <a:pt x="19737" y="6342"/>
                  </a:lnTo>
                  <a:lnTo>
                    <a:pt x="19595" y="6271"/>
                  </a:lnTo>
                  <a:lnTo>
                    <a:pt x="19523" y="6164"/>
                  </a:lnTo>
                  <a:lnTo>
                    <a:pt x="19595" y="6164"/>
                  </a:lnTo>
                  <a:lnTo>
                    <a:pt x="19702" y="6128"/>
                  </a:lnTo>
                  <a:close/>
                  <a:moveTo>
                    <a:pt x="9833" y="26648"/>
                  </a:moveTo>
                  <a:lnTo>
                    <a:pt x="10047" y="26755"/>
                  </a:lnTo>
                  <a:lnTo>
                    <a:pt x="10225" y="26898"/>
                  </a:lnTo>
                  <a:lnTo>
                    <a:pt x="10403" y="27040"/>
                  </a:lnTo>
                  <a:lnTo>
                    <a:pt x="10475" y="27218"/>
                  </a:lnTo>
                  <a:lnTo>
                    <a:pt x="10510" y="27361"/>
                  </a:lnTo>
                  <a:lnTo>
                    <a:pt x="10510" y="27432"/>
                  </a:lnTo>
                  <a:lnTo>
                    <a:pt x="10475" y="27468"/>
                  </a:lnTo>
                  <a:lnTo>
                    <a:pt x="10368" y="27503"/>
                  </a:lnTo>
                  <a:lnTo>
                    <a:pt x="10190" y="27539"/>
                  </a:lnTo>
                  <a:lnTo>
                    <a:pt x="10011" y="27539"/>
                  </a:lnTo>
                  <a:lnTo>
                    <a:pt x="9798" y="27468"/>
                  </a:lnTo>
                  <a:lnTo>
                    <a:pt x="9620" y="27432"/>
                  </a:lnTo>
                  <a:lnTo>
                    <a:pt x="9441" y="27468"/>
                  </a:lnTo>
                  <a:lnTo>
                    <a:pt x="9335" y="27503"/>
                  </a:lnTo>
                  <a:lnTo>
                    <a:pt x="9263" y="27646"/>
                  </a:lnTo>
                  <a:lnTo>
                    <a:pt x="9228" y="27717"/>
                  </a:lnTo>
                  <a:lnTo>
                    <a:pt x="9192" y="27681"/>
                  </a:lnTo>
                  <a:lnTo>
                    <a:pt x="9156" y="27575"/>
                  </a:lnTo>
                  <a:lnTo>
                    <a:pt x="9121" y="27396"/>
                  </a:lnTo>
                  <a:lnTo>
                    <a:pt x="9121" y="27183"/>
                  </a:lnTo>
                  <a:lnTo>
                    <a:pt x="9156" y="26969"/>
                  </a:lnTo>
                  <a:lnTo>
                    <a:pt x="9263" y="26791"/>
                  </a:lnTo>
                  <a:lnTo>
                    <a:pt x="9441" y="26684"/>
                  </a:lnTo>
                  <a:lnTo>
                    <a:pt x="9620" y="26648"/>
                  </a:lnTo>
                  <a:close/>
                  <a:moveTo>
                    <a:pt x="30318" y="1"/>
                  </a:moveTo>
                  <a:lnTo>
                    <a:pt x="30068" y="36"/>
                  </a:lnTo>
                  <a:lnTo>
                    <a:pt x="29819" y="72"/>
                  </a:lnTo>
                  <a:lnTo>
                    <a:pt x="29605" y="179"/>
                  </a:lnTo>
                  <a:lnTo>
                    <a:pt x="29142" y="499"/>
                  </a:lnTo>
                  <a:lnTo>
                    <a:pt x="28786" y="856"/>
                  </a:lnTo>
                  <a:lnTo>
                    <a:pt x="28679" y="927"/>
                  </a:lnTo>
                  <a:lnTo>
                    <a:pt x="28608" y="963"/>
                  </a:lnTo>
                  <a:lnTo>
                    <a:pt x="28501" y="998"/>
                  </a:lnTo>
                  <a:lnTo>
                    <a:pt x="28394" y="998"/>
                  </a:lnTo>
                  <a:lnTo>
                    <a:pt x="28145" y="927"/>
                  </a:lnTo>
                  <a:lnTo>
                    <a:pt x="28038" y="891"/>
                  </a:lnTo>
                  <a:lnTo>
                    <a:pt x="27967" y="784"/>
                  </a:lnTo>
                  <a:lnTo>
                    <a:pt x="27753" y="642"/>
                  </a:lnTo>
                  <a:lnTo>
                    <a:pt x="27539" y="606"/>
                  </a:lnTo>
                  <a:lnTo>
                    <a:pt x="27325" y="606"/>
                  </a:lnTo>
                  <a:lnTo>
                    <a:pt x="27254" y="642"/>
                  </a:lnTo>
                  <a:lnTo>
                    <a:pt x="27183" y="713"/>
                  </a:lnTo>
                  <a:lnTo>
                    <a:pt x="26613" y="1283"/>
                  </a:lnTo>
                  <a:lnTo>
                    <a:pt x="26506" y="1354"/>
                  </a:lnTo>
                  <a:lnTo>
                    <a:pt x="26328" y="1354"/>
                  </a:lnTo>
                  <a:lnTo>
                    <a:pt x="26185" y="1319"/>
                  </a:lnTo>
                  <a:lnTo>
                    <a:pt x="26043" y="1212"/>
                  </a:lnTo>
                  <a:lnTo>
                    <a:pt x="25972" y="1176"/>
                  </a:lnTo>
                  <a:lnTo>
                    <a:pt x="25900" y="1141"/>
                  </a:lnTo>
                  <a:lnTo>
                    <a:pt x="25829" y="1141"/>
                  </a:lnTo>
                  <a:lnTo>
                    <a:pt x="25758" y="1176"/>
                  </a:lnTo>
                  <a:lnTo>
                    <a:pt x="25687" y="1319"/>
                  </a:lnTo>
                  <a:lnTo>
                    <a:pt x="25615" y="1533"/>
                  </a:lnTo>
                  <a:lnTo>
                    <a:pt x="25544" y="1746"/>
                  </a:lnTo>
                  <a:lnTo>
                    <a:pt x="25437" y="1960"/>
                  </a:lnTo>
                  <a:lnTo>
                    <a:pt x="25295" y="2067"/>
                  </a:lnTo>
                  <a:lnTo>
                    <a:pt x="25223" y="2103"/>
                  </a:lnTo>
                  <a:lnTo>
                    <a:pt x="24938" y="2103"/>
                  </a:lnTo>
                  <a:lnTo>
                    <a:pt x="24725" y="2138"/>
                  </a:lnTo>
                  <a:lnTo>
                    <a:pt x="24475" y="2209"/>
                  </a:lnTo>
                  <a:lnTo>
                    <a:pt x="24297" y="2316"/>
                  </a:lnTo>
                  <a:lnTo>
                    <a:pt x="24226" y="2352"/>
                  </a:lnTo>
                  <a:lnTo>
                    <a:pt x="24155" y="2459"/>
                  </a:lnTo>
                  <a:lnTo>
                    <a:pt x="24048" y="2637"/>
                  </a:lnTo>
                  <a:lnTo>
                    <a:pt x="24012" y="2886"/>
                  </a:lnTo>
                  <a:lnTo>
                    <a:pt x="24083" y="3100"/>
                  </a:lnTo>
                  <a:lnTo>
                    <a:pt x="24119" y="3314"/>
                  </a:lnTo>
                  <a:lnTo>
                    <a:pt x="24119" y="3456"/>
                  </a:lnTo>
                  <a:lnTo>
                    <a:pt x="24083" y="3492"/>
                  </a:lnTo>
                  <a:lnTo>
                    <a:pt x="24012" y="3528"/>
                  </a:lnTo>
                  <a:lnTo>
                    <a:pt x="23905" y="3528"/>
                  </a:lnTo>
                  <a:lnTo>
                    <a:pt x="23834" y="3492"/>
                  </a:lnTo>
                  <a:lnTo>
                    <a:pt x="23727" y="3528"/>
                  </a:lnTo>
                  <a:lnTo>
                    <a:pt x="23620" y="3599"/>
                  </a:lnTo>
                  <a:lnTo>
                    <a:pt x="23513" y="3741"/>
                  </a:lnTo>
                  <a:lnTo>
                    <a:pt x="23442" y="3919"/>
                  </a:lnTo>
                  <a:lnTo>
                    <a:pt x="23407" y="4133"/>
                  </a:lnTo>
                  <a:lnTo>
                    <a:pt x="23300" y="4276"/>
                  </a:lnTo>
                  <a:lnTo>
                    <a:pt x="23228" y="4383"/>
                  </a:lnTo>
                  <a:lnTo>
                    <a:pt x="23122" y="4454"/>
                  </a:lnTo>
                  <a:lnTo>
                    <a:pt x="22979" y="4418"/>
                  </a:lnTo>
                  <a:lnTo>
                    <a:pt x="22837" y="4383"/>
                  </a:lnTo>
                  <a:lnTo>
                    <a:pt x="22694" y="4276"/>
                  </a:lnTo>
                  <a:lnTo>
                    <a:pt x="22552" y="4169"/>
                  </a:lnTo>
                  <a:lnTo>
                    <a:pt x="22124" y="3741"/>
                  </a:lnTo>
                  <a:lnTo>
                    <a:pt x="21910" y="3741"/>
                  </a:lnTo>
                  <a:lnTo>
                    <a:pt x="21768" y="3777"/>
                  </a:lnTo>
                  <a:lnTo>
                    <a:pt x="21625" y="3848"/>
                  </a:lnTo>
                  <a:lnTo>
                    <a:pt x="21269" y="4098"/>
                  </a:lnTo>
                  <a:lnTo>
                    <a:pt x="20984" y="4347"/>
                  </a:lnTo>
                  <a:lnTo>
                    <a:pt x="20877" y="4454"/>
                  </a:lnTo>
                  <a:lnTo>
                    <a:pt x="20842" y="4632"/>
                  </a:lnTo>
                  <a:lnTo>
                    <a:pt x="20806" y="4774"/>
                  </a:lnTo>
                  <a:lnTo>
                    <a:pt x="20806" y="4917"/>
                  </a:lnTo>
                  <a:lnTo>
                    <a:pt x="20806" y="5059"/>
                  </a:lnTo>
                  <a:lnTo>
                    <a:pt x="20770" y="5131"/>
                  </a:lnTo>
                  <a:lnTo>
                    <a:pt x="20663" y="5131"/>
                  </a:lnTo>
                  <a:lnTo>
                    <a:pt x="20521" y="5095"/>
                  </a:lnTo>
                  <a:lnTo>
                    <a:pt x="20343" y="5024"/>
                  </a:lnTo>
                  <a:lnTo>
                    <a:pt x="20093" y="4988"/>
                  </a:lnTo>
                  <a:lnTo>
                    <a:pt x="19808" y="4988"/>
                  </a:lnTo>
                  <a:lnTo>
                    <a:pt x="19523" y="5024"/>
                  </a:lnTo>
                  <a:lnTo>
                    <a:pt x="19417" y="5059"/>
                  </a:lnTo>
                  <a:lnTo>
                    <a:pt x="19310" y="5095"/>
                  </a:lnTo>
                  <a:lnTo>
                    <a:pt x="19238" y="5166"/>
                  </a:lnTo>
                  <a:lnTo>
                    <a:pt x="19167" y="5238"/>
                  </a:lnTo>
                  <a:lnTo>
                    <a:pt x="19096" y="5344"/>
                  </a:lnTo>
                  <a:lnTo>
                    <a:pt x="19060" y="5451"/>
                  </a:lnTo>
                  <a:lnTo>
                    <a:pt x="19060" y="5558"/>
                  </a:lnTo>
                  <a:lnTo>
                    <a:pt x="19096" y="5701"/>
                  </a:lnTo>
                  <a:lnTo>
                    <a:pt x="18847" y="5914"/>
                  </a:lnTo>
                  <a:lnTo>
                    <a:pt x="18526" y="6128"/>
                  </a:lnTo>
                  <a:lnTo>
                    <a:pt x="18383" y="6093"/>
                  </a:lnTo>
                  <a:lnTo>
                    <a:pt x="18241" y="6057"/>
                  </a:lnTo>
                  <a:lnTo>
                    <a:pt x="18098" y="6021"/>
                  </a:lnTo>
                  <a:lnTo>
                    <a:pt x="17920" y="6057"/>
                  </a:lnTo>
                  <a:lnTo>
                    <a:pt x="17600" y="6128"/>
                  </a:lnTo>
                  <a:lnTo>
                    <a:pt x="17315" y="6235"/>
                  </a:lnTo>
                  <a:lnTo>
                    <a:pt x="17030" y="6378"/>
                  </a:lnTo>
                  <a:lnTo>
                    <a:pt x="16816" y="6520"/>
                  </a:lnTo>
                  <a:lnTo>
                    <a:pt x="16709" y="6663"/>
                  </a:lnTo>
                  <a:lnTo>
                    <a:pt x="16638" y="6876"/>
                  </a:lnTo>
                  <a:lnTo>
                    <a:pt x="16638" y="7126"/>
                  </a:lnTo>
                  <a:lnTo>
                    <a:pt x="16709" y="7339"/>
                  </a:lnTo>
                  <a:lnTo>
                    <a:pt x="16745" y="7446"/>
                  </a:lnTo>
                  <a:lnTo>
                    <a:pt x="16745" y="7553"/>
                  </a:lnTo>
                  <a:lnTo>
                    <a:pt x="16709" y="7624"/>
                  </a:lnTo>
                  <a:lnTo>
                    <a:pt x="16673" y="7731"/>
                  </a:lnTo>
                  <a:lnTo>
                    <a:pt x="16602" y="7838"/>
                  </a:lnTo>
                  <a:lnTo>
                    <a:pt x="16495" y="7909"/>
                  </a:lnTo>
                  <a:lnTo>
                    <a:pt x="16353" y="7945"/>
                  </a:lnTo>
                  <a:lnTo>
                    <a:pt x="16246" y="8016"/>
                  </a:lnTo>
                  <a:lnTo>
                    <a:pt x="16032" y="8088"/>
                  </a:lnTo>
                  <a:lnTo>
                    <a:pt x="15890" y="8230"/>
                  </a:lnTo>
                  <a:lnTo>
                    <a:pt x="15818" y="8373"/>
                  </a:lnTo>
                  <a:lnTo>
                    <a:pt x="15818" y="8444"/>
                  </a:lnTo>
                  <a:lnTo>
                    <a:pt x="15818" y="8515"/>
                  </a:lnTo>
                  <a:lnTo>
                    <a:pt x="15640" y="8373"/>
                  </a:lnTo>
                  <a:lnTo>
                    <a:pt x="15391" y="8230"/>
                  </a:lnTo>
                  <a:lnTo>
                    <a:pt x="15213" y="8088"/>
                  </a:lnTo>
                  <a:lnTo>
                    <a:pt x="14999" y="7945"/>
                  </a:lnTo>
                  <a:lnTo>
                    <a:pt x="14892" y="7803"/>
                  </a:lnTo>
                  <a:lnTo>
                    <a:pt x="14821" y="7696"/>
                  </a:lnTo>
                  <a:lnTo>
                    <a:pt x="14785" y="7660"/>
                  </a:lnTo>
                  <a:lnTo>
                    <a:pt x="14750" y="7767"/>
                  </a:lnTo>
                  <a:lnTo>
                    <a:pt x="14714" y="8301"/>
                  </a:lnTo>
                  <a:lnTo>
                    <a:pt x="14678" y="8907"/>
                  </a:lnTo>
                  <a:lnTo>
                    <a:pt x="14643" y="9121"/>
                  </a:lnTo>
                  <a:lnTo>
                    <a:pt x="14607" y="9263"/>
                  </a:lnTo>
                  <a:lnTo>
                    <a:pt x="14536" y="9263"/>
                  </a:lnTo>
                  <a:lnTo>
                    <a:pt x="14429" y="9192"/>
                  </a:lnTo>
                  <a:lnTo>
                    <a:pt x="14322" y="9014"/>
                  </a:lnTo>
                  <a:lnTo>
                    <a:pt x="14180" y="8800"/>
                  </a:lnTo>
                  <a:lnTo>
                    <a:pt x="14037" y="8586"/>
                  </a:lnTo>
                  <a:lnTo>
                    <a:pt x="13859" y="8444"/>
                  </a:lnTo>
                  <a:lnTo>
                    <a:pt x="13645" y="8373"/>
                  </a:lnTo>
                  <a:lnTo>
                    <a:pt x="13431" y="8373"/>
                  </a:lnTo>
                  <a:lnTo>
                    <a:pt x="12968" y="8551"/>
                  </a:lnTo>
                  <a:lnTo>
                    <a:pt x="12541" y="8764"/>
                  </a:lnTo>
                  <a:lnTo>
                    <a:pt x="12470" y="8836"/>
                  </a:lnTo>
                  <a:lnTo>
                    <a:pt x="12434" y="8907"/>
                  </a:lnTo>
                  <a:lnTo>
                    <a:pt x="12398" y="9049"/>
                  </a:lnTo>
                  <a:lnTo>
                    <a:pt x="12398" y="9156"/>
                  </a:lnTo>
                  <a:lnTo>
                    <a:pt x="12434" y="9334"/>
                  </a:lnTo>
                  <a:lnTo>
                    <a:pt x="12505" y="9477"/>
                  </a:lnTo>
                  <a:lnTo>
                    <a:pt x="12683" y="9833"/>
                  </a:lnTo>
                  <a:lnTo>
                    <a:pt x="12897" y="10154"/>
                  </a:lnTo>
                  <a:lnTo>
                    <a:pt x="13004" y="10439"/>
                  </a:lnTo>
                  <a:lnTo>
                    <a:pt x="13040" y="10581"/>
                  </a:lnTo>
                  <a:lnTo>
                    <a:pt x="13040" y="10688"/>
                  </a:lnTo>
                  <a:lnTo>
                    <a:pt x="13004" y="10759"/>
                  </a:lnTo>
                  <a:lnTo>
                    <a:pt x="12968" y="10831"/>
                  </a:lnTo>
                  <a:lnTo>
                    <a:pt x="12826" y="10902"/>
                  </a:lnTo>
                  <a:lnTo>
                    <a:pt x="12719" y="11009"/>
                  </a:lnTo>
                  <a:lnTo>
                    <a:pt x="12612" y="11151"/>
                  </a:lnTo>
                  <a:lnTo>
                    <a:pt x="12576" y="11294"/>
                  </a:lnTo>
                  <a:lnTo>
                    <a:pt x="12505" y="11401"/>
                  </a:lnTo>
                  <a:lnTo>
                    <a:pt x="12398" y="11472"/>
                  </a:lnTo>
                  <a:lnTo>
                    <a:pt x="12256" y="11543"/>
                  </a:lnTo>
                  <a:lnTo>
                    <a:pt x="11686" y="11543"/>
                  </a:lnTo>
                  <a:lnTo>
                    <a:pt x="11365" y="11579"/>
                  </a:lnTo>
                  <a:lnTo>
                    <a:pt x="11223" y="11614"/>
                  </a:lnTo>
                  <a:lnTo>
                    <a:pt x="11045" y="11579"/>
                  </a:lnTo>
                  <a:lnTo>
                    <a:pt x="10866" y="11543"/>
                  </a:lnTo>
                  <a:lnTo>
                    <a:pt x="10724" y="11472"/>
                  </a:lnTo>
                  <a:lnTo>
                    <a:pt x="10546" y="11436"/>
                  </a:lnTo>
                  <a:lnTo>
                    <a:pt x="10368" y="11472"/>
                  </a:lnTo>
                  <a:lnTo>
                    <a:pt x="10190" y="11543"/>
                  </a:lnTo>
                  <a:lnTo>
                    <a:pt x="10047" y="11686"/>
                  </a:lnTo>
                  <a:lnTo>
                    <a:pt x="9976" y="11828"/>
                  </a:lnTo>
                  <a:lnTo>
                    <a:pt x="9940" y="12006"/>
                  </a:lnTo>
                  <a:lnTo>
                    <a:pt x="9976" y="12113"/>
                  </a:lnTo>
                  <a:lnTo>
                    <a:pt x="10047" y="12220"/>
                  </a:lnTo>
                  <a:lnTo>
                    <a:pt x="10154" y="12291"/>
                  </a:lnTo>
                  <a:lnTo>
                    <a:pt x="10154" y="12363"/>
                  </a:lnTo>
                  <a:lnTo>
                    <a:pt x="10154" y="12434"/>
                  </a:lnTo>
                  <a:lnTo>
                    <a:pt x="10047" y="12469"/>
                  </a:lnTo>
                  <a:lnTo>
                    <a:pt x="9976" y="12541"/>
                  </a:lnTo>
                  <a:lnTo>
                    <a:pt x="9905" y="12648"/>
                  </a:lnTo>
                  <a:lnTo>
                    <a:pt x="9869" y="12790"/>
                  </a:lnTo>
                  <a:lnTo>
                    <a:pt x="9869" y="12933"/>
                  </a:lnTo>
                  <a:lnTo>
                    <a:pt x="9905" y="13004"/>
                  </a:lnTo>
                  <a:lnTo>
                    <a:pt x="9869" y="13075"/>
                  </a:lnTo>
                  <a:lnTo>
                    <a:pt x="9762" y="13253"/>
                  </a:lnTo>
                  <a:lnTo>
                    <a:pt x="9620" y="13431"/>
                  </a:lnTo>
                  <a:lnTo>
                    <a:pt x="9406" y="13609"/>
                  </a:lnTo>
                  <a:lnTo>
                    <a:pt x="9192" y="13752"/>
                  </a:lnTo>
                  <a:lnTo>
                    <a:pt x="9085" y="13894"/>
                  </a:lnTo>
                  <a:lnTo>
                    <a:pt x="9050" y="13930"/>
                  </a:lnTo>
                  <a:lnTo>
                    <a:pt x="9050" y="13966"/>
                  </a:lnTo>
                  <a:lnTo>
                    <a:pt x="9085" y="14001"/>
                  </a:lnTo>
                  <a:lnTo>
                    <a:pt x="9156" y="14037"/>
                  </a:lnTo>
                  <a:lnTo>
                    <a:pt x="9228" y="14037"/>
                  </a:lnTo>
                  <a:lnTo>
                    <a:pt x="9370" y="14322"/>
                  </a:lnTo>
                  <a:lnTo>
                    <a:pt x="9477" y="14571"/>
                  </a:lnTo>
                  <a:lnTo>
                    <a:pt x="9584" y="14785"/>
                  </a:lnTo>
                  <a:lnTo>
                    <a:pt x="9620" y="14963"/>
                  </a:lnTo>
                  <a:lnTo>
                    <a:pt x="9584" y="15106"/>
                  </a:lnTo>
                  <a:lnTo>
                    <a:pt x="9548" y="15319"/>
                  </a:lnTo>
                  <a:lnTo>
                    <a:pt x="9584" y="15533"/>
                  </a:lnTo>
                  <a:lnTo>
                    <a:pt x="9548" y="15569"/>
                  </a:lnTo>
                  <a:lnTo>
                    <a:pt x="9406" y="15569"/>
                  </a:lnTo>
                  <a:lnTo>
                    <a:pt x="9228" y="15533"/>
                  </a:lnTo>
                  <a:lnTo>
                    <a:pt x="9014" y="15426"/>
                  </a:lnTo>
                  <a:lnTo>
                    <a:pt x="8765" y="15319"/>
                  </a:lnTo>
                  <a:lnTo>
                    <a:pt x="8658" y="15319"/>
                  </a:lnTo>
                  <a:lnTo>
                    <a:pt x="8551" y="15355"/>
                  </a:lnTo>
                  <a:lnTo>
                    <a:pt x="8480" y="15391"/>
                  </a:lnTo>
                  <a:lnTo>
                    <a:pt x="8408" y="15426"/>
                  </a:lnTo>
                  <a:lnTo>
                    <a:pt x="8373" y="15533"/>
                  </a:lnTo>
                  <a:lnTo>
                    <a:pt x="8337" y="15604"/>
                  </a:lnTo>
                  <a:lnTo>
                    <a:pt x="8301" y="15818"/>
                  </a:lnTo>
                  <a:lnTo>
                    <a:pt x="8159" y="16032"/>
                  </a:lnTo>
                  <a:lnTo>
                    <a:pt x="7981" y="16210"/>
                  </a:lnTo>
                  <a:lnTo>
                    <a:pt x="7767" y="16353"/>
                  </a:lnTo>
                  <a:lnTo>
                    <a:pt x="7696" y="16388"/>
                  </a:lnTo>
                  <a:lnTo>
                    <a:pt x="7625" y="16459"/>
                  </a:lnTo>
                  <a:lnTo>
                    <a:pt x="7625" y="16531"/>
                  </a:lnTo>
                  <a:lnTo>
                    <a:pt x="7625" y="16602"/>
                  </a:lnTo>
                  <a:lnTo>
                    <a:pt x="7660" y="16709"/>
                  </a:lnTo>
                  <a:lnTo>
                    <a:pt x="7767" y="16780"/>
                  </a:lnTo>
                  <a:lnTo>
                    <a:pt x="7981" y="16923"/>
                  </a:lnTo>
                  <a:lnTo>
                    <a:pt x="8123" y="16994"/>
                  </a:lnTo>
                  <a:lnTo>
                    <a:pt x="8230" y="17101"/>
                  </a:lnTo>
                  <a:lnTo>
                    <a:pt x="8301" y="17172"/>
                  </a:lnTo>
                  <a:lnTo>
                    <a:pt x="8337" y="17279"/>
                  </a:lnTo>
                  <a:lnTo>
                    <a:pt x="8373" y="17386"/>
                  </a:lnTo>
                  <a:lnTo>
                    <a:pt x="8337" y="17493"/>
                  </a:lnTo>
                  <a:lnTo>
                    <a:pt x="8266" y="17564"/>
                  </a:lnTo>
                  <a:lnTo>
                    <a:pt x="8195" y="17671"/>
                  </a:lnTo>
                  <a:lnTo>
                    <a:pt x="7981" y="17778"/>
                  </a:lnTo>
                  <a:lnTo>
                    <a:pt x="7874" y="17849"/>
                  </a:lnTo>
                  <a:lnTo>
                    <a:pt x="7838" y="17849"/>
                  </a:lnTo>
                  <a:lnTo>
                    <a:pt x="7838" y="17813"/>
                  </a:lnTo>
                  <a:lnTo>
                    <a:pt x="7874" y="17706"/>
                  </a:lnTo>
                  <a:lnTo>
                    <a:pt x="8088" y="17457"/>
                  </a:lnTo>
                  <a:lnTo>
                    <a:pt x="8266" y="17279"/>
                  </a:lnTo>
                  <a:lnTo>
                    <a:pt x="8301" y="17279"/>
                  </a:lnTo>
                  <a:lnTo>
                    <a:pt x="8301" y="17243"/>
                  </a:lnTo>
                  <a:lnTo>
                    <a:pt x="8230" y="17208"/>
                  </a:lnTo>
                  <a:lnTo>
                    <a:pt x="7838" y="17208"/>
                  </a:lnTo>
                  <a:lnTo>
                    <a:pt x="7268" y="17243"/>
                  </a:lnTo>
                  <a:lnTo>
                    <a:pt x="6770" y="17279"/>
                  </a:lnTo>
                  <a:lnTo>
                    <a:pt x="6591" y="17350"/>
                  </a:lnTo>
                  <a:lnTo>
                    <a:pt x="6413" y="17457"/>
                  </a:lnTo>
                  <a:lnTo>
                    <a:pt x="6271" y="17599"/>
                  </a:lnTo>
                  <a:lnTo>
                    <a:pt x="6164" y="17778"/>
                  </a:lnTo>
                  <a:lnTo>
                    <a:pt x="6057" y="17920"/>
                  </a:lnTo>
                  <a:lnTo>
                    <a:pt x="5915" y="18063"/>
                  </a:lnTo>
                  <a:lnTo>
                    <a:pt x="5772" y="18169"/>
                  </a:lnTo>
                  <a:lnTo>
                    <a:pt x="5630" y="18241"/>
                  </a:lnTo>
                  <a:lnTo>
                    <a:pt x="5202" y="18312"/>
                  </a:lnTo>
                  <a:lnTo>
                    <a:pt x="5024" y="18241"/>
                  </a:lnTo>
                  <a:lnTo>
                    <a:pt x="4703" y="18063"/>
                  </a:lnTo>
                  <a:lnTo>
                    <a:pt x="4561" y="17991"/>
                  </a:lnTo>
                  <a:lnTo>
                    <a:pt x="4418" y="18027"/>
                  </a:lnTo>
                  <a:lnTo>
                    <a:pt x="4311" y="18134"/>
                  </a:lnTo>
                  <a:lnTo>
                    <a:pt x="4276" y="18276"/>
                  </a:lnTo>
                  <a:lnTo>
                    <a:pt x="4240" y="18383"/>
                  </a:lnTo>
                  <a:lnTo>
                    <a:pt x="4169" y="18454"/>
                  </a:lnTo>
                  <a:lnTo>
                    <a:pt x="4098" y="18526"/>
                  </a:lnTo>
                  <a:lnTo>
                    <a:pt x="3991" y="18597"/>
                  </a:lnTo>
                  <a:lnTo>
                    <a:pt x="3777" y="18668"/>
                  </a:lnTo>
                  <a:lnTo>
                    <a:pt x="3171" y="18668"/>
                  </a:lnTo>
                  <a:lnTo>
                    <a:pt x="3065" y="18704"/>
                  </a:lnTo>
                  <a:lnTo>
                    <a:pt x="3029" y="18775"/>
                  </a:lnTo>
                  <a:lnTo>
                    <a:pt x="2993" y="18846"/>
                  </a:lnTo>
                  <a:lnTo>
                    <a:pt x="2993" y="18918"/>
                  </a:lnTo>
                  <a:lnTo>
                    <a:pt x="2993" y="19025"/>
                  </a:lnTo>
                  <a:lnTo>
                    <a:pt x="3136" y="19416"/>
                  </a:lnTo>
                  <a:lnTo>
                    <a:pt x="3171" y="19737"/>
                  </a:lnTo>
                  <a:lnTo>
                    <a:pt x="3100" y="20485"/>
                  </a:lnTo>
                  <a:lnTo>
                    <a:pt x="3029" y="20699"/>
                  </a:lnTo>
                  <a:lnTo>
                    <a:pt x="2922" y="20913"/>
                  </a:lnTo>
                  <a:lnTo>
                    <a:pt x="2780" y="21091"/>
                  </a:lnTo>
                  <a:lnTo>
                    <a:pt x="2601" y="21198"/>
                  </a:lnTo>
                  <a:lnTo>
                    <a:pt x="2530" y="21269"/>
                  </a:lnTo>
                  <a:lnTo>
                    <a:pt x="2495" y="21340"/>
                  </a:lnTo>
                  <a:lnTo>
                    <a:pt x="2423" y="21483"/>
                  </a:lnTo>
                  <a:lnTo>
                    <a:pt x="2423" y="21661"/>
                  </a:lnTo>
                  <a:lnTo>
                    <a:pt x="2530" y="21875"/>
                  </a:lnTo>
                  <a:lnTo>
                    <a:pt x="2601" y="21946"/>
                  </a:lnTo>
                  <a:lnTo>
                    <a:pt x="2637" y="22053"/>
                  </a:lnTo>
                  <a:lnTo>
                    <a:pt x="2637" y="22302"/>
                  </a:lnTo>
                  <a:lnTo>
                    <a:pt x="2566" y="22551"/>
                  </a:lnTo>
                  <a:lnTo>
                    <a:pt x="2495" y="22658"/>
                  </a:lnTo>
                  <a:lnTo>
                    <a:pt x="2423" y="22765"/>
                  </a:lnTo>
                  <a:lnTo>
                    <a:pt x="2245" y="22979"/>
                  </a:lnTo>
                  <a:lnTo>
                    <a:pt x="2103" y="23193"/>
                  </a:lnTo>
                  <a:lnTo>
                    <a:pt x="2031" y="23371"/>
                  </a:lnTo>
                  <a:lnTo>
                    <a:pt x="1996" y="23549"/>
                  </a:lnTo>
                  <a:lnTo>
                    <a:pt x="1960" y="23620"/>
                  </a:lnTo>
                  <a:lnTo>
                    <a:pt x="1925" y="23691"/>
                  </a:lnTo>
                  <a:lnTo>
                    <a:pt x="1711" y="23691"/>
                  </a:lnTo>
                  <a:lnTo>
                    <a:pt x="1533" y="23620"/>
                  </a:lnTo>
                  <a:lnTo>
                    <a:pt x="1319" y="23549"/>
                  </a:lnTo>
                  <a:lnTo>
                    <a:pt x="749" y="23478"/>
                  </a:lnTo>
                  <a:lnTo>
                    <a:pt x="606" y="23478"/>
                  </a:lnTo>
                  <a:lnTo>
                    <a:pt x="464" y="23513"/>
                  </a:lnTo>
                  <a:lnTo>
                    <a:pt x="357" y="23549"/>
                  </a:lnTo>
                  <a:lnTo>
                    <a:pt x="250" y="23620"/>
                  </a:lnTo>
                  <a:lnTo>
                    <a:pt x="143" y="23691"/>
                  </a:lnTo>
                  <a:lnTo>
                    <a:pt x="72" y="23763"/>
                  </a:lnTo>
                  <a:lnTo>
                    <a:pt x="36" y="23870"/>
                  </a:lnTo>
                  <a:lnTo>
                    <a:pt x="1" y="23976"/>
                  </a:lnTo>
                  <a:lnTo>
                    <a:pt x="1" y="24119"/>
                  </a:lnTo>
                  <a:lnTo>
                    <a:pt x="36" y="24226"/>
                  </a:lnTo>
                  <a:lnTo>
                    <a:pt x="72" y="24333"/>
                  </a:lnTo>
                  <a:lnTo>
                    <a:pt x="143" y="24440"/>
                  </a:lnTo>
                  <a:lnTo>
                    <a:pt x="321" y="24618"/>
                  </a:lnTo>
                  <a:lnTo>
                    <a:pt x="464" y="24689"/>
                  </a:lnTo>
                  <a:lnTo>
                    <a:pt x="571" y="24760"/>
                  </a:lnTo>
                  <a:lnTo>
                    <a:pt x="713" y="24796"/>
                  </a:lnTo>
                  <a:lnTo>
                    <a:pt x="820" y="24867"/>
                  </a:lnTo>
                  <a:lnTo>
                    <a:pt x="927" y="24938"/>
                  </a:lnTo>
                  <a:lnTo>
                    <a:pt x="998" y="25010"/>
                  </a:lnTo>
                  <a:lnTo>
                    <a:pt x="1034" y="25116"/>
                  </a:lnTo>
                  <a:lnTo>
                    <a:pt x="1070" y="25223"/>
                  </a:lnTo>
                  <a:lnTo>
                    <a:pt x="1070" y="25295"/>
                  </a:lnTo>
                  <a:lnTo>
                    <a:pt x="1034" y="25401"/>
                  </a:lnTo>
                  <a:lnTo>
                    <a:pt x="963" y="25615"/>
                  </a:lnTo>
                  <a:lnTo>
                    <a:pt x="891" y="25900"/>
                  </a:lnTo>
                  <a:lnTo>
                    <a:pt x="891" y="26185"/>
                  </a:lnTo>
                  <a:lnTo>
                    <a:pt x="891" y="26435"/>
                  </a:lnTo>
                  <a:lnTo>
                    <a:pt x="891" y="26541"/>
                  </a:lnTo>
                  <a:lnTo>
                    <a:pt x="963" y="26613"/>
                  </a:lnTo>
                  <a:lnTo>
                    <a:pt x="1034" y="26720"/>
                  </a:lnTo>
                  <a:lnTo>
                    <a:pt x="1105" y="26791"/>
                  </a:lnTo>
                  <a:lnTo>
                    <a:pt x="1248" y="26826"/>
                  </a:lnTo>
                  <a:lnTo>
                    <a:pt x="1355" y="26862"/>
                  </a:lnTo>
                  <a:lnTo>
                    <a:pt x="1640" y="26862"/>
                  </a:lnTo>
                  <a:lnTo>
                    <a:pt x="1889" y="26826"/>
                  </a:lnTo>
                  <a:lnTo>
                    <a:pt x="2103" y="26826"/>
                  </a:lnTo>
                  <a:lnTo>
                    <a:pt x="2210" y="26862"/>
                  </a:lnTo>
                  <a:lnTo>
                    <a:pt x="2210" y="26898"/>
                  </a:lnTo>
                  <a:lnTo>
                    <a:pt x="2210" y="26933"/>
                  </a:lnTo>
                  <a:lnTo>
                    <a:pt x="2031" y="27147"/>
                  </a:lnTo>
                  <a:lnTo>
                    <a:pt x="1818" y="27396"/>
                  </a:lnTo>
                  <a:lnTo>
                    <a:pt x="1782" y="27468"/>
                  </a:lnTo>
                  <a:lnTo>
                    <a:pt x="1746" y="27539"/>
                  </a:lnTo>
                  <a:lnTo>
                    <a:pt x="1746" y="27610"/>
                  </a:lnTo>
                  <a:lnTo>
                    <a:pt x="1782" y="27681"/>
                  </a:lnTo>
                  <a:lnTo>
                    <a:pt x="1925" y="27788"/>
                  </a:lnTo>
                  <a:lnTo>
                    <a:pt x="2103" y="27895"/>
                  </a:lnTo>
                  <a:lnTo>
                    <a:pt x="2210" y="27966"/>
                  </a:lnTo>
                  <a:lnTo>
                    <a:pt x="2316" y="28038"/>
                  </a:lnTo>
                  <a:lnTo>
                    <a:pt x="2459" y="28251"/>
                  </a:lnTo>
                  <a:lnTo>
                    <a:pt x="2530" y="28465"/>
                  </a:lnTo>
                  <a:lnTo>
                    <a:pt x="2530" y="28572"/>
                  </a:lnTo>
                  <a:lnTo>
                    <a:pt x="2530" y="28715"/>
                  </a:lnTo>
                  <a:lnTo>
                    <a:pt x="2495" y="28928"/>
                  </a:lnTo>
                  <a:lnTo>
                    <a:pt x="2530" y="29142"/>
                  </a:lnTo>
                  <a:lnTo>
                    <a:pt x="2673" y="29285"/>
                  </a:lnTo>
                  <a:lnTo>
                    <a:pt x="2744" y="29356"/>
                  </a:lnTo>
                  <a:lnTo>
                    <a:pt x="2851" y="29391"/>
                  </a:lnTo>
                  <a:lnTo>
                    <a:pt x="3314" y="29534"/>
                  </a:lnTo>
                  <a:lnTo>
                    <a:pt x="3741" y="29676"/>
                  </a:lnTo>
                  <a:lnTo>
                    <a:pt x="3884" y="29712"/>
                  </a:lnTo>
                  <a:lnTo>
                    <a:pt x="4026" y="29641"/>
                  </a:lnTo>
                  <a:lnTo>
                    <a:pt x="4133" y="29534"/>
                  </a:lnTo>
                  <a:lnTo>
                    <a:pt x="4133" y="29391"/>
                  </a:lnTo>
                  <a:lnTo>
                    <a:pt x="4169" y="29213"/>
                  </a:lnTo>
                  <a:lnTo>
                    <a:pt x="4205" y="29178"/>
                  </a:lnTo>
                  <a:lnTo>
                    <a:pt x="4240" y="29142"/>
                  </a:lnTo>
                  <a:lnTo>
                    <a:pt x="4347" y="29178"/>
                  </a:lnTo>
                  <a:lnTo>
                    <a:pt x="4490" y="29249"/>
                  </a:lnTo>
                  <a:lnTo>
                    <a:pt x="4881" y="29605"/>
                  </a:lnTo>
                  <a:lnTo>
                    <a:pt x="5345" y="29997"/>
                  </a:lnTo>
                  <a:lnTo>
                    <a:pt x="5451" y="30033"/>
                  </a:lnTo>
                  <a:lnTo>
                    <a:pt x="5558" y="30068"/>
                  </a:lnTo>
                  <a:lnTo>
                    <a:pt x="5701" y="30068"/>
                  </a:lnTo>
                  <a:lnTo>
                    <a:pt x="5772" y="29997"/>
                  </a:lnTo>
                  <a:lnTo>
                    <a:pt x="5843" y="29926"/>
                  </a:lnTo>
                  <a:lnTo>
                    <a:pt x="5843" y="29819"/>
                  </a:lnTo>
                  <a:lnTo>
                    <a:pt x="5879" y="29712"/>
                  </a:lnTo>
                  <a:lnTo>
                    <a:pt x="5879" y="29463"/>
                  </a:lnTo>
                  <a:lnTo>
                    <a:pt x="5915" y="29249"/>
                  </a:lnTo>
                  <a:lnTo>
                    <a:pt x="5986" y="29106"/>
                  </a:lnTo>
                  <a:lnTo>
                    <a:pt x="6021" y="29071"/>
                  </a:lnTo>
                  <a:lnTo>
                    <a:pt x="6057" y="29035"/>
                  </a:lnTo>
                  <a:lnTo>
                    <a:pt x="6306" y="29071"/>
                  </a:lnTo>
                  <a:lnTo>
                    <a:pt x="6591" y="29142"/>
                  </a:lnTo>
                  <a:lnTo>
                    <a:pt x="6734" y="29249"/>
                  </a:lnTo>
                  <a:lnTo>
                    <a:pt x="6876" y="29356"/>
                  </a:lnTo>
                  <a:lnTo>
                    <a:pt x="6983" y="29463"/>
                  </a:lnTo>
                  <a:lnTo>
                    <a:pt x="7090" y="29570"/>
                  </a:lnTo>
                  <a:lnTo>
                    <a:pt x="7518" y="30425"/>
                  </a:lnTo>
                  <a:lnTo>
                    <a:pt x="7660" y="30603"/>
                  </a:lnTo>
                  <a:lnTo>
                    <a:pt x="7731" y="30674"/>
                  </a:lnTo>
                  <a:lnTo>
                    <a:pt x="7803" y="30710"/>
                  </a:lnTo>
                  <a:lnTo>
                    <a:pt x="7874" y="30745"/>
                  </a:lnTo>
                  <a:lnTo>
                    <a:pt x="7945" y="30710"/>
                  </a:lnTo>
                  <a:lnTo>
                    <a:pt x="8016" y="30674"/>
                  </a:lnTo>
                  <a:lnTo>
                    <a:pt x="8088" y="30603"/>
                  </a:lnTo>
                  <a:lnTo>
                    <a:pt x="8337" y="30282"/>
                  </a:lnTo>
                  <a:lnTo>
                    <a:pt x="8515" y="30140"/>
                  </a:lnTo>
                  <a:lnTo>
                    <a:pt x="8622" y="30068"/>
                  </a:lnTo>
                  <a:lnTo>
                    <a:pt x="9299" y="29676"/>
                  </a:lnTo>
                  <a:lnTo>
                    <a:pt x="9513" y="29641"/>
                  </a:lnTo>
                  <a:lnTo>
                    <a:pt x="9726" y="29641"/>
                  </a:lnTo>
                  <a:lnTo>
                    <a:pt x="9905" y="29712"/>
                  </a:lnTo>
                  <a:lnTo>
                    <a:pt x="10083" y="29819"/>
                  </a:lnTo>
                  <a:lnTo>
                    <a:pt x="10403" y="30140"/>
                  </a:lnTo>
                  <a:lnTo>
                    <a:pt x="10475" y="29712"/>
                  </a:lnTo>
                  <a:lnTo>
                    <a:pt x="10510" y="29641"/>
                  </a:lnTo>
                  <a:lnTo>
                    <a:pt x="10546" y="29570"/>
                  </a:lnTo>
                  <a:lnTo>
                    <a:pt x="10688" y="29570"/>
                  </a:lnTo>
                  <a:lnTo>
                    <a:pt x="10866" y="29605"/>
                  </a:lnTo>
                  <a:lnTo>
                    <a:pt x="11116" y="29783"/>
                  </a:lnTo>
                  <a:lnTo>
                    <a:pt x="11330" y="29926"/>
                  </a:lnTo>
                  <a:lnTo>
                    <a:pt x="11579" y="30033"/>
                  </a:lnTo>
                  <a:lnTo>
                    <a:pt x="11793" y="30033"/>
                  </a:lnTo>
                  <a:lnTo>
                    <a:pt x="11900" y="29997"/>
                  </a:lnTo>
                  <a:lnTo>
                    <a:pt x="11971" y="29961"/>
                  </a:lnTo>
                  <a:lnTo>
                    <a:pt x="12113" y="29783"/>
                  </a:lnTo>
                  <a:lnTo>
                    <a:pt x="12220" y="29605"/>
                  </a:lnTo>
                  <a:lnTo>
                    <a:pt x="12327" y="29427"/>
                  </a:lnTo>
                  <a:lnTo>
                    <a:pt x="12398" y="29249"/>
                  </a:lnTo>
                  <a:lnTo>
                    <a:pt x="12398" y="29142"/>
                  </a:lnTo>
                  <a:lnTo>
                    <a:pt x="12363" y="29000"/>
                  </a:lnTo>
                  <a:lnTo>
                    <a:pt x="12434" y="29035"/>
                  </a:lnTo>
                  <a:lnTo>
                    <a:pt x="12505" y="29035"/>
                  </a:lnTo>
                  <a:lnTo>
                    <a:pt x="12576" y="29000"/>
                  </a:lnTo>
                  <a:lnTo>
                    <a:pt x="12612" y="28928"/>
                  </a:lnTo>
                  <a:lnTo>
                    <a:pt x="12683" y="28750"/>
                  </a:lnTo>
                  <a:lnTo>
                    <a:pt x="12719" y="28465"/>
                  </a:lnTo>
                  <a:lnTo>
                    <a:pt x="12755" y="28180"/>
                  </a:lnTo>
                  <a:lnTo>
                    <a:pt x="12826" y="27931"/>
                  </a:lnTo>
                  <a:lnTo>
                    <a:pt x="12933" y="27788"/>
                  </a:lnTo>
                  <a:lnTo>
                    <a:pt x="12968" y="27753"/>
                  </a:lnTo>
                  <a:lnTo>
                    <a:pt x="13360" y="27753"/>
                  </a:lnTo>
                  <a:lnTo>
                    <a:pt x="13681" y="27717"/>
                  </a:lnTo>
                  <a:lnTo>
                    <a:pt x="13823" y="27646"/>
                  </a:lnTo>
                  <a:lnTo>
                    <a:pt x="14001" y="27539"/>
                  </a:lnTo>
                  <a:lnTo>
                    <a:pt x="14180" y="27396"/>
                  </a:lnTo>
                  <a:lnTo>
                    <a:pt x="14286" y="27218"/>
                  </a:lnTo>
                  <a:lnTo>
                    <a:pt x="14571" y="26826"/>
                  </a:lnTo>
                  <a:lnTo>
                    <a:pt x="14429" y="26720"/>
                  </a:lnTo>
                  <a:lnTo>
                    <a:pt x="14001" y="26577"/>
                  </a:lnTo>
                  <a:lnTo>
                    <a:pt x="13823" y="26470"/>
                  </a:lnTo>
                  <a:lnTo>
                    <a:pt x="13752" y="26435"/>
                  </a:lnTo>
                  <a:lnTo>
                    <a:pt x="13788" y="26399"/>
                  </a:lnTo>
                  <a:lnTo>
                    <a:pt x="13930" y="26435"/>
                  </a:lnTo>
                  <a:lnTo>
                    <a:pt x="14144" y="26435"/>
                  </a:lnTo>
                  <a:lnTo>
                    <a:pt x="14251" y="26399"/>
                  </a:lnTo>
                  <a:lnTo>
                    <a:pt x="14286" y="26399"/>
                  </a:lnTo>
                  <a:lnTo>
                    <a:pt x="14286" y="26363"/>
                  </a:lnTo>
                  <a:lnTo>
                    <a:pt x="14215" y="26256"/>
                  </a:lnTo>
                  <a:lnTo>
                    <a:pt x="14144" y="26114"/>
                  </a:lnTo>
                  <a:lnTo>
                    <a:pt x="14108" y="25936"/>
                  </a:lnTo>
                  <a:lnTo>
                    <a:pt x="14144" y="25722"/>
                  </a:lnTo>
                  <a:lnTo>
                    <a:pt x="14215" y="25544"/>
                  </a:lnTo>
                  <a:lnTo>
                    <a:pt x="14286" y="25366"/>
                  </a:lnTo>
                  <a:lnTo>
                    <a:pt x="14286" y="25188"/>
                  </a:lnTo>
                  <a:lnTo>
                    <a:pt x="14251" y="25010"/>
                  </a:lnTo>
                  <a:lnTo>
                    <a:pt x="14144" y="24867"/>
                  </a:lnTo>
                  <a:lnTo>
                    <a:pt x="14073" y="24831"/>
                  </a:lnTo>
                  <a:lnTo>
                    <a:pt x="14001" y="24796"/>
                  </a:lnTo>
                  <a:lnTo>
                    <a:pt x="13930" y="24796"/>
                  </a:lnTo>
                  <a:lnTo>
                    <a:pt x="13823" y="24831"/>
                  </a:lnTo>
                  <a:lnTo>
                    <a:pt x="13645" y="24974"/>
                  </a:lnTo>
                  <a:lnTo>
                    <a:pt x="13467" y="25152"/>
                  </a:lnTo>
                  <a:lnTo>
                    <a:pt x="13325" y="25366"/>
                  </a:lnTo>
                  <a:lnTo>
                    <a:pt x="13182" y="25508"/>
                  </a:lnTo>
                  <a:lnTo>
                    <a:pt x="13075" y="25544"/>
                  </a:lnTo>
                  <a:lnTo>
                    <a:pt x="13040" y="25508"/>
                  </a:lnTo>
                  <a:lnTo>
                    <a:pt x="13040" y="25473"/>
                  </a:lnTo>
                  <a:lnTo>
                    <a:pt x="13004" y="25223"/>
                  </a:lnTo>
                  <a:lnTo>
                    <a:pt x="13004" y="24974"/>
                  </a:lnTo>
                  <a:lnTo>
                    <a:pt x="13004" y="24903"/>
                  </a:lnTo>
                  <a:lnTo>
                    <a:pt x="12968" y="24867"/>
                  </a:lnTo>
                  <a:lnTo>
                    <a:pt x="12897" y="24831"/>
                  </a:lnTo>
                  <a:lnTo>
                    <a:pt x="12790" y="24867"/>
                  </a:lnTo>
                  <a:lnTo>
                    <a:pt x="12719" y="24867"/>
                  </a:lnTo>
                  <a:lnTo>
                    <a:pt x="12612" y="24831"/>
                  </a:lnTo>
                  <a:lnTo>
                    <a:pt x="12541" y="24725"/>
                  </a:lnTo>
                  <a:lnTo>
                    <a:pt x="12470" y="24618"/>
                  </a:lnTo>
                  <a:lnTo>
                    <a:pt x="12470" y="24546"/>
                  </a:lnTo>
                  <a:lnTo>
                    <a:pt x="12505" y="24475"/>
                  </a:lnTo>
                  <a:lnTo>
                    <a:pt x="12576" y="24440"/>
                  </a:lnTo>
                  <a:lnTo>
                    <a:pt x="12648" y="24404"/>
                  </a:lnTo>
                  <a:lnTo>
                    <a:pt x="12861" y="24368"/>
                  </a:lnTo>
                  <a:lnTo>
                    <a:pt x="13182" y="24368"/>
                  </a:lnTo>
                  <a:lnTo>
                    <a:pt x="13467" y="24404"/>
                  </a:lnTo>
                  <a:lnTo>
                    <a:pt x="13610" y="24368"/>
                  </a:lnTo>
                  <a:lnTo>
                    <a:pt x="13716" y="24333"/>
                  </a:lnTo>
                  <a:lnTo>
                    <a:pt x="13823" y="24261"/>
                  </a:lnTo>
                  <a:lnTo>
                    <a:pt x="13895" y="24190"/>
                  </a:lnTo>
                  <a:lnTo>
                    <a:pt x="13930" y="24119"/>
                  </a:lnTo>
                  <a:lnTo>
                    <a:pt x="13966" y="24012"/>
                  </a:lnTo>
                  <a:lnTo>
                    <a:pt x="13966" y="23905"/>
                  </a:lnTo>
                  <a:lnTo>
                    <a:pt x="14001" y="23798"/>
                  </a:lnTo>
                  <a:lnTo>
                    <a:pt x="14144" y="23620"/>
                  </a:lnTo>
                  <a:lnTo>
                    <a:pt x="14358" y="23442"/>
                  </a:lnTo>
                  <a:lnTo>
                    <a:pt x="14643" y="23335"/>
                  </a:lnTo>
                  <a:lnTo>
                    <a:pt x="14750" y="23264"/>
                  </a:lnTo>
                  <a:lnTo>
                    <a:pt x="14856" y="23228"/>
                  </a:lnTo>
                  <a:lnTo>
                    <a:pt x="14892" y="23157"/>
                  </a:lnTo>
                  <a:lnTo>
                    <a:pt x="14892" y="23086"/>
                  </a:lnTo>
                  <a:lnTo>
                    <a:pt x="14856" y="22979"/>
                  </a:lnTo>
                  <a:lnTo>
                    <a:pt x="14785" y="22908"/>
                  </a:lnTo>
                  <a:lnTo>
                    <a:pt x="14643" y="22801"/>
                  </a:lnTo>
                  <a:lnTo>
                    <a:pt x="14500" y="22730"/>
                  </a:lnTo>
                  <a:lnTo>
                    <a:pt x="14180" y="22551"/>
                  </a:lnTo>
                  <a:lnTo>
                    <a:pt x="13895" y="22338"/>
                  </a:lnTo>
                  <a:lnTo>
                    <a:pt x="13681" y="22088"/>
                  </a:lnTo>
                  <a:lnTo>
                    <a:pt x="13538" y="21910"/>
                  </a:lnTo>
                  <a:lnTo>
                    <a:pt x="13538" y="21803"/>
                  </a:lnTo>
                  <a:lnTo>
                    <a:pt x="13574" y="21696"/>
                  </a:lnTo>
                  <a:lnTo>
                    <a:pt x="13610" y="21590"/>
                  </a:lnTo>
                  <a:lnTo>
                    <a:pt x="13716" y="21483"/>
                  </a:lnTo>
                  <a:lnTo>
                    <a:pt x="13966" y="21269"/>
                  </a:lnTo>
                  <a:lnTo>
                    <a:pt x="14286" y="21055"/>
                  </a:lnTo>
                  <a:lnTo>
                    <a:pt x="14607" y="20877"/>
                  </a:lnTo>
                  <a:lnTo>
                    <a:pt x="14821" y="20699"/>
                  </a:lnTo>
                  <a:lnTo>
                    <a:pt x="14892" y="20628"/>
                  </a:lnTo>
                  <a:lnTo>
                    <a:pt x="14928" y="20556"/>
                  </a:lnTo>
                  <a:lnTo>
                    <a:pt x="14928" y="20485"/>
                  </a:lnTo>
                  <a:lnTo>
                    <a:pt x="14892" y="20414"/>
                  </a:lnTo>
                  <a:lnTo>
                    <a:pt x="14678" y="20200"/>
                  </a:lnTo>
                  <a:lnTo>
                    <a:pt x="14785" y="20236"/>
                  </a:lnTo>
                  <a:lnTo>
                    <a:pt x="14963" y="20022"/>
                  </a:lnTo>
                  <a:lnTo>
                    <a:pt x="14999" y="19986"/>
                  </a:lnTo>
                  <a:lnTo>
                    <a:pt x="15035" y="19986"/>
                  </a:lnTo>
                  <a:lnTo>
                    <a:pt x="15141" y="20058"/>
                  </a:lnTo>
                  <a:lnTo>
                    <a:pt x="15284" y="20200"/>
                  </a:lnTo>
                  <a:lnTo>
                    <a:pt x="15391" y="20414"/>
                  </a:lnTo>
                  <a:lnTo>
                    <a:pt x="15462" y="20521"/>
                  </a:lnTo>
                  <a:lnTo>
                    <a:pt x="15533" y="20628"/>
                  </a:lnTo>
                  <a:lnTo>
                    <a:pt x="15747" y="20806"/>
                  </a:lnTo>
                  <a:lnTo>
                    <a:pt x="15996" y="20877"/>
                  </a:lnTo>
                  <a:lnTo>
                    <a:pt x="16103" y="20913"/>
                  </a:lnTo>
                  <a:lnTo>
                    <a:pt x="16246" y="20877"/>
                  </a:lnTo>
                  <a:lnTo>
                    <a:pt x="16460" y="20806"/>
                  </a:lnTo>
                  <a:lnTo>
                    <a:pt x="16638" y="20735"/>
                  </a:lnTo>
                  <a:lnTo>
                    <a:pt x="16780" y="20628"/>
                  </a:lnTo>
                  <a:lnTo>
                    <a:pt x="16816" y="20521"/>
                  </a:lnTo>
                  <a:lnTo>
                    <a:pt x="16816" y="20450"/>
                  </a:lnTo>
                  <a:lnTo>
                    <a:pt x="16851" y="20450"/>
                  </a:lnTo>
                  <a:lnTo>
                    <a:pt x="16923" y="20485"/>
                  </a:lnTo>
                  <a:lnTo>
                    <a:pt x="17030" y="20628"/>
                  </a:lnTo>
                  <a:lnTo>
                    <a:pt x="17172" y="20841"/>
                  </a:lnTo>
                  <a:lnTo>
                    <a:pt x="17350" y="21055"/>
                  </a:lnTo>
                  <a:lnTo>
                    <a:pt x="17528" y="21162"/>
                  </a:lnTo>
                  <a:lnTo>
                    <a:pt x="17635" y="21198"/>
                  </a:lnTo>
                  <a:lnTo>
                    <a:pt x="17813" y="21198"/>
                  </a:lnTo>
                  <a:lnTo>
                    <a:pt x="17885" y="21162"/>
                  </a:lnTo>
                  <a:lnTo>
                    <a:pt x="18027" y="21020"/>
                  </a:lnTo>
                  <a:lnTo>
                    <a:pt x="18170" y="20841"/>
                  </a:lnTo>
                  <a:lnTo>
                    <a:pt x="18277" y="20699"/>
                  </a:lnTo>
                  <a:lnTo>
                    <a:pt x="18383" y="20521"/>
                  </a:lnTo>
                  <a:lnTo>
                    <a:pt x="18490" y="20271"/>
                  </a:lnTo>
                  <a:lnTo>
                    <a:pt x="18562" y="20200"/>
                  </a:lnTo>
                  <a:lnTo>
                    <a:pt x="18455" y="19773"/>
                  </a:lnTo>
                  <a:lnTo>
                    <a:pt x="18241" y="19203"/>
                  </a:lnTo>
                  <a:lnTo>
                    <a:pt x="18277" y="19167"/>
                  </a:lnTo>
                  <a:lnTo>
                    <a:pt x="18348" y="19096"/>
                  </a:lnTo>
                  <a:lnTo>
                    <a:pt x="18704" y="18953"/>
                  </a:lnTo>
                  <a:lnTo>
                    <a:pt x="18882" y="18882"/>
                  </a:lnTo>
                  <a:lnTo>
                    <a:pt x="19096" y="18775"/>
                  </a:lnTo>
                  <a:lnTo>
                    <a:pt x="19274" y="18668"/>
                  </a:lnTo>
                  <a:lnTo>
                    <a:pt x="19417" y="18561"/>
                  </a:lnTo>
                  <a:lnTo>
                    <a:pt x="19488" y="18526"/>
                  </a:lnTo>
                  <a:lnTo>
                    <a:pt x="19310" y="18740"/>
                  </a:lnTo>
                  <a:lnTo>
                    <a:pt x="19167" y="18953"/>
                  </a:lnTo>
                  <a:lnTo>
                    <a:pt x="19096" y="19203"/>
                  </a:lnTo>
                  <a:lnTo>
                    <a:pt x="19025" y="19452"/>
                  </a:lnTo>
                  <a:lnTo>
                    <a:pt x="19025" y="19666"/>
                  </a:lnTo>
                  <a:lnTo>
                    <a:pt x="19060" y="19737"/>
                  </a:lnTo>
                  <a:lnTo>
                    <a:pt x="19096" y="19844"/>
                  </a:lnTo>
                  <a:lnTo>
                    <a:pt x="19167" y="19880"/>
                  </a:lnTo>
                  <a:lnTo>
                    <a:pt x="19238" y="19915"/>
                  </a:lnTo>
                  <a:lnTo>
                    <a:pt x="19345" y="19951"/>
                  </a:lnTo>
                  <a:lnTo>
                    <a:pt x="19488" y="19951"/>
                  </a:lnTo>
                  <a:lnTo>
                    <a:pt x="19737" y="19880"/>
                  </a:lnTo>
                  <a:lnTo>
                    <a:pt x="20022" y="19773"/>
                  </a:lnTo>
                  <a:lnTo>
                    <a:pt x="20272" y="19773"/>
                  </a:lnTo>
                  <a:lnTo>
                    <a:pt x="20485" y="19808"/>
                  </a:lnTo>
                  <a:lnTo>
                    <a:pt x="20557" y="19844"/>
                  </a:lnTo>
                  <a:lnTo>
                    <a:pt x="20628" y="19880"/>
                  </a:lnTo>
                  <a:lnTo>
                    <a:pt x="20770" y="20058"/>
                  </a:lnTo>
                  <a:lnTo>
                    <a:pt x="20842" y="20093"/>
                  </a:lnTo>
                  <a:lnTo>
                    <a:pt x="20842" y="20058"/>
                  </a:lnTo>
                  <a:lnTo>
                    <a:pt x="20913" y="19880"/>
                  </a:lnTo>
                  <a:lnTo>
                    <a:pt x="21055" y="19595"/>
                  </a:lnTo>
                  <a:lnTo>
                    <a:pt x="21127" y="19488"/>
                  </a:lnTo>
                  <a:lnTo>
                    <a:pt x="21233" y="19416"/>
                  </a:lnTo>
                  <a:lnTo>
                    <a:pt x="21305" y="19416"/>
                  </a:lnTo>
                  <a:lnTo>
                    <a:pt x="21376" y="19452"/>
                  </a:lnTo>
                  <a:lnTo>
                    <a:pt x="21483" y="19488"/>
                  </a:lnTo>
                  <a:lnTo>
                    <a:pt x="21625" y="19488"/>
                  </a:lnTo>
                  <a:lnTo>
                    <a:pt x="21839" y="19416"/>
                  </a:lnTo>
                  <a:lnTo>
                    <a:pt x="22017" y="19310"/>
                  </a:lnTo>
                  <a:lnTo>
                    <a:pt x="22267" y="19238"/>
                  </a:lnTo>
                  <a:lnTo>
                    <a:pt x="22480" y="19238"/>
                  </a:lnTo>
                  <a:lnTo>
                    <a:pt x="22694" y="19310"/>
                  </a:lnTo>
                  <a:lnTo>
                    <a:pt x="22765" y="19381"/>
                  </a:lnTo>
                  <a:lnTo>
                    <a:pt x="22837" y="19452"/>
                  </a:lnTo>
                  <a:lnTo>
                    <a:pt x="23086" y="19880"/>
                  </a:lnTo>
                  <a:lnTo>
                    <a:pt x="23193" y="20129"/>
                  </a:lnTo>
                  <a:lnTo>
                    <a:pt x="23264" y="20307"/>
                  </a:lnTo>
                  <a:lnTo>
                    <a:pt x="23335" y="20521"/>
                  </a:lnTo>
                  <a:lnTo>
                    <a:pt x="23442" y="20663"/>
                  </a:lnTo>
                  <a:lnTo>
                    <a:pt x="23585" y="20806"/>
                  </a:lnTo>
                  <a:lnTo>
                    <a:pt x="23763" y="20913"/>
                  </a:lnTo>
                  <a:lnTo>
                    <a:pt x="24190" y="21020"/>
                  </a:lnTo>
                  <a:lnTo>
                    <a:pt x="24725" y="21126"/>
                  </a:lnTo>
                  <a:lnTo>
                    <a:pt x="24938" y="21126"/>
                  </a:lnTo>
                  <a:lnTo>
                    <a:pt x="25223" y="21055"/>
                  </a:lnTo>
                  <a:lnTo>
                    <a:pt x="25437" y="20913"/>
                  </a:lnTo>
                  <a:lnTo>
                    <a:pt x="25615" y="20770"/>
                  </a:lnTo>
                  <a:lnTo>
                    <a:pt x="25722" y="20556"/>
                  </a:lnTo>
                  <a:lnTo>
                    <a:pt x="25793" y="20271"/>
                  </a:lnTo>
                  <a:lnTo>
                    <a:pt x="25793" y="19986"/>
                  </a:lnTo>
                  <a:lnTo>
                    <a:pt x="25758" y="19737"/>
                  </a:lnTo>
                  <a:lnTo>
                    <a:pt x="25687" y="19523"/>
                  </a:lnTo>
                  <a:lnTo>
                    <a:pt x="25687" y="19381"/>
                  </a:lnTo>
                  <a:lnTo>
                    <a:pt x="25687" y="19310"/>
                  </a:lnTo>
                  <a:lnTo>
                    <a:pt x="25758" y="19345"/>
                  </a:lnTo>
                  <a:lnTo>
                    <a:pt x="25900" y="19523"/>
                  </a:lnTo>
                  <a:lnTo>
                    <a:pt x="25972" y="19666"/>
                  </a:lnTo>
                  <a:lnTo>
                    <a:pt x="26007" y="19666"/>
                  </a:lnTo>
                  <a:lnTo>
                    <a:pt x="26078" y="19595"/>
                  </a:lnTo>
                  <a:lnTo>
                    <a:pt x="26292" y="19310"/>
                  </a:lnTo>
                  <a:lnTo>
                    <a:pt x="26363" y="19238"/>
                  </a:lnTo>
                  <a:lnTo>
                    <a:pt x="26470" y="19167"/>
                  </a:lnTo>
                  <a:lnTo>
                    <a:pt x="26542" y="19131"/>
                  </a:lnTo>
                  <a:lnTo>
                    <a:pt x="26720" y="19131"/>
                  </a:lnTo>
                  <a:lnTo>
                    <a:pt x="26827" y="19167"/>
                  </a:lnTo>
                  <a:lnTo>
                    <a:pt x="26933" y="19203"/>
                  </a:lnTo>
                  <a:lnTo>
                    <a:pt x="27005" y="19274"/>
                  </a:lnTo>
                  <a:lnTo>
                    <a:pt x="27112" y="19345"/>
                  </a:lnTo>
                  <a:lnTo>
                    <a:pt x="27183" y="19381"/>
                  </a:lnTo>
                  <a:lnTo>
                    <a:pt x="27254" y="19381"/>
                  </a:lnTo>
                  <a:lnTo>
                    <a:pt x="27325" y="19345"/>
                  </a:lnTo>
                  <a:lnTo>
                    <a:pt x="27397" y="19310"/>
                  </a:lnTo>
                  <a:lnTo>
                    <a:pt x="27432" y="19203"/>
                  </a:lnTo>
                  <a:lnTo>
                    <a:pt x="27503" y="18953"/>
                  </a:lnTo>
                  <a:lnTo>
                    <a:pt x="27539" y="18704"/>
                  </a:lnTo>
                  <a:lnTo>
                    <a:pt x="27610" y="18454"/>
                  </a:lnTo>
                  <a:lnTo>
                    <a:pt x="27717" y="18276"/>
                  </a:lnTo>
                  <a:lnTo>
                    <a:pt x="27753" y="18241"/>
                  </a:lnTo>
                  <a:lnTo>
                    <a:pt x="27788" y="18205"/>
                  </a:lnTo>
                  <a:lnTo>
                    <a:pt x="27895" y="18169"/>
                  </a:lnTo>
                  <a:lnTo>
                    <a:pt x="28002" y="18098"/>
                  </a:lnTo>
                  <a:lnTo>
                    <a:pt x="28073" y="18027"/>
                  </a:lnTo>
                  <a:lnTo>
                    <a:pt x="28145" y="17956"/>
                  </a:lnTo>
                  <a:lnTo>
                    <a:pt x="28145" y="17849"/>
                  </a:lnTo>
                  <a:lnTo>
                    <a:pt x="28145" y="17742"/>
                  </a:lnTo>
                  <a:lnTo>
                    <a:pt x="28145" y="17635"/>
                  </a:lnTo>
                  <a:lnTo>
                    <a:pt x="28073" y="17528"/>
                  </a:lnTo>
                  <a:lnTo>
                    <a:pt x="28073" y="17493"/>
                  </a:lnTo>
                  <a:lnTo>
                    <a:pt x="28073" y="17457"/>
                  </a:lnTo>
                  <a:lnTo>
                    <a:pt x="28180" y="17386"/>
                  </a:lnTo>
                  <a:lnTo>
                    <a:pt x="28358" y="17314"/>
                  </a:lnTo>
                  <a:lnTo>
                    <a:pt x="28608" y="17279"/>
                  </a:lnTo>
                  <a:lnTo>
                    <a:pt x="28893" y="17208"/>
                  </a:lnTo>
                  <a:lnTo>
                    <a:pt x="29107" y="17136"/>
                  </a:lnTo>
                  <a:lnTo>
                    <a:pt x="29285" y="17029"/>
                  </a:lnTo>
                  <a:lnTo>
                    <a:pt x="29356" y="16887"/>
                  </a:lnTo>
                  <a:lnTo>
                    <a:pt x="29392" y="16816"/>
                  </a:lnTo>
                  <a:lnTo>
                    <a:pt x="29356" y="16744"/>
                  </a:lnTo>
                  <a:lnTo>
                    <a:pt x="29249" y="16566"/>
                  </a:lnTo>
                  <a:lnTo>
                    <a:pt x="29071" y="16353"/>
                  </a:lnTo>
                  <a:lnTo>
                    <a:pt x="28822" y="16139"/>
                  </a:lnTo>
                  <a:lnTo>
                    <a:pt x="28608" y="15961"/>
                  </a:lnTo>
                  <a:lnTo>
                    <a:pt x="28572" y="15854"/>
                  </a:lnTo>
                  <a:lnTo>
                    <a:pt x="28572" y="15783"/>
                  </a:lnTo>
                  <a:lnTo>
                    <a:pt x="28572" y="15711"/>
                  </a:lnTo>
                  <a:lnTo>
                    <a:pt x="28608" y="15640"/>
                  </a:lnTo>
                  <a:lnTo>
                    <a:pt x="28715" y="15604"/>
                  </a:lnTo>
                  <a:lnTo>
                    <a:pt x="28822" y="15569"/>
                  </a:lnTo>
                  <a:lnTo>
                    <a:pt x="29783" y="15426"/>
                  </a:lnTo>
                  <a:lnTo>
                    <a:pt x="30104" y="15426"/>
                  </a:lnTo>
                  <a:lnTo>
                    <a:pt x="30247" y="15498"/>
                  </a:lnTo>
                  <a:lnTo>
                    <a:pt x="30389" y="15569"/>
                  </a:lnTo>
                  <a:lnTo>
                    <a:pt x="30496" y="15604"/>
                  </a:lnTo>
                  <a:lnTo>
                    <a:pt x="30567" y="15604"/>
                  </a:lnTo>
                  <a:lnTo>
                    <a:pt x="30567" y="15569"/>
                  </a:lnTo>
                  <a:lnTo>
                    <a:pt x="30567" y="15462"/>
                  </a:lnTo>
                  <a:lnTo>
                    <a:pt x="30567" y="15391"/>
                  </a:lnTo>
                  <a:lnTo>
                    <a:pt x="30567" y="15319"/>
                  </a:lnTo>
                  <a:lnTo>
                    <a:pt x="30638" y="15248"/>
                  </a:lnTo>
                  <a:lnTo>
                    <a:pt x="30781" y="15177"/>
                  </a:lnTo>
                  <a:lnTo>
                    <a:pt x="30995" y="15141"/>
                  </a:lnTo>
                  <a:lnTo>
                    <a:pt x="31208" y="15177"/>
                  </a:lnTo>
                  <a:lnTo>
                    <a:pt x="30781" y="15177"/>
                  </a:lnTo>
                  <a:lnTo>
                    <a:pt x="30959" y="15248"/>
                  </a:lnTo>
                  <a:lnTo>
                    <a:pt x="31137" y="15284"/>
                  </a:lnTo>
                  <a:lnTo>
                    <a:pt x="31315" y="15391"/>
                  </a:lnTo>
                  <a:lnTo>
                    <a:pt x="31493" y="15533"/>
                  </a:lnTo>
                  <a:lnTo>
                    <a:pt x="31636" y="15711"/>
                  </a:lnTo>
                  <a:lnTo>
                    <a:pt x="31743" y="15889"/>
                  </a:lnTo>
                  <a:lnTo>
                    <a:pt x="31885" y="15996"/>
                  </a:lnTo>
                  <a:lnTo>
                    <a:pt x="31992" y="16032"/>
                  </a:lnTo>
                  <a:lnTo>
                    <a:pt x="32099" y="16032"/>
                  </a:lnTo>
                  <a:lnTo>
                    <a:pt x="32206" y="15996"/>
                  </a:lnTo>
                  <a:lnTo>
                    <a:pt x="32277" y="16032"/>
                  </a:lnTo>
                  <a:lnTo>
                    <a:pt x="32313" y="16103"/>
                  </a:lnTo>
                  <a:lnTo>
                    <a:pt x="32348" y="16210"/>
                  </a:lnTo>
                  <a:lnTo>
                    <a:pt x="32348" y="16317"/>
                  </a:lnTo>
                  <a:lnTo>
                    <a:pt x="32420" y="16388"/>
                  </a:lnTo>
                  <a:lnTo>
                    <a:pt x="32455" y="16353"/>
                  </a:lnTo>
                  <a:lnTo>
                    <a:pt x="32562" y="16281"/>
                  </a:lnTo>
                  <a:lnTo>
                    <a:pt x="32598" y="16246"/>
                  </a:lnTo>
                  <a:lnTo>
                    <a:pt x="32669" y="16210"/>
                  </a:lnTo>
                  <a:lnTo>
                    <a:pt x="32847" y="16174"/>
                  </a:lnTo>
                  <a:lnTo>
                    <a:pt x="33025" y="16246"/>
                  </a:lnTo>
                  <a:lnTo>
                    <a:pt x="33203" y="16353"/>
                  </a:lnTo>
                  <a:lnTo>
                    <a:pt x="33631" y="16673"/>
                  </a:lnTo>
                  <a:lnTo>
                    <a:pt x="34058" y="15996"/>
                  </a:lnTo>
                  <a:lnTo>
                    <a:pt x="34165" y="15854"/>
                  </a:lnTo>
                  <a:lnTo>
                    <a:pt x="34272" y="15783"/>
                  </a:lnTo>
                  <a:lnTo>
                    <a:pt x="34379" y="15711"/>
                  </a:lnTo>
                  <a:lnTo>
                    <a:pt x="34593" y="15711"/>
                  </a:lnTo>
                  <a:lnTo>
                    <a:pt x="34700" y="15783"/>
                  </a:lnTo>
                  <a:lnTo>
                    <a:pt x="34807" y="15854"/>
                  </a:lnTo>
                  <a:lnTo>
                    <a:pt x="34878" y="15961"/>
                  </a:lnTo>
                  <a:lnTo>
                    <a:pt x="35020" y="16174"/>
                  </a:lnTo>
                  <a:lnTo>
                    <a:pt x="35127" y="16281"/>
                  </a:lnTo>
                  <a:lnTo>
                    <a:pt x="35198" y="16317"/>
                  </a:lnTo>
                  <a:lnTo>
                    <a:pt x="35234" y="16317"/>
                  </a:lnTo>
                  <a:lnTo>
                    <a:pt x="35234" y="16246"/>
                  </a:lnTo>
                  <a:lnTo>
                    <a:pt x="35234" y="16174"/>
                  </a:lnTo>
                  <a:lnTo>
                    <a:pt x="35270" y="16032"/>
                  </a:lnTo>
                  <a:lnTo>
                    <a:pt x="35341" y="15925"/>
                  </a:lnTo>
                  <a:lnTo>
                    <a:pt x="35448" y="15854"/>
                  </a:lnTo>
                  <a:lnTo>
                    <a:pt x="35697" y="15854"/>
                  </a:lnTo>
                  <a:lnTo>
                    <a:pt x="35875" y="15818"/>
                  </a:lnTo>
                  <a:lnTo>
                    <a:pt x="36018" y="15783"/>
                  </a:lnTo>
                  <a:lnTo>
                    <a:pt x="36160" y="15747"/>
                  </a:lnTo>
                  <a:lnTo>
                    <a:pt x="36267" y="15640"/>
                  </a:lnTo>
                  <a:lnTo>
                    <a:pt x="36338" y="15498"/>
                  </a:lnTo>
                  <a:lnTo>
                    <a:pt x="36338" y="15319"/>
                  </a:lnTo>
                  <a:lnTo>
                    <a:pt x="36338" y="15106"/>
                  </a:lnTo>
                  <a:lnTo>
                    <a:pt x="36338" y="14928"/>
                  </a:lnTo>
                  <a:lnTo>
                    <a:pt x="36374" y="14821"/>
                  </a:lnTo>
                  <a:lnTo>
                    <a:pt x="36445" y="14749"/>
                  </a:lnTo>
                  <a:lnTo>
                    <a:pt x="36588" y="14749"/>
                  </a:lnTo>
                  <a:lnTo>
                    <a:pt x="36695" y="14785"/>
                  </a:lnTo>
                  <a:lnTo>
                    <a:pt x="36766" y="14821"/>
                  </a:lnTo>
                  <a:lnTo>
                    <a:pt x="36730" y="14856"/>
                  </a:lnTo>
                  <a:lnTo>
                    <a:pt x="36624" y="14892"/>
                  </a:lnTo>
                  <a:lnTo>
                    <a:pt x="36517" y="14892"/>
                  </a:lnTo>
                  <a:lnTo>
                    <a:pt x="36481" y="14963"/>
                  </a:lnTo>
                  <a:lnTo>
                    <a:pt x="36517" y="14999"/>
                  </a:lnTo>
                  <a:lnTo>
                    <a:pt x="36624" y="15070"/>
                  </a:lnTo>
                  <a:lnTo>
                    <a:pt x="36766" y="15106"/>
                  </a:lnTo>
                  <a:lnTo>
                    <a:pt x="36980" y="15106"/>
                  </a:lnTo>
                  <a:lnTo>
                    <a:pt x="37158" y="15070"/>
                  </a:lnTo>
                  <a:lnTo>
                    <a:pt x="37372" y="15034"/>
                  </a:lnTo>
                  <a:lnTo>
                    <a:pt x="37479" y="14999"/>
                  </a:lnTo>
                  <a:lnTo>
                    <a:pt x="37585" y="14999"/>
                  </a:lnTo>
                  <a:lnTo>
                    <a:pt x="37692" y="15034"/>
                  </a:lnTo>
                  <a:lnTo>
                    <a:pt x="37799" y="15070"/>
                  </a:lnTo>
                  <a:lnTo>
                    <a:pt x="37977" y="15248"/>
                  </a:lnTo>
                  <a:lnTo>
                    <a:pt x="38155" y="15498"/>
                  </a:lnTo>
                  <a:lnTo>
                    <a:pt x="38298" y="15711"/>
                  </a:lnTo>
                  <a:lnTo>
                    <a:pt x="38405" y="15818"/>
                  </a:lnTo>
                  <a:lnTo>
                    <a:pt x="38440" y="15854"/>
                  </a:lnTo>
                  <a:lnTo>
                    <a:pt x="38476" y="15854"/>
                  </a:lnTo>
                  <a:lnTo>
                    <a:pt x="38476" y="15818"/>
                  </a:lnTo>
                  <a:lnTo>
                    <a:pt x="38512" y="15783"/>
                  </a:lnTo>
                  <a:lnTo>
                    <a:pt x="38512" y="15640"/>
                  </a:lnTo>
                  <a:lnTo>
                    <a:pt x="38583" y="15569"/>
                  </a:lnTo>
                  <a:lnTo>
                    <a:pt x="38725" y="15569"/>
                  </a:lnTo>
                  <a:lnTo>
                    <a:pt x="38832" y="15604"/>
                  </a:lnTo>
                  <a:lnTo>
                    <a:pt x="39010" y="15640"/>
                  </a:lnTo>
                  <a:lnTo>
                    <a:pt x="39402" y="15640"/>
                  </a:lnTo>
                  <a:lnTo>
                    <a:pt x="39580" y="15569"/>
                  </a:lnTo>
                  <a:lnTo>
                    <a:pt x="39759" y="15498"/>
                  </a:lnTo>
                  <a:lnTo>
                    <a:pt x="39901" y="15533"/>
                  </a:lnTo>
                  <a:lnTo>
                    <a:pt x="40008" y="15604"/>
                  </a:lnTo>
                  <a:lnTo>
                    <a:pt x="40079" y="15747"/>
                  </a:lnTo>
                  <a:lnTo>
                    <a:pt x="40150" y="16032"/>
                  </a:lnTo>
                  <a:lnTo>
                    <a:pt x="40186" y="15996"/>
                  </a:lnTo>
                  <a:lnTo>
                    <a:pt x="40293" y="15925"/>
                  </a:lnTo>
                  <a:lnTo>
                    <a:pt x="40614" y="15818"/>
                  </a:lnTo>
                  <a:lnTo>
                    <a:pt x="40720" y="15783"/>
                  </a:lnTo>
                  <a:lnTo>
                    <a:pt x="40792" y="15747"/>
                  </a:lnTo>
                  <a:lnTo>
                    <a:pt x="40899" y="15533"/>
                  </a:lnTo>
                  <a:lnTo>
                    <a:pt x="41005" y="15284"/>
                  </a:lnTo>
                  <a:lnTo>
                    <a:pt x="41005" y="15034"/>
                  </a:lnTo>
                  <a:lnTo>
                    <a:pt x="40970" y="14785"/>
                  </a:lnTo>
                  <a:lnTo>
                    <a:pt x="41041" y="14607"/>
                  </a:lnTo>
                  <a:lnTo>
                    <a:pt x="41077" y="14571"/>
                  </a:lnTo>
                  <a:lnTo>
                    <a:pt x="41112" y="14571"/>
                  </a:lnTo>
                  <a:lnTo>
                    <a:pt x="41184" y="14607"/>
                  </a:lnTo>
                  <a:lnTo>
                    <a:pt x="41219" y="14643"/>
                  </a:lnTo>
                  <a:lnTo>
                    <a:pt x="41611" y="14963"/>
                  </a:lnTo>
                  <a:lnTo>
                    <a:pt x="42039" y="15248"/>
                  </a:lnTo>
                  <a:lnTo>
                    <a:pt x="42145" y="15284"/>
                  </a:lnTo>
                  <a:lnTo>
                    <a:pt x="42252" y="15319"/>
                  </a:lnTo>
                  <a:lnTo>
                    <a:pt x="42324" y="15319"/>
                  </a:lnTo>
                  <a:lnTo>
                    <a:pt x="42430" y="15284"/>
                  </a:lnTo>
                  <a:lnTo>
                    <a:pt x="42502" y="15248"/>
                  </a:lnTo>
                  <a:lnTo>
                    <a:pt x="42573" y="15177"/>
                  </a:lnTo>
                  <a:lnTo>
                    <a:pt x="42644" y="15106"/>
                  </a:lnTo>
                  <a:lnTo>
                    <a:pt x="42680" y="14999"/>
                  </a:lnTo>
                  <a:lnTo>
                    <a:pt x="42715" y="14749"/>
                  </a:lnTo>
                  <a:lnTo>
                    <a:pt x="42715" y="14500"/>
                  </a:lnTo>
                  <a:lnTo>
                    <a:pt x="42715" y="14251"/>
                  </a:lnTo>
                  <a:lnTo>
                    <a:pt x="42680" y="14037"/>
                  </a:lnTo>
                  <a:lnTo>
                    <a:pt x="42644" y="13859"/>
                  </a:lnTo>
                  <a:lnTo>
                    <a:pt x="42644" y="13752"/>
                  </a:lnTo>
                  <a:lnTo>
                    <a:pt x="42715" y="13716"/>
                  </a:lnTo>
                  <a:lnTo>
                    <a:pt x="42787" y="13716"/>
                  </a:lnTo>
                  <a:lnTo>
                    <a:pt x="42965" y="13752"/>
                  </a:lnTo>
                  <a:lnTo>
                    <a:pt x="43107" y="13716"/>
                  </a:lnTo>
                  <a:lnTo>
                    <a:pt x="43285" y="13645"/>
                  </a:lnTo>
                  <a:lnTo>
                    <a:pt x="43464" y="13503"/>
                  </a:lnTo>
                  <a:lnTo>
                    <a:pt x="43642" y="13431"/>
                  </a:lnTo>
                  <a:lnTo>
                    <a:pt x="43820" y="13360"/>
                  </a:lnTo>
                  <a:lnTo>
                    <a:pt x="43998" y="13396"/>
                  </a:lnTo>
                  <a:lnTo>
                    <a:pt x="44140" y="13503"/>
                  </a:lnTo>
                  <a:lnTo>
                    <a:pt x="44283" y="13574"/>
                  </a:lnTo>
                  <a:lnTo>
                    <a:pt x="44425" y="13609"/>
                  </a:lnTo>
                  <a:lnTo>
                    <a:pt x="44532" y="13538"/>
                  </a:lnTo>
                  <a:lnTo>
                    <a:pt x="44604" y="13431"/>
                  </a:lnTo>
                  <a:lnTo>
                    <a:pt x="44639" y="13289"/>
                  </a:lnTo>
                  <a:lnTo>
                    <a:pt x="44746" y="13111"/>
                  </a:lnTo>
                  <a:lnTo>
                    <a:pt x="44853" y="13004"/>
                  </a:lnTo>
                  <a:lnTo>
                    <a:pt x="44960" y="12897"/>
                  </a:lnTo>
                  <a:lnTo>
                    <a:pt x="45672" y="12469"/>
                  </a:lnTo>
                  <a:lnTo>
                    <a:pt x="45744" y="12398"/>
                  </a:lnTo>
                  <a:lnTo>
                    <a:pt x="45815" y="12327"/>
                  </a:lnTo>
                  <a:lnTo>
                    <a:pt x="45850" y="12256"/>
                  </a:lnTo>
                  <a:lnTo>
                    <a:pt x="45850" y="12184"/>
                  </a:lnTo>
                  <a:lnTo>
                    <a:pt x="45815" y="12078"/>
                  </a:lnTo>
                  <a:lnTo>
                    <a:pt x="45779" y="12006"/>
                  </a:lnTo>
                  <a:lnTo>
                    <a:pt x="45708" y="11935"/>
                  </a:lnTo>
                  <a:lnTo>
                    <a:pt x="45637" y="11899"/>
                  </a:lnTo>
                  <a:lnTo>
                    <a:pt x="45209" y="11650"/>
                  </a:lnTo>
                  <a:lnTo>
                    <a:pt x="44924" y="11436"/>
                  </a:lnTo>
                  <a:lnTo>
                    <a:pt x="44817" y="11329"/>
                  </a:lnTo>
                  <a:lnTo>
                    <a:pt x="44746" y="11151"/>
                  </a:lnTo>
                  <a:lnTo>
                    <a:pt x="44710" y="10938"/>
                  </a:lnTo>
                  <a:lnTo>
                    <a:pt x="44675" y="10724"/>
                  </a:lnTo>
                  <a:lnTo>
                    <a:pt x="44604" y="10474"/>
                  </a:lnTo>
                  <a:lnTo>
                    <a:pt x="44461" y="10261"/>
                  </a:lnTo>
                  <a:lnTo>
                    <a:pt x="44782" y="10011"/>
                  </a:lnTo>
                  <a:lnTo>
                    <a:pt x="44853" y="9904"/>
                  </a:lnTo>
                  <a:lnTo>
                    <a:pt x="44889" y="9869"/>
                  </a:lnTo>
                  <a:lnTo>
                    <a:pt x="44853" y="9691"/>
                  </a:lnTo>
                  <a:lnTo>
                    <a:pt x="44853" y="9299"/>
                  </a:lnTo>
                  <a:lnTo>
                    <a:pt x="44853" y="9085"/>
                  </a:lnTo>
                  <a:lnTo>
                    <a:pt x="44817" y="8836"/>
                  </a:lnTo>
                  <a:lnTo>
                    <a:pt x="44746" y="8551"/>
                  </a:lnTo>
                  <a:lnTo>
                    <a:pt x="44639" y="8337"/>
                  </a:lnTo>
                  <a:lnTo>
                    <a:pt x="44604" y="8266"/>
                  </a:lnTo>
                  <a:lnTo>
                    <a:pt x="44497" y="8194"/>
                  </a:lnTo>
                  <a:lnTo>
                    <a:pt x="44425" y="8159"/>
                  </a:lnTo>
                  <a:lnTo>
                    <a:pt x="44319" y="8123"/>
                  </a:lnTo>
                  <a:lnTo>
                    <a:pt x="44105" y="8123"/>
                  </a:lnTo>
                  <a:lnTo>
                    <a:pt x="43855" y="8194"/>
                  </a:lnTo>
                  <a:lnTo>
                    <a:pt x="43428" y="8444"/>
                  </a:lnTo>
                  <a:lnTo>
                    <a:pt x="43143" y="8586"/>
                  </a:lnTo>
                  <a:lnTo>
                    <a:pt x="43036" y="8586"/>
                  </a:lnTo>
                  <a:lnTo>
                    <a:pt x="42929" y="8551"/>
                  </a:lnTo>
                  <a:lnTo>
                    <a:pt x="42822" y="8444"/>
                  </a:lnTo>
                  <a:lnTo>
                    <a:pt x="42751" y="8337"/>
                  </a:lnTo>
                  <a:lnTo>
                    <a:pt x="42466" y="7874"/>
                  </a:lnTo>
                  <a:lnTo>
                    <a:pt x="42395" y="7838"/>
                  </a:lnTo>
                  <a:lnTo>
                    <a:pt x="42288" y="7838"/>
                  </a:lnTo>
                  <a:lnTo>
                    <a:pt x="42181" y="7874"/>
                  </a:lnTo>
                  <a:lnTo>
                    <a:pt x="42110" y="7945"/>
                  </a:lnTo>
                  <a:lnTo>
                    <a:pt x="42003" y="8016"/>
                  </a:lnTo>
                  <a:lnTo>
                    <a:pt x="42003" y="7981"/>
                  </a:lnTo>
                  <a:lnTo>
                    <a:pt x="42003" y="7909"/>
                  </a:lnTo>
                  <a:lnTo>
                    <a:pt x="42074" y="7767"/>
                  </a:lnTo>
                  <a:lnTo>
                    <a:pt x="42145" y="7553"/>
                  </a:lnTo>
                  <a:lnTo>
                    <a:pt x="42145" y="7446"/>
                  </a:lnTo>
                  <a:lnTo>
                    <a:pt x="42252" y="7339"/>
                  </a:lnTo>
                  <a:lnTo>
                    <a:pt x="42324" y="7268"/>
                  </a:lnTo>
                  <a:lnTo>
                    <a:pt x="42288" y="6948"/>
                  </a:lnTo>
                  <a:lnTo>
                    <a:pt x="42324" y="6805"/>
                  </a:lnTo>
                  <a:lnTo>
                    <a:pt x="42395" y="6698"/>
                  </a:lnTo>
                  <a:lnTo>
                    <a:pt x="42537" y="6591"/>
                  </a:lnTo>
                  <a:lnTo>
                    <a:pt x="42715" y="6484"/>
                  </a:lnTo>
                  <a:lnTo>
                    <a:pt x="43072" y="6413"/>
                  </a:lnTo>
                  <a:lnTo>
                    <a:pt x="43357" y="6413"/>
                  </a:lnTo>
                  <a:lnTo>
                    <a:pt x="43392" y="6342"/>
                  </a:lnTo>
                  <a:lnTo>
                    <a:pt x="43392" y="6199"/>
                  </a:lnTo>
                  <a:lnTo>
                    <a:pt x="43357" y="6021"/>
                  </a:lnTo>
                  <a:lnTo>
                    <a:pt x="43285" y="5808"/>
                  </a:lnTo>
                  <a:lnTo>
                    <a:pt x="43214" y="5594"/>
                  </a:lnTo>
                  <a:lnTo>
                    <a:pt x="43072" y="5416"/>
                  </a:lnTo>
                  <a:lnTo>
                    <a:pt x="42929" y="5238"/>
                  </a:lnTo>
                  <a:lnTo>
                    <a:pt x="42644" y="4953"/>
                  </a:lnTo>
                  <a:lnTo>
                    <a:pt x="42359" y="4668"/>
                  </a:lnTo>
                  <a:lnTo>
                    <a:pt x="42252" y="4489"/>
                  </a:lnTo>
                  <a:lnTo>
                    <a:pt x="42217" y="4204"/>
                  </a:lnTo>
                  <a:lnTo>
                    <a:pt x="42181" y="3919"/>
                  </a:lnTo>
                  <a:lnTo>
                    <a:pt x="42217" y="3599"/>
                  </a:lnTo>
                  <a:lnTo>
                    <a:pt x="42217" y="3456"/>
                  </a:lnTo>
                  <a:lnTo>
                    <a:pt x="42217" y="3349"/>
                  </a:lnTo>
                  <a:lnTo>
                    <a:pt x="42181" y="3243"/>
                  </a:lnTo>
                  <a:lnTo>
                    <a:pt x="42145" y="3171"/>
                  </a:lnTo>
                  <a:lnTo>
                    <a:pt x="42074" y="3136"/>
                  </a:lnTo>
                  <a:lnTo>
                    <a:pt x="41896" y="3136"/>
                  </a:lnTo>
                  <a:lnTo>
                    <a:pt x="41789" y="3171"/>
                  </a:lnTo>
                  <a:lnTo>
                    <a:pt x="41540" y="3278"/>
                  </a:lnTo>
                  <a:lnTo>
                    <a:pt x="41326" y="3349"/>
                  </a:lnTo>
                  <a:lnTo>
                    <a:pt x="41112" y="3349"/>
                  </a:lnTo>
                  <a:lnTo>
                    <a:pt x="40970" y="3314"/>
                  </a:lnTo>
                  <a:lnTo>
                    <a:pt x="40827" y="3278"/>
                  </a:lnTo>
                  <a:lnTo>
                    <a:pt x="40685" y="3278"/>
                  </a:lnTo>
                  <a:lnTo>
                    <a:pt x="40578" y="3349"/>
                  </a:lnTo>
                  <a:lnTo>
                    <a:pt x="40471" y="3456"/>
                  </a:lnTo>
                  <a:lnTo>
                    <a:pt x="40329" y="3563"/>
                  </a:lnTo>
                  <a:lnTo>
                    <a:pt x="40150" y="3670"/>
                  </a:lnTo>
                  <a:lnTo>
                    <a:pt x="39937" y="3706"/>
                  </a:lnTo>
                  <a:lnTo>
                    <a:pt x="39759" y="3706"/>
                  </a:lnTo>
                  <a:lnTo>
                    <a:pt x="39652" y="3670"/>
                  </a:lnTo>
                  <a:lnTo>
                    <a:pt x="39580" y="3599"/>
                  </a:lnTo>
                  <a:lnTo>
                    <a:pt x="39402" y="3456"/>
                  </a:lnTo>
                  <a:lnTo>
                    <a:pt x="39331" y="3243"/>
                  </a:lnTo>
                  <a:lnTo>
                    <a:pt x="39295" y="2993"/>
                  </a:lnTo>
                  <a:lnTo>
                    <a:pt x="39260" y="2779"/>
                  </a:lnTo>
                  <a:lnTo>
                    <a:pt x="39224" y="2637"/>
                  </a:lnTo>
                  <a:lnTo>
                    <a:pt x="39153" y="2566"/>
                  </a:lnTo>
                  <a:lnTo>
                    <a:pt x="39046" y="2566"/>
                  </a:lnTo>
                  <a:lnTo>
                    <a:pt x="38939" y="2637"/>
                  </a:lnTo>
                  <a:lnTo>
                    <a:pt x="38797" y="2673"/>
                  </a:lnTo>
                  <a:lnTo>
                    <a:pt x="38654" y="2708"/>
                  </a:lnTo>
                  <a:lnTo>
                    <a:pt x="38512" y="2673"/>
                  </a:lnTo>
                  <a:lnTo>
                    <a:pt x="38405" y="2566"/>
                  </a:lnTo>
                  <a:lnTo>
                    <a:pt x="38262" y="2352"/>
                  </a:lnTo>
                  <a:lnTo>
                    <a:pt x="38155" y="2103"/>
                  </a:lnTo>
                  <a:lnTo>
                    <a:pt x="38120" y="1782"/>
                  </a:lnTo>
                  <a:lnTo>
                    <a:pt x="38084" y="1639"/>
                  </a:lnTo>
                  <a:lnTo>
                    <a:pt x="38013" y="1497"/>
                  </a:lnTo>
                  <a:lnTo>
                    <a:pt x="37942" y="1390"/>
                  </a:lnTo>
                  <a:lnTo>
                    <a:pt x="37870" y="1283"/>
                  </a:lnTo>
                  <a:lnTo>
                    <a:pt x="37764" y="1212"/>
                  </a:lnTo>
                  <a:lnTo>
                    <a:pt x="37657" y="1176"/>
                  </a:lnTo>
                  <a:lnTo>
                    <a:pt x="37514" y="1141"/>
                  </a:lnTo>
                  <a:lnTo>
                    <a:pt x="37407" y="1141"/>
                  </a:lnTo>
                  <a:lnTo>
                    <a:pt x="37158" y="1212"/>
                  </a:lnTo>
                  <a:lnTo>
                    <a:pt x="36909" y="1354"/>
                  </a:lnTo>
                  <a:lnTo>
                    <a:pt x="36695" y="1497"/>
                  </a:lnTo>
                  <a:lnTo>
                    <a:pt x="36552" y="1675"/>
                  </a:lnTo>
                  <a:lnTo>
                    <a:pt x="36517" y="1746"/>
                  </a:lnTo>
                  <a:lnTo>
                    <a:pt x="36410" y="1818"/>
                  </a:lnTo>
                  <a:lnTo>
                    <a:pt x="36196" y="1889"/>
                  </a:lnTo>
                  <a:lnTo>
                    <a:pt x="35911" y="1889"/>
                  </a:lnTo>
                  <a:lnTo>
                    <a:pt x="35662" y="1853"/>
                  </a:lnTo>
                  <a:lnTo>
                    <a:pt x="35377" y="1746"/>
                  </a:lnTo>
                  <a:lnTo>
                    <a:pt x="35056" y="1746"/>
                  </a:lnTo>
                  <a:lnTo>
                    <a:pt x="35020" y="1782"/>
                  </a:lnTo>
                  <a:lnTo>
                    <a:pt x="35020" y="1818"/>
                  </a:lnTo>
                  <a:lnTo>
                    <a:pt x="35020" y="1889"/>
                  </a:lnTo>
                  <a:lnTo>
                    <a:pt x="34985" y="1889"/>
                  </a:lnTo>
                  <a:lnTo>
                    <a:pt x="34878" y="1639"/>
                  </a:lnTo>
                  <a:lnTo>
                    <a:pt x="34807" y="1461"/>
                  </a:lnTo>
                  <a:lnTo>
                    <a:pt x="34664" y="1319"/>
                  </a:lnTo>
                  <a:lnTo>
                    <a:pt x="34486" y="1248"/>
                  </a:lnTo>
                  <a:lnTo>
                    <a:pt x="34272" y="1248"/>
                  </a:lnTo>
                  <a:lnTo>
                    <a:pt x="33773" y="1283"/>
                  </a:lnTo>
                  <a:lnTo>
                    <a:pt x="33595" y="1354"/>
                  </a:lnTo>
                  <a:lnTo>
                    <a:pt x="33275" y="1497"/>
                  </a:lnTo>
                  <a:lnTo>
                    <a:pt x="33203" y="1533"/>
                  </a:lnTo>
                  <a:lnTo>
                    <a:pt x="33097" y="1533"/>
                  </a:lnTo>
                  <a:lnTo>
                    <a:pt x="32883" y="1461"/>
                  </a:lnTo>
                  <a:lnTo>
                    <a:pt x="32705" y="1354"/>
                  </a:lnTo>
                  <a:lnTo>
                    <a:pt x="32527" y="1141"/>
                  </a:lnTo>
                  <a:lnTo>
                    <a:pt x="32277" y="749"/>
                  </a:lnTo>
                  <a:lnTo>
                    <a:pt x="32170" y="606"/>
                  </a:lnTo>
                  <a:lnTo>
                    <a:pt x="32135" y="571"/>
                  </a:lnTo>
                  <a:lnTo>
                    <a:pt x="31422" y="535"/>
                  </a:lnTo>
                  <a:lnTo>
                    <a:pt x="31208" y="535"/>
                  </a:lnTo>
                  <a:lnTo>
                    <a:pt x="31030" y="499"/>
                  </a:lnTo>
                  <a:lnTo>
                    <a:pt x="30923" y="428"/>
                  </a:lnTo>
                  <a:lnTo>
                    <a:pt x="30888" y="393"/>
                  </a:lnTo>
                  <a:lnTo>
                    <a:pt x="30923" y="357"/>
                  </a:lnTo>
                  <a:lnTo>
                    <a:pt x="30923" y="286"/>
                  </a:lnTo>
                  <a:lnTo>
                    <a:pt x="30852" y="214"/>
                  </a:lnTo>
                  <a:lnTo>
                    <a:pt x="30710" y="143"/>
                  </a:lnTo>
                  <a:lnTo>
                    <a:pt x="30532" y="36"/>
                  </a:lnTo>
                  <a:lnTo>
                    <a:pt x="303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3"/>
            <p:cNvSpPr/>
            <p:nvPr/>
          </p:nvSpPr>
          <p:spPr>
            <a:xfrm>
              <a:off x="2534150" y="3005775"/>
              <a:ext cx="1294125" cy="813175"/>
            </a:xfrm>
            <a:custGeom>
              <a:avLst/>
              <a:gdLst/>
              <a:ahLst/>
              <a:cxnLst/>
              <a:rect l="l" t="t" r="r" b="b"/>
              <a:pathLst>
                <a:path w="51765" h="32527" extrusionOk="0">
                  <a:moveTo>
                    <a:pt x="35555" y="4097"/>
                  </a:moveTo>
                  <a:lnTo>
                    <a:pt x="35555" y="4133"/>
                  </a:lnTo>
                  <a:lnTo>
                    <a:pt x="35484" y="4276"/>
                  </a:lnTo>
                  <a:lnTo>
                    <a:pt x="35377" y="4561"/>
                  </a:lnTo>
                  <a:lnTo>
                    <a:pt x="35341" y="4454"/>
                  </a:lnTo>
                  <a:lnTo>
                    <a:pt x="35341" y="4383"/>
                  </a:lnTo>
                  <a:lnTo>
                    <a:pt x="35341" y="4311"/>
                  </a:lnTo>
                  <a:lnTo>
                    <a:pt x="35412" y="4204"/>
                  </a:lnTo>
                  <a:lnTo>
                    <a:pt x="35484" y="4097"/>
                  </a:lnTo>
                  <a:close/>
                  <a:moveTo>
                    <a:pt x="36089" y="4418"/>
                  </a:moveTo>
                  <a:lnTo>
                    <a:pt x="36160" y="4454"/>
                  </a:lnTo>
                  <a:lnTo>
                    <a:pt x="36160" y="4561"/>
                  </a:lnTo>
                  <a:lnTo>
                    <a:pt x="36125" y="4668"/>
                  </a:lnTo>
                  <a:lnTo>
                    <a:pt x="36054" y="4846"/>
                  </a:lnTo>
                  <a:lnTo>
                    <a:pt x="36018" y="4988"/>
                  </a:lnTo>
                  <a:lnTo>
                    <a:pt x="35804" y="4846"/>
                  </a:lnTo>
                  <a:lnTo>
                    <a:pt x="35590" y="4739"/>
                  </a:lnTo>
                  <a:lnTo>
                    <a:pt x="35484" y="4668"/>
                  </a:lnTo>
                  <a:lnTo>
                    <a:pt x="35412" y="4596"/>
                  </a:lnTo>
                  <a:lnTo>
                    <a:pt x="35911" y="4418"/>
                  </a:lnTo>
                  <a:close/>
                  <a:moveTo>
                    <a:pt x="48024" y="17279"/>
                  </a:moveTo>
                  <a:lnTo>
                    <a:pt x="48416" y="17386"/>
                  </a:lnTo>
                  <a:lnTo>
                    <a:pt x="48701" y="17528"/>
                  </a:lnTo>
                  <a:lnTo>
                    <a:pt x="48772" y="17599"/>
                  </a:lnTo>
                  <a:lnTo>
                    <a:pt x="48772" y="17635"/>
                  </a:lnTo>
                  <a:lnTo>
                    <a:pt x="48558" y="17635"/>
                  </a:lnTo>
                  <a:lnTo>
                    <a:pt x="48166" y="17599"/>
                  </a:lnTo>
                  <a:lnTo>
                    <a:pt x="47988" y="17528"/>
                  </a:lnTo>
                  <a:lnTo>
                    <a:pt x="47917" y="17457"/>
                  </a:lnTo>
                  <a:lnTo>
                    <a:pt x="47917" y="17421"/>
                  </a:lnTo>
                  <a:lnTo>
                    <a:pt x="47917" y="17350"/>
                  </a:lnTo>
                  <a:lnTo>
                    <a:pt x="48024" y="17279"/>
                  </a:lnTo>
                  <a:close/>
                  <a:moveTo>
                    <a:pt x="37336" y="1"/>
                  </a:moveTo>
                  <a:lnTo>
                    <a:pt x="37194" y="36"/>
                  </a:lnTo>
                  <a:lnTo>
                    <a:pt x="37087" y="72"/>
                  </a:lnTo>
                  <a:lnTo>
                    <a:pt x="36873" y="179"/>
                  </a:lnTo>
                  <a:lnTo>
                    <a:pt x="36695" y="321"/>
                  </a:lnTo>
                  <a:lnTo>
                    <a:pt x="36552" y="428"/>
                  </a:lnTo>
                  <a:lnTo>
                    <a:pt x="36445" y="571"/>
                  </a:lnTo>
                  <a:lnTo>
                    <a:pt x="36410" y="642"/>
                  </a:lnTo>
                  <a:lnTo>
                    <a:pt x="36339" y="713"/>
                  </a:lnTo>
                  <a:lnTo>
                    <a:pt x="36267" y="749"/>
                  </a:lnTo>
                  <a:lnTo>
                    <a:pt x="36196" y="713"/>
                  </a:lnTo>
                  <a:lnTo>
                    <a:pt x="36018" y="606"/>
                  </a:lnTo>
                  <a:lnTo>
                    <a:pt x="35982" y="642"/>
                  </a:lnTo>
                  <a:lnTo>
                    <a:pt x="35911" y="856"/>
                  </a:lnTo>
                  <a:lnTo>
                    <a:pt x="35840" y="962"/>
                  </a:lnTo>
                  <a:lnTo>
                    <a:pt x="35733" y="1105"/>
                  </a:lnTo>
                  <a:lnTo>
                    <a:pt x="35590" y="1247"/>
                  </a:lnTo>
                  <a:lnTo>
                    <a:pt x="35412" y="1354"/>
                  </a:lnTo>
                  <a:lnTo>
                    <a:pt x="35270" y="1426"/>
                  </a:lnTo>
                  <a:lnTo>
                    <a:pt x="35127" y="1461"/>
                  </a:lnTo>
                  <a:lnTo>
                    <a:pt x="35020" y="1461"/>
                  </a:lnTo>
                  <a:lnTo>
                    <a:pt x="34949" y="1426"/>
                  </a:lnTo>
                  <a:lnTo>
                    <a:pt x="34878" y="1390"/>
                  </a:lnTo>
                  <a:lnTo>
                    <a:pt x="34807" y="1426"/>
                  </a:lnTo>
                  <a:lnTo>
                    <a:pt x="34700" y="1497"/>
                  </a:lnTo>
                  <a:lnTo>
                    <a:pt x="34629" y="1639"/>
                  </a:lnTo>
                  <a:lnTo>
                    <a:pt x="34379" y="2209"/>
                  </a:lnTo>
                  <a:lnTo>
                    <a:pt x="34308" y="2245"/>
                  </a:lnTo>
                  <a:lnTo>
                    <a:pt x="34237" y="2209"/>
                  </a:lnTo>
                  <a:lnTo>
                    <a:pt x="34094" y="2102"/>
                  </a:lnTo>
                  <a:lnTo>
                    <a:pt x="33987" y="1960"/>
                  </a:lnTo>
                  <a:lnTo>
                    <a:pt x="33916" y="1889"/>
                  </a:lnTo>
                  <a:lnTo>
                    <a:pt x="33845" y="1853"/>
                  </a:lnTo>
                  <a:lnTo>
                    <a:pt x="33738" y="1817"/>
                  </a:lnTo>
                  <a:lnTo>
                    <a:pt x="33667" y="1817"/>
                  </a:lnTo>
                  <a:lnTo>
                    <a:pt x="33489" y="1853"/>
                  </a:lnTo>
                  <a:lnTo>
                    <a:pt x="33346" y="1996"/>
                  </a:lnTo>
                  <a:lnTo>
                    <a:pt x="33097" y="2352"/>
                  </a:lnTo>
                  <a:lnTo>
                    <a:pt x="32954" y="2601"/>
                  </a:lnTo>
                  <a:lnTo>
                    <a:pt x="32847" y="2708"/>
                  </a:lnTo>
                  <a:lnTo>
                    <a:pt x="32812" y="2744"/>
                  </a:lnTo>
                  <a:lnTo>
                    <a:pt x="32740" y="2779"/>
                  </a:lnTo>
                  <a:lnTo>
                    <a:pt x="32634" y="2815"/>
                  </a:lnTo>
                  <a:lnTo>
                    <a:pt x="32527" y="2922"/>
                  </a:lnTo>
                  <a:lnTo>
                    <a:pt x="32455" y="2957"/>
                  </a:lnTo>
                  <a:lnTo>
                    <a:pt x="32420" y="2993"/>
                  </a:lnTo>
                  <a:lnTo>
                    <a:pt x="32349" y="3029"/>
                  </a:lnTo>
                  <a:lnTo>
                    <a:pt x="32277" y="2993"/>
                  </a:lnTo>
                  <a:lnTo>
                    <a:pt x="32170" y="2886"/>
                  </a:lnTo>
                  <a:lnTo>
                    <a:pt x="32064" y="2708"/>
                  </a:lnTo>
                  <a:lnTo>
                    <a:pt x="32028" y="2494"/>
                  </a:lnTo>
                  <a:lnTo>
                    <a:pt x="32028" y="2281"/>
                  </a:lnTo>
                  <a:lnTo>
                    <a:pt x="32064" y="2209"/>
                  </a:lnTo>
                  <a:lnTo>
                    <a:pt x="32028" y="2174"/>
                  </a:lnTo>
                  <a:lnTo>
                    <a:pt x="31992" y="2138"/>
                  </a:lnTo>
                  <a:lnTo>
                    <a:pt x="31957" y="2174"/>
                  </a:lnTo>
                  <a:lnTo>
                    <a:pt x="31850" y="2281"/>
                  </a:lnTo>
                  <a:lnTo>
                    <a:pt x="31743" y="2459"/>
                  </a:lnTo>
                  <a:lnTo>
                    <a:pt x="31707" y="2494"/>
                  </a:lnTo>
                  <a:lnTo>
                    <a:pt x="31779" y="2316"/>
                  </a:lnTo>
                  <a:lnTo>
                    <a:pt x="31779" y="2281"/>
                  </a:lnTo>
                  <a:lnTo>
                    <a:pt x="31779" y="2209"/>
                  </a:lnTo>
                  <a:lnTo>
                    <a:pt x="31707" y="2102"/>
                  </a:lnTo>
                  <a:lnTo>
                    <a:pt x="31565" y="2031"/>
                  </a:lnTo>
                  <a:lnTo>
                    <a:pt x="31387" y="1996"/>
                  </a:lnTo>
                  <a:lnTo>
                    <a:pt x="31173" y="2031"/>
                  </a:lnTo>
                  <a:lnTo>
                    <a:pt x="30995" y="2174"/>
                  </a:lnTo>
                  <a:lnTo>
                    <a:pt x="30852" y="2316"/>
                  </a:lnTo>
                  <a:lnTo>
                    <a:pt x="30817" y="2530"/>
                  </a:lnTo>
                  <a:lnTo>
                    <a:pt x="30745" y="2993"/>
                  </a:lnTo>
                  <a:lnTo>
                    <a:pt x="30603" y="3421"/>
                  </a:lnTo>
                  <a:lnTo>
                    <a:pt x="30532" y="3599"/>
                  </a:lnTo>
                  <a:lnTo>
                    <a:pt x="30496" y="3599"/>
                  </a:lnTo>
                  <a:lnTo>
                    <a:pt x="30496" y="3527"/>
                  </a:lnTo>
                  <a:lnTo>
                    <a:pt x="30354" y="3563"/>
                  </a:lnTo>
                  <a:lnTo>
                    <a:pt x="30104" y="3563"/>
                  </a:lnTo>
                  <a:lnTo>
                    <a:pt x="29712" y="3527"/>
                  </a:lnTo>
                  <a:lnTo>
                    <a:pt x="29392" y="3456"/>
                  </a:lnTo>
                  <a:lnTo>
                    <a:pt x="29249" y="3385"/>
                  </a:lnTo>
                  <a:lnTo>
                    <a:pt x="29142" y="3278"/>
                  </a:lnTo>
                  <a:lnTo>
                    <a:pt x="29035" y="3136"/>
                  </a:lnTo>
                  <a:lnTo>
                    <a:pt x="28964" y="2993"/>
                  </a:lnTo>
                  <a:lnTo>
                    <a:pt x="28822" y="2708"/>
                  </a:lnTo>
                  <a:lnTo>
                    <a:pt x="28750" y="2601"/>
                  </a:lnTo>
                  <a:lnTo>
                    <a:pt x="28679" y="2566"/>
                  </a:lnTo>
                  <a:lnTo>
                    <a:pt x="28465" y="2494"/>
                  </a:lnTo>
                  <a:lnTo>
                    <a:pt x="28216" y="2494"/>
                  </a:lnTo>
                  <a:lnTo>
                    <a:pt x="28074" y="2566"/>
                  </a:lnTo>
                  <a:lnTo>
                    <a:pt x="27860" y="2744"/>
                  </a:lnTo>
                  <a:lnTo>
                    <a:pt x="27646" y="2957"/>
                  </a:lnTo>
                  <a:lnTo>
                    <a:pt x="27397" y="3207"/>
                  </a:lnTo>
                  <a:lnTo>
                    <a:pt x="27183" y="3492"/>
                  </a:lnTo>
                  <a:lnTo>
                    <a:pt x="27040" y="3777"/>
                  </a:lnTo>
                  <a:lnTo>
                    <a:pt x="26969" y="4026"/>
                  </a:lnTo>
                  <a:lnTo>
                    <a:pt x="26969" y="4097"/>
                  </a:lnTo>
                  <a:lnTo>
                    <a:pt x="27005" y="4204"/>
                  </a:lnTo>
                  <a:lnTo>
                    <a:pt x="27040" y="4311"/>
                  </a:lnTo>
                  <a:lnTo>
                    <a:pt x="27005" y="4454"/>
                  </a:lnTo>
                  <a:lnTo>
                    <a:pt x="26969" y="4596"/>
                  </a:lnTo>
                  <a:lnTo>
                    <a:pt x="26898" y="4703"/>
                  </a:lnTo>
                  <a:lnTo>
                    <a:pt x="26755" y="4739"/>
                  </a:lnTo>
                  <a:lnTo>
                    <a:pt x="26613" y="4774"/>
                  </a:lnTo>
                  <a:lnTo>
                    <a:pt x="26435" y="4739"/>
                  </a:lnTo>
                  <a:lnTo>
                    <a:pt x="26221" y="4668"/>
                  </a:lnTo>
                  <a:lnTo>
                    <a:pt x="26043" y="4596"/>
                  </a:lnTo>
                  <a:lnTo>
                    <a:pt x="25865" y="4561"/>
                  </a:lnTo>
                  <a:lnTo>
                    <a:pt x="25722" y="4561"/>
                  </a:lnTo>
                  <a:lnTo>
                    <a:pt x="25615" y="4632"/>
                  </a:lnTo>
                  <a:lnTo>
                    <a:pt x="25402" y="4810"/>
                  </a:lnTo>
                  <a:lnTo>
                    <a:pt x="25366" y="4917"/>
                  </a:lnTo>
                  <a:lnTo>
                    <a:pt x="25330" y="5166"/>
                  </a:lnTo>
                  <a:lnTo>
                    <a:pt x="25295" y="5273"/>
                  </a:lnTo>
                  <a:lnTo>
                    <a:pt x="25188" y="5309"/>
                  </a:lnTo>
                  <a:lnTo>
                    <a:pt x="25081" y="5344"/>
                  </a:lnTo>
                  <a:lnTo>
                    <a:pt x="24939" y="5273"/>
                  </a:lnTo>
                  <a:lnTo>
                    <a:pt x="24832" y="5273"/>
                  </a:lnTo>
                  <a:lnTo>
                    <a:pt x="24760" y="5309"/>
                  </a:lnTo>
                  <a:lnTo>
                    <a:pt x="24689" y="5344"/>
                  </a:lnTo>
                  <a:lnTo>
                    <a:pt x="24618" y="5523"/>
                  </a:lnTo>
                  <a:lnTo>
                    <a:pt x="24547" y="5772"/>
                  </a:lnTo>
                  <a:lnTo>
                    <a:pt x="24511" y="6057"/>
                  </a:lnTo>
                  <a:lnTo>
                    <a:pt x="24404" y="6271"/>
                  </a:lnTo>
                  <a:lnTo>
                    <a:pt x="24262" y="6413"/>
                  </a:lnTo>
                  <a:lnTo>
                    <a:pt x="24190" y="6449"/>
                  </a:lnTo>
                  <a:lnTo>
                    <a:pt x="24119" y="6484"/>
                  </a:lnTo>
                  <a:lnTo>
                    <a:pt x="23692" y="6449"/>
                  </a:lnTo>
                  <a:lnTo>
                    <a:pt x="23157" y="6378"/>
                  </a:lnTo>
                  <a:lnTo>
                    <a:pt x="22944" y="6306"/>
                  </a:lnTo>
                  <a:lnTo>
                    <a:pt x="22694" y="6235"/>
                  </a:lnTo>
                  <a:lnTo>
                    <a:pt x="22516" y="6128"/>
                  </a:lnTo>
                  <a:lnTo>
                    <a:pt x="22374" y="6021"/>
                  </a:lnTo>
                  <a:lnTo>
                    <a:pt x="22302" y="5986"/>
                  </a:lnTo>
                  <a:lnTo>
                    <a:pt x="22231" y="5986"/>
                  </a:lnTo>
                  <a:lnTo>
                    <a:pt x="22160" y="6093"/>
                  </a:lnTo>
                  <a:lnTo>
                    <a:pt x="22124" y="6199"/>
                  </a:lnTo>
                  <a:lnTo>
                    <a:pt x="22089" y="6342"/>
                  </a:lnTo>
                  <a:lnTo>
                    <a:pt x="21982" y="6449"/>
                  </a:lnTo>
                  <a:lnTo>
                    <a:pt x="21839" y="6484"/>
                  </a:lnTo>
                  <a:lnTo>
                    <a:pt x="21661" y="6449"/>
                  </a:lnTo>
                  <a:lnTo>
                    <a:pt x="21340" y="6378"/>
                  </a:lnTo>
                  <a:lnTo>
                    <a:pt x="21198" y="6378"/>
                  </a:lnTo>
                  <a:lnTo>
                    <a:pt x="21162" y="6413"/>
                  </a:lnTo>
                  <a:lnTo>
                    <a:pt x="21091" y="6413"/>
                  </a:lnTo>
                  <a:lnTo>
                    <a:pt x="21055" y="6449"/>
                  </a:lnTo>
                  <a:lnTo>
                    <a:pt x="21055" y="6520"/>
                  </a:lnTo>
                  <a:lnTo>
                    <a:pt x="21020" y="6734"/>
                  </a:lnTo>
                  <a:lnTo>
                    <a:pt x="20984" y="6948"/>
                  </a:lnTo>
                  <a:lnTo>
                    <a:pt x="20948" y="6983"/>
                  </a:lnTo>
                  <a:lnTo>
                    <a:pt x="20806" y="6983"/>
                  </a:lnTo>
                  <a:lnTo>
                    <a:pt x="20699" y="7054"/>
                  </a:lnTo>
                  <a:lnTo>
                    <a:pt x="20628" y="7090"/>
                  </a:lnTo>
                  <a:lnTo>
                    <a:pt x="20521" y="7090"/>
                  </a:lnTo>
                  <a:lnTo>
                    <a:pt x="20165" y="7019"/>
                  </a:lnTo>
                  <a:lnTo>
                    <a:pt x="20093" y="7019"/>
                  </a:lnTo>
                  <a:lnTo>
                    <a:pt x="20022" y="7054"/>
                  </a:lnTo>
                  <a:lnTo>
                    <a:pt x="19951" y="7090"/>
                  </a:lnTo>
                  <a:lnTo>
                    <a:pt x="19844" y="7161"/>
                  </a:lnTo>
                  <a:lnTo>
                    <a:pt x="19737" y="7339"/>
                  </a:lnTo>
                  <a:lnTo>
                    <a:pt x="19666" y="7624"/>
                  </a:lnTo>
                  <a:lnTo>
                    <a:pt x="19595" y="8408"/>
                  </a:lnTo>
                  <a:lnTo>
                    <a:pt x="19595" y="8479"/>
                  </a:lnTo>
                  <a:lnTo>
                    <a:pt x="19417" y="8408"/>
                  </a:lnTo>
                  <a:lnTo>
                    <a:pt x="19132" y="8373"/>
                  </a:lnTo>
                  <a:lnTo>
                    <a:pt x="18918" y="8408"/>
                  </a:lnTo>
                  <a:lnTo>
                    <a:pt x="18668" y="8479"/>
                  </a:lnTo>
                  <a:lnTo>
                    <a:pt x="18490" y="8622"/>
                  </a:lnTo>
                  <a:lnTo>
                    <a:pt x="18383" y="8800"/>
                  </a:lnTo>
                  <a:lnTo>
                    <a:pt x="17849" y="9976"/>
                  </a:lnTo>
                  <a:lnTo>
                    <a:pt x="17778" y="10189"/>
                  </a:lnTo>
                  <a:lnTo>
                    <a:pt x="17742" y="10368"/>
                  </a:lnTo>
                  <a:lnTo>
                    <a:pt x="17742" y="10510"/>
                  </a:lnTo>
                  <a:lnTo>
                    <a:pt x="17778" y="10617"/>
                  </a:lnTo>
                  <a:lnTo>
                    <a:pt x="17671" y="10688"/>
                  </a:lnTo>
                  <a:lnTo>
                    <a:pt x="17600" y="10831"/>
                  </a:lnTo>
                  <a:lnTo>
                    <a:pt x="17422" y="11080"/>
                  </a:lnTo>
                  <a:lnTo>
                    <a:pt x="17315" y="11187"/>
                  </a:lnTo>
                  <a:lnTo>
                    <a:pt x="17243" y="11223"/>
                  </a:lnTo>
                  <a:lnTo>
                    <a:pt x="16638" y="11294"/>
                  </a:lnTo>
                  <a:lnTo>
                    <a:pt x="16460" y="11294"/>
                  </a:lnTo>
                  <a:lnTo>
                    <a:pt x="16282" y="11258"/>
                  </a:lnTo>
                  <a:lnTo>
                    <a:pt x="16103" y="11187"/>
                  </a:lnTo>
                  <a:lnTo>
                    <a:pt x="15997" y="11080"/>
                  </a:lnTo>
                  <a:lnTo>
                    <a:pt x="15890" y="10973"/>
                  </a:lnTo>
                  <a:lnTo>
                    <a:pt x="15818" y="10938"/>
                  </a:lnTo>
                  <a:lnTo>
                    <a:pt x="15783" y="10938"/>
                  </a:lnTo>
                  <a:lnTo>
                    <a:pt x="15783" y="11009"/>
                  </a:lnTo>
                  <a:lnTo>
                    <a:pt x="15747" y="11187"/>
                  </a:lnTo>
                  <a:lnTo>
                    <a:pt x="15712" y="11294"/>
                  </a:lnTo>
                  <a:lnTo>
                    <a:pt x="15533" y="11614"/>
                  </a:lnTo>
                  <a:lnTo>
                    <a:pt x="15248" y="11828"/>
                  </a:lnTo>
                  <a:lnTo>
                    <a:pt x="14857" y="12113"/>
                  </a:lnTo>
                  <a:lnTo>
                    <a:pt x="14643" y="12256"/>
                  </a:lnTo>
                  <a:lnTo>
                    <a:pt x="14500" y="12434"/>
                  </a:lnTo>
                  <a:lnTo>
                    <a:pt x="14358" y="12576"/>
                  </a:lnTo>
                  <a:lnTo>
                    <a:pt x="14322" y="12719"/>
                  </a:lnTo>
                  <a:lnTo>
                    <a:pt x="14287" y="12861"/>
                  </a:lnTo>
                  <a:lnTo>
                    <a:pt x="14251" y="12897"/>
                  </a:lnTo>
                  <a:lnTo>
                    <a:pt x="14215" y="12897"/>
                  </a:lnTo>
                  <a:lnTo>
                    <a:pt x="14144" y="12861"/>
                  </a:lnTo>
                  <a:lnTo>
                    <a:pt x="13610" y="12861"/>
                  </a:lnTo>
                  <a:lnTo>
                    <a:pt x="13360" y="12897"/>
                  </a:lnTo>
                  <a:lnTo>
                    <a:pt x="13147" y="13004"/>
                  </a:lnTo>
                  <a:lnTo>
                    <a:pt x="12968" y="13146"/>
                  </a:lnTo>
                  <a:lnTo>
                    <a:pt x="12862" y="13324"/>
                  </a:lnTo>
                  <a:lnTo>
                    <a:pt x="12755" y="13467"/>
                  </a:lnTo>
                  <a:lnTo>
                    <a:pt x="12648" y="13538"/>
                  </a:lnTo>
                  <a:lnTo>
                    <a:pt x="12577" y="13538"/>
                  </a:lnTo>
                  <a:lnTo>
                    <a:pt x="12470" y="13467"/>
                  </a:lnTo>
                  <a:lnTo>
                    <a:pt x="12398" y="13360"/>
                  </a:lnTo>
                  <a:lnTo>
                    <a:pt x="12327" y="13360"/>
                  </a:lnTo>
                  <a:lnTo>
                    <a:pt x="12256" y="13431"/>
                  </a:lnTo>
                  <a:lnTo>
                    <a:pt x="12185" y="13538"/>
                  </a:lnTo>
                  <a:lnTo>
                    <a:pt x="12149" y="13681"/>
                  </a:lnTo>
                  <a:lnTo>
                    <a:pt x="12042" y="13752"/>
                  </a:lnTo>
                  <a:lnTo>
                    <a:pt x="11971" y="13788"/>
                  </a:lnTo>
                  <a:lnTo>
                    <a:pt x="11900" y="13752"/>
                  </a:lnTo>
                  <a:lnTo>
                    <a:pt x="11828" y="13645"/>
                  </a:lnTo>
                  <a:lnTo>
                    <a:pt x="11757" y="13503"/>
                  </a:lnTo>
                  <a:lnTo>
                    <a:pt x="11722" y="13360"/>
                  </a:lnTo>
                  <a:lnTo>
                    <a:pt x="11686" y="13182"/>
                  </a:lnTo>
                  <a:lnTo>
                    <a:pt x="11650" y="13039"/>
                  </a:lnTo>
                  <a:lnTo>
                    <a:pt x="11543" y="12933"/>
                  </a:lnTo>
                  <a:lnTo>
                    <a:pt x="11437" y="12897"/>
                  </a:lnTo>
                  <a:lnTo>
                    <a:pt x="11294" y="12897"/>
                  </a:lnTo>
                  <a:lnTo>
                    <a:pt x="11152" y="12933"/>
                  </a:lnTo>
                  <a:lnTo>
                    <a:pt x="11045" y="12897"/>
                  </a:lnTo>
                  <a:lnTo>
                    <a:pt x="10938" y="12861"/>
                  </a:lnTo>
                  <a:lnTo>
                    <a:pt x="10867" y="12790"/>
                  </a:lnTo>
                  <a:lnTo>
                    <a:pt x="10831" y="12719"/>
                  </a:lnTo>
                  <a:lnTo>
                    <a:pt x="10760" y="12683"/>
                  </a:lnTo>
                  <a:lnTo>
                    <a:pt x="10653" y="12648"/>
                  </a:lnTo>
                  <a:lnTo>
                    <a:pt x="10546" y="12648"/>
                  </a:lnTo>
                  <a:lnTo>
                    <a:pt x="10439" y="12719"/>
                  </a:lnTo>
                  <a:lnTo>
                    <a:pt x="10332" y="12754"/>
                  </a:lnTo>
                  <a:lnTo>
                    <a:pt x="10297" y="12826"/>
                  </a:lnTo>
                  <a:lnTo>
                    <a:pt x="10261" y="12897"/>
                  </a:lnTo>
                  <a:lnTo>
                    <a:pt x="10190" y="13004"/>
                  </a:lnTo>
                  <a:lnTo>
                    <a:pt x="10154" y="13039"/>
                  </a:lnTo>
                  <a:lnTo>
                    <a:pt x="10083" y="13039"/>
                  </a:lnTo>
                  <a:lnTo>
                    <a:pt x="10047" y="13075"/>
                  </a:lnTo>
                  <a:lnTo>
                    <a:pt x="9976" y="13111"/>
                  </a:lnTo>
                  <a:lnTo>
                    <a:pt x="9940" y="13218"/>
                  </a:lnTo>
                  <a:lnTo>
                    <a:pt x="9905" y="13324"/>
                  </a:lnTo>
                  <a:lnTo>
                    <a:pt x="9869" y="13538"/>
                  </a:lnTo>
                  <a:lnTo>
                    <a:pt x="9762" y="13752"/>
                  </a:lnTo>
                  <a:lnTo>
                    <a:pt x="9691" y="13788"/>
                  </a:lnTo>
                  <a:lnTo>
                    <a:pt x="9584" y="13788"/>
                  </a:lnTo>
                  <a:lnTo>
                    <a:pt x="9513" y="13752"/>
                  </a:lnTo>
                  <a:lnTo>
                    <a:pt x="9406" y="13645"/>
                  </a:lnTo>
                  <a:lnTo>
                    <a:pt x="9335" y="13609"/>
                  </a:lnTo>
                  <a:lnTo>
                    <a:pt x="9263" y="13609"/>
                  </a:lnTo>
                  <a:lnTo>
                    <a:pt x="9085" y="13681"/>
                  </a:lnTo>
                  <a:lnTo>
                    <a:pt x="8907" y="13859"/>
                  </a:lnTo>
                  <a:lnTo>
                    <a:pt x="8693" y="14108"/>
                  </a:lnTo>
                  <a:lnTo>
                    <a:pt x="8515" y="14393"/>
                  </a:lnTo>
                  <a:lnTo>
                    <a:pt x="8408" y="14643"/>
                  </a:lnTo>
                  <a:lnTo>
                    <a:pt x="8337" y="14821"/>
                  </a:lnTo>
                  <a:lnTo>
                    <a:pt x="8337" y="14892"/>
                  </a:lnTo>
                  <a:lnTo>
                    <a:pt x="8373" y="14928"/>
                  </a:lnTo>
                  <a:lnTo>
                    <a:pt x="8408" y="14999"/>
                  </a:lnTo>
                  <a:lnTo>
                    <a:pt x="8373" y="15070"/>
                  </a:lnTo>
                  <a:lnTo>
                    <a:pt x="8302" y="15141"/>
                  </a:lnTo>
                  <a:lnTo>
                    <a:pt x="8230" y="15213"/>
                  </a:lnTo>
                  <a:lnTo>
                    <a:pt x="8123" y="15319"/>
                  </a:lnTo>
                  <a:lnTo>
                    <a:pt x="8052" y="15426"/>
                  </a:lnTo>
                  <a:lnTo>
                    <a:pt x="8017" y="15569"/>
                  </a:lnTo>
                  <a:lnTo>
                    <a:pt x="8017" y="15711"/>
                  </a:lnTo>
                  <a:lnTo>
                    <a:pt x="8088" y="16068"/>
                  </a:lnTo>
                  <a:lnTo>
                    <a:pt x="8195" y="16424"/>
                  </a:lnTo>
                  <a:lnTo>
                    <a:pt x="8230" y="16602"/>
                  </a:lnTo>
                  <a:lnTo>
                    <a:pt x="8159" y="16744"/>
                  </a:lnTo>
                  <a:lnTo>
                    <a:pt x="8052" y="16851"/>
                  </a:lnTo>
                  <a:lnTo>
                    <a:pt x="7874" y="16887"/>
                  </a:lnTo>
                  <a:lnTo>
                    <a:pt x="7696" y="16923"/>
                  </a:lnTo>
                  <a:lnTo>
                    <a:pt x="7553" y="16887"/>
                  </a:lnTo>
                  <a:lnTo>
                    <a:pt x="7411" y="16851"/>
                  </a:lnTo>
                  <a:lnTo>
                    <a:pt x="7340" y="16780"/>
                  </a:lnTo>
                  <a:lnTo>
                    <a:pt x="7304" y="16709"/>
                  </a:lnTo>
                  <a:lnTo>
                    <a:pt x="7268" y="16744"/>
                  </a:lnTo>
                  <a:lnTo>
                    <a:pt x="7233" y="16780"/>
                  </a:lnTo>
                  <a:lnTo>
                    <a:pt x="7233" y="16887"/>
                  </a:lnTo>
                  <a:lnTo>
                    <a:pt x="7233" y="17029"/>
                  </a:lnTo>
                  <a:lnTo>
                    <a:pt x="7197" y="17136"/>
                  </a:lnTo>
                  <a:lnTo>
                    <a:pt x="7126" y="17208"/>
                  </a:lnTo>
                  <a:lnTo>
                    <a:pt x="7055" y="17243"/>
                  </a:lnTo>
                  <a:lnTo>
                    <a:pt x="6841" y="17314"/>
                  </a:lnTo>
                  <a:lnTo>
                    <a:pt x="6663" y="17457"/>
                  </a:lnTo>
                  <a:lnTo>
                    <a:pt x="6592" y="17528"/>
                  </a:lnTo>
                  <a:lnTo>
                    <a:pt x="6485" y="17706"/>
                  </a:lnTo>
                  <a:lnTo>
                    <a:pt x="6378" y="18134"/>
                  </a:lnTo>
                  <a:lnTo>
                    <a:pt x="6342" y="18383"/>
                  </a:lnTo>
                  <a:lnTo>
                    <a:pt x="6378" y="18633"/>
                  </a:lnTo>
                  <a:lnTo>
                    <a:pt x="6413" y="18882"/>
                  </a:lnTo>
                  <a:lnTo>
                    <a:pt x="6485" y="19096"/>
                  </a:lnTo>
                  <a:lnTo>
                    <a:pt x="6520" y="19238"/>
                  </a:lnTo>
                  <a:lnTo>
                    <a:pt x="6520" y="19416"/>
                  </a:lnTo>
                  <a:lnTo>
                    <a:pt x="6413" y="19523"/>
                  </a:lnTo>
                  <a:lnTo>
                    <a:pt x="6271" y="19559"/>
                  </a:lnTo>
                  <a:lnTo>
                    <a:pt x="6093" y="19559"/>
                  </a:lnTo>
                  <a:lnTo>
                    <a:pt x="5915" y="19523"/>
                  </a:lnTo>
                  <a:lnTo>
                    <a:pt x="5772" y="19488"/>
                  </a:lnTo>
                  <a:lnTo>
                    <a:pt x="5665" y="19416"/>
                  </a:lnTo>
                  <a:lnTo>
                    <a:pt x="5630" y="19345"/>
                  </a:lnTo>
                  <a:lnTo>
                    <a:pt x="5558" y="19345"/>
                  </a:lnTo>
                  <a:lnTo>
                    <a:pt x="5523" y="19416"/>
                  </a:lnTo>
                  <a:lnTo>
                    <a:pt x="5487" y="19523"/>
                  </a:lnTo>
                  <a:lnTo>
                    <a:pt x="5380" y="19594"/>
                  </a:lnTo>
                  <a:lnTo>
                    <a:pt x="5238" y="19630"/>
                  </a:lnTo>
                  <a:lnTo>
                    <a:pt x="5024" y="19666"/>
                  </a:lnTo>
                  <a:lnTo>
                    <a:pt x="4917" y="19701"/>
                  </a:lnTo>
                  <a:lnTo>
                    <a:pt x="4810" y="19737"/>
                  </a:lnTo>
                  <a:lnTo>
                    <a:pt x="4632" y="19844"/>
                  </a:lnTo>
                  <a:lnTo>
                    <a:pt x="4525" y="20022"/>
                  </a:lnTo>
                  <a:lnTo>
                    <a:pt x="4454" y="20236"/>
                  </a:lnTo>
                  <a:lnTo>
                    <a:pt x="4454" y="20449"/>
                  </a:lnTo>
                  <a:lnTo>
                    <a:pt x="4525" y="20628"/>
                  </a:lnTo>
                  <a:lnTo>
                    <a:pt x="4597" y="20770"/>
                  </a:lnTo>
                  <a:lnTo>
                    <a:pt x="4668" y="20806"/>
                  </a:lnTo>
                  <a:lnTo>
                    <a:pt x="4703" y="20806"/>
                  </a:lnTo>
                  <a:lnTo>
                    <a:pt x="4953" y="20877"/>
                  </a:lnTo>
                  <a:lnTo>
                    <a:pt x="5024" y="20913"/>
                  </a:lnTo>
                  <a:lnTo>
                    <a:pt x="5060" y="20948"/>
                  </a:lnTo>
                  <a:lnTo>
                    <a:pt x="5060" y="20984"/>
                  </a:lnTo>
                  <a:lnTo>
                    <a:pt x="4988" y="20984"/>
                  </a:lnTo>
                  <a:lnTo>
                    <a:pt x="4703" y="20913"/>
                  </a:lnTo>
                  <a:lnTo>
                    <a:pt x="4525" y="20806"/>
                  </a:lnTo>
                  <a:lnTo>
                    <a:pt x="4312" y="20699"/>
                  </a:lnTo>
                  <a:lnTo>
                    <a:pt x="4133" y="20556"/>
                  </a:lnTo>
                  <a:lnTo>
                    <a:pt x="3955" y="20414"/>
                  </a:lnTo>
                  <a:lnTo>
                    <a:pt x="3848" y="20343"/>
                  </a:lnTo>
                  <a:lnTo>
                    <a:pt x="3777" y="20307"/>
                  </a:lnTo>
                  <a:lnTo>
                    <a:pt x="3670" y="20307"/>
                  </a:lnTo>
                  <a:lnTo>
                    <a:pt x="3528" y="20343"/>
                  </a:lnTo>
                  <a:lnTo>
                    <a:pt x="3314" y="20449"/>
                  </a:lnTo>
                  <a:lnTo>
                    <a:pt x="3065" y="20628"/>
                  </a:lnTo>
                  <a:lnTo>
                    <a:pt x="2887" y="20913"/>
                  </a:lnTo>
                  <a:lnTo>
                    <a:pt x="2780" y="21198"/>
                  </a:lnTo>
                  <a:lnTo>
                    <a:pt x="2708" y="21447"/>
                  </a:lnTo>
                  <a:lnTo>
                    <a:pt x="2708" y="21589"/>
                  </a:lnTo>
                  <a:lnTo>
                    <a:pt x="2744" y="21696"/>
                  </a:lnTo>
                  <a:lnTo>
                    <a:pt x="2780" y="21874"/>
                  </a:lnTo>
                  <a:lnTo>
                    <a:pt x="2708" y="22053"/>
                  </a:lnTo>
                  <a:lnTo>
                    <a:pt x="2601" y="22159"/>
                  </a:lnTo>
                  <a:lnTo>
                    <a:pt x="2423" y="22195"/>
                  </a:lnTo>
                  <a:lnTo>
                    <a:pt x="2245" y="22266"/>
                  </a:lnTo>
                  <a:lnTo>
                    <a:pt x="2103" y="22338"/>
                  </a:lnTo>
                  <a:lnTo>
                    <a:pt x="1960" y="22444"/>
                  </a:lnTo>
                  <a:lnTo>
                    <a:pt x="1925" y="22551"/>
                  </a:lnTo>
                  <a:lnTo>
                    <a:pt x="1889" y="22694"/>
                  </a:lnTo>
                  <a:lnTo>
                    <a:pt x="1782" y="22836"/>
                  </a:lnTo>
                  <a:lnTo>
                    <a:pt x="1640" y="22979"/>
                  </a:lnTo>
                  <a:lnTo>
                    <a:pt x="1461" y="23086"/>
                  </a:lnTo>
                  <a:lnTo>
                    <a:pt x="891" y="23371"/>
                  </a:lnTo>
                  <a:lnTo>
                    <a:pt x="286" y="23763"/>
                  </a:lnTo>
                  <a:lnTo>
                    <a:pt x="215" y="23834"/>
                  </a:lnTo>
                  <a:lnTo>
                    <a:pt x="143" y="23941"/>
                  </a:lnTo>
                  <a:lnTo>
                    <a:pt x="36" y="24154"/>
                  </a:lnTo>
                  <a:lnTo>
                    <a:pt x="1" y="24368"/>
                  </a:lnTo>
                  <a:lnTo>
                    <a:pt x="36" y="24511"/>
                  </a:lnTo>
                  <a:lnTo>
                    <a:pt x="72" y="24618"/>
                  </a:lnTo>
                  <a:lnTo>
                    <a:pt x="179" y="24831"/>
                  </a:lnTo>
                  <a:lnTo>
                    <a:pt x="357" y="25045"/>
                  </a:lnTo>
                  <a:lnTo>
                    <a:pt x="535" y="25188"/>
                  </a:lnTo>
                  <a:lnTo>
                    <a:pt x="713" y="25294"/>
                  </a:lnTo>
                  <a:lnTo>
                    <a:pt x="1497" y="25686"/>
                  </a:lnTo>
                  <a:lnTo>
                    <a:pt x="1640" y="25758"/>
                  </a:lnTo>
                  <a:lnTo>
                    <a:pt x="1746" y="25758"/>
                  </a:lnTo>
                  <a:lnTo>
                    <a:pt x="1782" y="25686"/>
                  </a:lnTo>
                  <a:lnTo>
                    <a:pt x="1782" y="25544"/>
                  </a:lnTo>
                  <a:lnTo>
                    <a:pt x="1746" y="25401"/>
                  </a:lnTo>
                  <a:lnTo>
                    <a:pt x="1746" y="25330"/>
                  </a:lnTo>
                  <a:lnTo>
                    <a:pt x="1782" y="25294"/>
                  </a:lnTo>
                  <a:lnTo>
                    <a:pt x="1818" y="25294"/>
                  </a:lnTo>
                  <a:lnTo>
                    <a:pt x="1960" y="25437"/>
                  </a:lnTo>
                  <a:lnTo>
                    <a:pt x="2031" y="25579"/>
                  </a:lnTo>
                  <a:lnTo>
                    <a:pt x="2138" y="25793"/>
                  </a:lnTo>
                  <a:lnTo>
                    <a:pt x="2316" y="26078"/>
                  </a:lnTo>
                  <a:lnTo>
                    <a:pt x="2388" y="26221"/>
                  </a:lnTo>
                  <a:lnTo>
                    <a:pt x="2388" y="26328"/>
                  </a:lnTo>
                  <a:lnTo>
                    <a:pt x="2281" y="26435"/>
                  </a:lnTo>
                  <a:lnTo>
                    <a:pt x="2138" y="26470"/>
                  </a:lnTo>
                  <a:lnTo>
                    <a:pt x="1960" y="26506"/>
                  </a:lnTo>
                  <a:lnTo>
                    <a:pt x="1818" y="26577"/>
                  </a:lnTo>
                  <a:lnTo>
                    <a:pt x="1746" y="26684"/>
                  </a:lnTo>
                  <a:lnTo>
                    <a:pt x="1746" y="26791"/>
                  </a:lnTo>
                  <a:lnTo>
                    <a:pt x="1746" y="26933"/>
                  </a:lnTo>
                  <a:lnTo>
                    <a:pt x="1675" y="27040"/>
                  </a:lnTo>
                  <a:lnTo>
                    <a:pt x="1533" y="27111"/>
                  </a:lnTo>
                  <a:lnTo>
                    <a:pt x="1390" y="27147"/>
                  </a:lnTo>
                  <a:lnTo>
                    <a:pt x="1283" y="27183"/>
                  </a:lnTo>
                  <a:lnTo>
                    <a:pt x="1212" y="27254"/>
                  </a:lnTo>
                  <a:lnTo>
                    <a:pt x="1212" y="27361"/>
                  </a:lnTo>
                  <a:lnTo>
                    <a:pt x="1283" y="27503"/>
                  </a:lnTo>
                  <a:lnTo>
                    <a:pt x="1390" y="27681"/>
                  </a:lnTo>
                  <a:lnTo>
                    <a:pt x="1497" y="27824"/>
                  </a:lnTo>
                  <a:lnTo>
                    <a:pt x="1568" y="28002"/>
                  </a:lnTo>
                  <a:lnTo>
                    <a:pt x="1604" y="28180"/>
                  </a:lnTo>
                  <a:lnTo>
                    <a:pt x="1675" y="28287"/>
                  </a:lnTo>
                  <a:lnTo>
                    <a:pt x="1746" y="28430"/>
                  </a:lnTo>
                  <a:lnTo>
                    <a:pt x="1889" y="28536"/>
                  </a:lnTo>
                  <a:lnTo>
                    <a:pt x="1996" y="28608"/>
                  </a:lnTo>
                  <a:lnTo>
                    <a:pt x="2245" y="28679"/>
                  </a:lnTo>
                  <a:lnTo>
                    <a:pt x="2352" y="28679"/>
                  </a:lnTo>
                  <a:lnTo>
                    <a:pt x="2388" y="28643"/>
                  </a:lnTo>
                  <a:lnTo>
                    <a:pt x="2459" y="28608"/>
                  </a:lnTo>
                  <a:lnTo>
                    <a:pt x="2566" y="28643"/>
                  </a:lnTo>
                  <a:lnTo>
                    <a:pt x="2637" y="28715"/>
                  </a:lnTo>
                  <a:lnTo>
                    <a:pt x="2673" y="28750"/>
                  </a:lnTo>
                  <a:lnTo>
                    <a:pt x="2637" y="28857"/>
                  </a:lnTo>
                  <a:lnTo>
                    <a:pt x="2601" y="28964"/>
                  </a:lnTo>
                  <a:lnTo>
                    <a:pt x="2530" y="29071"/>
                  </a:lnTo>
                  <a:lnTo>
                    <a:pt x="2495" y="29142"/>
                  </a:lnTo>
                  <a:lnTo>
                    <a:pt x="2459" y="29213"/>
                  </a:lnTo>
                  <a:lnTo>
                    <a:pt x="2495" y="29391"/>
                  </a:lnTo>
                  <a:lnTo>
                    <a:pt x="2566" y="29605"/>
                  </a:lnTo>
                  <a:lnTo>
                    <a:pt x="2673" y="29783"/>
                  </a:lnTo>
                  <a:lnTo>
                    <a:pt x="3100" y="30211"/>
                  </a:lnTo>
                  <a:lnTo>
                    <a:pt x="3492" y="30567"/>
                  </a:lnTo>
                  <a:lnTo>
                    <a:pt x="3635" y="30638"/>
                  </a:lnTo>
                  <a:lnTo>
                    <a:pt x="3742" y="30674"/>
                  </a:lnTo>
                  <a:lnTo>
                    <a:pt x="3777" y="30674"/>
                  </a:lnTo>
                  <a:lnTo>
                    <a:pt x="3777" y="30638"/>
                  </a:lnTo>
                  <a:lnTo>
                    <a:pt x="3777" y="30531"/>
                  </a:lnTo>
                  <a:lnTo>
                    <a:pt x="3742" y="30389"/>
                  </a:lnTo>
                  <a:lnTo>
                    <a:pt x="3777" y="30318"/>
                  </a:lnTo>
                  <a:lnTo>
                    <a:pt x="3813" y="30282"/>
                  </a:lnTo>
                  <a:lnTo>
                    <a:pt x="3884" y="30318"/>
                  </a:lnTo>
                  <a:lnTo>
                    <a:pt x="3955" y="30353"/>
                  </a:lnTo>
                  <a:lnTo>
                    <a:pt x="4062" y="30318"/>
                  </a:lnTo>
                  <a:lnTo>
                    <a:pt x="4133" y="30246"/>
                  </a:lnTo>
                  <a:lnTo>
                    <a:pt x="4205" y="30140"/>
                  </a:lnTo>
                  <a:lnTo>
                    <a:pt x="4276" y="30033"/>
                  </a:lnTo>
                  <a:lnTo>
                    <a:pt x="4312" y="29961"/>
                  </a:lnTo>
                  <a:lnTo>
                    <a:pt x="4383" y="29961"/>
                  </a:lnTo>
                  <a:lnTo>
                    <a:pt x="4418" y="30033"/>
                  </a:lnTo>
                  <a:lnTo>
                    <a:pt x="4454" y="30068"/>
                  </a:lnTo>
                  <a:lnTo>
                    <a:pt x="4525" y="30140"/>
                  </a:lnTo>
                  <a:lnTo>
                    <a:pt x="4597" y="30140"/>
                  </a:lnTo>
                  <a:lnTo>
                    <a:pt x="4668" y="30104"/>
                  </a:lnTo>
                  <a:lnTo>
                    <a:pt x="4775" y="30033"/>
                  </a:lnTo>
                  <a:lnTo>
                    <a:pt x="5024" y="30033"/>
                  </a:lnTo>
                  <a:lnTo>
                    <a:pt x="5131" y="30068"/>
                  </a:lnTo>
                  <a:lnTo>
                    <a:pt x="5202" y="30104"/>
                  </a:lnTo>
                  <a:lnTo>
                    <a:pt x="5273" y="30140"/>
                  </a:lnTo>
                  <a:lnTo>
                    <a:pt x="5273" y="30211"/>
                  </a:lnTo>
                  <a:lnTo>
                    <a:pt x="5238" y="30246"/>
                  </a:lnTo>
                  <a:lnTo>
                    <a:pt x="5273" y="30282"/>
                  </a:lnTo>
                  <a:lnTo>
                    <a:pt x="5380" y="30282"/>
                  </a:lnTo>
                  <a:lnTo>
                    <a:pt x="5915" y="30318"/>
                  </a:lnTo>
                  <a:lnTo>
                    <a:pt x="6485" y="30353"/>
                  </a:lnTo>
                  <a:lnTo>
                    <a:pt x="6663" y="30389"/>
                  </a:lnTo>
                  <a:lnTo>
                    <a:pt x="6770" y="30425"/>
                  </a:lnTo>
                  <a:lnTo>
                    <a:pt x="6770" y="30460"/>
                  </a:lnTo>
                  <a:lnTo>
                    <a:pt x="6805" y="30460"/>
                  </a:lnTo>
                  <a:lnTo>
                    <a:pt x="6877" y="30389"/>
                  </a:lnTo>
                  <a:lnTo>
                    <a:pt x="7055" y="30068"/>
                  </a:lnTo>
                  <a:lnTo>
                    <a:pt x="7126" y="29997"/>
                  </a:lnTo>
                  <a:lnTo>
                    <a:pt x="7197" y="29997"/>
                  </a:lnTo>
                  <a:lnTo>
                    <a:pt x="7304" y="30033"/>
                  </a:lnTo>
                  <a:lnTo>
                    <a:pt x="7375" y="30104"/>
                  </a:lnTo>
                  <a:lnTo>
                    <a:pt x="7447" y="30211"/>
                  </a:lnTo>
                  <a:lnTo>
                    <a:pt x="7482" y="30353"/>
                  </a:lnTo>
                  <a:lnTo>
                    <a:pt x="7482" y="30531"/>
                  </a:lnTo>
                  <a:lnTo>
                    <a:pt x="7411" y="30674"/>
                  </a:lnTo>
                  <a:lnTo>
                    <a:pt x="7375" y="30852"/>
                  </a:lnTo>
                  <a:lnTo>
                    <a:pt x="7375" y="31030"/>
                  </a:lnTo>
                  <a:lnTo>
                    <a:pt x="7482" y="31208"/>
                  </a:lnTo>
                  <a:lnTo>
                    <a:pt x="7589" y="31351"/>
                  </a:lnTo>
                  <a:lnTo>
                    <a:pt x="7767" y="31493"/>
                  </a:lnTo>
                  <a:lnTo>
                    <a:pt x="8017" y="31600"/>
                  </a:lnTo>
                  <a:lnTo>
                    <a:pt x="8230" y="31636"/>
                  </a:lnTo>
                  <a:lnTo>
                    <a:pt x="8622" y="31636"/>
                  </a:lnTo>
                  <a:lnTo>
                    <a:pt x="8800" y="31743"/>
                  </a:lnTo>
                  <a:lnTo>
                    <a:pt x="8907" y="31885"/>
                  </a:lnTo>
                  <a:lnTo>
                    <a:pt x="8978" y="32063"/>
                  </a:lnTo>
                  <a:lnTo>
                    <a:pt x="9014" y="32241"/>
                  </a:lnTo>
                  <a:lnTo>
                    <a:pt x="9157" y="32420"/>
                  </a:lnTo>
                  <a:lnTo>
                    <a:pt x="9299" y="32491"/>
                  </a:lnTo>
                  <a:lnTo>
                    <a:pt x="9477" y="32526"/>
                  </a:lnTo>
                  <a:lnTo>
                    <a:pt x="9655" y="32491"/>
                  </a:lnTo>
                  <a:lnTo>
                    <a:pt x="9762" y="32420"/>
                  </a:lnTo>
                  <a:lnTo>
                    <a:pt x="9833" y="32313"/>
                  </a:lnTo>
                  <a:lnTo>
                    <a:pt x="9869" y="32206"/>
                  </a:lnTo>
                  <a:lnTo>
                    <a:pt x="9869" y="32099"/>
                  </a:lnTo>
                  <a:lnTo>
                    <a:pt x="9905" y="31956"/>
                  </a:lnTo>
                  <a:lnTo>
                    <a:pt x="9976" y="31814"/>
                  </a:lnTo>
                  <a:lnTo>
                    <a:pt x="10118" y="31707"/>
                  </a:lnTo>
                  <a:lnTo>
                    <a:pt x="10403" y="31386"/>
                  </a:lnTo>
                  <a:lnTo>
                    <a:pt x="10724" y="30995"/>
                  </a:lnTo>
                  <a:lnTo>
                    <a:pt x="10795" y="30923"/>
                  </a:lnTo>
                  <a:lnTo>
                    <a:pt x="10867" y="30852"/>
                  </a:lnTo>
                  <a:lnTo>
                    <a:pt x="10973" y="30816"/>
                  </a:lnTo>
                  <a:lnTo>
                    <a:pt x="11187" y="30816"/>
                  </a:lnTo>
                  <a:lnTo>
                    <a:pt x="11330" y="30852"/>
                  </a:lnTo>
                  <a:lnTo>
                    <a:pt x="11437" y="30923"/>
                  </a:lnTo>
                  <a:lnTo>
                    <a:pt x="11579" y="30995"/>
                  </a:lnTo>
                  <a:lnTo>
                    <a:pt x="11828" y="31173"/>
                  </a:lnTo>
                  <a:lnTo>
                    <a:pt x="12078" y="31280"/>
                  </a:lnTo>
                  <a:lnTo>
                    <a:pt x="12292" y="31315"/>
                  </a:lnTo>
                  <a:lnTo>
                    <a:pt x="12398" y="31315"/>
                  </a:lnTo>
                  <a:lnTo>
                    <a:pt x="12470" y="31280"/>
                  </a:lnTo>
                  <a:lnTo>
                    <a:pt x="12826" y="31030"/>
                  </a:lnTo>
                  <a:lnTo>
                    <a:pt x="12790" y="30959"/>
                  </a:lnTo>
                  <a:lnTo>
                    <a:pt x="12719" y="30816"/>
                  </a:lnTo>
                  <a:lnTo>
                    <a:pt x="12719" y="30781"/>
                  </a:lnTo>
                  <a:lnTo>
                    <a:pt x="12862" y="30745"/>
                  </a:lnTo>
                  <a:lnTo>
                    <a:pt x="13075" y="30816"/>
                  </a:lnTo>
                  <a:lnTo>
                    <a:pt x="13360" y="30888"/>
                  </a:lnTo>
                  <a:lnTo>
                    <a:pt x="13930" y="31101"/>
                  </a:lnTo>
                  <a:lnTo>
                    <a:pt x="14108" y="31173"/>
                  </a:lnTo>
                  <a:lnTo>
                    <a:pt x="14180" y="31244"/>
                  </a:lnTo>
                  <a:lnTo>
                    <a:pt x="14215" y="31244"/>
                  </a:lnTo>
                  <a:lnTo>
                    <a:pt x="14287" y="31101"/>
                  </a:lnTo>
                  <a:lnTo>
                    <a:pt x="14429" y="30638"/>
                  </a:lnTo>
                  <a:lnTo>
                    <a:pt x="14536" y="30318"/>
                  </a:lnTo>
                  <a:lnTo>
                    <a:pt x="14643" y="29961"/>
                  </a:lnTo>
                  <a:lnTo>
                    <a:pt x="14785" y="29676"/>
                  </a:lnTo>
                  <a:lnTo>
                    <a:pt x="14928" y="29463"/>
                  </a:lnTo>
                  <a:lnTo>
                    <a:pt x="15035" y="29285"/>
                  </a:lnTo>
                  <a:lnTo>
                    <a:pt x="15142" y="29071"/>
                  </a:lnTo>
                  <a:lnTo>
                    <a:pt x="15213" y="28857"/>
                  </a:lnTo>
                  <a:lnTo>
                    <a:pt x="15213" y="28643"/>
                  </a:lnTo>
                  <a:lnTo>
                    <a:pt x="15213" y="28501"/>
                  </a:lnTo>
                  <a:lnTo>
                    <a:pt x="15284" y="28394"/>
                  </a:lnTo>
                  <a:lnTo>
                    <a:pt x="15391" y="28287"/>
                  </a:lnTo>
                  <a:lnTo>
                    <a:pt x="15712" y="28287"/>
                  </a:lnTo>
                  <a:lnTo>
                    <a:pt x="15818" y="28251"/>
                  </a:lnTo>
                  <a:lnTo>
                    <a:pt x="15925" y="28180"/>
                  </a:lnTo>
                  <a:lnTo>
                    <a:pt x="15961" y="28109"/>
                  </a:lnTo>
                  <a:lnTo>
                    <a:pt x="15997" y="28073"/>
                  </a:lnTo>
                  <a:lnTo>
                    <a:pt x="16103" y="28002"/>
                  </a:lnTo>
                  <a:lnTo>
                    <a:pt x="16709" y="28002"/>
                  </a:lnTo>
                  <a:lnTo>
                    <a:pt x="16887" y="27895"/>
                  </a:lnTo>
                  <a:lnTo>
                    <a:pt x="16994" y="27753"/>
                  </a:lnTo>
                  <a:lnTo>
                    <a:pt x="17065" y="27681"/>
                  </a:lnTo>
                  <a:lnTo>
                    <a:pt x="17065" y="27610"/>
                  </a:lnTo>
                  <a:lnTo>
                    <a:pt x="17137" y="27147"/>
                  </a:lnTo>
                  <a:lnTo>
                    <a:pt x="17422" y="26862"/>
                  </a:lnTo>
                  <a:lnTo>
                    <a:pt x="17528" y="26720"/>
                  </a:lnTo>
                  <a:lnTo>
                    <a:pt x="17635" y="26648"/>
                  </a:lnTo>
                  <a:lnTo>
                    <a:pt x="17742" y="26648"/>
                  </a:lnTo>
                  <a:lnTo>
                    <a:pt x="17778" y="26684"/>
                  </a:lnTo>
                  <a:lnTo>
                    <a:pt x="17778" y="26684"/>
                  </a:lnTo>
                  <a:lnTo>
                    <a:pt x="17742" y="26577"/>
                  </a:lnTo>
                  <a:lnTo>
                    <a:pt x="17707" y="26470"/>
                  </a:lnTo>
                  <a:lnTo>
                    <a:pt x="17707" y="26363"/>
                  </a:lnTo>
                  <a:lnTo>
                    <a:pt x="17742" y="26292"/>
                  </a:lnTo>
                  <a:lnTo>
                    <a:pt x="17813" y="26256"/>
                  </a:lnTo>
                  <a:lnTo>
                    <a:pt x="17885" y="26292"/>
                  </a:lnTo>
                  <a:lnTo>
                    <a:pt x="17992" y="26363"/>
                  </a:lnTo>
                  <a:lnTo>
                    <a:pt x="18277" y="26541"/>
                  </a:lnTo>
                  <a:lnTo>
                    <a:pt x="18419" y="26648"/>
                  </a:lnTo>
                  <a:lnTo>
                    <a:pt x="18597" y="26684"/>
                  </a:lnTo>
                  <a:lnTo>
                    <a:pt x="18775" y="26684"/>
                  </a:lnTo>
                  <a:lnTo>
                    <a:pt x="18918" y="26613"/>
                  </a:lnTo>
                  <a:lnTo>
                    <a:pt x="19096" y="26506"/>
                  </a:lnTo>
                  <a:lnTo>
                    <a:pt x="19238" y="26506"/>
                  </a:lnTo>
                  <a:lnTo>
                    <a:pt x="19345" y="26541"/>
                  </a:lnTo>
                  <a:lnTo>
                    <a:pt x="19417" y="26684"/>
                  </a:lnTo>
                  <a:lnTo>
                    <a:pt x="19452" y="26755"/>
                  </a:lnTo>
                  <a:lnTo>
                    <a:pt x="19488" y="26755"/>
                  </a:lnTo>
                  <a:lnTo>
                    <a:pt x="19523" y="26720"/>
                  </a:lnTo>
                  <a:lnTo>
                    <a:pt x="19595" y="26577"/>
                  </a:lnTo>
                  <a:lnTo>
                    <a:pt x="19666" y="26363"/>
                  </a:lnTo>
                  <a:lnTo>
                    <a:pt x="19808" y="25722"/>
                  </a:lnTo>
                  <a:lnTo>
                    <a:pt x="19915" y="25722"/>
                  </a:lnTo>
                  <a:lnTo>
                    <a:pt x="20236" y="25793"/>
                  </a:lnTo>
                  <a:lnTo>
                    <a:pt x="20343" y="25829"/>
                  </a:lnTo>
                  <a:lnTo>
                    <a:pt x="20414" y="25793"/>
                  </a:lnTo>
                  <a:lnTo>
                    <a:pt x="20521" y="25758"/>
                  </a:lnTo>
                  <a:lnTo>
                    <a:pt x="20592" y="25686"/>
                  </a:lnTo>
                  <a:lnTo>
                    <a:pt x="20735" y="25473"/>
                  </a:lnTo>
                  <a:lnTo>
                    <a:pt x="20806" y="25223"/>
                  </a:lnTo>
                  <a:lnTo>
                    <a:pt x="20842" y="24903"/>
                  </a:lnTo>
                  <a:lnTo>
                    <a:pt x="20806" y="24618"/>
                  </a:lnTo>
                  <a:lnTo>
                    <a:pt x="20699" y="24368"/>
                  </a:lnTo>
                  <a:lnTo>
                    <a:pt x="20628" y="24297"/>
                  </a:lnTo>
                  <a:lnTo>
                    <a:pt x="20557" y="24226"/>
                  </a:lnTo>
                  <a:lnTo>
                    <a:pt x="20450" y="24154"/>
                  </a:lnTo>
                  <a:lnTo>
                    <a:pt x="20378" y="24048"/>
                  </a:lnTo>
                  <a:lnTo>
                    <a:pt x="20414" y="23976"/>
                  </a:lnTo>
                  <a:lnTo>
                    <a:pt x="20485" y="23941"/>
                  </a:lnTo>
                  <a:lnTo>
                    <a:pt x="21518" y="23656"/>
                  </a:lnTo>
                  <a:lnTo>
                    <a:pt x="21803" y="23584"/>
                  </a:lnTo>
                  <a:lnTo>
                    <a:pt x="22017" y="23478"/>
                  </a:lnTo>
                  <a:lnTo>
                    <a:pt x="22160" y="23371"/>
                  </a:lnTo>
                  <a:lnTo>
                    <a:pt x="22195" y="23335"/>
                  </a:lnTo>
                  <a:lnTo>
                    <a:pt x="22195" y="23264"/>
                  </a:lnTo>
                  <a:lnTo>
                    <a:pt x="22231" y="23157"/>
                  </a:lnTo>
                  <a:lnTo>
                    <a:pt x="22338" y="23014"/>
                  </a:lnTo>
                  <a:lnTo>
                    <a:pt x="22480" y="22836"/>
                  </a:lnTo>
                  <a:lnTo>
                    <a:pt x="22694" y="22658"/>
                  </a:lnTo>
                  <a:lnTo>
                    <a:pt x="22872" y="22516"/>
                  </a:lnTo>
                  <a:lnTo>
                    <a:pt x="23015" y="22338"/>
                  </a:lnTo>
                  <a:lnTo>
                    <a:pt x="23050" y="22195"/>
                  </a:lnTo>
                  <a:lnTo>
                    <a:pt x="23015" y="22124"/>
                  </a:lnTo>
                  <a:lnTo>
                    <a:pt x="22979" y="22088"/>
                  </a:lnTo>
                  <a:lnTo>
                    <a:pt x="22908" y="21981"/>
                  </a:lnTo>
                  <a:lnTo>
                    <a:pt x="22872" y="21839"/>
                  </a:lnTo>
                  <a:lnTo>
                    <a:pt x="22872" y="21661"/>
                  </a:lnTo>
                  <a:lnTo>
                    <a:pt x="22908" y="21447"/>
                  </a:lnTo>
                  <a:lnTo>
                    <a:pt x="23015" y="21269"/>
                  </a:lnTo>
                  <a:lnTo>
                    <a:pt x="23157" y="21091"/>
                  </a:lnTo>
                  <a:lnTo>
                    <a:pt x="23371" y="20948"/>
                  </a:lnTo>
                  <a:lnTo>
                    <a:pt x="23549" y="20877"/>
                  </a:lnTo>
                  <a:lnTo>
                    <a:pt x="23763" y="20841"/>
                  </a:lnTo>
                  <a:lnTo>
                    <a:pt x="23941" y="20770"/>
                  </a:lnTo>
                  <a:lnTo>
                    <a:pt x="24048" y="20699"/>
                  </a:lnTo>
                  <a:lnTo>
                    <a:pt x="24119" y="20663"/>
                  </a:lnTo>
                  <a:lnTo>
                    <a:pt x="24084" y="20556"/>
                  </a:lnTo>
                  <a:lnTo>
                    <a:pt x="24012" y="20449"/>
                  </a:lnTo>
                  <a:lnTo>
                    <a:pt x="23905" y="20307"/>
                  </a:lnTo>
                  <a:lnTo>
                    <a:pt x="23763" y="20164"/>
                  </a:lnTo>
                  <a:lnTo>
                    <a:pt x="23620" y="20022"/>
                  </a:lnTo>
                  <a:lnTo>
                    <a:pt x="23549" y="19915"/>
                  </a:lnTo>
                  <a:lnTo>
                    <a:pt x="23514" y="19844"/>
                  </a:lnTo>
                  <a:lnTo>
                    <a:pt x="23549" y="19773"/>
                  </a:lnTo>
                  <a:lnTo>
                    <a:pt x="23692" y="19773"/>
                  </a:lnTo>
                  <a:lnTo>
                    <a:pt x="23870" y="19808"/>
                  </a:lnTo>
                  <a:lnTo>
                    <a:pt x="24440" y="19951"/>
                  </a:lnTo>
                  <a:lnTo>
                    <a:pt x="24974" y="20129"/>
                  </a:lnTo>
                  <a:lnTo>
                    <a:pt x="25330" y="20343"/>
                  </a:lnTo>
                  <a:lnTo>
                    <a:pt x="25580" y="20521"/>
                  </a:lnTo>
                  <a:lnTo>
                    <a:pt x="25687" y="19915"/>
                  </a:lnTo>
                  <a:lnTo>
                    <a:pt x="25722" y="19630"/>
                  </a:lnTo>
                  <a:lnTo>
                    <a:pt x="25865" y="19416"/>
                  </a:lnTo>
                  <a:lnTo>
                    <a:pt x="26007" y="19238"/>
                  </a:lnTo>
                  <a:lnTo>
                    <a:pt x="26114" y="19167"/>
                  </a:lnTo>
                  <a:lnTo>
                    <a:pt x="26221" y="19131"/>
                  </a:lnTo>
                  <a:lnTo>
                    <a:pt x="26399" y="19096"/>
                  </a:lnTo>
                  <a:lnTo>
                    <a:pt x="26542" y="19131"/>
                  </a:lnTo>
                  <a:lnTo>
                    <a:pt x="26649" y="19167"/>
                  </a:lnTo>
                  <a:lnTo>
                    <a:pt x="26684" y="19238"/>
                  </a:lnTo>
                  <a:lnTo>
                    <a:pt x="26684" y="19274"/>
                  </a:lnTo>
                  <a:lnTo>
                    <a:pt x="26720" y="19309"/>
                  </a:lnTo>
                  <a:lnTo>
                    <a:pt x="26791" y="19309"/>
                  </a:lnTo>
                  <a:lnTo>
                    <a:pt x="26934" y="19203"/>
                  </a:lnTo>
                  <a:lnTo>
                    <a:pt x="27112" y="19060"/>
                  </a:lnTo>
                  <a:lnTo>
                    <a:pt x="27290" y="18918"/>
                  </a:lnTo>
                  <a:lnTo>
                    <a:pt x="27468" y="18882"/>
                  </a:lnTo>
                  <a:lnTo>
                    <a:pt x="27575" y="18882"/>
                  </a:lnTo>
                  <a:lnTo>
                    <a:pt x="27646" y="18918"/>
                  </a:lnTo>
                  <a:lnTo>
                    <a:pt x="27753" y="18953"/>
                  </a:lnTo>
                  <a:lnTo>
                    <a:pt x="27789" y="19024"/>
                  </a:lnTo>
                  <a:lnTo>
                    <a:pt x="27931" y="19203"/>
                  </a:lnTo>
                  <a:lnTo>
                    <a:pt x="28109" y="19345"/>
                  </a:lnTo>
                  <a:lnTo>
                    <a:pt x="28252" y="19488"/>
                  </a:lnTo>
                  <a:lnTo>
                    <a:pt x="28394" y="19559"/>
                  </a:lnTo>
                  <a:lnTo>
                    <a:pt x="28501" y="19594"/>
                  </a:lnTo>
                  <a:lnTo>
                    <a:pt x="28572" y="19594"/>
                  </a:lnTo>
                  <a:lnTo>
                    <a:pt x="28608" y="19559"/>
                  </a:lnTo>
                  <a:lnTo>
                    <a:pt x="28608" y="19523"/>
                  </a:lnTo>
                  <a:lnTo>
                    <a:pt x="28608" y="19381"/>
                  </a:lnTo>
                  <a:lnTo>
                    <a:pt x="28644" y="19203"/>
                  </a:lnTo>
                  <a:lnTo>
                    <a:pt x="28750" y="18704"/>
                  </a:lnTo>
                  <a:lnTo>
                    <a:pt x="28857" y="18490"/>
                  </a:lnTo>
                  <a:lnTo>
                    <a:pt x="29000" y="18312"/>
                  </a:lnTo>
                  <a:lnTo>
                    <a:pt x="29178" y="18205"/>
                  </a:lnTo>
                  <a:lnTo>
                    <a:pt x="29249" y="18169"/>
                  </a:lnTo>
                  <a:lnTo>
                    <a:pt x="29320" y="18205"/>
                  </a:lnTo>
                  <a:lnTo>
                    <a:pt x="29677" y="18312"/>
                  </a:lnTo>
                  <a:lnTo>
                    <a:pt x="29784" y="17956"/>
                  </a:lnTo>
                  <a:lnTo>
                    <a:pt x="29855" y="17813"/>
                  </a:lnTo>
                  <a:lnTo>
                    <a:pt x="29997" y="17599"/>
                  </a:lnTo>
                  <a:lnTo>
                    <a:pt x="30175" y="17421"/>
                  </a:lnTo>
                  <a:lnTo>
                    <a:pt x="30354" y="17243"/>
                  </a:lnTo>
                  <a:lnTo>
                    <a:pt x="30532" y="17065"/>
                  </a:lnTo>
                  <a:lnTo>
                    <a:pt x="30639" y="16851"/>
                  </a:lnTo>
                  <a:lnTo>
                    <a:pt x="30710" y="16638"/>
                  </a:lnTo>
                  <a:lnTo>
                    <a:pt x="30710" y="16531"/>
                  </a:lnTo>
                  <a:lnTo>
                    <a:pt x="30674" y="16424"/>
                  </a:lnTo>
                  <a:lnTo>
                    <a:pt x="30389" y="15676"/>
                  </a:lnTo>
                  <a:lnTo>
                    <a:pt x="30389" y="15533"/>
                  </a:lnTo>
                  <a:lnTo>
                    <a:pt x="30389" y="15426"/>
                  </a:lnTo>
                  <a:lnTo>
                    <a:pt x="30460" y="15284"/>
                  </a:lnTo>
                  <a:lnTo>
                    <a:pt x="30532" y="15213"/>
                  </a:lnTo>
                  <a:lnTo>
                    <a:pt x="30639" y="15141"/>
                  </a:lnTo>
                  <a:lnTo>
                    <a:pt x="30674" y="15177"/>
                  </a:lnTo>
                  <a:lnTo>
                    <a:pt x="30710" y="15284"/>
                  </a:lnTo>
                  <a:lnTo>
                    <a:pt x="30710" y="15426"/>
                  </a:lnTo>
                  <a:lnTo>
                    <a:pt x="30710" y="15498"/>
                  </a:lnTo>
                  <a:lnTo>
                    <a:pt x="30745" y="15604"/>
                  </a:lnTo>
                  <a:lnTo>
                    <a:pt x="30888" y="15818"/>
                  </a:lnTo>
                  <a:lnTo>
                    <a:pt x="31102" y="16032"/>
                  </a:lnTo>
                  <a:lnTo>
                    <a:pt x="31387" y="16210"/>
                  </a:lnTo>
                  <a:lnTo>
                    <a:pt x="31707" y="16353"/>
                  </a:lnTo>
                  <a:lnTo>
                    <a:pt x="32028" y="16459"/>
                  </a:lnTo>
                  <a:lnTo>
                    <a:pt x="32349" y="16531"/>
                  </a:lnTo>
                  <a:lnTo>
                    <a:pt x="33025" y="16531"/>
                  </a:lnTo>
                  <a:lnTo>
                    <a:pt x="33382" y="16566"/>
                  </a:lnTo>
                  <a:lnTo>
                    <a:pt x="33631" y="16638"/>
                  </a:lnTo>
                  <a:lnTo>
                    <a:pt x="33809" y="16780"/>
                  </a:lnTo>
                  <a:lnTo>
                    <a:pt x="33952" y="16887"/>
                  </a:lnTo>
                  <a:lnTo>
                    <a:pt x="34130" y="16994"/>
                  </a:lnTo>
                  <a:lnTo>
                    <a:pt x="34379" y="17065"/>
                  </a:lnTo>
                  <a:lnTo>
                    <a:pt x="34735" y="17065"/>
                  </a:lnTo>
                  <a:lnTo>
                    <a:pt x="35519" y="17101"/>
                  </a:lnTo>
                  <a:lnTo>
                    <a:pt x="35662" y="17065"/>
                  </a:lnTo>
                  <a:lnTo>
                    <a:pt x="35804" y="16958"/>
                  </a:lnTo>
                  <a:lnTo>
                    <a:pt x="35875" y="16851"/>
                  </a:lnTo>
                  <a:lnTo>
                    <a:pt x="35911" y="16709"/>
                  </a:lnTo>
                  <a:lnTo>
                    <a:pt x="35947" y="16459"/>
                  </a:lnTo>
                  <a:lnTo>
                    <a:pt x="35947" y="16424"/>
                  </a:lnTo>
                  <a:lnTo>
                    <a:pt x="35982" y="16424"/>
                  </a:lnTo>
                  <a:lnTo>
                    <a:pt x="36125" y="16531"/>
                  </a:lnTo>
                  <a:lnTo>
                    <a:pt x="36410" y="16566"/>
                  </a:lnTo>
                  <a:lnTo>
                    <a:pt x="36944" y="16602"/>
                  </a:lnTo>
                  <a:lnTo>
                    <a:pt x="37229" y="16566"/>
                  </a:lnTo>
                  <a:lnTo>
                    <a:pt x="37300" y="16531"/>
                  </a:lnTo>
                  <a:lnTo>
                    <a:pt x="37372" y="16495"/>
                  </a:lnTo>
                  <a:lnTo>
                    <a:pt x="37443" y="16424"/>
                  </a:lnTo>
                  <a:lnTo>
                    <a:pt x="37443" y="16353"/>
                  </a:lnTo>
                  <a:lnTo>
                    <a:pt x="37443" y="16246"/>
                  </a:lnTo>
                  <a:lnTo>
                    <a:pt x="37407" y="16174"/>
                  </a:lnTo>
                  <a:lnTo>
                    <a:pt x="37158" y="15854"/>
                  </a:lnTo>
                  <a:lnTo>
                    <a:pt x="37051" y="15783"/>
                  </a:lnTo>
                  <a:lnTo>
                    <a:pt x="36944" y="15747"/>
                  </a:lnTo>
                  <a:lnTo>
                    <a:pt x="36873" y="15747"/>
                  </a:lnTo>
                  <a:lnTo>
                    <a:pt x="36873" y="15676"/>
                  </a:lnTo>
                  <a:lnTo>
                    <a:pt x="36873" y="15640"/>
                  </a:lnTo>
                  <a:lnTo>
                    <a:pt x="36909" y="15533"/>
                  </a:lnTo>
                  <a:lnTo>
                    <a:pt x="36909" y="15462"/>
                  </a:lnTo>
                  <a:lnTo>
                    <a:pt x="36944" y="15426"/>
                  </a:lnTo>
                  <a:lnTo>
                    <a:pt x="36944" y="15391"/>
                  </a:lnTo>
                  <a:lnTo>
                    <a:pt x="36944" y="15355"/>
                  </a:lnTo>
                  <a:lnTo>
                    <a:pt x="37122" y="15355"/>
                  </a:lnTo>
                  <a:lnTo>
                    <a:pt x="37229" y="15319"/>
                  </a:lnTo>
                  <a:lnTo>
                    <a:pt x="37158" y="15391"/>
                  </a:lnTo>
                  <a:lnTo>
                    <a:pt x="37229" y="15498"/>
                  </a:lnTo>
                  <a:lnTo>
                    <a:pt x="37336" y="15604"/>
                  </a:lnTo>
                  <a:lnTo>
                    <a:pt x="37407" y="15747"/>
                  </a:lnTo>
                  <a:lnTo>
                    <a:pt x="37479" y="15925"/>
                  </a:lnTo>
                  <a:lnTo>
                    <a:pt x="37585" y="16103"/>
                  </a:lnTo>
                  <a:lnTo>
                    <a:pt x="37728" y="16246"/>
                  </a:lnTo>
                  <a:lnTo>
                    <a:pt x="37906" y="16353"/>
                  </a:lnTo>
                  <a:lnTo>
                    <a:pt x="38084" y="16388"/>
                  </a:lnTo>
                  <a:lnTo>
                    <a:pt x="38298" y="16388"/>
                  </a:lnTo>
                  <a:lnTo>
                    <a:pt x="38476" y="16353"/>
                  </a:lnTo>
                  <a:lnTo>
                    <a:pt x="38619" y="16281"/>
                  </a:lnTo>
                  <a:lnTo>
                    <a:pt x="38690" y="16246"/>
                  </a:lnTo>
                  <a:lnTo>
                    <a:pt x="38761" y="16139"/>
                  </a:lnTo>
                  <a:lnTo>
                    <a:pt x="38832" y="16103"/>
                  </a:lnTo>
                  <a:lnTo>
                    <a:pt x="38904" y="16103"/>
                  </a:lnTo>
                  <a:lnTo>
                    <a:pt x="39046" y="15996"/>
                  </a:lnTo>
                  <a:lnTo>
                    <a:pt x="39153" y="15961"/>
                  </a:lnTo>
                  <a:lnTo>
                    <a:pt x="39260" y="15961"/>
                  </a:lnTo>
                  <a:lnTo>
                    <a:pt x="39367" y="15996"/>
                  </a:lnTo>
                  <a:lnTo>
                    <a:pt x="39438" y="16032"/>
                  </a:lnTo>
                  <a:lnTo>
                    <a:pt x="39937" y="16602"/>
                  </a:lnTo>
                  <a:lnTo>
                    <a:pt x="40079" y="16744"/>
                  </a:lnTo>
                  <a:lnTo>
                    <a:pt x="40257" y="16851"/>
                  </a:lnTo>
                  <a:lnTo>
                    <a:pt x="40364" y="16923"/>
                  </a:lnTo>
                  <a:lnTo>
                    <a:pt x="40542" y="16923"/>
                  </a:lnTo>
                  <a:lnTo>
                    <a:pt x="40542" y="16958"/>
                  </a:lnTo>
                  <a:lnTo>
                    <a:pt x="40436" y="17029"/>
                  </a:lnTo>
                  <a:lnTo>
                    <a:pt x="40400" y="17065"/>
                  </a:lnTo>
                  <a:lnTo>
                    <a:pt x="40364" y="17101"/>
                  </a:lnTo>
                  <a:lnTo>
                    <a:pt x="40436" y="17243"/>
                  </a:lnTo>
                  <a:lnTo>
                    <a:pt x="40578" y="17386"/>
                  </a:lnTo>
                  <a:lnTo>
                    <a:pt x="40827" y="17564"/>
                  </a:lnTo>
                  <a:lnTo>
                    <a:pt x="41112" y="17778"/>
                  </a:lnTo>
                  <a:lnTo>
                    <a:pt x="41326" y="17991"/>
                  </a:lnTo>
                  <a:lnTo>
                    <a:pt x="41504" y="18205"/>
                  </a:lnTo>
                  <a:lnTo>
                    <a:pt x="41611" y="18348"/>
                  </a:lnTo>
                  <a:lnTo>
                    <a:pt x="41647" y="18526"/>
                  </a:lnTo>
                  <a:lnTo>
                    <a:pt x="41611" y="18668"/>
                  </a:lnTo>
                  <a:lnTo>
                    <a:pt x="41576" y="18811"/>
                  </a:lnTo>
                  <a:lnTo>
                    <a:pt x="41504" y="18918"/>
                  </a:lnTo>
                  <a:lnTo>
                    <a:pt x="41291" y="19167"/>
                  </a:lnTo>
                  <a:lnTo>
                    <a:pt x="41041" y="19523"/>
                  </a:lnTo>
                  <a:lnTo>
                    <a:pt x="40970" y="19701"/>
                  </a:lnTo>
                  <a:lnTo>
                    <a:pt x="40970" y="19915"/>
                  </a:lnTo>
                  <a:lnTo>
                    <a:pt x="41006" y="20129"/>
                  </a:lnTo>
                  <a:lnTo>
                    <a:pt x="41112" y="20307"/>
                  </a:lnTo>
                  <a:lnTo>
                    <a:pt x="41184" y="20378"/>
                  </a:lnTo>
                  <a:lnTo>
                    <a:pt x="41255" y="20449"/>
                  </a:lnTo>
                  <a:lnTo>
                    <a:pt x="41469" y="20521"/>
                  </a:lnTo>
                  <a:lnTo>
                    <a:pt x="41682" y="20485"/>
                  </a:lnTo>
                  <a:lnTo>
                    <a:pt x="41932" y="20414"/>
                  </a:lnTo>
                  <a:lnTo>
                    <a:pt x="42146" y="20343"/>
                  </a:lnTo>
                  <a:lnTo>
                    <a:pt x="42359" y="20343"/>
                  </a:lnTo>
                  <a:lnTo>
                    <a:pt x="42431" y="20378"/>
                  </a:lnTo>
                  <a:lnTo>
                    <a:pt x="42537" y="20414"/>
                  </a:lnTo>
                  <a:lnTo>
                    <a:pt x="42609" y="20485"/>
                  </a:lnTo>
                  <a:lnTo>
                    <a:pt x="42644" y="20592"/>
                  </a:lnTo>
                  <a:lnTo>
                    <a:pt x="42787" y="20770"/>
                  </a:lnTo>
                  <a:lnTo>
                    <a:pt x="42965" y="20913"/>
                  </a:lnTo>
                  <a:lnTo>
                    <a:pt x="43214" y="21055"/>
                  </a:lnTo>
                  <a:lnTo>
                    <a:pt x="43464" y="21126"/>
                  </a:lnTo>
                  <a:lnTo>
                    <a:pt x="44390" y="21198"/>
                  </a:lnTo>
                  <a:lnTo>
                    <a:pt x="44497" y="21233"/>
                  </a:lnTo>
                  <a:lnTo>
                    <a:pt x="44639" y="21304"/>
                  </a:lnTo>
                  <a:lnTo>
                    <a:pt x="44746" y="21376"/>
                  </a:lnTo>
                  <a:lnTo>
                    <a:pt x="44853" y="21483"/>
                  </a:lnTo>
                  <a:lnTo>
                    <a:pt x="45387" y="22231"/>
                  </a:lnTo>
                  <a:lnTo>
                    <a:pt x="45530" y="22409"/>
                  </a:lnTo>
                  <a:lnTo>
                    <a:pt x="45637" y="22551"/>
                  </a:lnTo>
                  <a:lnTo>
                    <a:pt x="45744" y="22623"/>
                  </a:lnTo>
                  <a:lnTo>
                    <a:pt x="45779" y="22623"/>
                  </a:lnTo>
                  <a:lnTo>
                    <a:pt x="45815" y="22409"/>
                  </a:lnTo>
                  <a:lnTo>
                    <a:pt x="45744" y="22124"/>
                  </a:lnTo>
                  <a:lnTo>
                    <a:pt x="45744" y="22017"/>
                  </a:lnTo>
                  <a:lnTo>
                    <a:pt x="45779" y="21981"/>
                  </a:lnTo>
                  <a:lnTo>
                    <a:pt x="45886" y="22017"/>
                  </a:lnTo>
                  <a:lnTo>
                    <a:pt x="46064" y="22124"/>
                  </a:lnTo>
                  <a:lnTo>
                    <a:pt x="46242" y="22231"/>
                  </a:lnTo>
                  <a:lnTo>
                    <a:pt x="46349" y="22231"/>
                  </a:lnTo>
                  <a:lnTo>
                    <a:pt x="46421" y="22195"/>
                  </a:lnTo>
                  <a:lnTo>
                    <a:pt x="46456" y="22124"/>
                  </a:lnTo>
                  <a:lnTo>
                    <a:pt x="46456" y="21946"/>
                  </a:lnTo>
                  <a:lnTo>
                    <a:pt x="46492" y="21768"/>
                  </a:lnTo>
                  <a:lnTo>
                    <a:pt x="46492" y="21732"/>
                  </a:lnTo>
                  <a:lnTo>
                    <a:pt x="46527" y="21696"/>
                  </a:lnTo>
                  <a:lnTo>
                    <a:pt x="46599" y="21696"/>
                  </a:lnTo>
                  <a:lnTo>
                    <a:pt x="46634" y="21732"/>
                  </a:lnTo>
                  <a:lnTo>
                    <a:pt x="46777" y="21839"/>
                  </a:lnTo>
                  <a:lnTo>
                    <a:pt x="46919" y="22053"/>
                  </a:lnTo>
                  <a:lnTo>
                    <a:pt x="46991" y="22088"/>
                  </a:lnTo>
                  <a:lnTo>
                    <a:pt x="47133" y="22124"/>
                  </a:lnTo>
                  <a:lnTo>
                    <a:pt x="47204" y="22053"/>
                  </a:lnTo>
                  <a:lnTo>
                    <a:pt x="47276" y="21981"/>
                  </a:lnTo>
                  <a:lnTo>
                    <a:pt x="47276" y="21803"/>
                  </a:lnTo>
                  <a:lnTo>
                    <a:pt x="47276" y="21625"/>
                  </a:lnTo>
                  <a:lnTo>
                    <a:pt x="47311" y="21732"/>
                  </a:lnTo>
                  <a:lnTo>
                    <a:pt x="47382" y="21839"/>
                  </a:lnTo>
                  <a:lnTo>
                    <a:pt x="47489" y="21910"/>
                  </a:lnTo>
                  <a:lnTo>
                    <a:pt x="47774" y="21910"/>
                  </a:lnTo>
                  <a:lnTo>
                    <a:pt x="48024" y="21732"/>
                  </a:lnTo>
                  <a:lnTo>
                    <a:pt x="48166" y="21625"/>
                  </a:lnTo>
                  <a:lnTo>
                    <a:pt x="48237" y="21554"/>
                  </a:lnTo>
                  <a:lnTo>
                    <a:pt x="48380" y="21411"/>
                  </a:lnTo>
                  <a:lnTo>
                    <a:pt x="48451" y="21376"/>
                  </a:lnTo>
                  <a:lnTo>
                    <a:pt x="48487" y="21376"/>
                  </a:lnTo>
                  <a:lnTo>
                    <a:pt x="48522" y="21340"/>
                  </a:lnTo>
                  <a:lnTo>
                    <a:pt x="48558" y="21304"/>
                  </a:lnTo>
                  <a:lnTo>
                    <a:pt x="48522" y="21055"/>
                  </a:lnTo>
                  <a:lnTo>
                    <a:pt x="48522" y="20948"/>
                  </a:lnTo>
                  <a:lnTo>
                    <a:pt x="48594" y="20841"/>
                  </a:lnTo>
                  <a:lnTo>
                    <a:pt x="48665" y="20770"/>
                  </a:lnTo>
                  <a:lnTo>
                    <a:pt x="48807" y="20734"/>
                  </a:lnTo>
                  <a:lnTo>
                    <a:pt x="49092" y="20734"/>
                  </a:lnTo>
                  <a:lnTo>
                    <a:pt x="49306" y="20663"/>
                  </a:lnTo>
                  <a:lnTo>
                    <a:pt x="49377" y="20556"/>
                  </a:lnTo>
                  <a:lnTo>
                    <a:pt x="49413" y="20414"/>
                  </a:lnTo>
                  <a:lnTo>
                    <a:pt x="49413" y="20307"/>
                  </a:lnTo>
                  <a:lnTo>
                    <a:pt x="49484" y="20164"/>
                  </a:lnTo>
                  <a:lnTo>
                    <a:pt x="49556" y="20022"/>
                  </a:lnTo>
                  <a:lnTo>
                    <a:pt x="49591" y="19844"/>
                  </a:lnTo>
                  <a:lnTo>
                    <a:pt x="49627" y="19773"/>
                  </a:lnTo>
                  <a:lnTo>
                    <a:pt x="49662" y="19737"/>
                  </a:lnTo>
                  <a:lnTo>
                    <a:pt x="49734" y="19773"/>
                  </a:lnTo>
                  <a:lnTo>
                    <a:pt x="49841" y="19808"/>
                  </a:lnTo>
                  <a:lnTo>
                    <a:pt x="49876" y="19844"/>
                  </a:lnTo>
                  <a:lnTo>
                    <a:pt x="49912" y="19808"/>
                  </a:lnTo>
                  <a:lnTo>
                    <a:pt x="49947" y="19737"/>
                  </a:lnTo>
                  <a:lnTo>
                    <a:pt x="49983" y="19594"/>
                  </a:lnTo>
                  <a:lnTo>
                    <a:pt x="49947" y="19345"/>
                  </a:lnTo>
                  <a:lnTo>
                    <a:pt x="49947" y="19060"/>
                  </a:lnTo>
                  <a:lnTo>
                    <a:pt x="49947" y="18775"/>
                  </a:lnTo>
                  <a:lnTo>
                    <a:pt x="49983" y="18490"/>
                  </a:lnTo>
                  <a:lnTo>
                    <a:pt x="50019" y="18276"/>
                  </a:lnTo>
                  <a:lnTo>
                    <a:pt x="50090" y="18063"/>
                  </a:lnTo>
                  <a:lnTo>
                    <a:pt x="50090" y="17920"/>
                  </a:lnTo>
                  <a:lnTo>
                    <a:pt x="50090" y="17849"/>
                  </a:lnTo>
                  <a:lnTo>
                    <a:pt x="50019" y="17813"/>
                  </a:lnTo>
                  <a:lnTo>
                    <a:pt x="49983" y="17778"/>
                  </a:lnTo>
                  <a:lnTo>
                    <a:pt x="49947" y="17742"/>
                  </a:lnTo>
                  <a:lnTo>
                    <a:pt x="49876" y="17671"/>
                  </a:lnTo>
                  <a:lnTo>
                    <a:pt x="49876" y="17564"/>
                  </a:lnTo>
                  <a:lnTo>
                    <a:pt x="49876" y="17457"/>
                  </a:lnTo>
                  <a:lnTo>
                    <a:pt x="49912" y="17386"/>
                  </a:lnTo>
                  <a:lnTo>
                    <a:pt x="49983" y="17279"/>
                  </a:lnTo>
                  <a:lnTo>
                    <a:pt x="50054" y="17243"/>
                  </a:lnTo>
                  <a:lnTo>
                    <a:pt x="50339" y="17065"/>
                  </a:lnTo>
                  <a:lnTo>
                    <a:pt x="50767" y="16816"/>
                  </a:lnTo>
                  <a:lnTo>
                    <a:pt x="50945" y="16638"/>
                  </a:lnTo>
                  <a:lnTo>
                    <a:pt x="51052" y="16459"/>
                  </a:lnTo>
                  <a:lnTo>
                    <a:pt x="51087" y="16317"/>
                  </a:lnTo>
                  <a:lnTo>
                    <a:pt x="51087" y="16246"/>
                  </a:lnTo>
                  <a:lnTo>
                    <a:pt x="51052" y="16174"/>
                  </a:lnTo>
                  <a:lnTo>
                    <a:pt x="50981" y="16068"/>
                  </a:lnTo>
                  <a:lnTo>
                    <a:pt x="50838" y="15925"/>
                  </a:lnTo>
                  <a:lnTo>
                    <a:pt x="50553" y="15711"/>
                  </a:lnTo>
                  <a:lnTo>
                    <a:pt x="50411" y="15604"/>
                  </a:lnTo>
                  <a:lnTo>
                    <a:pt x="50268" y="15462"/>
                  </a:lnTo>
                  <a:lnTo>
                    <a:pt x="50197" y="15284"/>
                  </a:lnTo>
                  <a:lnTo>
                    <a:pt x="50161" y="15070"/>
                  </a:lnTo>
                  <a:lnTo>
                    <a:pt x="50161" y="14892"/>
                  </a:lnTo>
                  <a:lnTo>
                    <a:pt x="50197" y="14678"/>
                  </a:lnTo>
                  <a:lnTo>
                    <a:pt x="50268" y="14536"/>
                  </a:lnTo>
                  <a:lnTo>
                    <a:pt x="50375" y="14393"/>
                  </a:lnTo>
                  <a:lnTo>
                    <a:pt x="50446" y="14286"/>
                  </a:lnTo>
                  <a:lnTo>
                    <a:pt x="50482" y="14179"/>
                  </a:lnTo>
                  <a:lnTo>
                    <a:pt x="50482" y="14073"/>
                  </a:lnTo>
                  <a:lnTo>
                    <a:pt x="50446" y="14001"/>
                  </a:lnTo>
                  <a:lnTo>
                    <a:pt x="50304" y="13788"/>
                  </a:lnTo>
                  <a:lnTo>
                    <a:pt x="50197" y="13609"/>
                  </a:lnTo>
                  <a:lnTo>
                    <a:pt x="50161" y="13503"/>
                  </a:lnTo>
                  <a:lnTo>
                    <a:pt x="50161" y="13396"/>
                  </a:lnTo>
                  <a:lnTo>
                    <a:pt x="50197" y="13289"/>
                  </a:lnTo>
                  <a:lnTo>
                    <a:pt x="50268" y="13218"/>
                  </a:lnTo>
                  <a:lnTo>
                    <a:pt x="50802" y="12648"/>
                  </a:lnTo>
                  <a:lnTo>
                    <a:pt x="51016" y="12398"/>
                  </a:lnTo>
                  <a:lnTo>
                    <a:pt x="51087" y="12363"/>
                  </a:lnTo>
                  <a:lnTo>
                    <a:pt x="51123" y="12363"/>
                  </a:lnTo>
                  <a:lnTo>
                    <a:pt x="51194" y="12291"/>
                  </a:lnTo>
                  <a:lnTo>
                    <a:pt x="51337" y="12006"/>
                  </a:lnTo>
                  <a:lnTo>
                    <a:pt x="51551" y="11721"/>
                  </a:lnTo>
                  <a:lnTo>
                    <a:pt x="51622" y="11614"/>
                  </a:lnTo>
                  <a:lnTo>
                    <a:pt x="51693" y="11543"/>
                  </a:lnTo>
                  <a:lnTo>
                    <a:pt x="51729" y="11508"/>
                  </a:lnTo>
                  <a:lnTo>
                    <a:pt x="51764" y="11401"/>
                  </a:lnTo>
                  <a:lnTo>
                    <a:pt x="51764" y="11116"/>
                  </a:lnTo>
                  <a:lnTo>
                    <a:pt x="51657" y="10688"/>
                  </a:lnTo>
                  <a:lnTo>
                    <a:pt x="51479" y="10332"/>
                  </a:lnTo>
                  <a:lnTo>
                    <a:pt x="51408" y="10189"/>
                  </a:lnTo>
                  <a:lnTo>
                    <a:pt x="51301" y="10083"/>
                  </a:lnTo>
                  <a:lnTo>
                    <a:pt x="51230" y="10011"/>
                  </a:lnTo>
                  <a:lnTo>
                    <a:pt x="51159" y="10011"/>
                  </a:lnTo>
                  <a:lnTo>
                    <a:pt x="51016" y="10047"/>
                  </a:lnTo>
                  <a:lnTo>
                    <a:pt x="50838" y="10083"/>
                  </a:lnTo>
                  <a:lnTo>
                    <a:pt x="50731" y="10047"/>
                  </a:lnTo>
                  <a:lnTo>
                    <a:pt x="50660" y="10011"/>
                  </a:lnTo>
                  <a:lnTo>
                    <a:pt x="50624" y="9940"/>
                  </a:lnTo>
                  <a:lnTo>
                    <a:pt x="50624" y="9833"/>
                  </a:lnTo>
                  <a:lnTo>
                    <a:pt x="50660" y="9584"/>
                  </a:lnTo>
                  <a:lnTo>
                    <a:pt x="50731" y="9334"/>
                  </a:lnTo>
                  <a:lnTo>
                    <a:pt x="50731" y="9192"/>
                  </a:lnTo>
                  <a:lnTo>
                    <a:pt x="50696" y="9121"/>
                  </a:lnTo>
                  <a:lnTo>
                    <a:pt x="50589" y="9085"/>
                  </a:lnTo>
                  <a:lnTo>
                    <a:pt x="50339" y="9085"/>
                  </a:lnTo>
                  <a:lnTo>
                    <a:pt x="50197" y="9049"/>
                  </a:lnTo>
                  <a:lnTo>
                    <a:pt x="50054" y="8943"/>
                  </a:lnTo>
                  <a:lnTo>
                    <a:pt x="49947" y="8800"/>
                  </a:lnTo>
                  <a:lnTo>
                    <a:pt x="49805" y="8551"/>
                  </a:lnTo>
                  <a:lnTo>
                    <a:pt x="49734" y="8515"/>
                  </a:lnTo>
                  <a:lnTo>
                    <a:pt x="49662" y="8515"/>
                  </a:lnTo>
                  <a:lnTo>
                    <a:pt x="49662" y="8479"/>
                  </a:lnTo>
                  <a:lnTo>
                    <a:pt x="49556" y="8373"/>
                  </a:lnTo>
                  <a:lnTo>
                    <a:pt x="49342" y="7945"/>
                  </a:lnTo>
                  <a:lnTo>
                    <a:pt x="49199" y="7696"/>
                  </a:lnTo>
                  <a:lnTo>
                    <a:pt x="49057" y="7518"/>
                  </a:lnTo>
                  <a:lnTo>
                    <a:pt x="48950" y="7411"/>
                  </a:lnTo>
                  <a:lnTo>
                    <a:pt x="48843" y="7411"/>
                  </a:lnTo>
                  <a:lnTo>
                    <a:pt x="48772" y="7482"/>
                  </a:lnTo>
                  <a:lnTo>
                    <a:pt x="48665" y="7482"/>
                  </a:lnTo>
                  <a:lnTo>
                    <a:pt x="48629" y="7411"/>
                  </a:lnTo>
                  <a:lnTo>
                    <a:pt x="48594" y="7161"/>
                  </a:lnTo>
                  <a:lnTo>
                    <a:pt x="48558" y="6698"/>
                  </a:lnTo>
                  <a:lnTo>
                    <a:pt x="48522" y="6449"/>
                  </a:lnTo>
                  <a:lnTo>
                    <a:pt x="48451" y="6235"/>
                  </a:lnTo>
                  <a:lnTo>
                    <a:pt x="48380" y="6093"/>
                  </a:lnTo>
                  <a:lnTo>
                    <a:pt x="48273" y="6021"/>
                  </a:lnTo>
                  <a:lnTo>
                    <a:pt x="48166" y="5950"/>
                  </a:lnTo>
                  <a:lnTo>
                    <a:pt x="48095" y="5843"/>
                  </a:lnTo>
                  <a:lnTo>
                    <a:pt x="48059" y="5736"/>
                  </a:lnTo>
                  <a:lnTo>
                    <a:pt x="48059" y="5594"/>
                  </a:lnTo>
                  <a:lnTo>
                    <a:pt x="48059" y="5273"/>
                  </a:lnTo>
                  <a:lnTo>
                    <a:pt x="48059" y="4988"/>
                  </a:lnTo>
                  <a:lnTo>
                    <a:pt x="47988" y="4810"/>
                  </a:lnTo>
                  <a:lnTo>
                    <a:pt x="47952" y="4739"/>
                  </a:lnTo>
                  <a:lnTo>
                    <a:pt x="47810" y="4596"/>
                  </a:lnTo>
                  <a:lnTo>
                    <a:pt x="47774" y="4596"/>
                  </a:lnTo>
                  <a:lnTo>
                    <a:pt x="47667" y="4632"/>
                  </a:lnTo>
                  <a:lnTo>
                    <a:pt x="47561" y="4703"/>
                  </a:lnTo>
                  <a:lnTo>
                    <a:pt x="47418" y="4810"/>
                  </a:lnTo>
                  <a:lnTo>
                    <a:pt x="47204" y="5059"/>
                  </a:lnTo>
                  <a:lnTo>
                    <a:pt x="47062" y="5131"/>
                  </a:lnTo>
                  <a:lnTo>
                    <a:pt x="47062" y="5131"/>
                  </a:lnTo>
                  <a:lnTo>
                    <a:pt x="47097" y="4988"/>
                  </a:lnTo>
                  <a:lnTo>
                    <a:pt x="47169" y="4739"/>
                  </a:lnTo>
                  <a:lnTo>
                    <a:pt x="47204" y="4596"/>
                  </a:lnTo>
                  <a:lnTo>
                    <a:pt x="47169" y="4561"/>
                  </a:lnTo>
                  <a:lnTo>
                    <a:pt x="47133" y="4525"/>
                  </a:lnTo>
                  <a:lnTo>
                    <a:pt x="46991" y="4489"/>
                  </a:lnTo>
                  <a:lnTo>
                    <a:pt x="46812" y="4489"/>
                  </a:lnTo>
                  <a:lnTo>
                    <a:pt x="46563" y="4561"/>
                  </a:lnTo>
                  <a:lnTo>
                    <a:pt x="46314" y="4703"/>
                  </a:lnTo>
                  <a:lnTo>
                    <a:pt x="46064" y="4846"/>
                  </a:lnTo>
                  <a:lnTo>
                    <a:pt x="45851" y="5024"/>
                  </a:lnTo>
                  <a:lnTo>
                    <a:pt x="45566" y="5344"/>
                  </a:lnTo>
                  <a:lnTo>
                    <a:pt x="45494" y="5451"/>
                  </a:lnTo>
                  <a:lnTo>
                    <a:pt x="45459" y="5487"/>
                  </a:lnTo>
                  <a:lnTo>
                    <a:pt x="45530" y="5523"/>
                  </a:lnTo>
                  <a:lnTo>
                    <a:pt x="45494" y="5558"/>
                  </a:lnTo>
                  <a:lnTo>
                    <a:pt x="45494" y="5594"/>
                  </a:lnTo>
                  <a:lnTo>
                    <a:pt x="45459" y="5665"/>
                  </a:lnTo>
                  <a:lnTo>
                    <a:pt x="45387" y="5736"/>
                  </a:lnTo>
                  <a:lnTo>
                    <a:pt x="45138" y="5879"/>
                  </a:lnTo>
                  <a:lnTo>
                    <a:pt x="44817" y="5986"/>
                  </a:lnTo>
                  <a:lnTo>
                    <a:pt x="44604" y="5986"/>
                  </a:lnTo>
                  <a:lnTo>
                    <a:pt x="44426" y="5879"/>
                  </a:lnTo>
                  <a:lnTo>
                    <a:pt x="44283" y="5665"/>
                  </a:lnTo>
                  <a:lnTo>
                    <a:pt x="44141" y="5451"/>
                  </a:lnTo>
                  <a:lnTo>
                    <a:pt x="43927" y="5309"/>
                  </a:lnTo>
                  <a:lnTo>
                    <a:pt x="43856" y="5309"/>
                  </a:lnTo>
                  <a:lnTo>
                    <a:pt x="43820" y="5380"/>
                  </a:lnTo>
                  <a:lnTo>
                    <a:pt x="43784" y="5487"/>
                  </a:lnTo>
                  <a:lnTo>
                    <a:pt x="43820" y="5665"/>
                  </a:lnTo>
                  <a:lnTo>
                    <a:pt x="43856" y="5950"/>
                  </a:lnTo>
                  <a:lnTo>
                    <a:pt x="43820" y="5879"/>
                  </a:lnTo>
                  <a:lnTo>
                    <a:pt x="43784" y="5808"/>
                  </a:lnTo>
                  <a:lnTo>
                    <a:pt x="43677" y="5736"/>
                  </a:lnTo>
                  <a:lnTo>
                    <a:pt x="43571" y="5701"/>
                  </a:lnTo>
                  <a:lnTo>
                    <a:pt x="43428" y="5736"/>
                  </a:lnTo>
                  <a:lnTo>
                    <a:pt x="43179" y="5808"/>
                  </a:lnTo>
                  <a:lnTo>
                    <a:pt x="42965" y="5950"/>
                  </a:lnTo>
                  <a:lnTo>
                    <a:pt x="42858" y="5950"/>
                  </a:lnTo>
                  <a:lnTo>
                    <a:pt x="42716" y="5914"/>
                  </a:lnTo>
                  <a:lnTo>
                    <a:pt x="42537" y="5808"/>
                  </a:lnTo>
                  <a:lnTo>
                    <a:pt x="42324" y="5665"/>
                  </a:lnTo>
                  <a:lnTo>
                    <a:pt x="42110" y="5523"/>
                  </a:lnTo>
                  <a:lnTo>
                    <a:pt x="42074" y="5309"/>
                  </a:lnTo>
                  <a:lnTo>
                    <a:pt x="42039" y="5024"/>
                  </a:lnTo>
                  <a:lnTo>
                    <a:pt x="41932" y="4774"/>
                  </a:lnTo>
                  <a:lnTo>
                    <a:pt x="41825" y="4561"/>
                  </a:lnTo>
                  <a:lnTo>
                    <a:pt x="41682" y="4383"/>
                  </a:lnTo>
                  <a:lnTo>
                    <a:pt x="41504" y="4240"/>
                  </a:lnTo>
                  <a:lnTo>
                    <a:pt x="40899" y="3991"/>
                  </a:lnTo>
                  <a:lnTo>
                    <a:pt x="40863" y="3955"/>
                  </a:lnTo>
                  <a:lnTo>
                    <a:pt x="40863" y="3884"/>
                  </a:lnTo>
                  <a:lnTo>
                    <a:pt x="40899" y="3812"/>
                  </a:lnTo>
                  <a:lnTo>
                    <a:pt x="41041" y="3706"/>
                  </a:lnTo>
                  <a:lnTo>
                    <a:pt x="41077" y="3670"/>
                  </a:lnTo>
                  <a:lnTo>
                    <a:pt x="41148" y="3599"/>
                  </a:lnTo>
                  <a:lnTo>
                    <a:pt x="41184" y="3421"/>
                  </a:lnTo>
                  <a:lnTo>
                    <a:pt x="41184" y="3207"/>
                  </a:lnTo>
                  <a:lnTo>
                    <a:pt x="41077" y="2993"/>
                  </a:lnTo>
                  <a:lnTo>
                    <a:pt x="40934" y="2779"/>
                  </a:lnTo>
                  <a:lnTo>
                    <a:pt x="40756" y="2530"/>
                  </a:lnTo>
                  <a:lnTo>
                    <a:pt x="40542" y="2316"/>
                  </a:lnTo>
                  <a:lnTo>
                    <a:pt x="40364" y="2138"/>
                  </a:lnTo>
                  <a:lnTo>
                    <a:pt x="40008" y="1889"/>
                  </a:lnTo>
                  <a:lnTo>
                    <a:pt x="39759" y="1675"/>
                  </a:lnTo>
                  <a:lnTo>
                    <a:pt x="39652" y="1532"/>
                  </a:lnTo>
                  <a:lnTo>
                    <a:pt x="39545" y="1461"/>
                  </a:lnTo>
                  <a:lnTo>
                    <a:pt x="39474" y="1497"/>
                  </a:lnTo>
                  <a:lnTo>
                    <a:pt x="39438" y="1532"/>
                  </a:lnTo>
                  <a:lnTo>
                    <a:pt x="39402" y="1604"/>
                  </a:lnTo>
                  <a:lnTo>
                    <a:pt x="39331" y="1604"/>
                  </a:lnTo>
                  <a:lnTo>
                    <a:pt x="39295" y="1568"/>
                  </a:lnTo>
                  <a:lnTo>
                    <a:pt x="39295" y="1461"/>
                  </a:lnTo>
                  <a:lnTo>
                    <a:pt x="39295" y="1141"/>
                  </a:lnTo>
                  <a:lnTo>
                    <a:pt x="39331" y="962"/>
                  </a:lnTo>
                  <a:lnTo>
                    <a:pt x="39295" y="891"/>
                  </a:lnTo>
                  <a:lnTo>
                    <a:pt x="39295" y="856"/>
                  </a:lnTo>
                  <a:lnTo>
                    <a:pt x="39260" y="856"/>
                  </a:lnTo>
                  <a:lnTo>
                    <a:pt x="39224" y="962"/>
                  </a:lnTo>
                  <a:lnTo>
                    <a:pt x="39224" y="998"/>
                  </a:lnTo>
                  <a:lnTo>
                    <a:pt x="39153" y="891"/>
                  </a:lnTo>
                  <a:lnTo>
                    <a:pt x="39117" y="962"/>
                  </a:lnTo>
                  <a:lnTo>
                    <a:pt x="39010" y="998"/>
                  </a:lnTo>
                  <a:lnTo>
                    <a:pt x="38725" y="1141"/>
                  </a:lnTo>
                  <a:lnTo>
                    <a:pt x="38583" y="1176"/>
                  </a:lnTo>
                  <a:lnTo>
                    <a:pt x="38476" y="1141"/>
                  </a:lnTo>
                  <a:lnTo>
                    <a:pt x="38405" y="1105"/>
                  </a:lnTo>
                  <a:lnTo>
                    <a:pt x="38405" y="1034"/>
                  </a:lnTo>
                  <a:lnTo>
                    <a:pt x="38405" y="891"/>
                  </a:lnTo>
                  <a:lnTo>
                    <a:pt x="38334" y="713"/>
                  </a:lnTo>
                  <a:lnTo>
                    <a:pt x="38191" y="499"/>
                  </a:lnTo>
                  <a:lnTo>
                    <a:pt x="38049" y="286"/>
                  </a:lnTo>
                  <a:lnTo>
                    <a:pt x="37942" y="214"/>
                  </a:lnTo>
                  <a:lnTo>
                    <a:pt x="37835" y="107"/>
                  </a:lnTo>
                  <a:lnTo>
                    <a:pt x="37585" y="36"/>
                  </a:lnTo>
                  <a:lnTo>
                    <a:pt x="373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3"/>
            <p:cNvSpPr/>
            <p:nvPr/>
          </p:nvSpPr>
          <p:spPr>
            <a:xfrm>
              <a:off x="367250" y="3029825"/>
              <a:ext cx="1333300" cy="615450"/>
            </a:xfrm>
            <a:custGeom>
              <a:avLst/>
              <a:gdLst/>
              <a:ahLst/>
              <a:cxnLst/>
              <a:rect l="l" t="t" r="r" b="b"/>
              <a:pathLst>
                <a:path w="53332" h="24618" extrusionOk="0">
                  <a:moveTo>
                    <a:pt x="40150" y="3812"/>
                  </a:moveTo>
                  <a:lnTo>
                    <a:pt x="40115" y="3848"/>
                  </a:lnTo>
                  <a:lnTo>
                    <a:pt x="40008" y="3955"/>
                  </a:lnTo>
                  <a:lnTo>
                    <a:pt x="39830" y="4204"/>
                  </a:lnTo>
                  <a:lnTo>
                    <a:pt x="39830" y="4097"/>
                  </a:lnTo>
                  <a:lnTo>
                    <a:pt x="39830" y="4026"/>
                  </a:lnTo>
                  <a:lnTo>
                    <a:pt x="39901" y="3955"/>
                  </a:lnTo>
                  <a:lnTo>
                    <a:pt x="39972" y="3884"/>
                  </a:lnTo>
                  <a:lnTo>
                    <a:pt x="40079" y="3812"/>
                  </a:lnTo>
                  <a:close/>
                  <a:moveTo>
                    <a:pt x="40400" y="4240"/>
                  </a:moveTo>
                  <a:lnTo>
                    <a:pt x="40542" y="4276"/>
                  </a:lnTo>
                  <a:lnTo>
                    <a:pt x="40613" y="4347"/>
                  </a:lnTo>
                  <a:lnTo>
                    <a:pt x="40578" y="4454"/>
                  </a:lnTo>
                  <a:lnTo>
                    <a:pt x="40507" y="4561"/>
                  </a:lnTo>
                  <a:lnTo>
                    <a:pt x="40364" y="4667"/>
                  </a:lnTo>
                  <a:lnTo>
                    <a:pt x="40293" y="4810"/>
                  </a:lnTo>
                  <a:lnTo>
                    <a:pt x="40150" y="4596"/>
                  </a:lnTo>
                  <a:lnTo>
                    <a:pt x="39972" y="4454"/>
                  </a:lnTo>
                  <a:lnTo>
                    <a:pt x="39901" y="4347"/>
                  </a:lnTo>
                  <a:lnTo>
                    <a:pt x="39830" y="4240"/>
                  </a:lnTo>
                  <a:close/>
                  <a:moveTo>
                    <a:pt x="47845" y="20236"/>
                  </a:moveTo>
                  <a:lnTo>
                    <a:pt x="48166" y="20485"/>
                  </a:lnTo>
                  <a:lnTo>
                    <a:pt x="48380" y="20699"/>
                  </a:lnTo>
                  <a:lnTo>
                    <a:pt x="48451" y="20770"/>
                  </a:lnTo>
                  <a:lnTo>
                    <a:pt x="48415" y="20806"/>
                  </a:lnTo>
                  <a:lnTo>
                    <a:pt x="48344" y="20806"/>
                  </a:lnTo>
                  <a:lnTo>
                    <a:pt x="48202" y="20770"/>
                  </a:lnTo>
                  <a:lnTo>
                    <a:pt x="47881" y="20592"/>
                  </a:lnTo>
                  <a:lnTo>
                    <a:pt x="47738" y="20485"/>
                  </a:lnTo>
                  <a:lnTo>
                    <a:pt x="47667" y="20414"/>
                  </a:lnTo>
                  <a:lnTo>
                    <a:pt x="47667" y="20342"/>
                  </a:lnTo>
                  <a:lnTo>
                    <a:pt x="47703" y="20307"/>
                  </a:lnTo>
                  <a:lnTo>
                    <a:pt x="47845" y="20236"/>
                  </a:lnTo>
                  <a:close/>
                  <a:moveTo>
                    <a:pt x="33702" y="0"/>
                  </a:moveTo>
                  <a:lnTo>
                    <a:pt x="33524" y="36"/>
                  </a:lnTo>
                  <a:lnTo>
                    <a:pt x="33275" y="107"/>
                  </a:lnTo>
                  <a:lnTo>
                    <a:pt x="32990" y="250"/>
                  </a:lnTo>
                  <a:lnTo>
                    <a:pt x="32669" y="428"/>
                  </a:lnTo>
                  <a:lnTo>
                    <a:pt x="32420" y="606"/>
                  </a:lnTo>
                  <a:lnTo>
                    <a:pt x="32170" y="820"/>
                  </a:lnTo>
                  <a:lnTo>
                    <a:pt x="32028" y="1034"/>
                  </a:lnTo>
                  <a:lnTo>
                    <a:pt x="31992" y="1140"/>
                  </a:lnTo>
                  <a:lnTo>
                    <a:pt x="31992" y="1212"/>
                  </a:lnTo>
                  <a:lnTo>
                    <a:pt x="31992" y="1354"/>
                  </a:lnTo>
                  <a:lnTo>
                    <a:pt x="31921" y="1497"/>
                  </a:lnTo>
                  <a:lnTo>
                    <a:pt x="31850" y="1604"/>
                  </a:lnTo>
                  <a:lnTo>
                    <a:pt x="31743" y="1675"/>
                  </a:lnTo>
                  <a:lnTo>
                    <a:pt x="31600" y="1675"/>
                  </a:lnTo>
                  <a:lnTo>
                    <a:pt x="31422" y="1639"/>
                  </a:lnTo>
                  <a:lnTo>
                    <a:pt x="31280" y="1568"/>
                  </a:lnTo>
                  <a:lnTo>
                    <a:pt x="31137" y="1425"/>
                  </a:lnTo>
                  <a:lnTo>
                    <a:pt x="30959" y="1283"/>
                  </a:lnTo>
                  <a:lnTo>
                    <a:pt x="30816" y="1212"/>
                  </a:lnTo>
                  <a:lnTo>
                    <a:pt x="30674" y="1176"/>
                  </a:lnTo>
                  <a:lnTo>
                    <a:pt x="30567" y="1176"/>
                  </a:lnTo>
                  <a:lnTo>
                    <a:pt x="30282" y="1319"/>
                  </a:lnTo>
                  <a:lnTo>
                    <a:pt x="30211" y="1390"/>
                  </a:lnTo>
                  <a:lnTo>
                    <a:pt x="30104" y="1604"/>
                  </a:lnTo>
                  <a:lnTo>
                    <a:pt x="30033" y="1710"/>
                  </a:lnTo>
                  <a:lnTo>
                    <a:pt x="29819" y="1710"/>
                  </a:lnTo>
                  <a:lnTo>
                    <a:pt x="29712" y="1604"/>
                  </a:lnTo>
                  <a:lnTo>
                    <a:pt x="29641" y="1568"/>
                  </a:lnTo>
                  <a:lnTo>
                    <a:pt x="29498" y="1568"/>
                  </a:lnTo>
                  <a:lnTo>
                    <a:pt x="29427" y="1604"/>
                  </a:lnTo>
                  <a:lnTo>
                    <a:pt x="29320" y="1746"/>
                  </a:lnTo>
                  <a:lnTo>
                    <a:pt x="29178" y="1960"/>
                  </a:lnTo>
                  <a:lnTo>
                    <a:pt x="29035" y="2209"/>
                  </a:lnTo>
                  <a:lnTo>
                    <a:pt x="28893" y="2387"/>
                  </a:lnTo>
                  <a:lnTo>
                    <a:pt x="28715" y="2459"/>
                  </a:lnTo>
                  <a:lnTo>
                    <a:pt x="28608" y="2494"/>
                  </a:lnTo>
                  <a:lnTo>
                    <a:pt x="28536" y="2494"/>
                  </a:lnTo>
                  <a:lnTo>
                    <a:pt x="28109" y="2316"/>
                  </a:lnTo>
                  <a:lnTo>
                    <a:pt x="27681" y="2067"/>
                  </a:lnTo>
                  <a:lnTo>
                    <a:pt x="27468" y="1960"/>
                  </a:lnTo>
                  <a:lnTo>
                    <a:pt x="27290" y="1782"/>
                  </a:lnTo>
                  <a:lnTo>
                    <a:pt x="27111" y="1639"/>
                  </a:lnTo>
                  <a:lnTo>
                    <a:pt x="27040" y="1532"/>
                  </a:lnTo>
                  <a:lnTo>
                    <a:pt x="26969" y="1425"/>
                  </a:lnTo>
                  <a:lnTo>
                    <a:pt x="26898" y="1425"/>
                  </a:lnTo>
                  <a:lnTo>
                    <a:pt x="26791" y="1497"/>
                  </a:lnTo>
                  <a:lnTo>
                    <a:pt x="26720" y="1604"/>
                  </a:lnTo>
                  <a:lnTo>
                    <a:pt x="26648" y="1710"/>
                  </a:lnTo>
                  <a:lnTo>
                    <a:pt x="26506" y="1782"/>
                  </a:lnTo>
                  <a:lnTo>
                    <a:pt x="26363" y="1782"/>
                  </a:lnTo>
                  <a:lnTo>
                    <a:pt x="26221" y="1675"/>
                  </a:lnTo>
                  <a:lnTo>
                    <a:pt x="25936" y="1497"/>
                  </a:lnTo>
                  <a:lnTo>
                    <a:pt x="25865" y="1461"/>
                  </a:lnTo>
                  <a:lnTo>
                    <a:pt x="25793" y="1461"/>
                  </a:lnTo>
                  <a:lnTo>
                    <a:pt x="25722" y="1497"/>
                  </a:lnTo>
                  <a:lnTo>
                    <a:pt x="25651" y="1497"/>
                  </a:lnTo>
                  <a:lnTo>
                    <a:pt x="25615" y="1532"/>
                  </a:lnTo>
                  <a:lnTo>
                    <a:pt x="25508" y="1746"/>
                  </a:lnTo>
                  <a:lnTo>
                    <a:pt x="25401" y="1924"/>
                  </a:lnTo>
                  <a:lnTo>
                    <a:pt x="25366" y="1960"/>
                  </a:lnTo>
                  <a:lnTo>
                    <a:pt x="25330" y="1960"/>
                  </a:lnTo>
                  <a:lnTo>
                    <a:pt x="25223" y="1924"/>
                  </a:lnTo>
                  <a:lnTo>
                    <a:pt x="25116" y="1960"/>
                  </a:lnTo>
                  <a:lnTo>
                    <a:pt x="25045" y="1960"/>
                  </a:lnTo>
                  <a:lnTo>
                    <a:pt x="24938" y="1924"/>
                  </a:lnTo>
                  <a:lnTo>
                    <a:pt x="24618" y="1782"/>
                  </a:lnTo>
                  <a:lnTo>
                    <a:pt x="24546" y="1746"/>
                  </a:lnTo>
                  <a:lnTo>
                    <a:pt x="24475" y="1710"/>
                  </a:lnTo>
                  <a:lnTo>
                    <a:pt x="24368" y="1746"/>
                  </a:lnTo>
                  <a:lnTo>
                    <a:pt x="24297" y="1782"/>
                  </a:lnTo>
                  <a:lnTo>
                    <a:pt x="24119" y="1924"/>
                  </a:lnTo>
                  <a:lnTo>
                    <a:pt x="23976" y="2174"/>
                  </a:lnTo>
                  <a:lnTo>
                    <a:pt x="23620" y="2886"/>
                  </a:lnTo>
                  <a:lnTo>
                    <a:pt x="23620" y="2957"/>
                  </a:lnTo>
                  <a:lnTo>
                    <a:pt x="23442" y="2850"/>
                  </a:lnTo>
                  <a:lnTo>
                    <a:pt x="23193" y="2708"/>
                  </a:lnTo>
                  <a:lnTo>
                    <a:pt x="22979" y="2672"/>
                  </a:lnTo>
                  <a:lnTo>
                    <a:pt x="22765" y="2672"/>
                  </a:lnTo>
                  <a:lnTo>
                    <a:pt x="22551" y="2744"/>
                  </a:lnTo>
                  <a:lnTo>
                    <a:pt x="22373" y="2886"/>
                  </a:lnTo>
                  <a:lnTo>
                    <a:pt x="21518" y="3812"/>
                  </a:lnTo>
                  <a:lnTo>
                    <a:pt x="21376" y="3991"/>
                  </a:lnTo>
                  <a:lnTo>
                    <a:pt x="21269" y="4169"/>
                  </a:lnTo>
                  <a:lnTo>
                    <a:pt x="21198" y="4311"/>
                  </a:lnTo>
                  <a:lnTo>
                    <a:pt x="21198" y="4418"/>
                  </a:lnTo>
                  <a:lnTo>
                    <a:pt x="21091" y="4454"/>
                  </a:lnTo>
                  <a:lnTo>
                    <a:pt x="20984" y="4561"/>
                  </a:lnTo>
                  <a:lnTo>
                    <a:pt x="20735" y="4739"/>
                  </a:lnTo>
                  <a:lnTo>
                    <a:pt x="20628" y="4810"/>
                  </a:lnTo>
                  <a:lnTo>
                    <a:pt x="20521" y="4810"/>
                  </a:lnTo>
                  <a:lnTo>
                    <a:pt x="19915" y="4703"/>
                  </a:lnTo>
                  <a:lnTo>
                    <a:pt x="19773" y="4632"/>
                  </a:lnTo>
                  <a:lnTo>
                    <a:pt x="19595" y="4561"/>
                  </a:lnTo>
                  <a:lnTo>
                    <a:pt x="19452" y="4418"/>
                  </a:lnTo>
                  <a:lnTo>
                    <a:pt x="19381" y="4276"/>
                  </a:lnTo>
                  <a:lnTo>
                    <a:pt x="19310" y="4169"/>
                  </a:lnTo>
                  <a:lnTo>
                    <a:pt x="19274" y="4133"/>
                  </a:lnTo>
                  <a:lnTo>
                    <a:pt x="19238" y="4097"/>
                  </a:lnTo>
                  <a:lnTo>
                    <a:pt x="19203" y="4169"/>
                  </a:lnTo>
                  <a:lnTo>
                    <a:pt x="19131" y="4311"/>
                  </a:lnTo>
                  <a:lnTo>
                    <a:pt x="19060" y="4418"/>
                  </a:lnTo>
                  <a:lnTo>
                    <a:pt x="18775" y="4632"/>
                  </a:lnTo>
                  <a:lnTo>
                    <a:pt x="18455" y="4774"/>
                  </a:lnTo>
                  <a:lnTo>
                    <a:pt x="17956" y="4917"/>
                  </a:lnTo>
                  <a:lnTo>
                    <a:pt x="17742" y="4988"/>
                  </a:lnTo>
                  <a:lnTo>
                    <a:pt x="17528" y="5095"/>
                  </a:lnTo>
                  <a:lnTo>
                    <a:pt x="17350" y="5202"/>
                  </a:lnTo>
                  <a:lnTo>
                    <a:pt x="17279" y="5309"/>
                  </a:lnTo>
                  <a:lnTo>
                    <a:pt x="17172" y="5451"/>
                  </a:lnTo>
                  <a:lnTo>
                    <a:pt x="17136" y="5487"/>
                  </a:lnTo>
                  <a:lnTo>
                    <a:pt x="17136" y="5451"/>
                  </a:lnTo>
                  <a:lnTo>
                    <a:pt x="17065" y="5416"/>
                  </a:lnTo>
                  <a:lnTo>
                    <a:pt x="16958" y="5344"/>
                  </a:lnTo>
                  <a:lnTo>
                    <a:pt x="16566" y="5237"/>
                  </a:lnTo>
                  <a:lnTo>
                    <a:pt x="16317" y="5202"/>
                  </a:lnTo>
                  <a:lnTo>
                    <a:pt x="16068" y="5202"/>
                  </a:lnTo>
                  <a:lnTo>
                    <a:pt x="15854" y="5309"/>
                  </a:lnTo>
                  <a:lnTo>
                    <a:pt x="15676" y="5416"/>
                  </a:lnTo>
                  <a:lnTo>
                    <a:pt x="15569" y="5522"/>
                  </a:lnTo>
                  <a:lnTo>
                    <a:pt x="15462" y="5558"/>
                  </a:lnTo>
                  <a:lnTo>
                    <a:pt x="15355" y="5558"/>
                  </a:lnTo>
                  <a:lnTo>
                    <a:pt x="15284" y="5451"/>
                  </a:lnTo>
                  <a:lnTo>
                    <a:pt x="15248" y="5344"/>
                  </a:lnTo>
                  <a:lnTo>
                    <a:pt x="15177" y="5309"/>
                  </a:lnTo>
                  <a:lnTo>
                    <a:pt x="15070" y="5344"/>
                  </a:lnTo>
                  <a:lnTo>
                    <a:pt x="14999" y="5451"/>
                  </a:lnTo>
                  <a:lnTo>
                    <a:pt x="14892" y="5558"/>
                  </a:lnTo>
                  <a:lnTo>
                    <a:pt x="14785" y="5594"/>
                  </a:lnTo>
                  <a:lnTo>
                    <a:pt x="14714" y="5594"/>
                  </a:lnTo>
                  <a:lnTo>
                    <a:pt x="14643" y="5522"/>
                  </a:lnTo>
                  <a:lnTo>
                    <a:pt x="14607" y="5416"/>
                  </a:lnTo>
                  <a:lnTo>
                    <a:pt x="14607" y="5273"/>
                  </a:lnTo>
                  <a:lnTo>
                    <a:pt x="14607" y="5095"/>
                  </a:lnTo>
                  <a:lnTo>
                    <a:pt x="14643" y="4917"/>
                  </a:lnTo>
                  <a:lnTo>
                    <a:pt x="14643" y="4774"/>
                  </a:lnTo>
                  <a:lnTo>
                    <a:pt x="14571" y="4667"/>
                  </a:lnTo>
                  <a:lnTo>
                    <a:pt x="14500" y="4561"/>
                  </a:lnTo>
                  <a:lnTo>
                    <a:pt x="14358" y="4525"/>
                  </a:lnTo>
                  <a:lnTo>
                    <a:pt x="14215" y="4525"/>
                  </a:lnTo>
                  <a:lnTo>
                    <a:pt x="14073" y="4454"/>
                  </a:lnTo>
                  <a:lnTo>
                    <a:pt x="14001" y="4382"/>
                  </a:lnTo>
                  <a:lnTo>
                    <a:pt x="13966" y="4311"/>
                  </a:lnTo>
                  <a:lnTo>
                    <a:pt x="13966" y="4204"/>
                  </a:lnTo>
                  <a:lnTo>
                    <a:pt x="13895" y="4133"/>
                  </a:lnTo>
                  <a:lnTo>
                    <a:pt x="13823" y="4097"/>
                  </a:lnTo>
                  <a:lnTo>
                    <a:pt x="13716" y="4062"/>
                  </a:lnTo>
                  <a:lnTo>
                    <a:pt x="13574" y="4097"/>
                  </a:lnTo>
                  <a:lnTo>
                    <a:pt x="13503" y="4097"/>
                  </a:lnTo>
                  <a:lnTo>
                    <a:pt x="13396" y="4169"/>
                  </a:lnTo>
                  <a:lnTo>
                    <a:pt x="13360" y="4204"/>
                  </a:lnTo>
                  <a:lnTo>
                    <a:pt x="13253" y="4311"/>
                  </a:lnTo>
                  <a:lnTo>
                    <a:pt x="13111" y="4311"/>
                  </a:lnTo>
                  <a:lnTo>
                    <a:pt x="13039" y="4347"/>
                  </a:lnTo>
                  <a:lnTo>
                    <a:pt x="12968" y="4418"/>
                  </a:lnTo>
                  <a:lnTo>
                    <a:pt x="12897" y="4489"/>
                  </a:lnTo>
                  <a:lnTo>
                    <a:pt x="12790" y="4703"/>
                  </a:lnTo>
                  <a:lnTo>
                    <a:pt x="12612" y="4846"/>
                  </a:lnTo>
                  <a:lnTo>
                    <a:pt x="12541" y="4881"/>
                  </a:lnTo>
                  <a:lnTo>
                    <a:pt x="12469" y="4846"/>
                  </a:lnTo>
                  <a:lnTo>
                    <a:pt x="12363" y="4774"/>
                  </a:lnTo>
                  <a:lnTo>
                    <a:pt x="12291" y="4667"/>
                  </a:lnTo>
                  <a:lnTo>
                    <a:pt x="12256" y="4596"/>
                  </a:lnTo>
                  <a:lnTo>
                    <a:pt x="12006" y="4596"/>
                  </a:lnTo>
                  <a:lnTo>
                    <a:pt x="11757" y="4703"/>
                  </a:lnTo>
                  <a:lnTo>
                    <a:pt x="11508" y="4881"/>
                  </a:lnTo>
                  <a:lnTo>
                    <a:pt x="11258" y="5095"/>
                  </a:lnTo>
                  <a:lnTo>
                    <a:pt x="11080" y="5273"/>
                  </a:lnTo>
                  <a:lnTo>
                    <a:pt x="10938" y="5451"/>
                  </a:lnTo>
                  <a:lnTo>
                    <a:pt x="10938" y="5487"/>
                  </a:lnTo>
                  <a:lnTo>
                    <a:pt x="10938" y="5522"/>
                  </a:lnTo>
                  <a:lnTo>
                    <a:pt x="10938" y="5594"/>
                  </a:lnTo>
                  <a:lnTo>
                    <a:pt x="10902" y="5665"/>
                  </a:lnTo>
                  <a:lnTo>
                    <a:pt x="10831" y="5736"/>
                  </a:lnTo>
                  <a:lnTo>
                    <a:pt x="10688" y="5772"/>
                  </a:lnTo>
                  <a:lnTo>
                    <a:pt x="10581" y="5843"/>
                  </a:lnTo>
                  <a:lnTo>
                    <a:pt x="10474" y="5914"/>
                  </a:lnTo>
                  <a:lnTo>
                    <a:pt x="10368" y="6057"/>
                  </a:lnTo>
                  <a:lnTo>
                    <a:pt x="10332" y="6199"/>
                  </a:lnTo>
                  <a:lnTo>
                    <a:pt x="10296" y="6556"/>
                  </a:lnTo>
                  <a:lnTo>
                    <a:pt x="10296" y="6912"/>
                  </a:lnTo>
                  <a:lnTo>
                    <a:pt x="10261" y="7090"/>
                  </a:lnTo>
                  <a:lnTo>
                    <a:pt x="10154" y="7197"/>
                  </a:lnTo>
                  <a:lnTo>
                    <a:pt x="10047" y="7268"/>
                  </a:lnTo>
                  <a:lnTo>
                    <a:pt x="9869" y="7268"/>
                  </a:lnTo>
                  <a:lnTo>
                    <a:pt x="9691" y="7232"/>
                  </a:lnTo>
                  <a:lnTo>
                    <a:pt x="9513" y="7161"/>
                  </a:lnTo>
                  <a:lnTo>
                    <a:pt x="9406" y="7054"/>
                  </a:lnTo>
                  <a:lnTo>
                    <a:pt x="9370" y="6983"/>
                  </a:lnTo>
                  <a:lnTo>
                    <a:pt x="9334" y="6912"/>
                  </a:lnTo>
                  <a:lnTo>
                    <a:pt x="9299" y="6912"/>
                  </a:lnTo>
                  <a:lnTo>
                    <a:pt x="9263" y="6947"/>
                  </a:lnTo>
                  <a:lnTo>
                    <a:pt x="9228" y="7054"/>
                  </a:lnTo>
                  <a:lnTo>
                    <a:pt x="9192" y="7197"/>
                  </a:lnTo>
                  <a:lnTo>
                    <a:pt x="9121" y="7268"/>
                  </a:lnTo>
                  <a:lnTo>
                    <a:pt x="9014" y="7339"/>
                  </a:lnTo>
                  <a:lnTo>
                    <a:pt x="8729" y="7339"/>
                  </a:lnTo>
                  <a:lnTo>
                    <a:pt x="8515" y="7375"/>
                  </a:lnTo>
                  <a:lnTo>
                    <a:pt x="8408" y="7482"/>
                  </a:lnTo>
                  <a:lnTo>
                    <a:pt x="8266" y="7589"/>
                  </a:lnTo>
                  <a:lnTo>
                    <a:pt x="8016" y="7945"/>
                  </a:lnTo>
                  <a:lnTo>
                    <a:pt x="7945" y="8194"/>
                  </a:lnTo>
                  <a:lnTo>
                    <a:pt x="7874" y="8444"/>
                  </a:lnTo>
                  <a:lnTo>
                    <a:pt x="7838" y="8693"/>
                  </a:lnTo>
                  <a:lnTo>
                    <a:pt x="7838" y="8907"/>
                  </a:lnTo>
                  <a:lnTo>
                    <a:pt x="7838" y="9085"/>
                  </a:lnTo>
                  <a:lnTo>
                    <a:pt x="7767" y="9192"/>
                  </a:lnTo>
                  <a:lnTo>
                    <a:pt x="7624" y="9263"/>
                  </a:lnTo>
                  <a:lnTo>
                    <a:pt x="7482" y="9263"/>
                  </a:lnTo>
                  <a:lnTo>
                    <a:pt x="7304" y="9227"/>
                  </a:lnTo>
                  <a:lnTo>
                    <a:pt x="7126" y="9156"/>
                  </a:lnTo>
                  <a:lnTo>
                    <a:pt x="7019" y="9049"/>
                  </a:lnTo>
                  <a:lnTo>
                    <a:pt x="6948" y="8942"/>
                  </a:lnTo>
                  <a:lnTo>
                    <a:pt x="6912" y="8871"/>
                  </a:lnTo>
                  <a:lnTo>
                    <a:pt x="6876" y="8836"/>
                  </a:lnTo>
                  <a:lnTo>
                    <a:pt x="6841" y="8871"/>
                  </a:lnTo>
                  <a:lnTo>
                    <a:pt x="6841" y="8942"/>
                  </a:lnTo>
                  <a:lnTo>
                    <a:pt x="6769" y="9014"/>
                  </a:lnTo>
                  <a:lnTo>
                    <a:pt x="6627" y="9049"/>
                  </a:lnTo>
                  <a:lnTo>
                    <a:pt x="6449" y="9049"/>
                  </a:lnTo>
                  <a:lnTo>
                    <a:pt x="6271" y="8978"/>
                  </a:lnTo>
                  <a:lnTo>
                    <a:pt x="6057" y="8978"/>
                  </a:lnTo>
                  <a:lnTo>
                    <a:pt x="5843" y="9049"/>
                  </a:lnTo>
                  <a:lnTo>
                    <a:pt x="5665" y="9156"/>
                  </a:lnTo>
                  <a:lnTo>
                    <a:pt x="5523" y="9334"/>
                  </a:lnTo>
                  <a:lnTo>
                    <a:pt x="5487" y="9548"/>
                  </a:lnTo>
                  <a:lnTo>
                    <a:pt x="5487" y="9726"/>
                  </a:lnTo>
                  <a:lnTo>
                    <a:pt x="5523" y="9904"/>
                  </a:lnTo>
                  <a:lnTo>
                    <a:pt x="5558" y="9940"/>
                  </a:lnTo>
                  <a:lnTo>
                    <a:pt x="5629" y="9976"/>
                  </a:lnTo>
                  <a:lnTo>
                    <a:pt x="5808" y="10118"/>
                  </a:lnTo>
                  <a:lnTo>
                    <a:pt x="5879" y="10154"/>
                  </a:lnTo>
                  <a:lnTo>
                    <a:pt x="5914" y="10225"/>
                  </a:lnTo>
                  <a:lnTo>
                    <a:pt x="5808" y="10225"/>
                  </a:lnTo>
                  <a:lnTo>
                    <a:pt x="5558" y="10082"/>
                  </a:lnTo>
                  <a:lnTo>
                    <a:pt x="5416" y="9940"/>
                  </a:lnTo>
                  <a:lnTo>
                    <a:pt x="5273" y="9762"/>
                  </a:lnTo>
                  <a:lnTo>
                    <a:pt x="5131" y="9548"/>
                  </a:lnTo>
                  <a:lnTo>
                    <a:pt x="5024" y="9370"/>
                  </a:lnTo>
                  <a:lnTo>
                    <a:pt x="4953" y="9263"/>
                  </a:lnTo>
                  <a:lnTo>
                    <a:pt x="4881" y="9227"/>
                  </a:lnTo>
                  <a:lnTo>
                    <a:pt x="4774" y="9192"/>
                  </a:lnTo>
                  <a:lnTo>
                    <a:pt x="4632" y="9156"/>
                  </a:lnTo>
                  <a:lnTo>
                    <a:pt x="4383" y="9192"/>
                  </a:lnTo>
                  <a:lnTo>
                    <a:pt x="4098" y="9299"/>
                  </a:lnTo>
                  <a:lnTo>
                    <a:pt x="3848" y="9477"/>
                  </a:lnTo>
                  <a:lnTo>
                    <a:pt x="3634" y="9726"/>
                  </a:lnTo>
                  <a:lnTo>
                    <a:pt x="3528" y="9976"/>
                  </a:lnTo>
                  <a:lnTo>
                    <a:pt x="3456" y="10082"/>
                  </a:lnTo>
                  <a:lnTo>
                    <a:pt x="3456" y="10189"/>
                  </a:lnTo>
                  <a:lnTo>
                    <a:pt x="3421" y="10367"/>
                  </a:lnTo>
                  <a:lnTo>
                    <a:pt x="3314" y="10510"/>
                  </a:lnTo>
                  <a:lnTo>
                    <a:pt x="3171" y="10581"/>
                  </a:lnTo>
                  <a:lnTo>
                    <a:pt x="2637" y="10581"/>
                  </a:lnTo>
                  <a:lnTo>
                    <a:pt x="2494" y="10652"/>
                  </a:lnTo>
                  <a:lnTo>
                    <a:pt x="2423" y="10759"/>
                  </a:lnTo>
                  <a:lnTo>
                    <a:pt x="2316" y="10866"/>
                  </a:lnTo>
                  <a:lnTo>
                    <a:pt x="2174" y="10973"/>
                  </a:lnTo>
                  <a:lnTo>
                    <a:pt x="1996" y="11080"/>
                  </a:lnTo>
                  <a:lnTo>
                    <a:pt x="1782" y="11116"/>
                  </a:lnTo>
                  <a:lnTo>
                    <a:pt x="1176" y="11222"/>
                  </a:lnTo>
                  <a:lnTo>
                    <a:pt x="499" y="11401"/>
                  </a:lnTo>
                  <a:lnTo>
                    <a:pt x="393" y="11436"/>
                  </a:lnTo>
                  <a:lnTo>
                    <a:pt x="286" y="11507"/>
                  </a:lnTo>
                  <a:lnTo>
                    <a:pt x="108" y="11686"/>
                  </a:lnTo>
                  <a:lnTo>
                    <a:pt x="36" y="11899"/>
                  </a:lnTo>
                  <a:lnTo>
                    <a:pt x="1" y="12006"/>
                  </a:lnTo>
                  <a:lnTo>
                    <a:pt x="1" y="12113"/>
                  </a:lnTo>
                  <a:lnTo>
                    <a:pt x="72" y="12362"/>
                  </a:lnTo>
                  <a:lnTo>
                    <a:pt x="143" y="12612"/>
                  </a:lnTo>
                  <a:lnTo>
                    <a:pt x="250" y="12826"/>
                  </a:lnTo>
                  <a:lnTo>
                    <a:pt x="393" y="12968"/>
                  </a:lnTo>
                  <a:lnTo>
                    <a:pt x="1034" y="13609"/>
                  </a:lnTo>
                  <a:lnTo>
                    <a:pt x="1141" y="13716"/>
                  </a:lnTo>
                  <a:lnTo>
                    <a:pt x="1248" y="13716"/>
                  </a:lnTo>
                  <a:lnTo>
                    <a:pt x="1319" y="13681"/>
                  </a:lnTo>
                  <a:lnTo>
                    <a:pt x="1354" y="13538"/>
                  </a:lnTo>
                  <a:lnTo>
                    <a:pt x="1354" y="13396"/>
                  </a:lnTo>
                  <a:lnTo>
                    <a:pt x="1390" y="13324"/>
                  </a:lnTo>
                  <a:lnTo>
                    <a:pt x="1426" y="13289"/>
                  </a:lnTo>
                  <a:lnTo>
                    <a:pt x="1461" y="13324"/>
                  </a:lnTo>
                  <a:lnTo>
                    <a:pt x="1533" y="13502"/>
                  </a:lnTo>
                  <a:lnTo>
                    <a:pt x="1568" y="13645"/>
                  </a:lnTo>
                  <a:lnTo>
                    <a:pt x="1604" y="13894"/>
                  </a:lnTo>
                  <a:lnTo>
                    <a:pt x="1675" y="14215"/>
                  </a:lnTo>
                  <a:lnTo>
                    <a:pt x="1711" y="14393"/>
                  </a:lnTo>
                  <a:lnTo>
                    <a:pt x="1639" y="14500"/>
                  </a:lnTo>
                  <a:lnTo>
                    <a:pt x="1533" y="14536"/>
                  </a:lnTo>
                  <a:lnTo>
                    <a:pt x="1390" y="14536"/>
                  </a:lnTo>
                  <a:lnTo>
                    <a:pt x="1212" y="14500"/>
                  </a:lnTo>
                  <a:lnTo>
                    <a:pt x="1069" y="14536"/>
                  </a:lnTo>
                  <a:lnTo>
                    <a:pt x="963" y="14607"/>
                  </a:lnTo>
                  <a:lnTo>
                    <a:pt x="891" y="14714"/>
                  </a:lnTo>
                  <a:lnTo>
                    <a:pt x="856" y="14856"/>
                  </a:lnTo>
                  <a:lnTo>
                    <a:pt x="749" y="14927"/>
                  </a:lnTo>
                  <a:lnTo>
                    <a:pt x="606" y="14963"/>
                  </a:lnTo>
                  <a:lnTo>
                    <a:pt x="464" y="14927"/>
                  </a:lnTo>
                  <a:lnTo>
                    <a:pt x="321" y="14927"/>
                  </a:lnTo>
                  <a:lnTo>
                    <a:pt x="250" y="14999"/>
                  </a:lnTo>
                  <a:lnTo>
                    <a:pt x="214" y="15106"/>
                  </a:lnTo>
                  <a:lnTo>
                    <a:pt x="250" y="15248"/>
                  </a:lnTo>
                  <a:lnTo>
                    <a:pt x="321" y="15426"/>
                  </a:lnTo>
                  <a:lnTo>
                    <a:pt x="357" y="15640"/>
                  </a:lnTo>
                  <a:lnTo>
                    <a:pt x="357" y="15818"/>
                  </a:lnTo>
                  <a:lnTo>
                    <a:pt x="357" y="15996"/>
                  </a:lnTo>
                  <a:lnTo>
                    <a:pt x="357" y="16139"/>
                  </a:lnTo>
                  <a:lnTo>
                    <a:pt x="393" y="16281"/>
                  </a:lnTo>
                  <a:lnTo>
                    <a:pt x="499" y="16424"/>
                  </a:lnTo>
                  <a:lnTo>
                    <a:pt x="571" y="16531"/>
                  </a:lnTo>
                  <a:lnTo>
                    <a:pt x="784" y="16673"/>
                  </a:lnTo>
                  <a:lnTo>
                    <a:pt x="891" y="16709"/>
                  </a:lnTo>
                  <a:lnTo>
                    <a:pt x="927" y="16673"/>
                  </a:lnTo>
                  <a:lnTo>
                    <a:pt x="998" y="16673"/>
                  </a:lnTo>
                  <a:lnTo>
                    <a:pt x="1105" y="16709"/>
                  </a:lnTo>
                  <a:lnTo>
                    <a:pt x="1176" y="16816"/>
                  </a:lnTo>
                  <a:lnTo>
                    <a:pt x="1176" y="16887"/>
                  </a:lnTo>
                  <a:lnTo>
                    <a:pt x="1105" y="16958"/>
                  </a:lnTo>
                  <a:lnTo>
                    <a:pt x="1034" y="17029"/>
                  </a:lnTo>
                  <a:lnTo>
                    <a:pt x="927" y="17136"/>
                  </a:lnTo>
                  <a:lnTo>
                    <a:pt x="856" y="17172"/>
                  </a:lnTo>
                  <a:lnTo>
                    <a:pt x="820" y="17243"/>
                  </a:lnTo>
                  <a:lnTo>
                    <a:pt x="784" y="17421"/>
                  </a:lnTo>
                  <a:lnTo>
                    <a:pt x="784" y="17635"/>
                  </a:lnTo>
                  <a:lnTo>
                    <a:pt x="856" y="17849"/>
                  </a:lnTo>
                  <a:lnTo>
                    <a:pt x="1105" y="18383"/>
                  </a:lnTo>
                  <a:lnTo>
                    <a:pt x="1390" y="18846"/>
                  </a:lnTo>
                  <a:lnTo>
                    <a:pt x="1497" y="18989"/>
                  </a:lnTo>
                  <a:lnTo>
                    <a:pt x="1568" y="19024"/>
                  </a:lnTo>
                  <a:lnTo>
                    <a:pt x="1639" y="19024"/>
                  </a:lnTo>
                  <a:lnTo>
                    <a:pt x="1675" y="18917"/>
                  </a:lnTo>
                  <a:lnTo>
                    <a:pt x="1675" y="18775"/>
                  </a:lnTo>
                  <a:lnTo>
                    <a:pt x="1711" y="18704"/>
                  </a:lnTo>
                  <a:lnTo>
                    <a:pt x="1746" y="18704"/>
                  </a:lnTo>
                  <a:lnTo>
                    <a:pt x="1818" y="18739"/>
                  </a:lnTo>
                  <a:lnTo>
                    <a:pt x="1889" y="18811"/>
                  </a:lnTo>
                  <a:lnTo>
                    <a:pt x="1996" y="18811"/>
                  </a:lnTo>
                  <a:lnTo>
                    <a:pt x="2103" y="18775"/>
                  </a:lnTo>
                  <a:lnTo>
                    <a:pt x="2209" y="18668"/>
                  </a:lnTo>
                  <a:lnTo>
                    <a:pt x="2281" y="18597"/>
                  </a:lnTo>
                  <a:lnTo>
                    <a:pt x="2352" y="18561"/>
                  </a:lnTo>
                  <a:lnTo>
                    <a:pt x="2388" y="18561"/>
                  </a:lnTo>
                  <a:lnTo>
                    <a:pt x="2423" y="18632"/>
                  </a:lnTo>
                  <a:lnTo>
                    <a:pt x="2423" y="18704"/>
                  </a:lnTo>
                  <a:lnTo>
                    <a:pt x="2494" y="18739"/>
                  </a:lnTo>
                  <a:lnTo>
                    <a:pt x="2566" y="18775"/>
                  </a:lnTo>
                  <a:lnTo>
                    <a:pt x="2886" y="18775"/>
                  </a:lnTo>
                  <a:lnTo>
                    <a:pt x="2993" y="18846"/>
                  </a:lnTo>
                  <a:lnTo>
                    <a:pt x="3100" y="18882"/>
                  </a:lnTo>
                  <a:lnTo>
                    <a:pt x="3171" y="18953"/>
                  </a:lnTo>
                  <a:lnTo>
                    <a:pt x="3207" y="19024"/>
                  </a:lnTo>
                  <a:lnTo>
                    <a:pt x="3207" y="19060"/>
                  </a:lnTo>
                  <a:lnTo>
                    <a:pt x="3136" y="19096"/>
                  </a:lnTo>
                  <a:lnTo>
                    <a:pt x="3171" y="19131"/>
                  </a:lnTo>
                  <a:lnTo>
                    <a:pt x="3278" y="19202"/>
                  </a:lnTo>
                  <a:lnTo>
                    <a:pt x="3777" y="19381"/>
                  </a:lnTo>
                  <a:lnTo>
                    <a:pt x="4311" y="19594"/>
                  </a:lnTo>
                  <a:lnTo>
                    <a:pt x="4454" y="19701"/>
                  </a:lnTo>
                  <a:lnTo>
                    <a:pt x="4525" y="19737"/>
                  </a:lnTo>
                  <a:lnTo>
                    <a:pt x="4525" y="19772"/>
                  </a:lnTo>
                  <a:lnTo>
                    <a:pt x="4561" y="19808"/>
                  </a:lnTo>
                  <a:lnTo>
                    <a:pt x="4632" y="19737"/>
                  </a:lnTo>
                  <a:lnTo>
                    <a:pt x="4917" y="19487"/>
                  </a:lnTo>
                  <a:lnTo>
                    <a:pt x="4988" y="19452"/>
                  </a:lnTo>
                  <a:lnTo>
                    <a:pt x="5095" y="19487"/>
                  </a:lnTo>
                  <a:lnTo>
                    <a:pt x="5166" y="19559"/>
                  </a:lnTo>
                  <a:lnTo>
                    <a:pt x="5238" y="19666"/>
                  </a:lnTo>
                  <a:lnTo>
                    <a:pt x="5238" y="19772"/>
                  </a:lnTo>
                  <a:lnTo>
                    <a:pt x="5238" y="19915"/>
                  </a:lnTo>
                  <a:lnTo>
                    <a:pt x="5166" y="20057"/>
                  </a:lnTo>
                  <a:lnTo>
                    <a:pt x="5059" y="20200"/>
                  </a:lnTo>
                  <a:lnTo>
                    <a:pt x="4988" y="20342"/>
                  </a:lnTo>
                  <a:lnTo>
                    <a:pt x="4953" y="20521"/>
                  </a:lnTo>
                  <a:lnTo>
                    <a:pt x="4953" y="20699"/>
                  </a:lnTo>
                  <a:lnTo>
                    <a:pt x="5024" y="20912"/>
                  </a:lnTo>
                  <a:lnTo>
                    <a:pt x="5166" y="21091"/>
                  </a:lnTo>
                  <a:lnTo>
                    <a:pt x="5344" y="21233"/>
                  </a:lnTo>
                  <a:lnTo>
                    <a:pt x="5558" y="21376"/>
                  </a:lnTo>
                  <a:lnTo>
                    <a:pt x="5736" y="21447"/>
                  </a:lnTo>
                  <a:lnTo>
                    <a:pt x="5914" y="21482"/>
                  </a:lnTo>
                  <a:lnTo>
                    <a:pt x="6057" y="21625"/>
                  </a:lnTo>
                  <a:lnTo>
                    <a:pt x="6093" y="21803"/>
                  </a:lnTo>
                  <a:lnTo>
                    <a:pt x="6093" y="22017"/>
                  </a:lnTo>
                  <a:lnTo>
                    <a:pt x="6093" y="22195"/>
                  </a:lnTo>
                  <a:lnTo>
                    <a:pt x="6164" y="22373"/>
                  </a:lnTo>
                  <a:lnTo>
                    <a:pt x="6271" y="22516"/>
                  </a:lnTo>
                  <a:lnTo>
                    <a:pt x="6449" y="22587"/>
                  </a:lnTo>
                  <a:lnTo>
                    <a:pt x="6591" y="22622"/>
                  </a:lnTo>
                  <a:lnTo>
                    <a:pt x="6734" y="22587"/>
                  </a:lnTo>
                  <a:lnTo>
                    <a:pt x="6841" y="22516"/>
                  </a:lnTo>
                  <a:lnTo>
                    <a:pt x="6912" y="22409"/>
                  </a:lnTo>
                  <a:lnTo>
                    <a:pt x="6948" y="22302"/>
                  </a:lnTo>
                  <a:lnTo>
                    <a:pt x="7019" y="22195"/>
                  </a:lnTo>
                  <a:lnTo>
                    <a:pt x="7161" y="22088"/>
                  </a:lnTo>
                  <a:lnTo>
                    <a:pt x="7304" y="22017"/>
                  </a:lnTo>
                  <a:lnTo>
                    <a:pt x="7696" y="21803"/>
                  </a:lnTo>
                  <a:lnTo>
                    <a:pt x="8088" y="21518"/>
                  </a:lnTo>
                  <a:lnTo>
                    <a:pt x="8194" y="21482"/>
                  </a:lnTo>
                  <a:lnTo>
                    <a:pt x="8301" y="21447"/>
                  </a:lnTo>
                  <a:lnTo>
                    <a:pt x="8515" y="21447"/>
                  </a:lnTo>
                  <a:lnTo>
                    <a:pt x="8622" y="21518"/>
                  </a:lnTo>
                  <a:lnTo>
                    <a:pt x="8729" y="21589"/>
                  </a:lnTo>
                  <a:lnTo>
                    <a:pt x="8836" y="21696"/>
                  </a:lnTo>
                  <a:lnTo>
                    <a:pt x="8907" y="21803"/>
                  </a:lnTo>
                  <a:lnTo>
                    <a:pt x="9085" y="22052"/>
                  </a:lnTo>
                  <a:lnTo>
                    <a:pt x="9299" y="22231"/>
                  </a:lnTo>
                  <a:lnTo>
                    <a:pt x="9513" y="22337"/>
                  </a:lnTo>
                  <a:lnTo>
                    <a:pt x="9691" y="22337"/>
                  </a:lnTo>
                  <a:lnTo>
                    <a:pt x="10083" y="22231"/>
                  </a:lnTo>
                  <a:lnTo>
                    <a:pt x="10083" y="22159"/>
                  </a:lnTo>
                  <a:lnTo>
                    <a:pt x="10047" y="22017"/>
                  </a:lnTo>
                  <a:lnTo>
                    <a:pt x="10047" y="21981"/>
                  </a:lnTo>
                  <a:lnTo>
                    <a:pt x="10083" y="21946"/>
                  </a:lnTo>
                  <a:lnTo>
                    <a:pt x="10225" y="21981"/>
                  </a:lnTo>
                  <a:lnTo>
                    <a:pt x="10403" y="22088"/>
                  </a:lnTo>
                  <a:lnTo>
                    <a:pt x="10653" y="22266"/>
                  </a:lnTo>
                  <a:lnTo>
                    <a:pt x="11116" y="22622"/>
                  </a:lnTo>
                  <a:lnTo>
                    <a:pt x="11258" y="22765"/>
                  </a:lnTo>
                  <a:lnTo>
                    <a:pt x="11329" y="22872"/>
                  </a:lnTo>
                  <a:lnTo>
                    <a:pt x="11365" y="22872"/>
                  </a:lnTo>
                  <a:lnTo>
                    <a:pt x="11436" y="22765"/>
                  </a:lnTo>
                  <a:lnTo>
                    <a:pt x="11721" y="22337"/>
                  </a:lnTo>
                  <a:lnTo>
                    <a:pt x="11935" y="22088"/>
                  </a:lnTo>
                  <a:lnTo>
                    <a:pt x="12149" y="21803"/>
                  </a:lnTo>
                  <a:lnTo>
                    <a:pt x="12363" y="21589"/>
                  </a:lnTo>
                  <a:lnTo>
                    <a:pt x="12576" y="21411"/>
                  </a:lnTo>
                  <a:lnTo>
                    <a:pt x="12754" y="21269"/>
                  </a:lnTo>
                  <a:lnTo>
                    <a:pt x="12897" y="21091"/>
                  </a:lnTo>
                  <a:lnTo>
                    <a:pt x="13039" y="20912"/>
                  </a:lnTo>
                  <a:lnTo>
                    <a:pt x="13111" y="20734"/>
                  </a:lnTo>
                  <a:lnTo>
                    <a:pt x="13146" y="20592"/>
                  </a:lnTo>
                  <a:lnTo>
                    <a:pt x="13253" y="20485"/>
                  </a:lnTo>
                  <a:lnTo>
                    <a:pt x="13396" y="20449"/>
                  </a:lnTo>
                  <a:lnTo>
                    <a:pt x="13538" y="20485"/>
                  </a:lnTo>
                  <a:lnTo>
                    <a:pt x="13681" y="20521"/>
                  </a:lnTo>
                  <a:lnTo>
                    <a:pt x="13930" y="20521"/>
                  </a:lnTo>
                  <a:lnTo>
                    <a:pt x="13966" y="20449"/>
                  </a:lnTo>
                  <a:lnTo>
                    <a:pt x="14037" y="20414"/>
                  </a:lnTo>
                  <a:lnTo>
                    <a:pt x="14144" y="20414"/>
                  </a:lnTo>
                  <a:lnTo>
                    <a:pt x="14322" y="20449"/>
                  </a:lnTo>
                  <a:lnTo>
                    <a:pt x="14500" y="20521"/>
                  </a:lnTo>
                  <a:lnTo>
                    <a:pt x="14714" y="20556"/>
                  </a:lnTo>
                  <a:lnTo>
                    <a:pt x="14928" y="20521"/>
                  </a:lnTo>
                  <a:lnTo>
                    <a:pt x="15106" y="20449"/>
                  </a:lnTo>
                  <a:lnTo>
                    <a:pt x="15141" y="20378"/>
                  </a:lnTo>
                  <a:lnTo>
                    <a:pt x="15213" y="20307"/>
                  </a:lnTo>
                  <a:lnTo>
                    <a:pt x="15391" y="19915"/>
                  </a:lnTo>
                  <a:lnTo>
                    <a:pt x="15783" y="19701"/>
                  </a:lnTo>
                  <a:lnTo>
                    <a:pt x="15925" y="19630"/>
                  </a:lnTo>
                  <a:lnTo>
                    <a:pt x="16032" y="19594"/>
                  </a:lnTo>
                  <a:lnTo>
                    <a:pt x="16139" y="19594"/>
                  </a:lnTo>
                  <a:lnTo>
                    <a:pt x="16175" y="19666"/>
                  </a:lnTo>
                  <a:lnTo>
                    <a:pt x="16175" y="19559"/>
                  </a:lnTo>
                  <a:lnTo>
                    <a:pt x="16175" y="19416"/>
                  </a:lnTo>
                  <a:lnTo>
                    <a:pt x="16210" y="19345"/>
                  </a:lnTo>
                  <a:lnTo>
                    <a:pt x="16246" y="19274"/>
                  </a:lnTo>
                  <a:lnTo>
                    <a:pt x="16317" y="19274"/>
                  </a:lnTo>
                  <a:lnTo>
                    <a:pt x="16388" y="19309"/>
                  </a:lnTo>
                  <a:lnTo>
                    <a:pt x="16460" y="19416"/>
                  </a:lnTo>
                  <a:lnTo>
                    <a:pt x="16673" y="19701"/>
                  </a:lnTo>
                  <a:lnTo>
                    <a:pt x="16780" y="19844"/>
                  </a:lnTo>
                  <a:lnTo>
                    <a:pt x="16923" y="19915"/>
                  </a:lnTo>
                  <a:lnTo>
                    <a:pt x="17101" y="19951"/>
                  </a:lnTo>
                  <a:lnTo>
                    <a:pt x="17279" y="19951"/>
                  </a:lnTo>
                  <a:lnTo>
                    <a:pt x="17457" y="19915"/>
                  </a:lnTo>
                  <a:lnTo>
                    <a:pt x="17600" y="19951"/>
                  </a:lnTo>
                  <a:lnTo>
                    <a:pt x="17671" y="20022"/>
                  </a:lnTo>
                  <a:lnTo>
                    <a:pt x="17706" y="20164"/>
                  </a:lnTo>
                  <a:lnTo>
                    <a:pt x="17742" y="20271"/>
                  </a:lnTo>
                  <a:lnTo>
                    <a:pt x="17778" y="20271"/>
                  </a:lnTo>
                  <a:lnTo>
                    <a:pt x="17813" y="20236"/>
                  </a:lnTo>
                  <a:lnTo>
                    <a:pt x="17920" y="20164"/>
                  </a:lnTo>
                  <a:lnTo>
                    <a:pt x="18063" y="19951"/>
                  </a:lnTo>
                  <a:lnTo>
                    <a:pt x="18383" y="19381"/>
                  </a:lnTo>
                  <a:lnTo>
                    <a:pt x="18490" y="19416"/>
                  </a:lnTo>
                  <a:lnTo>
                    <a:pt x="18775" y="19594"/>
                  </a:lnTo>
                  <a:lnTo>
                    <a:pt x="18846" y="19666"/>
                  </a:lnTo>
                  <a:lnTo>
                    <a:pt x="19060" y="19666"/>
                  </a:lnTo>
                  <a:lnTo>
                    <a:pt x="19167" y="19594"/>
                  </a:lnTo>
                  <a:lnTo>
                    <a:pt x="19345" y="19452"/>
                  </a:lnTo>
                  <a:lnTo>
                    <a:pt x="19523" y="19238"/>
                  </a:lnTo>
                  <a:lnTo>
                    <a:pt x="19630" y="18917"/>
                  </a:lnTo>
                  <a:lnTo>
                    <a:pt x="19666" y="18632"/>
                  </a:lnTo>
                  <a:lnTo>
                    <a:pt x="19666" y="18383"/>
                  </a:lnTo>
                  <a:lnTo>
                    <a:pt x="19630" y="18312"/>
                  </a:lnTo>
                  <a:lnTo>
                    <a:pt x="19595" y="18205"/>
                  </a:lnTo>
                  <a:lnTo>
                    <a:pt x="19488" y="18098"/>
                  </a:lnTo>
                  <a:lnTo>
                    <a:pt x="19452" y="17991"/>
                  </a:lnTo>
                  <a:lnTo>
                    <a:pt x="19488" y="17920"/>
                  </a:lnTo>
                  <a:lnTo>
                    <a:pt x="19595" y="17920"/>
                  </a:lnTo>
                  <a:lnTo>
                    <a:pt x="20663" y="17991"/>
                  </a:lnTo>
                  <a:lnTo>
                    <a:pt x="20948" y="17991"/>
                  </a:lnTo>
                  <a:lnTo>
                    <a:pt x="21198" y="17956"/>
                  </a:lnTo>
                  <a:lnTo>
                    <a:pt x="21376" y="17884"/>
                  </a:lnTo>
                  <a:lnTo>
                    <a:pt x="21411" y="17849"/>
                  </a:lnTo>
                  <a:lnTo>
                    <a:pt x="21411" y="17813"/>
                  </a:lnTo>
                  <a:lnTo>
                    <a:pt x="21483" y="17742"/>
                  </a:lnTo>
                  <a:lnTo>
                    <a:pt x="21625" y="17635"/>
                  </a:lnTo>
                  <a:lnTo>
                    <a:pt x="21839" y="17492"/>
                  </a:lnTo>
                  <a:lnTo>
                    <a:pt x="22088" y="17386"/>
                  </a:lnTo>
                  <a:lnTo>
                    <a:pt x="22302" y="17314"/>
                  </a:lnTo>
                  <a:lnTo>
                    <a:pt x="22480" y="17172"/>
                  </a:lnTo>
                  <a:lnTo>
                    <a:pt x="22551" y="17065"/>
                  </a:lnTo>
                  <a:lnTo>
                    <a:pt x="22587" y="16994"/>
                  </a:lnTo>
                  <a:lnTo>
                    <a:pt x="22551" y="16958"/>
                  </a:lnTo>
                  <a:lnTo>
                    <a:pt x="22516" y="16816"/>
                  </a:lnTo>
                  <a:lnTo>
                    <a:pt x="22516" y="16673"/>
                  </a:lnTo>
                  <a:lnTo>
                    <a:pt x="22587" y="16495"/>
                  </a:lnTo>
                  <a:lnTo>
                    <a:pt x="22694" y="16317"/>
                  </a:lnTo>
                  <a:lnTo>
                    <a:pt x="22836" y="16174"/>
                  </a:lnTo>
                  <a:lnTo>
                    <a:pt x="23015" y="16032"/>
                  </a:lnTo>
                  <a:lnTo>
                    <a:pt x="23264" y="15996"/>
                  </a:lnTo>
                  <a:lnTo>
                    <a:pt x="23870" y="15996"/>
                  </a:lnTo>
                  <a:lnTo>
                    <a:pt x="24012" y="15961"/>
                  </a:lnTo>
                  <a:lnTo>
                    <a:pt x="24083" y="15925"/>
                  </a:lnTo>
                  <a:lnTo>
                    <a:pt x="24083" y="15854"/>
                  </a:lnTo>
                  <a:lnTo>
                    <a:pt x="24048" y="15711"/>
                  </a:lnTo>
                  <a:lnTo>
                    <a:pt x="23976" y="15533"/>
                  </a:lnTo>
                  <a:lnTo>
                    <a:pt x="23870" y="15355"/>
                  </a:lnTo>
                  <a:lnTo>
                    <a:pt x="23798" y="15177"/>
                  </a:lnTo>
                  <a:lnTo>
                    <a:pt x="23763" y="15070"/>
                  </a:lnTo>
                  <a:lnTo>
                    <a:pt x="23763" y="14963"/>
                  </a:lnTo>
                  <a:lnTo>
                    <a:pt x="23798" y="14927"/>
                  </a:lnTo>
                  <a:lnTo>
                    <a:pt x="23941" y="14963"/>
                  </a:lnTo>
                  <a:lnTo>
                    <a:pt x="24119" y="15070"/>
                  </a:lnTo>
                  <a:lnTo>
                    <a:pt x="24582" y="15355"/>
                  </a:lnTo>
                  <a:lnTo>
                    <a:pt x="25045" y="15711"/>
                  </a:lnTo>
                  <a:lnTo>
                    <a:pt x="25330" y="15996"/>
                  </a:lnTo>
                  <a:lnTo>
                    <a:pt x="25508" y="16281"/>
                  </a:lnTo>
                  <a:lnTo>
                    <a:pt x="25793" y="15711"/>
                  </a:lnTo>
                  <a:lnTo>
                    <a:pt x="25936" y="15497"/>
                  </a:lnTo>
                  <a:lnTo>
                    <a:pt x="26114" y="15319"/>
                  </a:lnTo>
                  <a:lnTo>
                    <a:pt x="26328" y="15177"/>
                  </a:lnTo>
                  <a:lnTo>
                    <a:pt x="26435" y="15177"/>
                  </a:lnTo>
                  <a:lnTo>
                    <a:pt x="26541" y="15141"/>
                  </a:lnTo>
                  <a:lnTo>
                    <a:pt x="26720" y="15177"/>
                  </a:lnTo>
                  <a:lnTo>
                    <a:pt x="26862" y="15248"/>
                  </a:lnTo>
                  <a:lnTo>
                    <a:pt x="26933" y="15319"/>
                  </a:lnTo>
                  <a:lnTo>
                    <a:pt x="26933" y="15426"/>
                  </a:lnTo>
                  <a:lnTo>
                    <a:pt x="26933" y="15462"/>
                  </a:lnTo>
                  <a:lnTo>
                    <a:pt x="26969" y="15462"/>
                  </a:lnTo>
                  <a:lnTo>
                    <a:pt x="27040" y="15497"/>
                  </a:lnTo>
                  <a:lnTo>
                    <a:pt x="27218" y="15462"/>
                  </a:lnTo>
                  <a:lnTo>
                    <a:pt x="27396" y="15355"/>
                  </a:lnTo>
                  <a:lnTo>
                    <a:pt x="27610" y="15284"/>
                  </a:lnTo>
                  <a:lnTo>
                    <a:pt x="27824" y="15319"/>
                  </a:lnTo>
                  <a:lnTo>
                    <a:pt x="27895" y="15355"/>
                  </a:lnTo>
                  <a:lnTo>
                    <a:pt x="28002" y="15391"/>
                  </a:lnTo>
                  <a:lnTo>
                    <a:pt x="28038" y="15462"/>
                  </a:lnTo>
                  <a:lnTo>
                    <a:pt x="28073" y="15569"/>
                  </a:lnTo>
                  <a:lnTo>
                    <a:pt x="28145" y="15747"/>
                  </a:lnTo>
                  <a:lnTo>
                    <a:pt x="28251" y="15961"/>
                  </a:lnTo>
                  <a:lnTo>
                    <a:pt x="28358" y="16139"/>
                  </a:lnTo>
                  <a:lnTo>
                    <a:pt x="28465" y="16246"/>
                  </a:lnTo>
                  <a:lnTo>
                    <a:pt x="28572" y="16317"/>
                  </a:lnTo>
                  <a:lnTo>
                    <a:pt x="28643" y="16352"/>
                  </a:lnTo>
                  <a:lnTo>
                    <a:pt x="28679" y="16317"/>
                  </a:lnTo>
                  <a:lnTo>
                    <a:pt x="28715" y="16281"/>
                  </a:lnTo>
                  <a:lnTo>
                    <a:pt x="28715" y="16174"/>
                  </a:lnTo>
                  <a:lnTo>
                    <a:pt x="28821" y="15996"/>
                  </a:lnTo>
                  <a:lnTo>
                    <a:pt x="29106" y="15569"/>
                  </a:lnTo>
                  <a:lnTo>
                    <a:pt x="29249" y="15355"/>
                  </a:lnTo>
                  <a:lnTo>
                    <a:pt x="29463" y="15248"/>
                  </a:lnTo>
                  <a:lnTo>
                    <a:pt x="29641" y="15212"/>
                  </a:lnTo>
                  <a:lnTo>
                    <a:pt x="29712" y="15212"/>
                  </a:lnTo>
                  <a:lnTo>
                    <a:pt x="29783" y="15248"/>
                  </a:lnTo>
                  <a:lnTo>
                    <a:pt x="30104" y="15462"/>
                  </a:lnTo>
                  <a:lnTo>
                    <a:pt x="30282" y="15177"/>
                  </a:lnTo>
                  <a:lnTo>
                    <a:pt x="30425" y="15034"/>
                  </a:lnTo>
                  <a:lnTo>
                    <a:pt x="30603" y="14892"/>
                  </a:lnTo>
                  <a:lnTo>
                    <a:pt x="30816" y="14785"/>
                  </a:lnTo>
                  <a:lnTo>
                    <a:pt x="31066" y="14678"/>
                  </a:lnTo>
                  <a:lnTo>
                    <a:pt x="31280" y="14571"/>
                  </a:lnTo>
                  <a:lnTo>
                    <a:pt x="31458" y="14393"/>
                  </a:lnTo>
                  <a:lnTo>
                    <a:pt x="31600" y="14215"/>
                  </a:lnTo>
                  <a:lnTo>
                    <a:pt x="31636" y="14108"/>
                  </a:lnTo>
                  <a:lnTo>
                    <a:pt x="31636" y="14001"/>
                  </a:lnTo>
                  <a:lnTo>
                    <a:pt x="31600" y="13182"/>
                  </a:lnTo>
                  <a:lnTo>
                    <a:pt x="31636" y="13075"/>
                  </a:lnTo>
                  <a:lnTo>
                    <a:pt x="31671" y="12932"/>
                  </a:lnTo>
                  <a:lnTo>
                    <a:pt x="31778" y="12826"/>
                  </a:lnTo>
                  <a:lnTo>
                    <a:pt x="31885" y="12790"/>
                  </a:lnTo>
                  <a:lnTo>
                    <a:pt x="31992" y="12754"/>
                  </a:lnTo>
                  <a:lnTo>
                    <a:pt x="32028" y="12826"/>
                  </a:lnTo>
                  <a:lnTo>
                    <a:pt x="32028" y="12897"/>
                  </a:lnTo>
                  <a:lnTo>
                    <a:pt x="31992" y="13039"/>
                  </a:lnTo>
                  <a:lnTo>
                    <a:pt x="31956" y="13111"/>
                  </a:lnTo>
                  <a:lnTo>
                    <a:pt x="31956" y="13217"/>
                  </a:lnTo>
                  <a:lnTo>
                    <a:pt x="32028" y="13467"/>
                  </a:lnTo>
                  <a:lnTo>
                    <a:pt x="32170" y="13752"/>
                  </a:lnTo>
                  <a:lnTo>
                    <a:pt x="32348" y="14001"/>
                  </a:lnTo>
                  <a:lnTo>
                    <a:pt x="32633" y="14251"/>
                  </a:lnTo>
                  <a:lnTo>
                    <a:pt x="32918" y="14464"/>
                  </a:lnTo>
                  <a:lnTo>
                    <a:pt x="33168" y="14607"/>
                  </a:lnTo>
                  <a:lnTo>
                    <a:pt x="33417" y="14714"/>
                  </a:lnTo>
                  <a:lnTo>
                    <a:pt x="33809" y="14821"/>
                  </a:lnTo>
                  <a:lnTo>
                    <a:pt x="34165" y="14963"/>
                  </a:lnTo>
                  <a:lnTo>
                    <a:pt x="34379" y="15141"/>
                  </a:lnTo>
                  <a:lnTo>
                    <a:pt x="34486" y="15319"/>
                  </a:lnTo>
                  <a:lnTo>
                    <a:pt x="34593" y="15462"/>
                  </a:lnTo>
                  <a:lnTo>
                    <a:pt x="34735" y="15604"/>
                  </a:lnTo>
                  <a:lnTo>
                    <a:pt x="34949" y="15747"/>
                  </a:lnTo>
                  <a:lnTo>
                    <a:pt x="35270" y="15889"/>
                  </a:lnTo>
                  <a:lnTo>
                    <a:pt x="36018" y="16139"/>
                  </a:lnTo>
                  <a:lnTo>
                    <a:pt x="36160" y="16174"/>
                  </a:lnTo>
                  <a:lnTo>
                    <a:pt x="36303" y="16139"/>
                  </a:lnTo>
                  <a:lnTo>
                    <a:pt x="36445" y="16032"/>
                  </a:lnTo>
                  <a:lnTo>
                    <a:pt x="36517" y="15925"/>
                  </a:lnTo>
                  <a:lnTo>
                    <a:pt x="36623" y="15676"/>
                  </a:lnTo>
                  <a:lnTo>
                    <a:pt x="36659" y="15640"/>
                  </a:lnTo>
                  <a:lnTo>
                    <a:pt x="36766" y="15818"/>
                  </a:lnTo>
                  <a:lnTo>
                    <a:pt x="37015" y="15925"/>
                  </a:lnTo>
                  <a:lnTo>
                    <a:pt x="37550" y="16139"/>
                  </a:lnTo>
                  <a:lnTo>
                    <a:pt x="37799" y="16174"/>
                  </a:lnTo>
                  <a:lnTo>
                    <a:pt x="37906" y="16174"/>
                  </a:lnTo>
                  <a:lnTo>
                    <a:pt x="37977" y="16139"/>
                  </a:lnTo>
                  <a:lnTo>
                    <a:pt x="38048" y="16103"/>
                  </a:lnTo>
                  <a:lnTo>
                    <a:pt x="38084" y="16032"/>
                  </a:lnTo>
                  <a:lnTo>
                    <a:pt x="38120" y="15961"/>
                  </a:lnTo>
                  <a:lnTo>
                    <a:pt x="38084" y="15854"/>
                  </a:lnTo>
                  <a:lnTo>
                    <a:pt x="37942" y="15497"/>
                  </a:lnTo>
                  <a:lnTo>
                    <a:pt x="37870" y="15391"/>
                  </a:lnTo>
                  <a:lnTo>
                    <a:pt x="37799" y="15319"/>
                  </a:lnTo>
                  <a:lnTo>
                    <a:pt x="37763" y="15319"/>
                  </a:lnTo>
                  <a:lnTo>
                    <a:pt x="37728" y="15284"/>
                  </a:lnTo>
                  <a:lnTo>
                    <a:pt x="37728" y="15248"/>
                  </a:lnTo>
                  <a:lnTo>
                    <a:pt x="37763" y="15177"/>
                  </a:lnTo>
                  <a:lnTo>
                    <a:pt x="37835" y="15106"/>
                  </a:lnTo>
                  <a:lnTo>
                    <a:pt x="37870" y="15034"/>
                  </a:lnTo>
                  <a:lnTo>
                    <a:pt x="37906" y="14999"/>
                  </a:lnTo>
                  <a:lnTo>
                    <a:pt x="37906" y="14963"/>
                  </a:lnTo>
                  <a:lnTo>
                    <a:pt x="37942" y="14927"/>
                  </a:lnTo>
                  <a:lnTo>
                    <a:pt x="38013" y="14999"/>
                  </a:lnTo>
                  <a:lnTo>
                    <a:pt x="38191" y="14999"/>
                  </a:lnTo>
                  <a:lnTo>
                    <a:pt x="38120" y="15034"/>
                  </a:lnTo>
                  <a:lnTo>
                    <a:pt x="38084" y="15034"/>
                  </a:lnTo>
                  <a:lnTo>
                    <a:pt x="38155" y="15177"/>
                  </a:lnTo>
                  <a:lnTo>
                    <a:pt x="38191" y="15319"/>
                  </a:lnTo>
                  <a:lnTo>
                    <a:pt x="38227" y="15497"/>
                  </a:lnTo>
                  <a:lnTo>
                    <a:pt x="38262" y="15676"/>
                  </a:lnTo>
                  <a:lnTo>
                    <a:pt x="38298" y="15854"/>
                  </a:lnTo>
                  <a:lnTo>
                    <a:pt x="38369" y="16032"/>
                  </a:lnTo>
                  <a:lnTo>
                    <a:pt x="38512" y="16174"/>
                  </a:lnTo>
                  <a:lnTo>
                    <a:pt x="38690" y="16281"/>
                  </a:lnTo>
                  <a:lnTo>
                    <a:pt x="38868" y="16352"/>
                  </a:lnTo>
                  <a:lnTo>
                    <a:pt x="39188" y="16352"/>
                  </a:lnTo>
                  <a:lnTo>
                    <a:pt x="39295" y="16317"/>
                  </a:lnTo>
                  <a:lnTo>
                    <a:pt x="39402" y="16281"/>
                  </a:lnTo>
                  <a:lnTo>
                    <a:pt x="39438" y="16246"/>
                  </a:lnTo>
                  <a:lnTo>
                    <a:pt x="39545" y="16246"/>
                  </a:lnTo>
                  <a:lnTo>
                    <a:pt x="39723" y="16210"/>
                  </a:lnTo>
                  <a:lnTo>
                    <a:pt x="39830" y="16210"/>
                  </a:lnTo>
                  <a:lnTo>
                    <a:pt x="39901" y="16246"/>
                  </a:lnTo>
                  <a:lnTo>
                    <a:pt x="40008" y="16317"/>
                  </a:lnTo>
                  <a:lnTo>
                    <a:pt x="40079" y="16388"/>
                  </a:lnTo>
                  <a:lnTo>
                    <a:pt x="40364" y="17065"/>
                  </a:lnTo>
                  <a:lnTo>
                    <a:pt x="40471" y="17243"/>
                  </a:lnTo>
                  <a:lnTo>
                    <a:pt x="40578" y="17386"/>
                  </a:lnTo>
                  <a:lnTo>
                    <a:pt x="40685" y="17492"/>
                  </a:lnTo>
                  <a:lnTo>
                    <a:pt x="40792" y="17564"/>
                  </a:lnTo>
                  <a:lnTo>
                    <a:pt x="40827" y="17564"/>
                  </a:lnTo>
                  <a:lnTo>
                    <a:pt x="40863" y="17599"/>
                  </a:lnTo>
                  <a:lnTo>
                    <a:pt x="40685" y="17635"/>
                  </a:lnTo>
                  <a:lnTo>
                    <a:pt x="40649" y="17635"/>
                  </a:lnTo>
                  <a:lnTo>
                    <a:pt x="40613" y="17671"/>
                  </a:lnTo>
                  <a:lnTo>
                    <a:pt x="40649" y="17813"/>
                  </a:lnTo>
                  <a:lnTo>
                    <a:pt x="40720" y="18027"/>
                  </a:lnTo>
                  <a:lnTo>
                    <a:pt x="40898" y="18276"/>
                  </a:lnTo>
                  <a:lnTo>
                    <a:pt x="41112" y="18561"/>
                  </a:lnTo>
                  <a:lnTo>
                    <a:pt x="41255" y="18811"/>
                  </a:lnTo>
                  <a:lnTo>
                    <a:pt x="41362" y="19060"/>
                  </a:lnTo>
                  <a:lnTo>
                    <a:pt x="41397" y="19274"/>
                  </a:lnTo>
                  <a:lnTo>
                    <a:pt x="41362" y="19416"/>
                  </a:lnTo>
                  <a:lnTo>
                    <a:pt x="41326" y="19559"/>
                  </a:lnTo>
                  <a:lnTo>
                    <a:pt x="41219" y="19701"/>
                  </a:lnTo>
                  <a:lnTo>
                    <a:pt x="41112" y="19772"/>
                  </a:lnTo>
                  <a:lnTo>
                    <a:pt x="40827" y="19951"/>
                  </a:lnTo>
                  <a:lnTo>
                    <a:pt x="40507" y="20200"/>
                  </a:lnTo>
                  <a:lnTo>
                    <a:pt x="40364" y="20342"/>
                  </a:lnTo>
                  <a:lnTo>
                    <a:pt x="40293" y="20521"/>
                  </a:lnTo>
                  <a:lnTo>
                    <a:pt x="40293" y="20734"/>
                  </a:lnTo>
                  <a:lnTo>
                    <a:pt x="40293" y="20948"/>
                  </a:lnTo>
                  <a:lnTo>
                    <a:pt x="40364" y="21055"/>
                  </a:lnTo>
                  <a:lnTo>
                    <a:pt x="40400" y="21126"/>
                  </a:lnTo>
                  <a:lnTo>
                    <a:pt x="40578" y="21269"/>
                  </a:lnTo>
                  <a:lnTo>
                    <a:pt x="40827" y="21340"/>
                  </a:lnTo>
                  <a:lnTo>
                    <a:pt x="41041" y="21304"/>
                  </a:lnTo>
                  <a:lnTo>
                    <a:pt x="41290" y="21304"/>
                  </a:lnTo>
                  <a:lnTo>
                    <a:pt x="41468" y="21376"/>
                  </a:lnTo>
                  <a:lnTo>
                    <a:pt x="41575" y="21447"/>
                  </a:lnTo>
                  <a:lnTo>
                    <a:pt x="41611" y="21518"/>
                  </a:lnTo>
                  <a:lnTo>
                    <a:pt x="41682" y="21589"/>
                  </a:lnTo>
                  <a:lnTo>
                    <a:pt x="41682" y="21696"/>
                  </a:lnTo>
                  <a:lnTo>
                    <a:pt x="41753" y="21910"/>
                  </a:lnTo>
                  <a:lnTo>
                    <a:pt x="41896" y="22124"/>
                  </a:lnTo>
                  <a:lnTo>
                    <a:pt x="42074" y="22337"/>
                  </a:lnTo>
                  <a:lnTo>
                    <a:pt x="42288" y="22480"/>
                  </a:lnTo>
                  <a:lnTo>
                    <a:pt x="43143" y="22836"/>
                  </a:lnTo>
                  <a:lnTo>
                    <a:pt x="43250" y="22907"/>
                  </a:lnTo>
                  <a:lnTo>
                    <a:pt x="43357" y="23014"/>
                  </a:lnTo>
                  <a:lnTo>
                    <a:pt x="43428" y="23121"/>
                  </a:lnTo>
                  <a:lnTo>
                    <a:pt x="43499" y="23228"/>
                  </a:lnTo>
                  <a:lnTo>
                    <a:pt x="43748" y="24119"/>
                  </a:lnTo>
                  <a:lnTo>
                    <a:pt x="43820" y="24332"/>
                  </a:lnTo>
                  <a:lnTo>
                    <a:pt x="43927" y="24511"/>
                  </a:lnTo>
                  <a:lnTo>
                    <a:pt x="43998" y="24617"/>
                  </a:lnTo>
                  <a:lnTo>
                    <a:pt x="44033" y="24617"/>
                  </a:lnTo>
                  <a:lnTo>
                    <a:pt x="44105" y="24439"/>
                  </a:lnTo>
                  <a:lnTo>
                    <a:pt x="44140" y="24154"/>
                  </a:lnTo>
                  <a:lnTo>
                    <a:pt x="44140" y="24047"/>
                  </a:lnTo>
                  <a:lnTo>
                    <a:pt x="44212" y="24047"/>
                  </a:lnTo>
                  <a:lnTo>
                    <a:pt x="44318" y="24119"/>
                  </a:lnTo>
                  <a:lnTo>
                    <a:pt x="44425" y="24261"/>
                  </a:lnTo>
                  <a:lnTo>
                    <a:pt x="44568" y="24404"/>
                  </a:lnTo>
                  <a:lnTo>
                    <a:pt x="44639" y="24439"/>
                  </a:lnTo>
                  <a:lnTo>
                    <a:pt x="44710" y="24439"/>
                  </a:lnTo>
                  <a:lnTo>
                    <a:pt x="44746" y="24404"/>
                  </a:lnTo>
                  <a:lnTo>
                    <a:pt x="44817" y="24368"/>
                  </a:lnTo>
                  <a:lnTo>
                    <a:pt x="44888" y="24190"/>
                  </a:lnTo>
                  <a:lnTo>
                    <a:pt x="44960" y="24047"/>
                  </a:lnTo>
                  <a:lnTo>
                    <a:pt x="44995" y="24012"/>
                  </a:lnTo>
                  <a:lnTo>
                    <a:pt x="45031" y="23976"/>
                  </a:lnTo>
                  <a:lnTo>
                    <a:pt x="45067" y="24012"/>
                  </a:lnTo>
                  <a:lnTo>
                    <a:pt x="45102" y="24047"/>
                  </a:lnTo>
                  <a:lnTo>
                    <a:pt x="45209" y="24190"/>
                  </a:lnTo>
                  <a:lnTo>
                    <a:pt x="45280" y="24475"/>
                  </a:lnTo>
                  <a:lnTo>
                    <a:pt x="45352" y="24511"/>
                  </a:lnTo>
                  <a:lnTo>
                    <a:pt x="45458" y="24546"/>
                  </a:lnTo>
                  <a:lnTo>
                    <a:pt x="45565" y="24546"/>
                  </a:lnTo>
                  <a:lnTo>
                    <a:pt x="45637" y="24475"/>
                  </a:lnTo>
                  <a:lnTo>
                    <a:pt x="45672" y="24332"/>
                  </a:lnTo>
                  <a:lnTo>
                    <a:pt x="45743" y="24154"/>
                  </a:lnTo>
                  <a:lnTo>
                    <a:pt x="45779" y="24154"/>
                  </a:lnTo>
                  <a:lnTo>
                    <a:pt x="45779" y="24261"/>
                  </a:lnTo>
                  <a:lnTo>
                    <a:pt x="45779" y="24368"/>
                  </a:lnTo>
                  <a:lnTo>
                    <a:pt x="45886" y="24475"/>
                  </a:lnTo>
                  <a:lnTo>
                    <a:pt x="45993" y="24546"/>
                  </a:lnTo>
                  <a:lnTo>
                    <a:pt x="46135" y="24546"/>
                  </a:lnTo>
                  <a:lnTo>
                    <a:pt x="46456" y="24511"/>
                  </a:lnTo>
                  <a:lnTo>
                    <a:pt x="46563" y="24439"/>
                  </a:lnTo>
                  <a:lnTo>
                    <a:pt x="46705" y="24368"/>
                  </a:lnTo>
                  <a:lnTo>
                    <a:pt x="46848" y="24261"/>
                  </a:lnTo>
                  <a:lnTo>
                    <a:pt x="47026" y="24261"/>
                  </a:lnTo>
                  <a:lnTo>
                    <a:pt x="47062" y="24226"/>
                  </a:lnTo>
                  <a:lnTo>
                    <a:pt x="47097" y="24012"/>
                  </a:lnTo>
                  <a:lnTo>
                    <a:pt x="47168" y="23905"/>
                  </a:lnTo>
                  <a:lnTo>
                    <a:pt x="47240" y="23834"/>
                  </a:lnTo>
                  <a:lnTo>
                    <a:pt x="47347" y="23798"/>
                  </a:lnTo>
                  <a:lnTo>
                    <a:pt x="47489" y="23798"/>
                  </a:lnTo>
                  <a:lnTo>
                    <a:pt x="47774" y="23869"/>
                  </a:lnTo>
                  <a:lnTo>
                    <a:pt x="47988" y="23869"/>
                  </a:lnTo>
                  <a:lnTo>
                    <a:pt x="48095" y="23798"/>
                  </a:lnTo>
                  <a:lnTo>
                    <a:pt x="48130" y="23691"/>
                  </a:lnTo>
                  <a:lnTo>
                    <a:pt x="48202" y="23584"/>
                  </a:lnTo>
                  <a:lnTo>
                    <a:pt x="48273" y="23477"/>
                  </a:lnTo>
                  <a:lnTo>
                    <a:pt x="48415" y="23335"/>
                  </a:lnTo>
                  <a:lnTo>
                    <a:pt x="48522" y="23192"/>
                  </a:lnTo>
                  <a:lnTo>
                    <a:pt x="48558" y="23121"/>
                  </a:lnTo>
                  <a:lnTo>
                    <a:pt x="48629" y="23121"/>
                  </a:lnTo>
                  <a:lnTo>
                    <a:pt x="48665" y="23157"/>
                  </a:lnTo>
                  <a:lnTo>
                    <a:pt x="48736" y="23228"/>
                  </a:lnTo>
                  <a:lnTo>
                    <a:pt x="48772" y="23264"/>
                  </a:lnTo>
                  <a:lnTo>
                    <a:pt x="48807" y="23264"/>
                  </a:lnTo>
                  <a:lnTo>
                    <a:pt x="48878" y="23192"/>
                  </a:lnTo>
                  <a:lnTo>
                    <a:pt x="48950" y="23050"/>
                  </a:lnTo>
                  <a:lnTo>
                    <a:pt x="49021" y="22836"/>
                  </a:lnTo>
                  <a:lnTo>
                    <a:pt x="49092" y="22551"/>
                  </a:lnTo>
                  <a:lnTo>
                    <a:pt x="49199" y="22302"/>
                  </a:lnTo>
                  <a:lnTo>
                    <a:pt x="49306" y="22017"/>
                  </a:lnTo>
                  <a:lnTo>
                    <a:pt x="49413" y="21839"/>
                  </a:lnTo>
                  <a:lnTo>
                    <a:pt x="49520" y="21661"/>
                  </a:lnTo>
                  <a:lnTo>
                    <a:pt x="49591" y="21518"/>
                  </a:lnTo>
                  <a:lnTo>
                    <a:pt x="49591" y="21447"/>
                  </a:lnTo>
                  <a:lnTo>
                    <a:pt x="49555" y="21376"/>
                  </a:lnTo>
                  <a:lnTo>
                    <a:pt x="49520" y="21376"/>
                  </a:lnTo>
                  <a:lnTo>
                    <a:pt x="49484" y="21304"/>
                  </a:lnTo>
                  <a:lnTo>
                    <a:pt x="49484" y="21197"/>
                  </a:lnTo>
                  <a:lnTo>
                    <a:pt x="49484" y="21126"/>
                  </a:lnTo>
                  <a:lnTo>
                    <a:pt x="49520" y="21019"/>
                  </a:lnTo>
                  <a:lnTo>
                    <a:pt x="49591" y="20948"/>
                  </a:lnTo>
                  <a:lnTo>
                    <a:pt x="49698" y="20877"/>
                  </a:lnTo>
                  <a:lnTo>
                    <a:pt x="49769" y="20877"/>
                  </a:lnTo>
                  <a:lnTo>
                    <a:pt x="50090" y="20806"/>
                  </a:lnTo>
                  <a:lnTo>
                    <a:pt x="50553" y="20663"/>
                  </a:lnTo>
                  <a:lnTo>
                    <a:pt x="50802" y="20556"/>
                  </a:lnTo>
                  <a:lnTo>
                    <a:pt x="50945" y="20449"/>
                  </a:lnTo>
                  <a:lnTo>
                    <a:pt x="51052" y="20307"/>
                  </a:lnTo>
                  <a:lnTo>
                    <a:pt x="51052" y="20236"/>
                  </a:lnTo>
                  <a:lnTo>
                    <a:pt x="51052" y="20164"/>
                  </a:lnTo>
                  <a:lnTo>
                    <a:pt x="51016" y="20022"/>
                  </a:lnTo>
                  <a:lnTo>
                    <a:pt x="50909" y="19879"/>
                  </a:lnTo>
                  <a:lnTo>
                    <a:pt x="50695" y="19594"/>
                  </a:lnTo>
                  <a:lnTo>
                    <a:pt x="50624" y="19416"/>
                  </a:lnTo>
                  <a:lnTo>
                    <a:pt x="50553" y="19238"/>
                  </a:lnTo>
                  <a:lnTo>
                    <a:pt x="50517" y="19024"/>
                  </a:lnTo>
                  <a:lnTo>
                    <a:pt x="50553" y="18846"/>
                  </a:lnTo>
                  <a:lnTo>
                    <a:pt x="50624" y="18668"/>
                  </a:lnTo>
                  <a:lnTo>
                    <a:pt x="50695" y="18490"/>
                  </a:lnTo>
                  <a:lnTo>
                    <a:pt x="50838" y="18347"/>
                  </a:lnTo>
                  <a:lnTo>
                    <a:pt x="50980" y="18241"/>
                  </a:lnTo>
                  <a:lnTo>
                    <a:pt x="51087" y="18169"/>
                  </a:lnTo>
                  <a:lnTo>
                    <a:pt x="51158" y="18098"/>
                  </a:lnTo>
                  <a:lnTo>
                    <a:pt x="51194" y="17991"/>
                  </a:lnTo>
                  <a:lnTo>
                    <a:pt x="51158" y="17884"/>
                  </a:lnTo>
                  <a:lnTo>
                    <a:pt x="51087" y="17671"/>
                  </a:lnTo>
                  <a:lnTo>
                    <a:pt x="51052" y="17457"/>
                  </a:lnTo>
                  <a:lnTo>
                    <a:pt x="51052" y="17350"/>
                  </a:lnTo>
                  <a:lnTo>
                    <a:pt x="51087" y="17243"/>
                  </a:lnTo>
                  <a:lnTo>
                    <a:pt x="51158" y="17172"/>
                  </a:lnTo>
                  <a:lnTo>
                    <a:pt x="51265" y="17101"/>
                  </a:lnTo>
                  <a:lnTo>
                    <a:pt x="51907" y="16744"/>
                  </a:lnTo>
                  <a:lnTo>
                    <a:pt x="52227" y="16602"/>
                  </a:lnTo>
                  <a:lnTo>
                    <a:pt x="52299" y="16566"/>
                  </a:lnTo>
                  <a:lnTo>
                    <a:pt x="52334" y="16566"/>
                  </a:lnTo>
                  <a:lnTo>
                    <a:pt x="52405" y="16531"/>
                  </a:lnTo>
                  <a:lnTo>
                    <a:pt x="52619" y="16317"/>
                  </a:lnTo>
                  <a:lnTo>
                    <a:pt x="52940" y="16067"/>
                  </a:lnTo>
                  <a:lnTo>
                    <a:pt x="53047" y="15996"/>
                  </a:lnTo>
                  <a:lnTo>
                    <a:pt x="53118" y="15996"/>
                  </a:lnTo>
                  <a:lnTo>
                    <a:pt x="53189" y="15961"/>
                  </a:lnTo>
                  <a:lnTo>
                    <a:pt x="53225" y="15889"/>
                  </a:lnTo>
                  <a:lnTo>
                    <a:pt x="53332" y="15569"/>
                  </a:lnTo>
                  <a:lnTo>
                    <a:pt x="53332" y="15177"/>
                  </a:lnTo>
                  <a:lnTo>
                    <a:pt x="53296" y="14749"/>
                  </a:lnTo>
                  <a:lnTo>
                    <a:pt x="53260" y="14571"/>
                  </a:lnTo>
                  <a:lnTo>
                    <a:pt x="53225" y="14464"/>
                  </a:lnTo>
                  <a:lnTo>
                    <a:pt x="53154" y="14357"/>
                  </a:lnTo>
                  <a:lnTo>
                    <a:pt x="52940" y="14357"/>
                  </a:lnTo>
                  <a:lnTo>
                    <a:pt x="52762" y="14286"/>
                  </a:lnTo>
                  <a:lnTo>
                    <a:pt x="52690" y="14251"/>
                  </a:lnTo>
                  <a:lnTo>
                    <a:pt x="52655" y="14179"/>
                  </a:lnTo>
                  <a:lnTo>
                    <a:pt x="52619" y="14108"/>
                  </a:lnTo>
                  <a:lnTo>
                    <a:pt x="52619" y="14037"/>
                  </a:lnTo>
                  <a:lnTo>
                    <a:pt x="52726" y="13787"/>
                  </a:lnTo>
                  <a:lnTo>
                    <a:pt x="52904" y="13538"/>
                  </a:lnTo>
                  <a:lnTo>
                    <a:pt x="52940" y="13467"/>
                  </a:lnTo>
                  <a:lnTo>
                    <a:pt x="52940" y="13360"/>
                  </a:lnTo>
                  <a:lnTo>
                    <a:pt x="52869" y="13289"/>
                  </a:lnTo>
                  <a:lnTo>
                    <a:pt x="52726" y="13253"/>
                  </a:lnTo>
                  <a:lnTo>
                    <a:pt x="52584" y="13217"/>
                  </a:lnTo>
                  <a:lnTo>
                    <a:pt x="52477" y="13111"/>
                  </a:lnTo>
                  <a:lnTo>
                    <a:pt x="52370" y="12968"/>
                  </a:lnTo>
                  <a:lnTo>
                    <a:pt x="52334" y="12826"/>
                  </a:lnTo>
                  <a:lnTo>
                    <a:pt x="52263" y="12541"/>
                  </a:lnTo>
                  <a:lnTo>
                    <a:pt x="52227" y="12469"/>
                  </a:lnTo>
                  <a:lnTo>
                    <a:pt x="52156" y="12469"/>
                  </a:lnTo>
                  <a:lnTo>
                    <a:pt x="52120" y="12434"/>
                  </a:lnTo>
                  <a:lnTo>
                    <a:pt x="52085" y="12291"/>
                  </a:lnTo>
                  <a:lnTo>
                    <a:pt x="52014" y="11792"/>
                  </a:lnTo>
                  <a:lnTo>
                    <a:pt x="51978" y="11507"/>
                  </a:lnTo>
                  <a:lnTo>
                    <a:pt x="51907" y="11294"/>
                  </a:lnTo>
                  <a:lnTo>
                    <a:pt x="51800" y="11187"/>
                  </a:lnTo>
                  <a:lnTo>
                    <a:pt x="51764" y="11151"/>
                  </a:lnTo>
                  <a:lnTo>
                    <a:pt x="51729" y="11151"/>
                  </a:lnTo>
                  <a:lnTo>
                    <a:pt x="51622" y="11187"/>
                  </a:lnTo>
                  <a:lnTo>
                    <a:pt x="51550" y="11187"/>
                  </a:lnTo>
                  <a:lnTo>
                    <a:pt x="51515" y="11151"/>
                  </a:lnTo>
                  <a:lnTo>
                    <a:pt x="51515" y="11116"/>
                  </a:lnTo>
                  <a:lnTo>
                    <a:pt x="51550" y="10831"/>
                  </a:lnTo>
                  <a:lnTo>
                    <a:pt x="51657" y="10367"/>
                  </a:lnTo>
                  <a:lnTo>
                    <a:pt x="51729" y="10154"/>
                  </a:lnTo>
                  <a:lnTo>
                    <a:pt x="51729" y="9940"/>
                  </a:lnTo>
                  <a:lnTo>
                    <a:pt x="51693" y="9762"/>
                  </a:lnTo>
                  <a:lnTo>
                    <a:pt x="51622" y="9655"/>
                  </a:lnTo>
                  <a:lnTo>
                    <a:pt x="51550" y="9548"/>
                  </a:lnTo>
                  <a:lnTo>
                    <a:pt x="51515" y="9441"/>
                  </a:lnTo>
                  <a:lnTo>
                    <a:pt x="51515" y="9299"/>
                  </a:lnTo>
                  <a:lnTo>
                    <a:pt x="51550" y="9156"/>
                  </a:lnTo>
                  <a:lnTo>
                    <a:pt x="51657" y="8871"/>
                  </a:lnTo>
                  <a:lnTo>
                    <a:pt x="51729" y="8586"/>
                  </a:lnTo>
                  <a:lnTo>
                    <a:pt x="51729" y="8408"/>
                  </a:lnTo>
                  <a:lnTo>
                    <a:pt x="51729" y="8337"/>
                  </a:lnTo>
                  <a:lnTo>
                    <a:pt x="51622" y="8159"/>
                  </a:lnTo>
                  <a:lnTo>
                    <a:pt x="51586" y="8123"/>
                  </a:lnTo>
                  <a:lnTo>
                    <a:pt x="51479" y="8123"/>
                  </a:lnTo>
                  <a:lnTo>
                    <a:pt x="51337" y="8159"/>
                  </a:lnTo>
                  <a:lnTo>
                    <a:pt x="51194" y="8230"/>
                  </a:lnTo>
                  <a:lnTo>
                    <a:pt x="50873" y="8372"/>
                  </a:lnTo>
                  <a:lnTo>
                    <a:pt x="50767" y="8408"/>
                  </a:lnTo>
                  <a:lnTo>
                    <a:pt x="50802" y="8301"/>
                  </a:lnTo>
                  <a:lnTo>
                    <a:pt x="50980" y="8087"/>
                  </a:lnTo>
                  <a:lnTo>
                    <a:pt x="51016" y="7981"/>
                  </a:lnTo>
                  <a:lnTo>
                    <a:pt x="51016" y="7909"/>
                  </a:lnTo>
                  <a:lnTo>
                    <a:pt x="50980" y="7874"/>
                  </a:lnTo>
                  <a:lnTo>
                    <a:pt x="50873" y="7767"/>
                  </a:lnTo>
                  <a:lnTo>
                    <a:pt x="50695" y="7731"/>
                  </a:lnTo>
                  <a:lnTo>
                    <a:pt x="50446" y="7731"/>
                  </a:lnTo>
                  <a:lnTo>
                    <a:pt x="50161" y="7767"/>
                  </a:lnTo>
                  <a:lnTo>
                    <a:pt x="49876" y="7838"/>
                  </a:lnTo>
                  <a:lnTo>
                    <a:pt x="49627" y="7945"/>
                  </a:lnTo>
                  <a:lnTo>
                    <a:pt x="49235" y="8159"/>
                  </a:lnTo>
                  <a:lnTo>
                    <a:pt x="49128" y="8230"/>
                  </a:lnTo>
                  <a:lnTo>
                    <a:pt x="49128" y="8266"/>
                  </a:lnTo>
                  <a:lnTo>
                    <a:pt x="49163" y="8301"/>
                  </a:lnTo>
                  <a:lnTo>
                    <a:pt x="49128" y="8337"/>
                  </a:lnTo>
                  <a:lnTo>
                    <a:pt x="49092" y="8372"/>
                  </a:lnTo>
                  <a:lnTo>
                    <a:pt x="49057" y="8408"/>
                  </a:lnTo>
                  <a:lnTo>
                    <a:pt x="48985" y="8479"/>
                  </a:lnTo>
                  <a:lnTo>
                    <a:pt x="48665" y="8515"/>
                  </a:lnTo>
                  <a:lnTo>
                    <a:pt x="48202" y="8515"/>
                  </a:lnTo>
                  <a:lnTo>
                    <a:pt x="48130" y="8444"/>
                  </a:lnTo>
                  <a:lnTo>
                    <a:pt x="48023" y="8301"/>
                  </a:lnTo>
                  <a:lnTo>
                    <a:pt x="47952" y="8052"/>
                  </a:lnTo>
                  <a:lnTo>
                    <a:pt x="47881" y="7838"/>
                  </a:lnTo>
                  <a:lnTo>
                    <a:pt x="47738" y="7624"/>
                  </a:lnTo>
                  <a:lnTo>
                    <a:pt x="47632" y="7589"/>
                  </a:lnTo>
                  <a:lnTo>
                    <a:pt x="47596" y="7624"/>
                  </a:lnTo>
                  <a:lnTo>
                    <a:pt x="47525" y="7731"/>
                  </a:lnTo>
                  <a:lnTo>
                    <a:pt x="47489" y="7909"/>
                  </a:lnTo>
                  <a:lnTo>
                    <a:pt x="47453" y="8194"/>
                  </a:lnTo>
                  <a:lnTo>
                    <a:pt x="47418" y="8123"/>
                  </a:lnTo>
                  <a:lnTo>
                    <a:pt x="47418" y="8016"/>
                  </a:lnTo>
                  <a:lnTo>
                    <a:pt x="47347" y="7945"/>
                  </a:lnTo>
                  <a:lnTo>
                    <a:pt x="47240" y="7874"/>
                  </a:lnTo>
                  <a:lnTo>
                    <a:pt x="47097" y="7838"/>
                  </a:lnTo>
                  <a:lnTo>
                    <a:pt x="46848" y="7874"/>
                  </a:lnTo>
                  <a:lnTo>
                    <a:pt x="46598" y="7909"/>
                  </a:lnTo>
                  <a:lnTo>
                    <a:pt x="46492" y="7874"/>
                  </a:lnTo>
                  <a:lnTo>
                    <a:pt x="46385" y="7802"/>
                  </a:lnTo>
                  <a:lnTo>
                    <a:pt x="46242" y="7660"/>
                  </a:lnTo>
                  <a:lnTo>
                    <a:pt x="46100" y="7446"/>
                  </a:lnTo>
                  <a:lnTo>
                    <a:pt x="45886" y="7232"/>
                  </a:lnTo>
                  <a:lnTo>
                    <a:pt x="45957" y="7019"/>
                  </a:lnTo>
                  <a:lnTo>
                    <a:pt x="45993" y="6734"/>
                  </a:lnTo>
                  <a:lnTo>
                    <a:pt x="45993" y="6484"/>
                  </a:lnTo>
                  <a:lnTo>
                    <a:pt x="45957" y="6235"/>
                  </a:lnTo>
                  <a:lnTo>
                    <a:pt x="45850" y="5986"/>
                  </a:lnTo>
                  <a:lnTo>
                    <a:pt x="45743" y="5843"/>
                  </a:lnTo>
                  <a:lnTo>
                    <a:pt x="45245" y="5416"/>
                  </a:lnTo>
                  <a:lnTo>
                    <a:pt x="45209" y="5344"/>
                  </a:lnTo>
                  <a:lnTo>
                    <a:pt x="45245" y="5273"/>
                  </a:lnTo>
                  <a:lnTo>
                    <a:pt x="45316" y="5237"/>
                  </a:lnTo>
                  <a:lnTo>
                    <a:pt x="45458" y="5202"/>
                  </a:lnTo>
                  <a:lnTo>
                    <a:pt x="45530" y="5166"/>
                  </a:lnTo>
                  <a:lnTo>
                    <a:pt x="45601" y="5131"/>
                  </a:lnTo>
                  <a:lnTo>
                    <a:pt x="45708" y="4952"/>
                  </a:lnTo>
                  <a:lnTo>
                    <a:pt x="45743" y="4774"/>
                  </a:lnTo>
                  <a:lnTo>
                    <a:pt x="45743" y="4525"/>
                  </a:lnTo>
                  <a:lnTo>
                    <a:pt x="45672" y="4240"/>
                  </a:lnTo>
                  <a:lnTo>
                    <a:pt x="45565" y="3955"/>
                  </a:lnTo>
                  <a:lnTo>
                    <a:pt x="45458" y="3706"/>
                  </a:lnTo>
                  <a:lnTo>
                    <a:pt x="45316" y="3492"/>
                  </a:lnTo>
                  <a:lnTo>
                    <a:pt x="45067" y="3135"/>
                  </a:lnTo>
                  <a:lnTo>
                    <a:pt x="44888" y="2850"/>
                  </a:lnTo>
                  <a:lnTo>
                    <a:pt x="44817" y="2672"/>
                  </a:lnTo>
                  <a:lnTo>
                    <a:pt x="44746" y="2565"/>
                  </a:lnTo>
                  <a:lnTo>
                    <a:pt x="44710" y="2565"/>
                  </a:lnTo>
                  <a:lnTo>
                    <a:pt x="44639" y="2637"/>
                  </a:lnTo>
                  <a:lnTo>
                    <a:pt x="44603" y="2672"/>
                  </a:lnTo>
                  <a:lnTo>
                    <a:pt x="44532" y="2672"/>
                  </a:lnTo>
                  <a:lnTo>
                    <a:pt x="44497" y="2601"/>
                  </a:lnTo>
                  <a:lnTo>
                    <a:pt x="44532" y="2494"/>
                  </a:lnTo>
                  <a:lnTo>
                    <a:pt x="44639" y="2174"/>
                  </a:lnTo>
                  <a:lnTo>
                    <a:pt x="44710" y="2031"/>
                  </a:lnTo>
                  <a:lnTo>
                    <a:pt x="44710" y="1960"/>
                  </a:lnTo>
                  <a:lnTo>
                    <a:pt x="44710" y="1924"/>
                  </a:lnTo>
                  <a:lnTo>
                    <a:pt x="44675" y="1924"/>
                  </a:lnTo>
                  <a:lnTo>
                    <a:pt x="44603" y="1995"/>
                  </a:lnTo>
                  <a:lnTo>
                    <a:pt x="44603" y="2031"/>
                  </a:lnTo>
                  <a:lnTo>
                    <a:pt x="44568" y="1924"/>
                  </a:lnTo>
                  <a:lnTo>
                    <a:pt x="44532" y="1924"/>
                  </a:lnTo>
                  <a:lnTo>
                    <a:pt x="44497" y="1960"/>
                  </a:lnTo>
                  <a:lnTo>
                    <a:pt x="44390" y="1995"/>
                  </a:lnTo>
                  <a:lnTo>
                    <a:pt x="43927" y="1995"/>
                  </a:lnTo>
                  <a:lnTo>
                    <a:pt x="43820" y="1960"/>
                  </a:lnTo>
                  <a:lnTo>
                    <a:pt x="43784" y="1889"/>
                  </a:lnTo>
                  <a:lnTo>
                    <a:pt x="43820" y="1782"/>
                  </a:lnTo>
                  <a:lnTo>
                    <a:pt x="43855" y="1675"/>
                  </a:lnTo>
                  <a:lnTo>
                    <a:pt x="43855" y="1461"/>
                  </a:lnTo>
                  <a:lnTo>
                    <a:pt x="43784" y="1247"/>
                  </a:lnTo>
                  <a:lnTo>
                    <a:pt x="43713" y="998"/>
                  </a:lnTo>
                  <a:lnTo>
                    <a:pt x="43642" y="891"/>
                  </a:lnTo>
                  <a:lnTo>
                    <a:pt x="43570" y="784"/>
                  </a:lnTo>
                  <a:lnTo>
                    <a:pt x="43357" y="606"/>
                  </a:lnTo>
                  <a:lnTo>
                    <a:pt x="43107" y="499"/>
                  </a:lnTo>
                  <a:lnTo>
                    <a:pt x="43000" y="464"/>
                  </a:lnTo>
                  <a:lnTo>
                    <a:pt x="42858" y="464"/>
                  </a:lnTo>
                  <a:lnTo>
                    <a:pt x="42644" y="499"/>
                  </a:lnTo>
                  <a:lnTo>
                    <a:pt x="42395" y="570"/>
                  </a:lnTo>
                  <a:lnTo>
                    <a:pt x="42217" y="677"/>
                  </a:lnTo>
                  <a:lnTo>
                    <a:pt x="42110" y="749"/>
                  </a:lnTo>
                  <a:lnTo>
                    <a:pt x="42038" y="820"/>
                  </a:lnTo>
                  <a:lnTo>
                    <a:pt x="41967" y="855"/>
                  </a:lnTo>
                  <a:lnTo>
                    <a:pt x="41896" y="855"/>
                  </a:lnTo>
                  <a:lnTo>
                    <a:pt x="41825" y="820"/>
                  </a:lnTo>
                  <a:lnTo>
                    <a:pt x="41682" y="642"/>
                  </a:lnTo>
                  <a:lnTo>
                    <a:pt x="41647" y="677"/>
                  </a:lnTo>
                  <a:lnTo>
                    <a:pt x="41504" y="855"/>
                  </a:lnTo>
                  <a:lnTo>
                    <a:pt x="41397" y="962"/>
                  </a:lnTo>
                  <a:lnTo>
                    <a:pt x="41255" y="1034"/>
                  </a:lnTo>
                  <a:lnTo>
                    <a:pt x="41077" y="1140"/>
                  </a:lnTo>
                  <a:lnTo>
                    <a:pt x="40898" y="1176"/>
                  </a:lnTo>
                  <a:lnTo>
                    <a:pt x="40720" y="1212"/>
                  </a:lnTo>
                  <a:lnTo>
                    <a:pt x="40542" y="1212"/>
                  </a:lnTo>
                  <a:lnTo>
                    <a:pt x="40435" y="1140"/>
                  </a:lnTo>
                  <a:lnTo>
                    <a:pt x="40400" y="1069"/>
                  </a:lnTo>
                  <a:lnTo>
                    <a:pt x="40364" y="1034"/>
                  </a:lnTo>
                  <a:lnTo>
                    <a:pt x="40257" y="1034"/>
                  </a:lnTo>
                  <a:lnTo>
                    <a:pt x="40150" y="1105"/>
                  </a:lnTo>
                  <a:lnTo>
                    <a:pt x="40043" y="1212"/>
                  </a:lnTo>
                  <a:lnTo>
                    <a:pt x="39616" y="1639"/>
                  </a:lnTo>
                  <a:lnTo>
                    <a:pt x="39545" y="1675"/>
                  </a:lnTo>
                  <a:lnTo>
                    <a:pt x="39473" y="1604"/>
                  </a:lnTo>
                  <a:lnTo>
                    <a:pt x="39402" y="1461"/>
                  </a:lnTo>
                  <a:lnTo>
                    <a:pt x="39331" y="1283"/>
                  </a:lnTo>
                  <a:lnTo>
                    <a:pt x="39295" y="1212"/>
                  </a:lnTo>
                  <a:lnTo>
                    <a:pt x="39224" y="1140"/>
                  </a:lnTo>
                  <a:lnTo>
                    <a:pt x="39153" y="1069"/>
                  </a:lnTo>
                  <a:lnTo>
                    <a:pt x="39082" y="1069"/>
                  </a:lnTo>
                  <a:lnTo>
                    <a:pt x="38903" y="1034"/>
                  </a:lnTo>
                  <a:lnTo>
                    <a:pt x="38690" y="1140"/>
                  </a:lnTo>
                  <a:lnTo>
                    <a:pt x="38369" y="1390"/>
                  </a:lnTo>
                  <a:lnTo>
                    <a:pt x="38155" y="1568"/>
                  </a:lnTo>
                  <a:lnTo>
                    <a:pt x="38013" y="1675"/>
                  </a:lnTo>
                  <a:lnTo>
                    <a:pt x="37763" y="1675"/>
                  </a:lnTo>
                  <a:lnTo>
                    <a:pt x="37621" y="1746"/>
                  </a:lnTo>
                  <a:lnTo>
                    <a:pt x="37550" y="1782"/>
                  </a:lnTo>
                  <a:lnTo>
                    <a:pt x="37443" y="1782"/>
                  </a:lnTo>
                  <a:lnTo>
                    <a:pt x="37372" y="1746"/>
                  </a:lnTo>
                  <a:lnTo>
                    <a:pt x="37300" y="1604"/>
                  </a:lnTo>
                  <a:lnTo>
                    <a:pt x="37265" y="1425"/>
                  </a:lnTo>
                  <a:lnTo>
                    <a:pt x="37300" y="1212"/>
                  </a:lnTo>
                  <a:lnTo>
                    <a:pt x="37372" y="998"/>
                  </a:lnTo>
                  <a:lnTo>
                    <a:pt x="37407" y="927"/>
                  </a:lnTo>
                  <a:lnTo>
                    <a:pt x="37407" y="891"/>
                  </a:lnTo>
                  <a:lnTo>
                    <a:pt x="37372" y="855"/>
                  </a:lnTo>
                  <a:lnTo>
                    <a:pt x="37336" y="855"/>
                  </a:lnTo>
                  <a:lnTo>
                    <a:pt x="37193" y="927"/>
                  </a:lnTo>
                  <a:lnTo>
                    <a:pt x="37015" y="1069"/>
                  </a:lnTo>
                  <a:lnTo>
                    <a:pt x="36980" y="1105"/>
                  </a:lnTo>
                  <a:lnTo>
                    <a:pt x="36980" y="1105"/>
                  </a:lnTo>
                  <a:lnTo>
                    <a:pt x="37087" y="962"/>
                  </a:lnTo>
                  <a:lnTo>
                    <a:pt x="37122" y="891"/>
                  </a:lnTo>
                  <a:lnTo>
                    <a:pt x="37158" y="820"/>
                  </a:lnTo>
                  <a:lnTo>
                    <a:pt x="37122" y="713"/>
                  </a:lnTo>
                  <a:lnTo>
                    <a:pt x="37015" y="606"/>
                  </a:lnTo>
                  <a:lnTo>
                    <a:pt x="36837" y="535"/>
                  </a:lnTo>
                  <a:lnTo>
                    <a:pt x="36623" y="499"/>
                  </a:lnTo>
                  <a:lnTo>
                    <a:pt x="36445" y="535"/>
                  </a:lnTo>
                  <a:lnTo>
                    <a:pt x="36267" y="677"/>
                  </a:lnTo>
                  <a:lnTo>
                    <a:pt x="36125" y="855"/>
                  </a:lnTo>
                  <a:lnTo>
                    <a:pt x="35911" y="1247"/>
                  </a:lnTo>
                  <a:lnTo>
                    <a:pt x="35662" y="1604"/>
                  </a:lnTo>
                  <a:lnTo>
                    <a:pt x="35519" y="1746"/>
                  </a:lnTo>
                  <a:lnTo>
                    <a:pt x="35519" y="1710"/>
                  </a:lnTo>
                  <a:lnTo>
                    <a:pt x="35377" y="1675"/>
                  </a:lnTo>
                  <a:lnTo>
                    <a:pt x="35127" y="1604"/>
                  </a:lnTo>
                  <a:lnTo>
                    <a:pt x="34771" y="1425"/>
                  </a:lnTo>
                  <a:lnTo>
                    <a:pt x="34486" y="1247"/>
                  </a:lnTo>
                  <a:lnTo>
                    <a:pt x="34379" y="1176"/>
                  </a:lnTo>
                  <a:lnTo>
                    <a:pt x="34308" y="1034"/>
                  </a:lnTo>
                  <a:lnTo>
                    <a:pt x="34272" y="855"/>
                  </a:lnTo>
                  <a:lnTo>
                    <a:pt x="34237" y="713"/>
                  </a:lnTo>
                  <a:lnTo>
                    <a:pt x="34201" y="392"/>
                  </a:lnTo>
                  <a:lnTo>
                    <a:pt x="34165" y="285"/>
                  </a:lnTo>
                  <a:lnTo>
                    <a:pt x="34094" y="179"/>
                  </a:lnTo>
                  <a:lnTo>
                    <a:pt x="33916" y="72"/>
                  </a:lnTo>
                  <a:lnTo>
                    <a:pt x="337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3"/>
            <p:cNvSpPr/>
            <p:nvPr/>
          </p:nvSpPr>
          <p:spPr>
            <a:xfrm>
              <a:off x="3850500" y="2906025"/>
              <a:ext cx="1079475" cy="660875"/>
            </a:xfrm>
            <a:custGeom>
              <a:avLst/>
              <a:gdLst/>
              <a:ahLst/>
              <a:cxnLst/>
              <a:rect l="l" t="t" r="r" b="b"/>
              <a:pathLst>
                <a:path w="43179" h="26435" extrusionOk="0">
                  <a:moveTo>
                    <a:pt x="22623" y="5879"/>
                  </a:moveTo>
                  <a:lnTo>
                    <a:pt x="22694" y="6021"/>
                  </a:lnTo>
                  <a:lnTo>
                    <a:pt x="22765" y="6164"/>
                  </a:lnTo>
                  <a:lnTo>
                    <a:pt x="22944" y="6342"/>
                  </a:lnTo>
                  <a:lnTo>
                    <a:pt x="22730" y="6377"/>
                  </a:lnTo>
                  <a:lnTo>
                    <a:pt x="22623" y="6342"/>
                  </a:lnTo>
                  <a:lnTo>
                    <a:pt x="22587" y="6377"/>
                  </a:lnTo>
                  <a:lnTo>
                    <a:pt x="22623" y="5879"/>
                  </a:lnTo>
                  <a:close/>
                  <a:moveTo>
                    <a:pt x="8872" y="20378"/>
                  </a:moveTo>
                  <a:lnTo>
                    <a:pt x="8907" y="20449"/>
                  </a:lnTo>
                  <a:lnTo>
                    <a:pt x="8907" y="20521"/>
                  </a:lnTo>
                  <a:lnTo>
                    <a:pt x="8800" y="20521"/>
                  </a:lnTo>
                  <a:lnTo>
                    <a:pt x="8729" y="20449"/>
                  </a:lnTo>
                  <a:lnTo>
                    <a:pt x="8800" y="20449"/>
                  </a:lnTo>
                  <a:lnTo>
                    <a:pt x="8872" y="20378"/>
                  </a:lnTo>
                  <a:close/>
                  <a:moveTo>
                    <a:pt x="21625" y="1"/>
                  </a:moveTo>
                  <a:lnTo>
                    <a:pt x="21519" y="36"/>
                  </a:lnTo>
                  <a:lnTo>
                    <a:pt x="21412" y="72"/>
                  </a:lnTo>
                  <a:lnTo>
                    <a:pt x="21305" y="179"/>
                  </a:lnTo>
                  <a:lnTo>
                    <a:pt x="21020" y="321"/>
                  </a:lnTo>
                  <a:lnTo>
                    <a:pt x="20664" y="464"/>
                  </a:lnTo>
                  <a:lnTo>
                    <a:pt x="20343" y="535"/>
                  </a:lnTo>
                  <a:lnTo>
                    <a:pt x="20236" y="571"/>
                  </a:lnTo>
                  <a:lnTo>
                    <a:pt x="20165" y="606"/>
                  </a:lnTo>
                  <a:lnTo>
                    <a:pt x="20058" y="677"/>
                  </a:lnTo>
                  <a:lnTo>
                    <a:pt x="20022" y="749"/>
                  </a:lnTo>
                  <a:lnTo>
                    <a:pt x="19951" y="856"/>
                  </a:lnTo>
                  <a:lnTo>
                    <a:pt x="19951" y="998"/>
                  </a:lnTo>
                  <a:lnTo>
                    <a:pt x="19951" y="1141"/>
                  </a:lnTo>
                  <a:lnTo>
                    <a:pt x="19987" y="1247"/>
                  </a:lnTo>
                  <a:lnTo>
                    <a:pt x="20022" y="1390"/>
                  </a:lnTo>
                  <a:lnTo>
                    <a:pt x="20022" y="1497"/>
                  </a:lnTo>
                  <a:lnTo>
                    <a:pt x="19987" y="1568"/>
                  </a:lnTo>
                  <a:lnTo>
                    <a:pt x="19987" y="1604"/>
                  </a:lnTo>
                  <a:lnTo>
                    <a:pt x="19951" y="1604"/>
                  </a:lnTo>
                  <a:lnTo>
                    <a:pt x="19915" y="1497"/>
                  </a:lnTo>
                  <a:lnTo>
                    <a:pt x="19880" y="1426"/>
                  </a:lnTo>
                  <a:lnTo>
                    <a:pt x="19809" y="1354"/>
                  </a:lnTo>
                  <a:lnTo>
                    <a:pt x="19702" y="1319"/>
                  </a:lnTo>
                  <a:lnTo>
                    <a:pt x="19595" y="1283"/>
                  </a:lnTo>
                  <a:lnTo>
                    <a:pt x="19452" y="1247"/>
                  </a:lnTo>
                  <a:lnTo>
                    <a:pt x="19345" y="1247"/>
                  </a:lnTo>
                  <a:lnTo>
                    <a:pt x="19239" y="1319"/>
                  </a:lnTo>
                  <a:lnTo>
                    <a:pt x="19025" y="1461"/>
                  </a:lnTo>
                  <a:lnTo>
                    <a:pt x="18847" y="1675"/>
                  </a:lnTo>
                  <a:lnTo>
                    <a:pt x="18704" y="1889"/>
                  </a:lnTo>
                  <a:lnTo>
                    <a:pt x="18490" y="2245"/>
                  </a:lnTo>
                  <a:lnTo>
                    <a:pt x="18277" y="2031"/>
                  </a:lnTo>
                  <a:lnTo>
                    <a:pt x="18205" y="1924"/>
                  </a:lnTo>
                  <a:lnTo>
                    <a:pt x="18134" y="1889"/>
                  </a:lnTo>
                  <a:lnTo>
                    <a:pt x="18027" y="1853"/>
                  </a:lnTo>
                  <a:lnTo>
                    <a:pt x="17885" y="1853"/>
                  </a:lnTo>
                  <a:lnTo>
                    <a:pt x="17814" y="1889"/>
                  </a:lnTo>
                  <a:lnTo>
                    <a:pt x="17742" y="1924"/>
                  </a:lnTo>
                  <a:lnTo>
                    <a:pt x="17707" y="1996"/>
                  </a:lnTo>
                  <a:lnTo>
                    <a:pt x="17635" y="2209"/>
                  </a:lnTo>
                  <a:lnTo>
                    <a:pt x="17315" y="2281"/>
                  </a:lnTo>
                  <a:lnTo>
                    <a:pt x="16353" y="2494"/>
                  </a:lnTo>
                  <a:lnTo>
                    <a:pt x="16175" y="2530"/>
                  </a:lnTo>
                  <a:lnTo>
                    <a:pt x="16068" y="2601"/>
                  </a:lnTo>
                  <a:lnTo>
                    <a:pt x="15961" y="2708"/>
                  </a:lnTo>
                  <a:lnTo>
                    <a:pt x="15854" y="2815"/>
                  </a:lnTo>
                  <a:lnTo>
                    <a:pt x="15712" y="2708"/>
                  </a:lnTo>
                  <a:lnTo>
                    <a:pt x="15569" y="2672"/>
                  </a:lnTo>
                  <a:lnTo>
                    <a:pt x="15498" y="2708"/>
                  </a:lnTo>
                  <a:lnTo>
                    <a:pt x="15391" y="2744"/>
                  </a:lnTo>
                  <a:lnTo>
                    <a:pt x="15320" y="2815"/>
                  </a:lnTo>
                  <a:lnTo>
                    <a:pt x="15213" y="2957"/>
                  </a:lnTo>
                  <a:lnTo>
                    <a:pt x="14999" y="3349"/>
                  </a:lnTo>
                  <a:lnTo>
                    <a:pt x="14785" y="3670"/>
                  </a:lnTo>
                  <a:lnTo>
                    <a:pt x="14679" y="3812"/>
                  </a:lnTo>
                  <a:lnTo>
                    <a:pt x="14607" y="3991"/>
                  </a:lnTo>
                  <a:lnTo>
                    <a:pt x="14572" y="4204"/>
                  </a:lnTo>
                  <a:lnTo>
                    <a:pt x="14572" y="4382"/>
                  </a:lnTo>
                  <a:lnTo>
                    <a:pt x="14500" y="4347"/>
                  </a:lnTo>
                  <a:lnTo>
                    <a:pt x="14394" y="4311"/>
                  </a:lnTo>
                  <a:lnTo>
                    <a:pt x="14215" y="4311"/>
                  </a:lnTo>
                  <a:lnTo>
                    <a:pt x="14109" y="4347"/>
                  </a:lnTo>
                  <a:lnTo>
                    <a:pt x="14037" y="4382"/>
                  </a:lnTo>
                  <a:lnTo>
                    <a:pt x="14002" y="4454"/>
                  </a:lnTo>
                  <a:lnTo>
                    <a:pt x="13966" y="4561"/>
                  </a:lnTo>
                  <a:lnTo>
                    <a:pt x="13895" y="4525"/>
                  </a:lnTo>
                  <a:lnTo>
                    <a:pt x="13717" y="4382"/>
                  </a:lnTo>
                  <a:lnTo>
                    <a:pt x="13503" y="4169"/>
                  </a:lnTo>
                  <a:lnTo>
                    <a:pt x="13254" y="4062"/>
                  </a:lnTo>
                  <a:lnTo>
                    <a:pt x="13147" y="4026"/>
                  </a:lnTo>
                  <a:lnTo>
                    <a:pt x="13040" y="4026"/>
                  </a:lnTo>
                  <a:lnTo>
                    <a:pt x="12969" y="4062"/>
                  </a:lnTo>
                  <a:lnTo>
                    <a:pt x="12897" y="4133"/>
                  </a:lnTo>
                  <a:lnTo>
                    <a:pt x="12826" y="4169"/>
                  </a:lnTo>
                  <a:lnTo>
                    <a:pt x="12684" y="4204"/>
                  </a:lnTo>
                  <a:lnTo>
                    <a:pt x="12541" y="4240"/>
                  </a:lnTo>
                  <a:lnTo>
                    <a:pt x="12363" y="4276"/>
                  </a:lnTo>
                  <a:lnTo>
                    <a:pt x="12220" y="4276"/>
                  </a:lnTo>
                  <a:lnTo>
                    <a:pt x="12114" y="4311"/>
                  </a:lnTo>
                  <a:lnTo>
                    <a:pt x="12007" y="4382"/>
                  </a:lnTo>
                  <a:lnTo>
                    <a:pt x="11935" y="4454"/>
                  </a:lnTo>
                  <a:lnTo>
                    <a:pt x="11864" y="4596"/>
                  </a:lnTo>
                  <a:lnTo>
                    <a:pt x="11793" y="4739"/>
                  </a:lnTo>
                  <a:lnTo>
                    <a:pt x="11757" y="4917"/>
                  </a:lnTo>
                  <a:lnTo>
                    <a:pt x="11793" y="5095"/>
                  </a:lnTo>
                  <a:lnTo>
                    <a:pt x="11793" y="5309"/>
                  </a:lnTo>
                  <a:lnTo>
                    <a:pt x="11686" y="5487"/>
                  </a:lnTo>
                  <a:lnTo>
                    <a:pt x="11544" y="5665"/>
                  </a:lnTo>
                  <a:lnTo>
                    <a:pt x="11365" y="5772"/>
                  </a:lnTo>
                  <a:lnTo>
                    <a:pt x="11187" y="5843"/>
                  </a:lnTo>
                  <a:lnTo>
                    <a:pt x="11080" y="5950"/>
                  </a:lnTo>
                  <a:lnTo>
                    <a:pt x="11045" y="6057"/>
                  </a:lnTo>
                  <a:lnTo>
                    <a:pt x="11009" y="6164"/>
                  </a:lnTo>
                  <a:lnTo>
                    <a:pt x="11045" y="6306"/>
                  </a:lnTo>
                  <a:lnTo>
                    <a:pt x="11116" y="6484"/>
                  </a:lnTo>
                  <a:lnTo>
                    <a:pt x="11223" y="6627"/>
                  </a:lnTo>
                  <a:lnTo>
                    <a:pt x="11401" y="6769"/>
                  </a:lnTo>
                  <a:lnTo>
                    <a:pt x="11615" y="6912"/>
                  </a:lnTo>
                  <a:lnTo>
                    <a:pt x="11686" y="6983"/>
                  </a:lnTo>
                  <a:lnTo>
                    <a:pt x="11615" y="7019"/>
                  </a:lnTo>
                  <a:lnTo>
                    <a:pt x="11472" y="7090"/>
                  </a:lnTo>
                  <a:lnTo>
                    <a:pt x="11330" y="7161"/>
                  </a:lnTo>
                  <a:lnTo>
                    <a:pt x="11259" y="7232"/>
                  </a:lnTo>
                  <a:lnTo>
                    <a:pt x="11187" y="7375"/>
                  </a:lnTo>
                  <a:lnTo>
                    <a:pt x="11152" y="7517"/>
                  </a:lnTo>
                  <a:lnTo>
                    <a:pt x="11152" y="7660"/>
                  </a:lnTo>
                  <a:lnTo>
                    <a:pt x="11187" y="7802"/>
                  </a:lnTo>
                  <a:lnTo>
                    <a:pt x="11259" y="7981"/>
                  </a:lnTo>
                  <a:lnTo>
                    <a:pt x="11365" y="8194"/>
                  </a:lnTo>
                  <a:lnTo>
                    <a:pt x="11472" y="8444"/>
                  </a:lnTo>
                  <a:lnTo>
                    <a:pt x="11579" y="8693"/>
                  </a:lnTo>
                  <a:lnTo>
                    <a:pt x="11615" y="8907"/>
                  </a:lnTo>
                  <a:lnTo>
                    <a:pt x="11472" y="8871"/>
                  </a:lnTo>
                  <a:lnTo>
                    <a:pt x="11330" y="8871"/>
                  </a:lnTo>
                  <a:lnTo>
                    <a:pt x="11152" y="8907"/>
                  </a:lnTo>
                  <a:lnTo>
                    <a:pt x="11045" y="8978"/>
                  </a:lnTo>
                  <a:lnTo>
                    <a:pt x="11009" y="9014"/>
                  </a:lnTo>
                  <a:lnTo>
                    <a:pt x="10902" y="8943"/>
                  </a:lnTo>
                  <a:lnTo>
                    <a:pt x="10795" y="8907"/>
                  </a:lnTo>
                  <a:lnTo>
                    <a:pt x="10653" y="8907"/>
                  </a:lnTo>
                  <a:lnTo>
                    <a:pt x="10582" y="8943"/>
                  </a:lnTo>
                  <a:lnTo>
                    <a:pt x="10475" y="9085"/>
                  </a:lnTo>
                  <a:lnTo>
                    <a:pt x="10368" y="9228"/>
                  </a:lnTo>
                  <a:lnTo>
                    <a:pt x="10297" y="9441"/>
                  </a:lnTo>
                  <a:lnTo>
                    <a:pt x="10261" y="9584"/>
                  </a:lnTo>
                  <a:lnTo>
                    <a:pt x="10190" y="9691"/>
                  </a:lnTo>
                  <a:lnTo>
                    <a:pt x="10083" y="9798"/>
                  </a:lnTo>
                  <a:lnTo>
                    <a:pt x="9940" y="9869"/>
                  </a:lnTo>
                  <a:lnTo>
                    <a:pt x="9727" y="9976"/>
                  </a:lnTo>
                  <a:lnTo>
                    <a:pt x="9477" y="10118"/>
                  </a:lnTo>
                  <a:lnTo>
                    <a:pt x="9406" y="10154"/>
                  </a:lnTo>
                  <a:lnTo>
                    <a:pt x="9370" y="10225"/>
                  </a:lnTo>
                  <a:lnTo>
                    <a:pt x="9299" y="10296"/>
                  </a:lnTo>
                  <a:lnTo>
                    <a:pt x="9228" y="10474"/>
                  </a:lnTo>
                  <a:lnTo>
                    <a:pt x="9228" y="10546"/>
                  </a:lnTo>
                  <a:lnTo>
                    <a:pt x="9264" y="10617"/>
                  </a:lnTo>
                  <a:lnTo>
                    <a:pt x="9299" y="10688"/>
                  </a:lnTo>
                  <a:lnTo>
                    <a:pt x="9370" y="10688"/>
                  </a:lnTo>
                  <a:lnTo>
                    <a:pt x="9299" y="10973"/>
                  </a:lnTo>
                  <a:lnTo>
                    <a:pt x="9228" y="11116"/>
                  </a:lnTo>
                  <a:lnTo>
                    <a:pt x="8658" y="11508"/>
                  </a:lnTo>
                  <a:lnTo>
                    <a:pt x="8587" y="11579"/>
                  </a:lnTo>
                  <a:lnTo>
                    <a:pt x="8515" y="11686"/>
                  </a:lnTo>
                  <a:lnTo>
                    <a:pt x="8409" y="11899"/>
                  </a:lnTo>
                  <a:lnTo>
                    <a:pt x="8409" y="12184"/>
                  </a:lnTo>
                  <a:lnTo>
                    <a:pt x="8444" y="12469"/>
                  </a:lnTo>
                  <a:lnTo>
                    <a:pt x="8551" y="12790"/>
                  </a:lnTo>
                  <a:lnTo>
                    <a:pt x="8480" y="12897"/>
                  </a:lnTo>
                  <a:lnTo>
                    <a:pt x="8444" y="13004"/>
                  </a:lnTo>
                  <a:lnTo>
                    <a:pt x="8409" y="13218"/>
                  </a:lnTo>
                  <a:lnTo>
                    <a:pt x="8373" y="13360"/>
                  </a:lnTo>
                  <a:lnTo>
                    <a:pt x="8302" y="13289"/>
                  </a:lnTo>
                  <a:lnTo>
                    <a:pt x="8088" y="13075"/>
                  </a:lnTo>
                  <a:lnTo>
                    <a:pt x="7981" y="13004"/>
                  </a:lnTo>
                  <a:lnTo>
                    <a:pt x="7767" y="13004"/>
                  </a:lnTo>
                  <a:lnTo>
                    <a:pt x="7696" y="13039"/>
                  </a:lnTo>
                  <a:lnTo>
                    <a:pt x="7625" y="13111"/>
                  </a:lnTo>
                  <a:lnTo>
                    <a:pt x="7589" y="13182"/>
                  </a:lnTo>
                  <a:lnTo>
                    <a:pt x="7589" y="13289"/>
                  </a:lnTo>
                  <a:lnTo>
                    <a:pt x="7518" y="13218"/>
                  </a:lnTo>
                  <a:lnTo>
                    <a:pt x="7482" y="13182"/>
                  </a:lnTo>
                  <a:lnTo>
                    <a:pt x="7375" y="13146"/>
                  </a:lnTo>
                  <a:lnTo>
                    <a:pt x="7269" y="13182"/>
                  </a:lnTo>
                  <a:lnTo>
                    <a:pt x="7162" y="13253"/>
                  </a:lnTo>
                  <a:lnTo>
                    <a:pt x="7090" y="13360"/>
                  </a:lnTo>
                  <a:lnTo>
                    <a:pt x="7019" y="13538"/>
                  </a:lnTo>
                  <a:lnTo>
                    <a:pt x="6912" y="13788"/>
                  </a:lnTo>
                  <a:lnTo>
                    <a:pt x="6805" y="13966"/>
                  </a:lnTo>
                  <a:lnTo>
                    <a:pt x="6663" y="14144"/>
                  </a:lnTo>
                  <a:lnTo>
                    <a:pt x="6556" y="14144"/>
                  </a:lnTo>
                  <a:lnTo>
                    <a:pt x="6449" y="14073"/>
                  </a:lnTo>
                  <a:lnTo>
                    <a:pt x="6342" y="14001"/>
                  </a:lnTo>
                  <a:lnTo>
                    <a:pt x="6235" y="13966"/>
                  </a:lnTo>
                  <a:lnTo>
                    <a:pt x="6128" y="13966"/>
                  </a:lnTo>
                  <a:lnTo>
                    <a:pt x="6057" y="14037"/>
                  </a:lnTo>
                  <a:lnTo>
                    <a:pt x="6022" y="14108"/>
                  </a:lnTo>
                  <a:lnTo>
                    <a:pt x="6022" y="14179"/>
                  </a:lnTo>
                  <a:lnTo>
                    <a:pt x="6022" y="14322"/>
                  </a:lnTo>
                  <a:lnTo>
                    <a:pt x="6057" y="14643"/>
                  </a:lnTo>
                  <a:lnTo>
                    <a:pt x="5986" y="14928"/>
                  </a:lnTo>
                  <a:lnTo>
                    <a:pt x="5879" y="15213"/>
                  </a:lnTo>
                  <a:lnTo>
                    <a:pt x="5737" y="15391"/>
                  </a:lnTo>
                  <a:lnTo>
                    <a:pt x="5665" y="15355"/>
                  </a:lnTo>
                  <a:lnTo>
                    <a:pt x="5523" y="15284"/>
                  </a:lnTo>
                  <a:lnTo>
                    <a:pt x="5345" y="15213"/>
                  </a:lnTo>
                  <a:lnTo>
                    <a:pt x="5167" y="15034"/>
                  </a:lnTo>
                  <a:lnTo>
                    <a:pt x="4739" y="14643"/>
                  </a:lnTo>
                  <a:lnTo>
                    <a:pt x="4525" y="14429"/>
                  </a:lnTo>
                  <a:lnTo>
                    <a:pt x="4490" y="14358"/>
                  </a:lnTo>
                  <a:lnTo>
                    <a:pt x="4418" y="14322"/>
                  </a:lnTo>
                  <a:lnTo>
                    <a:pt x="4312" y="14322"/>
                  </a:lnTo>
                  <a:lnTo>
                    <a:pt x="4169" y="14358"/>
                  </a:lnTo>
                  <a:lnTo>
                    <a:pt x="3991" y="14429"/>
                  </a:lnTo>
                  <a:lnTo>
                    <a:pt x="3777" y="14571"/>
                  </a:lnTo>
                  <a:lnTo>
                    <a:pt x="3350" y="14856"/>
                  </a:lnTo>
                  <a:lnTo>
                    <a:pt x="3065" y="15106"/>
                  </a:lnTo>
                  <a:lnTo>
                    <a:pt x="2744" y="15462"/>
                  </a:lnTo>
                  <a:lnTo>
                    <a:pt x="2566" y="15640"/>
                  </a:lnTo>
                  <a:lnTo>
                    <a:pt x="2459" y="15854"/>
                  </a:lnTo>
                  <a:lnTo>
                    <a:pt x="2317" y="16032"/>
                  </a:lnTo>
                  <a:lnTo>
                    <a:pt x="2067" y="16281"/>
                  </a:lnTo>
                  <a:lnTo>
                    <a:pt x="1960" y="16424"/>
                  </a:lnTo>
                  <a:lnTo>
                    <a:pt x="1889" y="16531"/>
                  </a:lnTo>
                  <a:lnTo>
                    <a:pt x="1889" y="16602"/>
                  </a:lnTo>
                  <a:lnTo>
                    <a:pt x="1889" y="16673"/>
                  </a:lnTo>
                  <a:lnTo>
                    <a:pt x="1960" y="16780"/>
                  </a:lnTo>
                  <a:lnTo>
                    <a:pt x="2067" y="16851"/>
                  </a:lnTo>
                  <a:lnTo>
                    <a:pt x="1960" y="16994"/>
                  </a:lnTo>
                  <a:lnTo>
                    <a:pt x="1925" y="17101"/>
                  </a:lnTo>
                  <a:lnTo>
                    <a:pt x="1889" y="17172"/>
                  </a:lnTo>
                  <a:lnTo>
                    <a:pt x="1889" y="17243"/>
                  </a:lnTo>
                  <a:lnTo>
                    <a:pt x="1818" y="17421"/>
                  </a:lnTo>
                  <a:lnTo>
                    <a:pt x="1818" y="17493"/>
                  </a:lnTo>
                  <a:lnTo>
                    <a:pt x="1818" y="17528"/>
                  </a:lnTo>
                  <a:lnTo>
                    <a:pt x="1818" y="17564"/>
                  </a:lnTo>
                  <a:lnTo>
                    <a:pt x="1782" y="17528"/>
                  </a:lnTo>
                  <a:lnTo>
                    <a:pt x="1533" y="17314"/>
                  </a:lnTo>
                  <a:lnTo>
                    <a:pt x="1355" y="17208"/>
                  </a:lnTo>
                  <a:lnTo>
                    <a:pt x="1177" y="17172"/>
                  </a:lnTo>
                  <a:lnTo>
                    <a:pt x="1034" y="17243"/>
                  </a:lnTo>
                  <a:lnTo>
                    <a:pt x="892" y="17350"/>
                  </a:lnTo>
                  <a:lnTo>
                    <a:pt x="820" y="17528"/>
                  </a:lnTo>
                  <a:lnTo>
                    <a:pt x="713" y="17706"/>
                  </a:lnTo>
                  <a:lnTo>
                    <a:pt x="678" y="17920"/>
                  </a:lnTo>
                  <a:lnTo>
                    <a:pt x="678" y="18063"/>
                  </a:lnTo>
                  <a:lnTo>
                    <a:pt x="642" y="18241"/>
                  </a:lnTo>
                  <a:lnTo>
                    <a:pt x="607" y="18419"/>
                  </a:lnTo>
                  <a:lnTo>
                    <a:pt x="571" y="18597"/>
                  </a:lnTo>
                  <a:lnTo>
                    <a:pt x="464" y="18739"/>
                  </a:lnTo>
                  <a:lnTo>
                    <a:pt x="179" y="19131"/>
                  </a:lnTo>
                  <a:lnTo>
                    <a:pt x="179" y="19203"/>
                  </a:lnTo>
                  <a:lnTo>
                    <a:pt x="250" y="19309"/>
                  </a:lnTo>
                  <a:lnTo>
                    <a:pt x="535" y="19594"/>
                  </a:lnTo>
                  <a:lnTo>
                    <a:pt x="678" y="19773"/>
                  </a:lnTo>
                  <a:lnTo>
                    <a:pt x="785" y="19951"/>
                  </a:lnTo>
                  <a:lnTo>
                    <a:pt x="820" y="20093"/>
                  </a:lnTo>
                  <a:lnTo>
                    <a:pt x="820" y="20164"/>
                  </a:lnTo>
                  <a:lnTo>
                    <a:pt x="785" y="20236"/>
                  </a:lnTo>
                  <a:lnTo>
                    <a:pt x="571" y="20414"/>
                  </a:lnTo>
                  <a:lnTo>
                    <a:pt x="286" y="20592"/>
                  </a:lnTo>
                  <a:lnTo>
                    <a:pt x="179" y="20663"/>
                  </a:lnTo>
                  <a:lnTo>
                    <a:pt x="108" y="20770"/>
                  </a:lnTo>
                  <a:lnTo>
                    <a:pt x="37" y="20877"/>
                  </a:lnTo>
                  <a:lnTo>
                    <a:pt x="1" y="20984"/>
                  </a:lnTo>
                  <a:lnTo>
                    <a:pt x="1" y="21162"/>
                  </a:lnTo>
                  <a:lnTo>
                    <a:pt x="37" y="21233"/>
                  </a:lnTo>
                  <a:lnTo>
                    <a:pt x="72" y="21269"/>
                  </a:lnTo>
                  <a:lnTo>
                    <a:pt x="607" y="21340"/>
                  </a:lnTo>
                  <a:lnTo>
                    <a:pt x="713" y="21376"/>
                  </a:lnTo>
                  <a:lnTo>
                    <a:pt x="785" y="21411"/>
                  </a:lnTo>
                  <a:lnTo>
                    <a:pt x="963" y="21554"/>
                  </a:lnTo>
                  <a:lnTo>
                    <a:pt x="1105" y="21768"/>
                  </a:lnTo>
                  <a:lnTo>
                    <a:pt x="1177" y="22017"/>
                  </a:lnTo>
                  <a:lnTo>
                    <a:pt x="1248" y="22124"/>
                  </a:lnTo>
                  <a:lnTo>
                    <a:pt x="1283" y="22231"/>
                  </a:lnTo>
                  <a:lnTo>
                    <a:pt x="1462" y="22444"/>
                  </a:lnTo>
                  <a:lnTo>
                    <a:pt x="1675" y="22587"/>
                  </a:lnTo>
                  <a:lnTo>
                    <a:pt x="1782" y="22623"/>
                  </a:lnTo>
                  <a:lnTo>
                    <a:pt x="1889" y="22658"/>
                  </a:lnTo>
                  <a:lnTo>
                    <a:pt x="2210" y="22694"/>
                  </a:lnTo>
                  <a:lnTo>
                    <a:pt x="2459" y="22801"/>
                  </a:lnTo>
                  <a:lnTo>
                    <a:pt x="2423" y="22908"/>
                  </a:lnTo>
                  <a:lnTo>
                    <a:pt x="2423" y="22943"/>
                  </a:lnTo>
                  <a:lnTo>
                    <a:pt x="2566" y="23086"/>
                  </a:lnTo>
                  <a:lnTo>
                    <a:pt x="3136" y="23371"/>
                  </a:lnTo>
                  <a:lnTo>
                    <a:pt x="3278" y="23478"/>
                  </a:lnTo>
                  <a:lnTo>
                    <a:pt x="2958" y="23335"/>
                  </a:lnTo>
                  <a:lnTo>
                    <a:pt x="2815" y="23299"/>
                  </a:lnTo>
                  <a:lnTo>
                    <a:pt x="2673" y="23264"/>
                  </a:lnTo>
                  <a:lnTo>
                    <a:pt x="2530" y="23299"/>
                  </a:lnTo>
                  <a:lnTo>
                    <a:pt x="2423" y="23335"/>
                  </a:lnTo>
                  <a:lnTo>
                    <a:pt x="2281" y="23406"/>
                  </a:lnTo>
                  <a:lnTo>
                    <a:pt x="2210" y="23478"/>
                  </a:lnTo>
                  <a:lnTo>
                    <a:pt x="2103" y="23620"/>
                  </a:lnTo>
                  <a:lnTo>
                    <a:pt x="2067" y="23727"/>
                  </a:lnTo>
                  <a:lnTo>
                    <a:pt x="2032" y="23905"/>
                  </a:lnTo>
                  <a:lnTo>
                    <a:pt x="1996" y="24048"/>
                  </a:lnTo>
                  <a:lnTo>
                    <a:pt x="2032" y="24154"/>
                  </a:lnTo>
                  <a:lnTo>
                    <a:pt x="2067" y="24297"/>
                  </a:lnTo>
                  <a:lnTo>
                    <a:pt x="2138" y="24404"/>
                  </a:lnTo>
                  <a:lnTo>
                    <a:pt x="2210" y="24475"/>
                  </a:lnTo>
                  <a:lnTo>
                    <a:pt x="2352" y="24546"/>
                  </a:lnTo>
                  <a:lnTo>
                    <a:pt x="2495" y="24618"/>
                  </a:lnTo>
                  <a:lnTo>
                    <a:pt x="2459" y="24618"/>
                  </a:lnTo>
                  <a:lnTo>
                    <a:pt x="2388" y="24689"/>
                  </a:lnTo>
                  <a:lnTo>
                    <a:pt x="2317" y="24903"/>
                  </a:lnTo>
                  <a:lnTo>
                    <a:pt x="2245" y="25116"/>
                  </a:lnTo>
                  <a:lnTo>
                    <a:pt x="2245" y="25259"/>
                  </a:lnTo>
                  <a:lnTo>
                    <a:pt x="2317" y="25401"/>
                  </a:lnTo>
                  <a:lnTo>
                    <a:pt x="2423" y="25473"/>
                  </a:lnTo>
                  <a:lnTo>
                    <a:pt x="2673" y="25544"/>
                  </a:lnTo>
                  <a:lnTo>
                    <a:pt x="3563" y="26007"/>
                  </a:lnTo>
                  <a:lnTo>
                    <a:pt x="4062" y="26221"/>
                  </a:lnTo>
                  <a:lnTo>
                    <a:pt x="4276" y="26256"/>
                  </a:lnTo>
                  <a:lnTo>
                    <a:pt x="4597" y="26256"/>
                  </a:lnTo>
                  <a:lnTo>
                    <a:pt x="4703" y="26221"/>
                  </a:lnTo>
                  <a:lnTo>
                    <a:pt x="4739" y="26185"/>
                  </a:lnTo>
                  <a:lnTo>
                    <a:pt x="4739" y="26114"/>
                  </a:lnTo>
                  <a:lnTo>
                    <a:pt x="4775" y="26007"/>
                  </a:lnTo>
                  <a:lnTo>
                    <a:pt x="4810" y="25936"/>
                  </a:lnTo>
                  <a:lnTo>
                    <a:pt x="4882" y="25864"/>
                  </a:lnTo>
                  <a:lnTo>
                    <a:pt x="5024" y="25758"/>
                  </a:lnTo>
                  <a:lnTo>
                    <a:pt x="5167" y="25686"/>
                  </a:lnTo>
                  <a:lnTo>
                    <a:pt x="5487" y="25579"/>
                  </a:lnTo>
                  <a:lnTo>
                    <a:pt x="5772" y="25437"/>
                  </a:lnTo>
                  <a:lnTo>
                    <a:pt x="5879" y="25366"/>
                  </a:lnTo>
                  <a:lnTo>
                    <a:pt x="5950" y="25259"/>
                  </a:lnTo>
                  <a:lnTo>
                    <a:pt x="6093" y="25045"/>
                  </a:lnTo>
                  <a:lnTo>
                    <a:pt x="6271" y="24867"/>
                  </a:lnTo>
                  <a:lnTo>
                    <a:pt x="6378" y="24760"/>
                  </a:lnTo>
                  <a:lnTo>
                    <a:pt x="6841" y="24582"/>
                  </a:lnTo>
                  <a:lnTo>
                    <a:pt x="7055" y="24475"/>
                  </a:lnTo>
                  <a:lnTo>
                    <a:pt x="7162" y="24404"/>
                  </a:lnTo>
                  <a:lnTo>
                    <a:pt x="7197" y="24297"/>
                  </a:lnTo>
                  <a:lnTo>
                    <a:pt x="7233" y="24083"/>
                  </a:lnTo>
                  <a:lnTo>
                    <a:pt x="7269" y="23941"/>
                  </a:lnTo>
                  <a:lnTo>
                    <a:pt x="7269" y="23798"/>
                  </a:lnTo>
                  <a:lnTo>
                    <a:pt x="7233" y="23478"/>
                  </a:lnTo>
                  <a:lnTo>
                    <a:pt x="7269" y="23335"/>
                  </a:lnTo>
                  <a:lnTo>
                    <a:pt x="7304" y="23193"/>
                  </a:lnTo>
                  <a:lnTo>
                    <a:pt x="7375" y="23086"/>
                  </a:lnTo>
                  <a:lnTo>
                    <a:pt x="7482" y="23014"/>
                  </a:lnTo>
                  <a:lnTo>
                    <a:pt x="7554" y="23014"/>
                  </a:lnTo>
                  <a:lnTo>
                    <a:pt x="7660" y="23050"/>
                  </a:lnTo>
                  <a:lnTo>
                    <a:pt x="7874" y="23157"/>
                  </a:lnTo>
                  <a:lnTo>
                    <a:pt x="8088" y="23299"/>
                  </a:lnTo>
                  <a:lnTo>
                    <a:pt x="8266" y="23371"/>
                  </a:lnTo>
                  <a:lnTo>
                    <a:pt x="8266" y="22694"/>
                  </a:lnTo>
                  <a:lnTo>
                    <a:pt x="8302" y="22338"/>
                  </a:lnTo>
                  <a:lnTo>
                    <a:pt x="8337" y="22195"/>
                  </a:lnTo>
                  <a:lnTo>
                    <a:pt x="8409" y="22053"/>
                  </a:lnTo>
                  <a:lnTo>
                    <a:pt x="8551" y="22124"/>
                  </a:lnTo>
                  <a:lnTo>
                    <a:pt x="8694" y="22231"/>
                  </a:lnTo>
                  <a:lnTo>
                    <a:pt x="8872" y="22444"/>
                  </a:lnTo>
                  <a:lnTo>
                    <a:pt x="8979" y="22516"/>
                  </a:lnTo>
                  <a:lnTo>
                    <a:pt x="9050" y="22516"/>
                  </a:lnTo>
                  <a:lnTo>
                    <a:pt x="9157" y="22480"/>
                  </a:lnTo>
                  <a:lnTo>
                    <a:pt x="9264" y="22338"/>
                  </a:lnTo>
                  <a:lnTo>
                    <a:pt x="9335" y="22195"/>
                  </a:lnTo>
                  <a:lnTo>
                    <a:pt x="9370" y="22017"/>
                  </a:lnTo>
                  <a:lnTo>
                    <a:pt x="9370" y="21874"/>
                  </a:lnTo>
                  <a:lnTo>
                    <a:pt x="9335" y="21696"/>
                  </a:lnTo>
                  <a:lnTo>
                    <a:pt x="9228" y="21340"/>
                  </a:lnTo>
                  <a:lnTo>
                    <a:pt x="9192" y="21019"/>
                  </a:lnTo>
                  <a:lnTo>
                    <a:pt x="9228" y="21055"/>
                  </a:lnTo>
                  <a:lnTo>
                    <a:pt x="9370" y="21126"/>
                  </a:lnTo>
                  <a:lnTo>
                    <a:pt x="9513" y="21198"/>
                  </a:lnTo>
                  <a:lnTo>
                    <a:pt x="9655" y="21233"/>
                  </a:lnTo>
                  <a:lnTo>
                    <a:pt x="9798" y="21269"/>
                  </a:lnTo>
                  <a:lnTo>
                    <a:pt x="9940" y="21269"/>
                  </a:lnTo>
                  <a:lnTo>
                    <a:pt x="10047" y="21233"/>
                  </a:lnTo>
                  <a:lnTo>
                    <a:pt x="10154" y="21162"/>
                  </a:lnTo>
                  <a:lnTo>
                    <a:pt x="10261" y="21091"/>
                  </a:lnTo>
                  <a:lnTo>
                    <a:pt x="10297" y="21233"/>
                  </a:lnTo>
                  <a:lnTo>
                    <a:pt x="10404" y="21304"/>
                  </a:lnTo>
                  <a:lnTo>
                    <a:pt x="10546" y="21411"/>
                  </a:lnTo>
                  <a:lnTo>
                    <a:pt x="10689" y="21447"/>
                  </a:lnTo>
                  <a:lnTo>
                    <a:pt x="10902" y="21411"/>
                  </a:lnTo>
                  <a:lnTo>
                    <a:pt x="11116" y="21340"/>
                  </a:lnTo>
                  <a:lnTo>
                    <a:pt x="11259" y="21269"/>
                  </a:lnTo>
                  <a:lnTo>
                    <a:pt x="11365" y="21162"/>
                  </a:lnTo>
                  <a:lnTo>
                    <a:pt x="11615" y="20913"/>
                  </a:lnTo>
                  <a:lnTo>
                    <a:pt x="11793" y="20592"/>
                  </a:lnTo>
                  <a:lnTo>
                    <a:pt x="11864" y="20449"/>
                  </a:lnTo>
                  <a:lnTo>
                    <a:pt x="11864" y="20271"/>
                  </a:lnTo>
                  <a:lnTo>
                    <a:pt x="11935" y="20058"/>
                  </a:lnTo>
                  <a:lnTo>
                    <a:pt x="12042" y="19879"/>
                  </a:lnTo>
                  <a:lnTo>
                    <a:pt x="12149" y="19737"/>
                  </a:lnTo>
                  <a:lnTo>
                    <a:pt x="12256" y="19666"/>
                  </a:lnTo>
                  <a:lnTo>
                    <a:pt x="12399" y="19594"/>
                  </a:lnTo>
                  <a:lnTo>
                    <a:pt x="12541" y="19523"/>
                  </a:lnTo>
                  <a:lnTo>
                    <a:pt x="12612" y="19416"/>
                  </a:lnTo>
                  <a:lnTo>
                    <a:pt x="12719" y="19309"/>
                  </a:lnTo>
                  <a:lnTo>
                    <a:pt x="12826" y="19594"/>
                  </a:lnTo>
                  <a:lnTo>
                    <a:pt x="12862" y="19737"/>
                  </a:lnTo>
                  <a:lnTo>
                    <a:pt x="12862" y="19808"/>
                  </a:lnTo>
                  <a:lnTo>
                    <a:pt x="12969" y="19915"/>
                  </a:lnTo>
                  <a:lnTo>
                    <a:pt x="13147" y="19915"/>
                  </a:lnTo>
                  <a:lnTo>
                    <a:pt x="13218" y="19808"/>
                  </a:lnTo>
                  <a:lnTo>
                    <a:pt x="13254" y="19594"/>
                  </a:lnTo>
                  <a:lnTo>
                    <a:pt x="13325" y="19238"/>
                  </a:lnTo>
                  <a:lnTo>
                    <a:pt x="13396" y="18846"/>
                  </a:lnTo>
                  <a:lnTo>
                    <a:pt x="13467" y="18668"/>
                  </a:lnTo>
                  <a:lnTo>
                    <a:pt x="13645" y="18668"/>
                  </a:lnTo>
                  <a:lnTo>
                    <a:pt x="13859" y="18704"/>
                  </a:lnTo>
                  <a:lnTo>
                    <a:pt x="14180" y="18846"/>
                  </a:lnTo>
                  <a:lnTo>
                    <a:pt x="14180" y="19060"/>
                  </a:lnTo>
                  <a:lnTo>
                    <a:pt x="14073" y="19381"/>
                  </a:lnTo>
                  <a:lnTo>
                    <a:pt x="14037" y="19559"/>
                  </a:lnTo>
                  <a:lnTo>
                    <a:pt x="14037" y="19701"/>
                  </a:lnTo>
                  <a:lnTo>
                    <a:pt x="14073" y="19844"/>
                  </a:lnTo>
                  <a:lnTo>
                    <a:pt x="14144" y="19986"/>
                  </a:lnTo>
                  <a:lnTo>
                    <a:pt x="14215" y="20058"/>
                  </a:lnTo>
                  <a:lnTo>
                    <a:pt x="14287" y="20129"/>
                  </a:lnTo>
                  <a:lnTo>
                    <a:pt x="14429" y="20164"/>
                  </a:lnTo>
                  <a:lnTo>
                    <a:pt x="14785" y="20164"/>
                  </a:lnTo>
                  <a:lnTo>
                    <a:pt x="14928" y="20200"/>
                  </a:lnTo>
                  <a:lnTo>
                    <a:pt x="15035" y="20307"/>
                  </a:lnTo>
                  <a:lnTo>
                    <a:pt x="15106" y="20307"/>
                  </a:lnTo>
                  <a:lnTo>
                    <a:pt x="15213" y="20271"/>
                  </a:lnTo>
                  <a:lnTo>
                    <a:pt x="15249" y="20200"/>
                  </a:lnTo>
                  <a:lnTo>
                    <a:pt x="15284" y="20022"/>
                  </a:lnTo>
                  <a:lnTo>
                    <a:pt x="15355" y="19666"/>
                  </a:lnTo>
                  <a:lnTo>
                    <a:pt x="15391" y="19488"/>
                  </a:lnTo>
                  <a:lnTo>
                    <a:pt x="15427" y="19345"/>
                  </a:lnTo>
                  <a:lnTo>
                    <a:pt x="15498" y="19238"/>
                  </a:lnTo>
                  <a:lnTo>
                    <a:pt x="15534" y="19203"/>
                  </a:lnTo>
                  <a:lnTo>
                    <a:pt x="15961" y="19096"/>
                  </a:lnTo>
                  <a:lnTo>
                    <a:pt x="16495" y="18882"/>
                  </a:lnTo>
                  <a:lnTo>
                    <a:pt x="16816" y="18775"/>
                  </a:lnTo>
                  <a:lnTo>
                    <a:pt x="16887" y="18739"/>
                  </a:lnTo>
                  <a:lnTo>
                    <a:pt x="16923" y="18704"/>
                  </a:lnTo>
                  <a:lnTo>
                    <a:pt x="17030" y="18668"/>
                  </a:lnTo>
                  <a:lnTo>
                    <a:pt x="17065" y="18633"/>
                  </a:lnTo>
                  <a:lnTo>
                    <a:pt x="17030" y="18526"/>
                  </a:lnTo>
                  <a:lnTo>
                    <a:pt x="17030" y="18383"/>
                  </a:lnTo>
                  <a:lnTo>
                    <a:pt x="16994" y="18383"/>
                  </a:lnTo>
                  <a:lnTo>
                    <a:pt x="16959" y="18276"/>
                  </a:lnTo>
                  <a:lnTo>
                    <a:pt x="17172" y="18348"/>
                  </a:lnTo>
                  <a:lnTo>
                    <a:pt x="17350" y="18383"/>
                  </a:lnTo>
                  <a:lnTo>
                    <a:pt x="17457" y="18419"/>
                  </a:lnTo>
                  <a:lnTo>
                    <a:pt x="17600" y="18383"/>
                  </a:lnTo>
                  <a:lnTo>
                    <a:pt x="17635" y="18276"/>
                  </a:lnTo>
                  <a:lnTo>
                    <a:pt x="17635" y="18169"/>
                  </a:lnTo>
                  <a:lnTo>
                    <a:pt x="17600" y="18098"/>
                  </a:lnTo>
                  <a:lnTo>
                    <a:pt x="17564" y="17991"/>
                  </a:lnTo>
                  <a:lnTo>
                    <a:pt x="17849" y="18098"/>
                  </a:lnTo>
                  <a:lnTo>
                    <a:pt x="18241" y="18241"/>
                  </a:lnTo>
                  <a:lnTo>
                    <a:pt x="18633" y="18419"/>
                  </a:lnTo>
                  <a:lnTo>
                    <a:pt x="18847" y="18526"/>
                  </a:lnTo>
                  <a:lnTo>
                    <a:pt x="19132" y="18597"/>
                  </a:lnTo>
                  <a:lnTo>
                    <a:pt x="19666" y="18597"/>
                  </a:lnTo>
                  <a:lnTo>
                    <a:pt x="19915" y="18526"/>
                  </a:lnTo>
                  <a:lnTo>
                    <a:pt x="20165" y="18383"/>
                  </a:lnTo>
                  <a:lnTo>
                    <a:pt x="20414" y="18205"/>
                  </a:lnTo>
                  <a:lnTo>
                    <a:pt x="20628" y="17991"/>
                  </a:lnTo>
                  <a:lnTo>
                    <a:pt x="20770" y="17813"/>
                  </a:lnTo>
                  <a:lnTo>
                    <a:pt x="20806" y="18134"/>
                  </a:lnTo>
                  <a:lnTo>
                    <a:pt x="20842" y="18454"/>
                  </a:lnTo>
                  <a:lnTo>
                    <a:pt x="20877" y="18561"/>
                  </a:lnTo>
                  <a:lnTo>
                    <a:pt x="20913" y="18668"/>
                  </a:lnTo>
                  <a:lnTo>
                    <a:pt x="21020" y="18739"/>
                  </a:lnTo>
                  <a:lnTo>
                    <a:pt x="21127" y="18811"/>
                  </a:lnTo>
                  <a:lnTo>
                    <a:pt x="21234" y="18846"/>
                  </a:lnTo>
                  <a:lnTo>
                    <a:pt x="21376" y="18846"/>
                  </a:lnTo>
                  <a:lnTo>
                    <a:pt x="21519" y="18811"/>
                  </a:lnTo>
                  <a:lnTo>
                    <a:pt x="21697" y="18739"/>
                  </a:lnTo>
                  <a:lnTo>
                    <a:pt x="21875" y="18633"/>
                  </a:lnTo>
                  <a:lnTo>
                    <a:pt x="22017" y="18561"/>
                  </a:lnTo>
                  <a:lnTo>
                    <a:pt x="21910" y="18775"/>
                  </a:lnTo>
                  <a:lnTo>
                    <a:pt x="21839" y="18882"/>
                  </a:lnTo>
                  <a:lnTo>
                    <a:pt x="21839" y="18989"/>
                  </a:lnTo>
                  <a:lnTo>
                    <a:pt x="21839" y="19060"/>
                  </a:lnTo>
                  <a:lnTo>
                    <a:pt x="21910" y="19167"/>
                  </a:lnTo>
                  <a:lnTo>
                    <a:pt x="22017" y="19167"/>
                  </a:lnTo>
                  <a:lnTo>
                    <a:pt x="22160" y="19131"/>
                  </a:lnTo>
                  <a:lnTo>
                    <a:pt x="22374" y="19024"/>
                  </a:lnTo>
                  <a:lnTo>
                    <a:pt x="22516" y="18953"/>
                  </a:lnTo>
                  <a:lnTo>
                    <a:pt x="22552" y="18918"/>
                  </a:lnTo>
                  <a:lnTo>
                    <a:pt x="22552" y="18953"/>
                  </a:lnTo>
                  <a:lnTo>
                    <a:pt x="22587" y="19203"/>
                  </a:lnTo>
                  <a:lnTo>
                    <a:pt x="22730" y="19381"/>
                  </a:lnTo>
                  <a:lnTo>
                    <a:pt x="22872" y="19559"/>
                  </a:lnTo>
                  <a:lnTo>
                    <a:pt x="23086" y="19630"/>
                  </a:lnTo>
                  <a:lnTo>
                    <a:pt x="23229" y="19666"/>
                  </a:lnTo>
                  <a:lnTo>
                    <a:pt x="23335" y="19630"/>
                  </a:lnTo>
                  <a:lnTo>
                    <a:pt x="23585" y="19559"/>
                  </a:lnTo>
                  <a:lnTo>
                    <a:pt x="23799" y="19416"/>
                  </a:lnTo>
                  <a:lnTo>
                    <a:pt x="23977" y="19203"/>
                  </a:lnTo>
                  <a:lnTo>
                    <a:pt x="24084" y="19060"/>
                  </a:lnTo>
                  <a:lnTo>
                    <a:pt x="24226" y="18918"/>
                  </a:lnTo>
                  <a:lnTo>
                    <a:pt x="24404" y="18811"/>
                  </a:lnTo>
                  <a:lnTo>
                    <a:pt x="24547" y="18775"/>
                  </a:lnTo>
                  <a:lnTo>
                    <a:pt x="25188" y="18668"/>
                  </a:lnTo>
                  <a:lnTo>
                    <a:pt x="25188" y="18704"/>
                  </a:lnTo>
                  <a:lnTo>
                    <a:pt x="25224" y="18775"/>
                  </a:lnTo>
                  <a:lnTo>
                    <a:pt x="25366" y="19203"/>
                  </a:lnTo>
                  <a:lnTo>
                    <a:pt x="25580" y="19737"/>
                  </a:lnTo>
                  <a:lnTo>
                    <a:pt x="25758" y="20058"/>
                  </a:lnTo>
                  <a:lnTo>
                    <a:pt x="25901" y="20236"/>
                  </a:lnTo>
                  <a:lnTo>
                    <a:pt x="25972" y="20271"/>
                  </a:lnTo>
                  <a:lnTo>
                    <a:pt x="26043" y="20307"/>
                  </a:lnTo>
                  <a:lnTo>
                    <a:pt x="26221" y="20271"/>
                  </a:lnTo>
                  <a:lnTo>
                    <a:pt x="26221" y="20093"/>
                  </a:lnTo>
                  <a:lnTo>
                    <a:pt x="26257" y="19915"/>
                  </a:lnTo>
                  <a:lnTo>
                    <a:pt x="26364" y="19594"/>
                  </a:lnTo>
                  <a:lnTo>
                    <a:pt x="26435" y="19452"/>
                  </a:lnTo>
                  <a:lnTo>
                    <a:pt x="26542" y="19381"/>
                  </a:lnTo>
                  <a:lnTo>
                    <a:pt x="26649" y="19309"/>
                  </a:lnTo>
                  <a:lnTo>
                    <a:pt x="26791" y="19274"/>
                  </a:lnTo>
                  <a:lnTo>
                    <a:pt x="26969" y="19274"/>
                  </a:lnTo>
                  <a:lnTo>
                    <a:pt x="27076" y="19238"/>
                  </a:lnTo>
                  <a:lnTo>
                    <a:pt x="27183" y="19167"/>
                  </a:lnTo>
                  <a:lnTo>
                    <a:pt x="27290" y="19096"/>
                  </a:lnTo>
                  <a:lnTo>
                    <a:pt x="27361" y="18989"/>
                  </a:lnTo>
                  <a:lnTo>
                    <a:pt x="27361" y="18882"/>
                  </a:lnTo>
                  <a:lnTo>
                    <a:pt x="27361" y="18775"/>
                  </a:lnTo>
                  <a:lnTo>
                    <a:pt x="27468" y="18739"/>
                  </a:lnTo>
                  <a:lnTo>
                    <a:pt x="27575" y="18668"/>
                  </a:lnTo>
                  <a:lnTo>
                    <a:pt x="27646" y="18561"/>
                  </a:lnTo>
                  <a:lnTo>
                    <a:pt x="27646" y="18419"/>
                  </a:lnTo>
                  <a:lnTo>
                    <a:pt x="27611" y="18276"/>
                  </a:lnTo>
                  <a:lnTo>
                    <a:pt x="27468" y="18063"/>
                  </a:lnTo>
                  <a:lnTo>
                    <a:pt x="27326" y="17884"/>
                  </a:lnTo>
                  <a:lnTo>
                    <a:pt x="27753" y="17706"/>
                  </a:lnTo>
                  <a:lnTo>
                    <a:pt x="27931" y="17599"/>
                  </a:lnTo>
                  <a:lnTo>
                    <a:pt x="28074" y="17493"/>
                  </a:lnTo>
                  <a:lnTo>
                    <a:pt x="28181" y="17314"/>
                  </a:lnTo>
                  <a:lnTo>
                    <a:pt x="28287" y="17172"/>
                  </a:lnTo>
                  <a:lnTo>
                    <a:pt x="28430" y="17172"/>
                  </a:lnTo>
                  <a:lnTo>
                    <a:pt x="28501" y="17101"/>
                  </a:lnTo>
                  <a:lnTo>
                    <a:pt x="28501" y="17029"/>
                  </a:lnTo>
                  <a:lnTo>
                    <a:pt x="28501" y="16958"/>
                  </a:lnTo>
                  <a:lnTo>
                    <a:pt x="28466" y="16816"/>
                  </a:lnTo>
                  <a:lnTo>
                    <a:pt x="28430" y="16744"/>
                  </a:lnTo>
                  <a:lnTo>
                    <a:pt x="28430" y="16566"/>
                  </a:lnTo>
                  <a:lnTo>
                    <a:pt x="28572" y="16495"/>
                  </a:lnTo>
                  <a:lnTo>
                    <a:pt x="28715" y="16459"/>
                  </a:lnTo>
                  <a:lnTo>
                    <a:pt x="28893" y="16424"/>
                  </a:lnTo>
                  <a:lnTo>
                    <a:pt x="29036" y="16424"/>
                  </a:lnTo>
                  <a:lnTo>
                    <a:pt x="29178" y="16459"/>
                  </a:lnTo>
                  <a:lnTo>
                    <a:pt x="29321" y="16531"/>
                  </a:lnTo>
                  <a:lnTo>
                    <a:pt x="29392" y="16602"/>
                  </a:lnTo>
                  <a:lnTo>
                    <a:pt x="29891" y="17386"/>
                  </a:lnTo>
                  <a:lnTo>
                    <a:pt x="30104" y="17706"/>
                  </a:lnTo>
                  <a:lnTo>
                    <a:pt x="30104" y="17778"/>
                  </a:lnTo>
                  <a:lnTo>
                    <a:pt x="30176" y="17849"/>
                  </a:lnTo>
                  <a:lnTo>
                    <a:pt x="30318" y="18169"/>
                  </a:lnTo>
                  <a:lnTo>
                    <a:pt x="30389" y="17813"/>
                  </a:lnTo>
                  <a:lnTo>
                    <a:pt x="30425" y="17778"/>
                  </a:lnTo>
                  <a:lnTo>
                    <a:pt x="30496" y="17920"/>
                  </a:lnTo>
                  <a:lnTo>
                    <a:pt x="30567" y="18027"/>
                  </a:lnTo>
                  <a:lnTo>
                    <a:pt x="30567" y="18169"/>
                  </a:lnTo>
                  <a:lnTo>
                    <a:pt x="30532" y="18348"/>
                  </a:lnTo>
                  <a:lnTo>
                    <a:pt x="30461" y="18526"/>
                  </a:lnTo>
                  <a:lnTo>
                    <a:pt x="30318" y="18775"/>
                  </a:lnTo>
                  <a:lnTo>
                    <a:pt x="30211" y="19096"/>
                  </a:lnTo>
                  <a:lnTo>
                    <a:pt x="30176" y="19452"/>
                  </a:lnTo>
                  <a:lnTo>
                    <a:pt x="30140" y="19773"/>
                  </a:lnTo>
                  <a:lnTo>
                    <a:pt x="30176" y="19915"/>
                  </a:lnTo>
                  <a:lnTo>
                    <a:pt x="30211" y="20058"/>
                  </a:lnTo>
                  <a:lnTo>
                    <a:pt x="30282" y="20200"/>
                  </a:lnTo>
                  <a:lnTo>
                    <a:pt x="30389" y="20343"/>
                  </a:lnTo>
                  <a:lnTo>
                    <a:pt x="30532" y="20449"/>
                  </a:lnTo>
                  <a:lnTo>
                    <a:pt x="30639" y="20556"/>
                  </a:lnTo>
                  <a:lnTo>
                    <a:pt x="30817" y="20592"/>
                  </a:lnTo>
                  <a:lnTo>
                    <a:pt x="30959" y="20628"/>
                  </a:lnTo>
                  <a:lnTo>
                    <a:pt x="31173" y="20663"/>
                  </a:lnTo>
                  <a:lnTo>
                    <a:pt x="31422" y="20628"/>
                  </a:lnTo>
                  <a:lnTo>
                    <a:pt x="31422" y="20699"/>
                  </a:lnTo>
                  <a:lnTo>
                    <a:pt x="31458" y="20806"/>
                  </a:lnTo>
                  <a:lnTo>
                    <a:pt x="31529" y="20913"/>
                  </a:lnTo>
                  <a:lnTo>
                    <a:pt x="31636" y="21019"/>
                  </a:lnTo>
                  <a:lnTo>
                    <a:pt x="31886" y="21126"/>
                  </a:lnTo>
                  <a:lnTo>
                    <a:pt x="32099" y="21233"/>
                  </a:lnTo>
                  <a:lnTo>
                    <a:pt x="32242" y="21340"/>
                  </a:lnTo>
                  <a:lnTo>
                    <a:pt x="32349" y="21483"/>
                  </a:lnTo>
                  <a:lnTo>
                    <a:pt x="32349" y="21554"/>
                  </a:lnTo>
                  <a:lnTo>
                    <a:pt x="32313" y="21661"/>
                  </a:lnTo>
                  <a:lnTo>
                    <a:pt x="32277" y="21732"/>
                  </a:lnTo>
                  <a:lnTo>
                    <a:pt x="32206" y="21768"/>
                  </a:lnTo>
                  <a:lnTo>
                    <a:pt x="31850" y="21768"/>
                  </a:lnTo>
                  <a:lnTo>
                    <a:pt x="31636" y="21803"/>
                  </a:lnTo>
                  <a:lnTo>
                    <a:pt x="31458" y="21839"/>
                  </a:lnTo>
                  <a:lnTo>
                    <a:pt x="31422" y="21874"/>
                  </a:lnTo>
                  <a:lnTo>
                    <a:pt x="31422" y="21874"/>
                  </a:lnTo>
                  <a:lnTo>
                    <a:pt x="31458" y="21768"/>
                  </a:lnTo>
                  <a:lnTo>
                    <a:pt x="31529" y="21732"/>
                  </a:lnTo>
                  <a:lnTo>
                    <a:pt x="31565" y="21661"/>
                  </a:lnTo>
                  <a:lnTo>
                    <a:pt x="31601" y="21589"/>
                  </a:lnTo>
                  <a:lnTo>
                    <a:pt x="31601" y="21518"/>
                  </a:lnTo>
                  <a:lnTo>
                    <a:pt x="31529" y="21198"/>
                  </a:lnTo>
                  <a:lnTo>
                    <a:pt x="31529" y="21126"/>
                  </a:lnTo>
                  <a:lnTo>
                    <a:pt x="31458" y="21055"/>
                  </a:lnTo>
                  <a:lnTo>
                    <a:pt x="31351" y="20984"/>
                  </a:lnTo>
                  <a:lnTo>
                    <a:pt x="31173" y="20948"/>
                  </a:lnTo>
                  <a:lnTo>
                    <a:pt x="30924" y="20984"/>
                  </a:lnTo>
                  <a:lnTo>
                    <a:pt x="30639" y="21126"/>
                  </a:lnTo>
                  <a:lnTo>
                    <a:pt x="30461" y="21233"/>
                  </a:lnTo>
                  <a:lnTo>
                    <a:pt x="30354" y="21340"/>
                  </a:lnTo>
                  <a:lnTo>
                    <a:pt x="30318" y="21447"/>
                  </a:lnTo>
                  <a:lnTo>
                    <a:pt x="30318" y="21554"/>
                  </a:lnTo>
                  <a:lnTo>
                    <a:pt x="30354" y="21696"/>
                  </a:lnTo>
                  <a:lnTo>
                    <a:pt x="30461" y="21839"/>
                  </a:lnTo>
                  <a:lnTo>
                    <a:pt x="30603" y="21946"/>
                  </a:lnTo>
                  <a:lnTo>
                    <a:pt x="30781" y="22053"/>
                  </a:lnTo>
                  <a:lnTo>
                    <a:pt x="30924" y="22124"/>
                  </a:lnTo>
                  <a:lnTo>
                    <a:pt x="30995" y="22159"/>
                  </a:lnTo>
                  <a:lnTo>
                    <a:pt x="31031" y="22231"/>
                  </a:lnTo>
                  <a:lnTo>
                    <a:pt x="31031" y="22266"/>
                  </a:lnTo>
                  <a:lnTo>
                    <a:pt x="30995" y="22373"/>
                  </a:lnTo>
                  <a:lnTo>
                    <a:pt x="30888" y="22444"/>
                  </a:lnTo>
                  <a:lnTo>
                    <a:pt x="30710" y="22623"/>
                  </a:lnTo>
                  <a:lnTo>
                    <a:pt x="30603" y="22765"/>
                  </a:lnTo>
                  <a:lnTo>
                    <a:pt x="30567" y="22872"/>
                  </a:lnTo>
                  <a:lnTo>
                    <a:pt x="30567" y="22979"/>
                  </a:lnTo>
                  <a:lnTo>
                    <a:pt x="30603" y="23050"/>
                  </a:lnTo>
                  <a:lnTo>
                    <a:pt x="30639" y="23157"/>
                  </a:lnTo>
                  <a:lnTo>
                    <a:pt x="30781" y="23264"/>
                  </a:lnTo>
                  <a:lnTo>
                    <a:pt x="30959" y="23335"/>
                  </a:lnTo>
                  <a:lnTo>
                    <a:pt x="31351" y="23406"/>
                  </a:lnTo>
                  <a:lnTo>
                    <a:pt x="31707" y="23478"/>
                  </a:lnTo>
                  <a:lnTo>
                    <a:pt x="31779" y="23656"/>
                  </a:lnTo>
                  <a:lnTo>
                    <a:pt x="31886" y="23976"/>
                  </a:lnTo>
                  <a:lnTo>
                    <a:pt x="31886" y="24012"/>
                  </a:lnTo>
                  <a:lnTo>
                    <a:pt x="31850" y="24012"/>
                  </a:lnTo>
                  <a:lnTo>
                    <a:pt x="31886" y="24048"/>
                  </a:lnTo>
                  <a:lnTo>
                    <a:pt x="31814" y="24119"/>
                  </a:lnTo>
                  <a:lnTo>
                    <a:pt x="31814" y="24190"/>
                  </a:lnTo>
                  <a:lnTo>
                    <a:pt x="31814" y="24261"/>
                  </a:lnTo>
                  <a:lnTo>
                    <a:pt x="31850" y="24333"/>
                  </a:lnTo>
                  <a:lnTo>
                    <a:pt x="31992" y="24439"/>
                  </a:lnTo>
                  <a:lnTo>
                    <a:pt x="32064" y="24546"/>
                  </a:lnTo>
                  <a:lnTo>
                    <a:pt x="32099" y="24546"/>
                  </a:lnTo>
                  <a:lnTo>
                    <a:pt x="32171" y="24582"/>
                  </a:lnTo>
                  <a:lnTo>
                    <a:pt x="32206" y="24546"/>
                  </a:lnTo>
                  <a:lnTo>
                    <a:pt x="32384" y="24724"/>
                  </a:lnTo>
                  <a:lnTo>
                    <a:pt x="32527" y="24974"/>
                  </a:lnTo>
                  <a:lnTo>
                    <a:pt x="32634" y="25152"/>
                  </a:lnTo>
                  <a:lnTo>
                    <a:pt x="32812" y="25330"/>
                  </a:lnTo>
                  <a:lnTo>
                    <a:pt x="32990" y="25473"/>
                  </a:lnTo>
                  <a:lnTo>
                    <a:pt x="33204" y="25579"/>
                  </a:lnTo>
                  <a:lnTo>
                    <a:pt x="33453" y="25651"/>
                  </a:lnTo>
                  <a:lnTo>
                    <a:pt x="33453" y="25722"/>
                  </a:lnTo>
                  <a:lnTo>
                    <a:pt x="33631" y="25793"/>
                  </a:lnTo>
                  <a:lnTo>
                    <a:pt x="33667" y="25793"/>
                  </a:lnTo>
                  <a:lnTo>
                    <a:pt x="33845" y="25758"/>
                  </a:lnTo>
                  <a:lnTo>
                    <a:pt x="34023" y="25686"/>
                  </a:lnTo>
                  <a:lnTo>
                    <a:pt x="34237" y="25544"/>
                  </a:lnTo>
                  <a:lnTo>
                    <a:pt x="34237" y="25579"/>
                  </a:lnTo>
                  <a:lnTo>
                    <a:pt x="34308" y="25722"/>
                  </a:lnTo>
                  <a:lnTo>
                    <a:pt x="34379" y="25864"/>
                  </a:lnTo>
                  <a:lnTo>
                    <a:pt x="34486" y="25936"/>
                  </a:lnTo>
                  <a:lnTo>
                    <a:pt x="34593" y="26007"/>
                  </a:lnTo>
                  <a:lnTo>
                    <a:pt x="34700" y="26078"/>
                  </a:lnTo>
                  <a:lnTo>
                    <a:pt x="34914" y="26078"/>
                  </a:lnTo>
                  <a:lnTo>
                    <a:pt x="35021" y="26043"/>
                  </a:lnTo>
                  <a:lnTo>
                    <a:pt x="35163" y="25936"/>
                  </a:lnTo>
                  <a:lnTo>
                    <a:pt x="35234" y="25829"/>
                  </a:lnTo>
                  <a:lnTo>
                    <a:pt x="35591" y="25829"/>
                  </a:lnTo>
                  <a:lnTo>
                    <a:pt x="35769" y="25793"/>
                  </a:lnTo>
                  <a:lnTo>
                    <a:pt x="36089" y="25829"/>
                  </a:lnTo>
                  <a:lnTo>
                    <a:pt x="36232" y="25864"/>
                  </a:lnTo>
                  <a:lnTo>
                    <a:pt x="36339" y="25936"/>
                  </a:lnTo>
                  <a:lnTo>
                    <a:pt x="36517" y="26043"/>
                  </a:lnTo>
                  <a:lnTo>
                    <a:pt x="36873" y="26185"/>
                  </a:lnTo>
                  <a:lnTo>
                    <a:pt x="37087" y="26221"/>
                  </a:lnTo>
                  <a:lnTo>
                    <a:pt x="37301" y="26256"/>
                  </a:lnTo>
                  <a:lnTo>
                    <a:pt x="37621" y="26221"/>
                  </a:lnTo>
                  <a:lnTo>
                    <a:pt x="37906" y="26149"/>
                  </a:lnTo>
                  <a:lnTo>
                    <a:pt x="38156" y="26078"/>
                  </a:lnTo>
                  <a:lnTo>
                    <a:pt x="38619" y="26256"/>
                  </a:lnTo>
                  <a:lnTo>
                    <a:pt x="38939" y="26328"/>
                  </a:lnTo>
                  <a:lnTo>
                    <a:pt x="39224" y="26363"/>
                  </a:lnTo>
                  <a:lnTo>
                    <a:pt x="39438" y="26328"/>
                  </a:lnTo>
                  <a:lnTo>
                    <a:pt x="39509" y="26434"/>
                  </a:lnTo>
                  <a:lnTo>
                    <a:pt x="39687" y="26399"/>
                  </a:lnTo>
                  <a:lnTo>
                    <a:pt x="39723" y="26363"/>
                  </a:lnTo>
                  <a:lnTo>
                    <a:pt x="39759" y="26328"/>
                  </a:lnTo>
                  <a:lnTo>
                    <a:pt x="39794" y="26221"/>
                  </a:lnTo>
                  <a:lnTo>
                    <a:pt x="39794" y="26043"/>
                  </a:lnTo>
                  <a:lnTo>
                    <a:pt x="39794" y="25722"/>
                  </a:lnTo>
                  <a:lnTo>
                    <a:pt x="39794" y="25473"/>
                  </a:lnTo>
                  <a:lnTo>
                    <a:pt x="39794" y="25294"/>
                  </a:lnTo>
                  <a:lnTo>
                    <a:pt x="39830" y="25152"/>
                  </a:lnTo>
                  <a:lnTo>
                    <a:pt x="39901" y="25081"/>
                  </a:lnTo>
                  <a:lnTo>
                    <a:pt x="40542" y="24760"/>
                  </a:lnTo>
                  <a:lnTo>
                    <a:pt x="40899" y="24582"/>
                  </a:lnTo>
                  <a:lnTo>
                    <a:pt x="41255" y="24475"/>
                  </a:lnTo>
                  <a:lnTo>
                    <a:pt x="41362" y="24439"/>
                  </a:lnTo>
                  <a:lnTo>
                    <a:pt x="41469" y="24368"/>
                  </a:lnTo>
                  <a:lnTo>
                    <a:pt x="41540" y="24297"/>
                  </a:lnTo>
                  <a:lnTo>
                    <a:pt x="41576" y="24190"/>
                  </a:lnTo>
                  <a:lnTo>
                    <a:pt x="41647" y="23941"/>
                  </a:lnTo>
                  <a:lnTo>
                    <a:pt x="41682" y="23798"/>
                  </a:lnTo>
                  <a:lnTo>
                    <a:pt x="41647" y="23656"/>
                  </a:lnTo>
                  <a:lnTo>
                    <a:pt x="41647" y="23478"/>
                  </a:lnTo>
                  <a:lnTo>
                    <a:pt x="41718" y="23299"/>
                  </a:lnTo>
                  <a:lnTo>
                    <a:pt x="41789" y="23086"/>
                  </a:lnTo>
                  <a:lnTo>
                    <a:pt x="41932" y="22943"/>
                  </a:lnTo>
                  <a:lnTo>
                    <a:pt x="42039" y="22836"/>
                  </a:lnTo>
                  <a:lnTo>
                    <a:pt x="42110" y="22729"/>
                  </a:lnTo>
                  <a:lnTo>
                    <a:pt x="42181" y="22587"/>
                  </a:lnTo>
                  <a:lnTo>
                    <a:pt x="42181" y="22444"/>
                  </a:lnTo>
                  <a:lnTo>
                    <a:pt x="42181" y="22302"/>
                  </a:lnTo>
                  <a:lnTo>
                    <a:pt x="42110" y="22195"/>
                  </a:lnTo>
                  <a:lnTo>
                    <a:pt x="42074" y="22088"/>
                  </a:lnTo>
                  <a:lnTo>
                    <a:pt x="41967" y="22017"/>
                  </a:lnTo>
                  <a:lnTo>
                    <a:pt x="42181" y="22053"/>
                  </a:lnTo>
                  <a:lnTo>
                    <a:pt x="42359" y="22124"/>
                  </a:lnTo>
                  <a:lnTo>
                    <a:pt x="42466" y="22159"/>
                  </a:lnTo>
                  <a:lnTo>
                    <a:pt x="42573" y="22159"/>
                  </a:lnTo>
                  <a:lnTo>
                    <a:pt x="42680" y="22124"/>
                  </a:lnTo>
                  <a:lnTo>
                    <a:pt x="42716" y="22053"/>
                  </a:lnTo>
                  <a:lnTo>
                    <a:pt x="42751" y="21946"/>
                  </a:lnTo>
                  <a:lnTo>
                    <a:pt x="42787" y="21839"/>
                  </a:lnTo>
                  <a:lnTo>
                    <a:pt x="42751" y="21696"/>
                  </a:lnTo>
                  <a:lnTo>
                    <a:pt x="42680" y="21518"/>
                  </a:lnTo>
                  <a:lnTo>
                    <a:pt x="42609" y="21340"/>
                  </a:lnTo>
                  <a:lnTo>
                    <a:pt x="42573" y="21162"/>
                  </a:lnTo>
                  <a:lnTo>
                    <a:pt x="42609" y="20984"/>
                  </a:lnTo>
                  <a:lnTo>
                    <a:pt x="42680" y="20877"/>
                  </a:lnTo>
                  <a:lnTo>
                    <a:pt x="42716" y="20806"/>
                  </a:lnTo>
                  <a:lnTo>
                    <a:pt x="42787" y="20699"/>
                  </a:lnTo>
                  <a:lnTo>
                    <a:pt x="42787" y="20592"/>
                  </a:lnTo>
                  <a:lnTo>
                    <a:pt x="42787" y="20485"/>
                  </a:lnTo>
                  <a:lnTo>
                    <a:pt x="42716" y="20414"/>
                  </a:lnTo>
                  <a:lnTo>
                    <a:pt x="42644" y="20307"/>
                  </a:lnTo>
                  <a:lnTo>
                    <a:pt x="42537" y="20271"/>
                  </a:lnTo>
                  <a:lnTo>
                    <a:pt x="42395" y="20236"/>
                  </a:lnTo>
                  <a:lnTo>
                    <a:pt x="42288" y="20164"/>
                  </a:lnTo>
                  <a:lnTo>
                    <a:pt x="42181" y="20093"/>
                  </a:lnTo>
                  <a:lnTo>
                    <a:pt x="42181" y="20058"/>
                  </a:lnTo>
                  <a:lnTo>
                    <a:pt x="42181" y="19951"/>
                  </a:lnTo>
                  <a:lnTo>
                    <a:pt x="42217" y="19773"/>
                  </a:lnTo>
                  <a:lnTo>
                    <a:pt x="42181" y="19523"/>
                  </a:lnTo>
                  <a:lnTo>
                    <a:pt x="42146" y="19274"/>
                  </a:lnTo>
                  <a:lnTo>
                    <a:pt x="42074" y="19060"/>
                  </a:lnTo>
                  <a:lnTo>
                    <a:pt x="42039" y="18918"/>
                  </a:lnTo>
                  <a:lnTo>
                    <a:pt x="42003" y="18739"/>
                  </a:lnTo>
                  <a:lnTo>
                    <a:pt x="42039" y="18597"/>
                  </a:lnTo>
                  <a:lnTo>
                    <a:pt x="42074" y="18454"/>
                  </a:lnTo>
                  <a:lnTo>
                    <a:pt x="42110" y="18241"/>
                  </a:lnTo>
                  <a:lnTo>
                    <a:pt x="42146" y="18027"/>
                  </a:lnTo>
                  <a:lnTo>
                    <a:pt x="42074" y="17778"/>
                  </a:lnTo>
                  <a:lnTo>
                    <a:pt x="42003" y="17564"/>
                  </a:lnTo>
                  <a:lnTo>
                    <a:pt x="41967" y="17493"/>
                  </a:lnTo>
                  <a:lnTo>
                    <a:pt x="42252" y="17493"/>
                  </a:lnTo>
                  <a:lnTo>
                    <a:pt x="42395" y="17457"/>
                  </a:lnTo>
                  <a:lnTo>
                    <a:pt x="42644" y="17350"/>
                  </a:lnTo>
                  <a:lnTo>
                    <a:pt x="42894" y="17136"/>
                  </a:lnTo>
                  <a:lnTo>
                    <a:pt x="43001" y="17029"/>
                  </a:lnTo>
                  <a:lnTo>
                    <a:pt x="43107" y="16887"/>
                  </a:lnTo>
                  <a:lnTo>
                    <a:pt x="43143" y="16780"/>
                  </a:lnTo>
                  <a:lnTo>
                    <a:pt x="43179" y="16673"/>
                  </a:lnTo>
                  <a:lnTo>
                    <a:pt x="43179" y="16566"/>
                  </a:lnTo>
                  <a:lnTo>
                    <a:pt x="43143" y="16495"/>
                  </a:lnTo>
                  <a:lnTo>
                    <a:pt x="43036" y="16388"/>
                  </a:lnTo>
                  <a:lnTo>
                    <a:pt x="42965" y="16353"/>
                  </a:lnTo>
                  <a:lnTo>
                    <a:pt x="42680" y="16353"/>
                  </a:lnTo>
                  <a:lnTo>
                    <a:pt x="42466" y="16459"/>
                  </a:lnTo>
                  <a:lnTo>
                    <a:pt x="42217" y="16531"/>
                  </a:lnTo>
                  <a:lnTo>
                    <a:pt x="42003" y="16566"/>
                  </a:lnTo>
                  <a:lnTo>
                    <a:pt x="41896" y="16566"/>
                  </a:lnTo>
                  <a:lnTo>
                    <a:pt x="41861" y="16531"/>
                  </a:lnTo>
                  <a:lnTo>
                    <a:pt x="41825" y="16246"/>
                  </a:lnTo>
                  <a:lnTo>
                    <a:pt x="41825" y="16068"/>
                  </a:lnTo>
                  <a:lnTo>
                    <a:pt x="42074" y="15426"/>
                  </a:lnTo>
                  <a:lnTo>
                    <a:pt x="42181" y="15284"/>
                  </a:lnTo>
                  <a:lnTo>
                    <a:pt x="42359" y="15034"/>
                  </a:lnTo>
                  <a:lnTo>
                    <a:pt x="42573" y="14785"/>
                  </a:lnTo>
                  <a:lnTo>
                    <a:pt x="42858" y="14571"/>
                  </a:lnTo>
                  <a:lnTo>
                    <a:pt x="43036" y="14393"/>
                  </a:lnTo>
                  <a:lnTo>
                    <a:pt x="43143" y="14215"/>
                  </a:lnTo>
                  <a:lnTo>
                    <a:pt x="43143" y="14073"/>
                  </a:lnTo>
                  <a:lnTo>
                    <a:pt x="43143" y="13966"/>
                  </a:lnTo>
                  <a:lnTo>
                    <a:pt x="43107" y="13894"/>
                  </a:lnTo>
                  <a:lnTo>
                    <a:pt x="43036" y="13788"/>
                  </a:lnTo>
                  <a:lnTo>
                    <a:pt x="42894" y="13681"/>
                  </a:lnTo>
                  <a:lnTo>
                    <a:pt x="42716" y="13609"/>
                  </a:lnTo>
                  <a:lnTo>
                    <a:pt x="42324" y="13609"/>
                  </a:lnTo>
                  <a:lnTo>
                    <a:pt x="42181" y="13645"/>
                  </a:lnTo>
                  <a:lnTo>
                    <a:pt x="42039" y="13681"/>
                  </a:lnTo>
                  <a:lnTo>
                    <a:pt x="41932" y="13788"/>
                  </a:lnTo>
                  <a:lnTo>
                    <a:pt x="41825" y="13859"/>
                  </a:lnTo>
                  <a:lnTo>
                    <a:pt x="41754" y="14001"/>
                  </a:lnTo>
                  <a:lnTo>
                    <a:pt x="41754" y="14108"/>
                  </a:lnTo>
                  <a:lnTo>
                    <a:pt x="41718" y="14144"/>
                  </a:lnTo>
                  <a:lnTo>
                    <a:pt x="41611" y="14144"/>
                  </a:lnTo>
                  <a:lnTo>
                    <a:pt x="41576" y="14037"/>
                  </a:lnTo>
                  <a:lnTo>
                    <a:pt x="41504" y="13859"/>
                  </a:lnTo>
                  <a:lnTo>
                    <a:pt x="41433" y="13788"/>
                  </a:lnTo>
                  <a:lnTo>
                    <a:pt x="41326" y="13752"/>
                  </a:lnTo>
                  <a:lnTo>
                    <a:pt x="41255" y="13752"/>
                  </a:lnTo>
                  <a:lnTo>
                    <a:pt x="41184" y="13788"/>
                  </a:lnTo>
                  <a:lnTo>
                    <a:pt x="41148" y="13859"/>
                  </a:lnTo>
                  <a:lnTo>
                    <a:pt x="41148" y="13966"/>
                  </a:lnTo>
                  <a:lnTo>
                    <a:pt x="41006" y="13930"/>
                  </a:lnTo>
                  <a:lnTo>
                    <a:pt x="40899" y="13930"/>
                  </a:lnTo>
                  <a:lnTo>
                    <a:pt x="40756" y="13966"/>
                  </a:lnTo>
                  <a:lnTo>
                    <a:pt x="40649" y="14037"/>
                  </a:lnTo>
                  <a:lnTo>
                    <a:pt x="40578" y="14108"/>
                  </a:lnTo>
                  <a:lnTo>
                    <a:pt x="40578" y="14037"/>
                  </a:lnTo>
                  <a:lnTo>
                    <a:pt x="40578" y="13859"/>
                  </a:lnTo>
                  <a:lnTo>
                    <a:pt x="40542" y="13681"/>
                  </a:lnTo>
                  <a:lnTo>
                    <a:pt x="40436" y="12933"/>
                  </a:lnTo>
                  <a:lnTo>
                    <a:pt x="40364" y="13396"/>
                  </a:lnTo>
                  <a:lnTo>
                    <a:pt x="40257" y="13289"/>
                  </a:lnTo>
                  <a:lnTo>
                    <a:pt x="40151" y="13111"/>
                  </a:lnTo>
                  <a:lnTo>
                    <a:pt x="40115" y="12933"/>
                  </a:lnTo>
                  <a:lnTo>
                    <a:pt x="40115" y="12826"/>
                  </a:lnTo>
                  <a:lnTo>
                    <a:pt x="40151" y="12719"/>
                  </a:lnTo>
                  <a:lnTo>
                    <a:pt x="40293" y="12541"/>
                  </a:lnTo>
                  <a:lnTo>
                    <a:pt x="40436" y="12398"/>
                  </a:lnTo>
                  <a:lnTo>
                    <a:pt x="40542" y="12256"/>
                  </a:lnTo>
                  <a:lnTo>
                    <a:pt x="40578" y="12113"/>
                  </a:lnTo>
                  <a:lnTo>
                    <a:pt x="40578" y="11971"/>
                  </a:lnTo>
                  <a:lnTo>
                    <a:pt x="40542" y="11899"/>
                  </a:lnTo>
                  <a:lnTo>
                    <a:pt x="40471" y="11828"/>
                  </a:lnTo>
                  <a:lnTo>
                    <a:pt x="40364" y="11757"/>
                  </a:lnTo>
                  <a:lnTo>
                    <a:pt x="40222" y="11721"/>
                  </a:lnTo>
                  <a:lnTo>
                    <a:pt x="40079" y="11721"/>
                  </a:lnTo>
                  <a:lnTo>
                    <a:pt x="40115" y="11614"/>
                  </a:lnTo>
                  <a:lnTo>
                    <a:pt x="40079" y="11579"/>
                  </a:lnTo>
                  <a:lnTo>
                    <a:pt x="40008" y="11436"/>
                  </a:lnTo>
                  <a:lnTo>
                    <a:pt x="39901" y="11436"/>
                  </a:lnTo>
                  <a:lnTo>
                    <a:pt x="39759" y="11472"/>
                  </a:lnTo>
                  <a:lnTo>
                    <a:pt x="39367" y="11650"/>
                  </a:lnTo>
                  <a:lnTo>
                    <a:pt x="39117" y="11721"/>
                  </a:lnTo>
                  <a:lnTo>
                    <a:pt x="38939" y="11757"/>
                  </a:lnTo>
                  <a:lnTo>
                    <a:pt x="38904" y="11757"/>
                  </a:lnTo>
                  <a:lnTo>
                    <a:pt x="38904" y="11436"/>
                  </a:lnTo>
                  <a:lnTo>
                    <a:pt x="38832" y="11116"/>
                  </a:lnTo>
                  <a:lnTo>
                    <a:pt x="38832" y="11044"/>
                  </a:lnTo>
                  <a:lnTo>
                    <a:pt x="38868" y="10902"/>
                  </a:lnTo>
                  <a:lnTo>
                    <a:pt x="38832" y="10831"/>
                  </a:lnTo>
                  <a:lnTo>
                    <a:pt x="38797" y="10759"/>
                  </a:lnTo>
                  <a:lnTo>
                    <a:pt x="38761" y="10368"/>
                  </a:lnTo>
                  <a:lnTo>
                    <a:pt x="38583" y="10724"/>
                  </a:lnTo>
                  <a:lnTo>
                    <a:pt x="38547" y="10795"/>
                  </a:lnTo>
                  <a:lnTo>
                    <a:pt x="38476" y="10866"/>
                  </a:lnTo>
                  <a:lnTo>
                    <a:pt x="38476" y="10973"/>
                  </a:lnTo>
                  <a:lnTo>
                    <a:pt x="38227" y="11329"/>
                  </a:lnTo>
                  <a:lnTo>
                    <a:pt x="38084" y="11508"/>
                  </a:lnTo>
                  <a:lnTo>
                    <a:pt x="38013" y="11579"/>
                  </a:lnTo>
                  <a:lnTo>
                    <a:pt x="37799" y="11294"/>
                  </a:lnTo>
                  <a:lnTo>
                    <a:pt x="37692" y="11044"/>
                  </a:lnTo>
                  <a:lnTo>
                    <a:pt x="37550" y="10474"/>
                  </a:lnTo>
                  <a:lnTo>
                    <a:pt x="37443" y="10261"/>
                  </a:lnTo>
                  <a:lnTo>
                    <a:pt x="37372" y="10047"/>
                  </a:lnTo>
                  <a:lnTo>
                    <a:pt x="37301" y="9904"/>
                  </a:lnTo>
                  <a:lnTo>
                    <a:pt x="37158" y="9619"/>
                  </a:lnTo>
                  <a:lnTo>
                    <a:pt x="36909" y="9370"/>
                  </a:lnTo>
                  <a:lnTo>
                    <a:pt x="36659" y="9228"/>
                  </a:lnTo>
                  <a:lnTo>
                    <a:pt x="36552" y="9156"/>
                  </a:lnTo>
                  <a:lnTo>
                    <a:pt x="36410" y="9121"/>
                  </a:lnTo>
                  <a:lnTo>
                    <a:pt x="35626" y="9121"/>
                  </a:lnTo>
                  <a:lnTo>
                    <a:pt x="35412" y="9156"/>
                  </a:lnTo>
                  <a:lnTo>
                    <a:pt x="35341" y="9121"/>
                  </a:lnTo>
                  <a:lnTo>
                    <a:pt x="35306" y="9085"/>
                  </a:lnTo>
                  <a:lnTo>
                    <a:pt x="35270" y="8978"/>
                  </a:lnTo>
                  <a:lnTo>
                    <a:pt x="35270" y="8836"/>
                  </a:lnTo>
                  <a:lnTo>
                    <a:pt x="35270" y="8693"/>
                  </a:lnTo>
                  <a:lnTo>
                    <a:pt x="35306" y="8373"/>
                  </a:lnTo>
                  <a:lnTo>
                    <a:pt x="35484" y="8373"/>
                  </a:lnTo>
                  <a:lnTo>
                    <a:pt x="35555" y="8301"/>
                  </a:lnTo>
                  <a:lnTo>
                    <a:pt x="35591" y="8230"/>
                  </a:lnTo>
                  <a:lnTo>
                    <a:pt x="35591" y="8194"/>
                  </a:lnTo>
                  <a:lnTo>
                    <a:pt x="35555" y="8087"/>
                  </a:lnTo>
                  <a:lnTo>
                    <a:pt x="35519" y="8016"/>
                  </a:lnTo>
                  <a:lnTo>
                    <a:pt x="35448" y="7945"/>
                  </a:lnTo>
                  <a:lnTo>
                    <a:pt x="35234" y="7874"/>
                  </a:lnTo>
                  <a:lnTo>
                    <a:pt x="35021" y="7838"/>
                  </a:lnTo>
                  <a:lnTo>
                    <a:pt x="34807" y="7802"/>
                  </a:lnTo>
                  <a:lnTo>
                    <a:pt x="34985" y="7696"/>
                  </a:lnTo>
                  <a:lnTo>
                    <a:pt x="35127" y="7589"/>
                  </a:lnTo>
                  <a:lnTo>
                    <a:pt x="35199" y="7446"/>
                  </a:lnTo>
                  <a:lnTo>
                    <a:pt x="35234" y="7339"/>
                  </a:lnTo>
                  <a:lnTo>
                    <a:pt x="35234" y="7268"/>
                  </a:lnTo>
                  <a:lnTo>
                    <a:pt x="35199" y="7197"/>
                  </a:lnTo>
                  <a:lnTo>
                    <a:pt x="35127" y="7126"/>
                  </a:lnTo>
                  <a:lnTo>
                    <a:pt x="34985" y="7054"/>
                  </a:lnTo>
                  <a:lnTo>
                    <a:pt x="34914" y="6983"/>
                  </a:lnTo>
                  <a:lnTo>
                    <a:pt x="34842" y="6912"/>
                  </a:lnTo>
                  <a:lnTo>
                    <a:pt x="34807" y="6841"/>
                  </a:lnTo>
                  <a:lnTo>
                    <a:pt x="34807" y="6769"/>
                  </a:lnTo>
                  <a:lnTo>
                    <a:pt x="34914" y="6449"/>
                  </a:lnTo>
                  <a:lnTo>
                    <a:pt x="35092" y="6164"/>
                  </a:lnTo>
                  <a:lnTo>
                    <a:pt x="35127" y="6057"/>
                  </a:lnTo>
                  <a:lnTo>
                    <a:pt x="35127" y="5950"/>
                  </a:lnTo>
                  <a:lnTo>
                    <a:pt x="35127" y="5843"/>
                  </a:lnTo>
                  <a:lnTo>
                    <a:pt x="35127" y="5701"/>
                  </a:lnTo>
                  <a:lnTo>
                    <a:pt x="35056" y="5594"/>
                  </a:lnTo>
                  <a:lnTo>
                    <a:pt x="34985" y="5487"/>
                  </a:lnTo>
                  <a:lnTo>
                    <a:pt x="34878" y="5380"/>
                  </a:lnTo>
                  <a:lnTo>
                    <a:pt x="34771" y="5309"/>
                  </a:lnTo>
                  <a:lnTo>
                    <a:pt x="34664" y="5237"/>
                  </a:lnTo>
                  <a:lnTo>
                    <a:pt x="34522" y="5202"/>
                  </a:lnTo>
                  <a:lnTo>
                    <a:pt x="34344" y="5202"/>
                  </a:lnTo>
                  <a:lnTo>
                    <a:pt x="34201" y="5237"/>
                  </a:lnTo>
                  <a:lnTo>
                    <a:pt x="34023" y="5309"/>
                  </a:lnTo>
                  <a:lnTo>
                    <a:pt x="33881" y="5416"/>
                  </a:lnTo>
                  <a:lnTo>
                    <a:pt x="33738" y="5522"/>
                  </a:lnTo>
                  <a:lnTo>
                    <a:pt x="33631" y="5665"/>
                  </a:lnTo>
                  <a:lnTo>
                    <a:pt x="33239" y="6128"/>
                  </a:lnTo>
                  <a:lnTo>
                    <a:pt x="32883" y="6057"/>
                  </a:lnTo>
                  <a:lnTo>
                    <a:pt x="32705" y="6021"/>
                  </a:lnTo>
                  <a:lnTo>
                    <a:pt x="32527" y="5914"/>
                  </a:lnTo>
                  <a:lnTo>
                    <a:pt x="32349" y="5807"/>
                  </a:lnTo>
                  <a:lnTo>
                    <a:pt x="32206" y="5665"/>
                  </a:lnTo>
                  <a:lnTo>
                    <a:pt x="32206" y="5629"/>
                  </a:lnTo>
                  <a:lnTo>
                    <a:pt x="32171" y="5558"/>
                  </a:lnTo>
                  <a:lnTo>
                    <a:pt x="32242" y="5487"/>
                  </a:lnTo>
                  <a:lnTo>
                    <a:pt x="32313" y="5380"/>
                  </a:lnTo>
                  <a:lnTo>
                    <a:pt x="32420" y="5309"/>
                  </a:lnTo>
                  <a:lnTo>
                    <a:pt x="32598" y="5202"/>
                  </a:lnTo>
                  <a:lnTo>
                    <a:pt x="32812" y="5095"/>
                  </a:lnTo>
                  <a:lnTo>
                    <a:pt x="32954" y="4952"/>
                  </a:lnTo>
                  <a:lnTo>
                    <a:pt x="33061" y="4774"/>
                  </a:lnTo>
                  <a:lnTo>
                    <a:pt x="33097" y="4632"/>
                  </a:lnTo>
                  <a:lnTo>
                    <a:pt x="33097" y="4489"/>
                  </a:lnTo>
                  <a:lnTo>
                    <a:pt x="33061" y="4382"/>
                  </a:lnTo>
                  <a:lnTo>
                    <a:pt x="32990" y="4276"/>
                  </a:lnTo>
                  <a:lnTo>
                    <a:pt x="32883" y="4169"/>
                  </a:lnTo>
                  <a:lnTo>
                    <a:pt x="32456" y="3919"/>
                  </a:lnTo>
                  <a:lnTo>
                    <a:pt x="32135" y="3741"/>
                  </a:lnTo>
                  <a:lnTo>
                    <a:pt x="32064" y="3527"/>
                  </a:lnTo>
                  <a:lnTo>
                    <a:pt x="32064" y="3385"/>
                  </a:lnTo>
                  <a:lnTo>
                    <a:pt x="32064" y="3171"/>
                  </a:lnTo>
                  <a:lnTo>
                    <a:pt x="32028" y="2886"/>
                  </a:lnTo>
                  <a:lnTo>
                    <a:pt x="31992" y="2601"/>
                  </a:lnTo>
                  <a:lnTo>
                    <a:pt x="31850" y="2352"/>
                  </a:lnTo>
                  <a:lnTo>
                    <a:pt x="31779" y="2245"/>
                  </a:lnTo>
                  <a:lnTo>
                    <a:pt x="31672" y="2174"/>
                  </a:lnTo>
                  <a:lnTo>
                    <a:pt x="31494" y="2102"/>
                  </a:lnTo>
                  <a:lnTo>
                    <a:pt x="31280" y="2031"/>
                  </a:lnTo>
                  <a:lnTo>
                    <a:pt x="31066" y="1996"/>
                  </a:lnTo>
                  <a:lnTo>
                    <a:pt x="30852" y="2031"/>
                  </a:lnTo>
                  <a:lnTo>
                    <a:pt x="30639" y="2067"/>
                  </a:lnTo>
                  <a:lnTo>
                    <a:pt x="30461" y="2209"/>
                  </a:lnTo>
                  <a:lnTo>
                    <a:pt x="30282" y="2352"/>
                  </a:lnTo>
                  <a:lnTo>
                    <a:pt x="30140" y="2566"/>
                  </a:lnTo>
                  <a:lnTo>
                    <a:pt x="30069" y="2637"/>
                  </a:lnTo>
                  <a:lnTo>
                    <a:pt x="29962" y="2744"/>
                  </a:lnTo>
                  <a:lnTo>
                    <a:pt x="29855" y="2779"/>
                  </a:lnTo>
                  <a:lnTo>
                    <a:pt x="29784" y="2779"/>
                  </a:lnTo>
                  <a:lnTo>
                    <a:pt x="29641" y="2744"/>
                  </a:lnTo>
                  <a:lnTo>
                    <a:pt x="29463" y="2672"/>
                  </a:lnTo>
                  <a:lnTo>
                    <a:pt x="29285" y="2530"/>
                  </a:lnTo>
                  <a:lnTo>
                    <a:pt x="29142" y="2387"/>
                  </a:lnTo>
                  <a:lnTo>
                    <a:pt x="29000" y="2281"/>
                  </a:lnTo>
                  <a:lnTo>
                    <a:pt x="28893" y="2209"/>
                  </a:lnTo>
                  <a:lnTo>
                    <a:pt x="28751" y="2174"/>
                  </a:lnTo>
                  <a:lnTo>
                    <a:pt x="28644" y="2138"/>
                  </a:lnTo>
                  <a:lnTo>
                    <a:pt x="28537" y="2174"/>
                  </a:lnTo>
                  <a:lnTo>
                    <a:pt x="28430" y="2174"/>
                  </a:lnTo>
                  <a:lnTo>
                    <a:pt x="28359" y="2245"/>
                  </a:lnTo>
                  <a:lnTo>
                    <a:pt x="28287" y="2316"/>
                  </a:lnTo>
                  <a:lnTo>
                    <a:pt x="28145" y="2601"/>
                  </a:lnTo>
                  <a:lnTo>
                    <a:pt x="27931" y="2566"/>
                  </a:lnTo>
                  <a:lnTo>
                    <a:pt x="27824" y="2530"/>
                  </a:lnTo>
                  <a:lnTo>
                    <a:pt x="27753" y="2459"/>
                  </a:lnTo>
                  <a:lnTo>
                    <a:pt x="27682" y="2352"/>
                  </a:lnTo>
                  <a:lnTo>
                    <a:pt x="27611" y="2209"/>
                  </a:lnTo>
                  <a:lnTo>
                    <a:pt x="27611" y="2031"/>
                  </a:lnTo>
                  <a:lnTo>
                    <a:pt x="27611" y="1853"/>
                  </a:lnTo>
                  <a:lnTo>
                    <a:pt x="27646" y="1746"/>
                  </a:lnTo>
                  <a:lnTo>
                    <a:pt x="27682" y="1639"/>
                  </a:lnTo>
                  <a:lnTo>
                    <a:pt x="28252" y="962"/>
                  </a:lnTo>
                  <a:lnTo>
                    <a:pt x="28359" y="820"/>
                  </a:lnTo>
                  <a:lnTo>
                    <a:pt x="28430" y="677"/>
                  </a:lnTo>
                  <a:lnTo>
                    <a:pt x="28466" y="571"/>
                  </a:lnTo>
                  <a:lnTo>
                    <a:pt x="28430" y="428"/>
                  </a:lnTo>
                  <a:lnTo>
                    <a:pt x="28394" y="392"/>
                  </a:lnTo>
                  <a:lnTo>
                    <a:pt x="28287" y="321"/>
                  </a:lnTo>
                  <a:lnTo>
                    <a:pt x="28181" y="286"/>
                  </a:lnTo>
                  <a:lnTo>
                    <a:pt x="28002" y="286"/>
                  </a:lnTo>
                  <a:lnTo>
                    <a:pt x="27753" y="357"/>
                  </a:lnTo>
                  <a:lnTo>
                    <a:pt x="27432" y="357"/>
                  </a:lnTo>
                  <a:lnTo>
                    <a:pt x="27290" y="321"/>
                  </a:lnTo>
                  <a:lnTo>
                    <a:pt x="27147" y="321"/>
                  </a:lnTo>
                  <a:lnTo>
                    <a:pt x="27076" y="286"/>
                  </a:lnTo>
                  <a:lnTo>
                    <a:pt x="26969" y="214"/>
                  </a:lnTo>
                  <a:lnTo>
                    <a:pt x="26791" y="143"/>
                  </a:lnTo>
                  <a:lnTo>
                    <a:pt x="26471" y="107"/>
                  </a:lnTo>
                  <a:lnTo>
                    <a:pt x="26435" y="107"/>
                  </a:lnTo>
                  <a:lnTo>
                    <a:pt x="26221" y="143"/>
                  </a:lnTo>
                  <a:lnTo>
                    <a:pt x="26007" y="214"/>
                  </a:lnTo>
                  <a:lnTo>
                    <a:pt x="25829" y="357"/>
                  </a:lnTo>
                  <a:lnTo>
                    <a:pt x="25651" y="535"/>
                  </a:lnTo>
                  <a:lnTo>
                    <a:pt x="25509" y="392"/>
                  </a:lnTo>
                  <a:lnTo>
                    <a:pt x="25330" y="321"/>
                  </a:lnTo>
                  <a:lnTo>
                    <a:pt x="25152" y="250"/>
                  </a:lnTo>
                  <a:lnTo>
                    <a:pt x="24475" y="250"/>
                  </a:lnTo>
                  <a:lnTo>
                    <a:pt x="24119" y="357"/>
                  </a:lnTo>
                  <a:lnTo>
                    <a:pt x="24084" y="250"/>
                  </a:lnTo>
                  <a:lnTo>
                    <a:pt x="24048" y="107"/>
                  </a:lnTo>
                  <a:lnTo>
                    <a:pt x="23977" y="36"/>
                  </a:lnTo>
                  <a:lnTo>
                    <a:pt x="23905" y="1"/>
                  </a:lnTo>
                  <a:lnTo>
                    <a:pt x="23763" y="1"/>
                  </a:lnTo>
                  <a:lnTo>
                    <a:pt x="23656" y="72"/>
                  </a:lnTo>
                  <a:lnTo>
                    <a:pt x="23585" y="143"/>
                  </a:lnTo>
                  <a:lnTo>
                    <a:pt x="23478" y="286"/>
                  </a:lnTo>
                  <a:lnTo>
                    <a:pt x="23264" y="642"/>
                  </a:lnTo>
                  <a:lnTo>
                    <a:pt x="23015" y="891"/>
                  </a:lnTo>
                  <a:lnTo>
                    <a:pt x="22837" y="998"/>
                  </a:lnTo>
                  <a:lnTo>
                    <a:pt x="22801" y="998"/>
                  </a:lnTo>
                  <a:lnTo>
                    <a:pt x="22659" y="891"/>
                  </a:lnTo>
                  <a:lnTo>
                    <a:pt x="22374" y="606"/>
                  </a:lnTo>
                  <a:lnTo>
                    <a:pt x="22124" y="286"/>
                  </a:lnTo>
                  <a:lnTo>
                    <a:pt x="21839" y="36"/>
                  </a:lnTo>
                  <a:lnTo>
                    <a:pt x="217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3"/>
            <p:cNvSpPr/>
            <p:nvPr/>
          </p:nvSpPr>
          <p:spPr>
            <a:xfrm>
              <a:off x="1085100" y="3237350"/>
              <a:ext cx="1079475" cy="660875"/>
            </a:xfrm>
            <a:custGeom>
              <a:avLst/>
              <a:gdLst/>
              <a:ahLst/>
              <a:cxnLst/>
              <a:rect l="l" t="t" r="r" b="b"/>
              <a:pathLst>
                <a:path w="43179" h="26435" extrusionOk="0">
                  <a:moveTo>
                    <a:pt x="22658" y="5914"/>
                  </a:moveTo>
                  <a:lnTo>
                    <a:pt x="22694" y="6056"/>
                  </a:lnTo>
                  <a:lnTo>
                    <a:pt x="22765" y="6163"/>
                  </a:lnTo>
                  <a:lnTo>
                    <a:pt x="22943" y="6341"/>
                  </a:lnTo>
                  <a:lnTo>
                    <a:pt x="22730" y="6377"/>
                  </a:lnTo>
                  <a:lnTo>
                    <a:pt x="22587" y="6377"/>
                  </a:lnTo>
                  <a:lnTo>
                    <a:pt x="22658" y="5914"/>
                  </a:lnTo>
                  <a:close/>
                  <a:moveTo>
                    <a:pt x="8907" y="20413"/>
                  </a:moveTo>
                  <a:lnTo>
                    <a:pt x="8907" y="20449"/>
                  </a:lnTo>
                  <a:lnTo>
                    <a:pt x="8907" y="20520"/>
                  </a:lnTo>
                  <a:lnTo>
                    <a:pt x="8800" y="20520"/>
                  </a:lnTo>
                  <a:lnTo>
                    <a:pt x="8729" y="20485"/>
                  </a:lnTo>
                  <a:lnTo>
                    <a:pt x="8764" y="20485"/>
                  </a:lnTo>
                  <a:lnTo>
                    <a:pt x="8800" y="20449"/>
                  </a:lnTo>
                  <a:lnTo>
                    <a:pt x="8907" y="20413"/>
                  </a:lnTo>
                  <a:close/>
                  <a:moveTo>
                    <a:pt x="21625" y="0"/>
                  </a:moveTo>
                  <a:lnTo>
                    <a:pt x="21518" y="36"/>
                  </a:lnTo>
                  <a:lnTo>
                    <a:pt x="21411" y="107"/>
                  </a:lnTo>
                  <a:lnTo>
                    <a:pt x="21304" y="178"/>
                  </a:lnTo>
                  <a:lnTo>
                    <a:pt x="21019" y="356"/>
                  </a:lnTo>
                  <a:lnTo>
                    <a:pt x="20699" y="499"/>
                  </a:lnTo>
                  <a:lnTo>
                    <a:pt x="20343" y="570"/>
                  </a:lnTo>
                  <a:lnTo>
                    <a:pt x="20236" y="570"/>
                  </a:lnTo>
                  <a:lnTo>
                    <a:pt x="20164" y="641"/>
                  </a:lnTo>
                  <a:lnTo>
                    <a:pt x="20093" y="677"/>
                  </a:lnTo>
                  <a:lnTo>
                    <a:pt x="20022" y="748"/>
                  </a:lnTo>
                  <a:lnTo>
                    <a:pt x="19951" y="891"/>
                  </a:lnTo>
                  <a:lnTo>
                    <a:pt x="19951" y="998"/>
                  </a:lnTo>
                  <a:lnTo>
                    <a:pt x="19951" y="1140"/>
                  </a:lnTo>
                  <a:lnTo>
                    <a:pt x="19986" y="1283"/>
                  </a:lnTo>
                  <a:lnTo>
                    <a:pt x="20022" y="1390"/>
                  </a:lnTo>
                  <a:lnTo>
                    <a:pt x="20022" y="1496"/>
                  </a:lnTo>
                  <a:lnTo>
                    <a:pt x="20022" y="1568"/>
                  </a:lnTo>
                  <a:lnTo>
                    <a:pt x="19986" y="1603"/>
                  </a:lnTo>
                  <a:lnTo>
                    <a:pt x="19951" y="1603"/>
                  </a:lnTo>
                  <a:lnTo>
                    <a:pt x="19915" y="1532"/>
                  </a:lnTo>
                  <a:lnTo>
                    <a:pt x="19879" y="1425"/>
                  </a:lnTo>
                  <a:lnTo>
                    <a:pt x="19808" y="1354"/>
                  </a:lnTo>
                  <a:lnTo>
                    <a:pt x="19701" y="1318"/>
                  </a:lnTo>
                  <a:lnTo>
                    <a:pt x="19594" y="1283"/>
                  </a:lnTo>
                  <a:lnTo>
                    <a:pt x="19452" y="1247"/>
                  </a:lnTo>
                  <a:lnTo>
                    <a:pt x="19345" y="1283"/>
                  </a:lnTo>
                  <a:lnTo>
                    <a:pt x="19238" y="1318"/>
                  </a:lnTo>
                  <a:lnTo>
                    <a:pt x="19024" y="1461"/>
                  </a:lnTo>
                  <a:lnTo>
                    <a:pt x="18846" y="1675"/>
                  </a:lnTo>
                  <a:lnTo>
                    <a:pt x="18704" y="1924"/>
                  </a:lnTo>
                  <a:lnTo>
                    <a:pt x="18490" y="2245"/>
                  </a:lnTo>
                  <a:lnTo>
                    <a:pt x="18312" y="2031"/>
                  </a:lnTo>
                  <a:lnTo>
                    <a:pt x="18205" y="1960"/>
                  </a:lnTo>
                  <a:lnTo>
                    <a:pt x="18134" y="1888"/>
                  </a:lnTo>
                  <a:lnTo>
                    <a:pt x="18063" y="1853"/>
                  </a:lnTo>
                  <a:lnTo>
                    <a:pt x="17884" y="1853"/>
                  </a:lnTo>
                  <a:lnTo>
                    <a:pt x="17813" y="1888"/>
                  </a:lnTo>
                  <a:lnTo>
                    <a:pt x="17742" y="1960"/>
                  </a:lnTo>
                  <a:lnTo>
                    <a:pt x="17706" y="2031"/>
                  </a:lnTo>
                  <a:lnTo>
                    <a:pt x="17635" y="2209"/>
                  </a:lnTo>
                  <a:lnTo>
                    <a:pt x="17314" y="2316"/>
                  </a:lnTo>
                  <a:lnTo>
                    <a:pt x="16353" y="2494"/>
                  </a:lnTo>
                  <a:lnTo>
                    <a:pt x="16210" y="2530"/>
                  </a:lnTo>
                  <a:lnTo>
                    <a:pt x="16068" y="2601"/>
                  </a:lnTo>
                  <a:lnTo>
                    <a:pt x="15961" y="2708"/>
                  </a:lnTo>
                  <a:lnTo>
                    <a:pt x="15889" y="2850"/>
                  </a:lnTo>
                  <a:lnTo>
                    <a:pt x="15711" y="2743"/>
                  </a:lnTo>
                  <a:lnTo>
                    <a:pt x="15569" y="2708"/>
                  </a:lnTo>
                  <a:lnTo>
                    <a:pt x="15498" y="2708"/>
                  </a:lnTo>
                  <a:lnTo>
                    <a:pt x="15391" y="2743"/>
                  </a:lnTo>
                  <a:lnTo>
                    <a:pt x="15319" y="2815"/>
                  </a:lnTo>
                  <a:lnTo>
                    <a:pt x="15213" y="2957"/>
                  </a:lnTo>
                  <a:lnTo>
                    <a:pt x="14999" y="3385"/>
                  </a:lnTo>
                  <a:lnTo>
                    <a:pt x="14785" y="3705"/>
                  </a:lnTo>
                  <a:lnTo>
                    <a:pt x="14678" y="3848"/>
                  </a:lnTo>
                  <a:lnTo>
                    <a:pt x="14643" y="4026"/>
                  </a:lnTo>
                  <a:lnTo>
                    <a:pt x="14607" y="4204"/>
                  </a:lnTo>
                  <a:lnTo>
                    <a:pt x="14571" y="4418"/>
                  </a:lnTo>
                  <a:lnTo>
                    <a:pt x="14500" y="4346"/>
                  </a:lnTo>
                  <a:lnTo>
                    <a:pt x="14393" y="4311"/>
                  </a:lnTo>
                  <a:lnTo>
                    <a:pt x="14215" y="4311"/>
                  </a:lnTo>
                  <a:lnTo>
                    <a:pt x="14108" y="4346"/>
                  </a:lnTo>
                  <a:lnTo>
                    <a:pt x="14037" y="4418"/>
                  </a:lnTo>
                  <a:lnTo>
                    <a:pt x="14001" y="4453"/>
                  </a:lnTo>
                  <a:lnTo>
                    <a:pt x="13966" y="4560"/>
                  </a:lnTo>
                  <a:lnTo>
                    <a:pt x="13894" y="4525"/>
                  </a:lnTo>
                  <a:lnTo>
                    <a:pt x="13716" y="4382"/>
                  </a:lnTo>
                  <a:lnTo>
                    <a:pt x="13503" y="4168"/>
                  </a:lnTo>
                  <a:lnTo>
                    <a:pt x="13253" y="4061"/>
                  </a:lnTo>
                  <a:lnTo>
                    <a:pt x="12968" y="4061"/>
                  </a:lnTo>
                  <a:lnTo>
                    <a:pt x="12897" y="4133"/>
                  </a:lnTo>
                  <a:lnTo>
                    <a:pt x="12826" y="4168"/>
                  </a:lnTo>
                  <a:lnTo>
                    <a:pt x="12683" y="4240"/>
                  </a:lnTo>
                  <a:lnTo>
                    <a:pt x="12541" y="4275"/>
                  </a:lnTo>
                  <a:lnTo>
                    <a:pt x="12363" y="4275"/>
                  </a:lnTo>
                  <a:lnTo>
                    <a:pt x="12220" y="4311"/>
                  </a:lnTo>
                  <a:lnTo>
                    <a:pt x="12113" y="4346"/>
                  </a:lnTo>
                  <a:lnTo>
                    <a:pt x="12042" y="4382"/>
                  </a:lnTo>
                  <a:lnTo>
                    <a:pt x="11935" y="4489"/>
                  </a:lnTo>
                  <a:lnTo>
                    <a:pt x="11864" y="4596"/>
                  </a:lnTo>
                  <a:lnTo>
                    <a:pt x="11793" y="4774"/>
                  </a:lnTo>
                  <a:lnTo>
                    <a:pt x="11793" y="4952"/>
                  </a:lnTo>
                  <a:lnTo>
                    <a:pt x="11793" y="5130"/>
                  </a:lnTo>
                  <a:lnTo>
                    <a:pt x="11793" y="5308"/>
                  </a:lnTo>
                  <a:lnTo>
                    <a:pt x="11686" y="5522"/>
                  </a:lnTo>
                  <a:lnTo>
                    <a:pt x="11543" y="5665"/>
                  </a:lnTo>
                  <a:lnTo>
                    <a:pt x="11365" y="5771"/>
                  </a:lnTo>
                  <a:lnTo>
                    <a:pt x="11187" y="5878"/>
                  </a:lnTo>
                  <a:lnTo>
                    <a:pt x="11080" y="5985"/>
                  </a:lnTo>
                  <a:lnTo>
                    <a:pt x="11044" y="6092"/>
                  </a:lnTo>
                  <a:lnTo>
                    <a:pt x="11009" y="6163"/>
                  </a:lnTo>
                  <a:lnTo>
                    <a:pt x="11044" y="6306"/>
                  </a:lnTo>
                  <a:lnTo>
                    <a:pt x="11116" y="6484"/>
                  </a:lnTo>
                  <a:lnTo>
                    <a:pt x="11223" y="6626"/>
                  </a:lnTo>
                  <a:lnTo>
                    <a:pt x="11436" y="6769"/>
                  </a:lnTo>
                  <a:lnTo>
                    <a:pt x="11614" y="6947"/>
                  </a:lnTo>
                  <a:lnTo>
                    <a:pt x="11686" y="7018"/>
                  </a:lnTo>
                  <a:lnTo>
                    <a:pt x="11614" y="7054"/>
                  </a:lnTo>
                  <a:lnTo>
                    <a:pt x="11472" y="7090"/>
                  </a:lnTo>
                  <a:lnTo>
                    <a:pt x="11365" y="7161"/>
                  </a:lnTo>
                  <a:lnTo>
                    <a:pt x="11258" y="7268"/>
                  </a:lnTo>
                  <a:lnTo>
                    <a:pt x="11187" y="7375"/>
                  </a:lnTo>
                  <a:lnTo>
                    <a:pt x="11151" y="7517"/>
                  </a:lnTo>
                  <a:lnTo>
                    <a:pt x="11151" y="7660"/>
                  </a:lnTo>
                  <a:lnTo>
                    <a:pt x="11187" y="7838"/>
                  </a:lnTo>
                  <a:lnTo>
                    <a:pt x="11258" y="7980"/>
                  </a:lnTo>
                  <a:lnTo>
                    <a:pt x="11365" y="8230"/>
                  </a:lnTo>
                  <a:lnTo>
                    <a:pt x="11472" y="8479"/>
                  </a:lnTo>
                  <a:lnTo>
                    <a:pt x="11579" y="8693"/>
                  </a:lnTo>
                  <a:lnTo>
                    <a:pt x="11614" y="8906"/>
                  </a:lnTo>
                  <a:lnTo>
                    <a:pt x="11614" y="8942"/>
                  </a:lnTo>
                  <a:lnTo>
                    <a:pt x="11472" y="8871"/>
                  </a:lnTo>
                  <a:lnTo>
                    <a:pt x="11329" y="8871"/>
                  </a:lnTo>
                  <a:lnTo>
                    <a:pt x="11187" y="8906"/>
                  </a:lnTo>
                  <a:lnTo>
                    <a:pt x="11044" y="9013"/>
                  </a:lnTo>
                  <a:lnTo>
                    <a:pt x="11009" y="9049"/>
                  </a:lnTo>
                  <a:lnTo>
                    <a:pt x="10902" y="8978"/>
                  </a:lnTo>
                  <a:lnTo>
                    <a:pt x="10795" y="8942"/>
                  </a:lnTo>
                  <a:lnTo>
                    <a:pt x="10724" y="8906"/>
                  </a:lnTo>
                  <a:lnTo>
                    <a:pt x="10653" y="8942"/>
                  </a:lnTo>
                  <a:lnTo>
                    <a:pt x="10581" y="8978"/>
                  </a:lnTo>
                  <a:lnTo>
                    <a:pt x="10474" y="9085"/>
                  </a:lnTo>
                  <a:lnTo>
                    <a:pt x="10368" y="9263"/>
                  </a:lnTo>
                  <a:lnTo>
                    <a:pt x="10332" y="9441"/>
                  </a:lnTo>
                  <a:lnTo>
                    <a:pt x="10261" y="9583"/>
                  </a:lnTo>
                  <a:lnTo>
                    <a:pt x="10189" y="9726"/>
                  </a:lnTo>
                  <a:lnTo>
                    <a:pt x="10083" y="9797"/>
                  </a:lnTo>
                  <a:lnTo>
                    <a:pt x="9976" y="9868"/>
                  </a:lnTo>
                  <a:lnTo>
                    <a:pt x="9726" y="9975"/>
                  </a:lnTo>
                  <a:lnTo>
                    <a:pt x="9513" y="10153"/>
                  </a:lnTo>
                  <a:lnTo>
                    <a:pt x="9406" y="10189"/>
                  </a:lnTo>
                  <a:lnTo>
                    <a:pt x="9370" y="10225"/>
                  </a:lnTo>
                  <a:lnTo>
                    <a:pt x="9299" y="10331"/>
                  </a:lnTo>
                  <a:lnTo>
                    <a:pt x="9228" y="10510"/>
                  </a:lnTo>
                  <a:lnTo>
                    <a:pt x="9228" y="10581"/>
                  </a:lnTo>
                  <a:lnTo>
                    <a:pt x="9263" y="10616"/>
                  </a:lnTo>
                  <a:lnTo>
                    <a:pt x="9299" y="10723"/>
                  </a:lnTo>
                  <a:lnTo>
                    <a:pt x="9370" y="10723"/>
                  </a:lnTo>
                  <a:lnTo>
                    <a:pt x="9299" y="11008"/>
                  </a:lnTo>
                  <a:lnTo>
                    <a:pt x="9228" y="11151"/>
                  </a:lnTo>
                  <a:lnTo>
                    <a:pt x="8658" y="11507"/>
                  </a:lnTo>
                  <a:lnTo>
                    <a:pt x="8586" y="11578"/>
                  </a:lnTo>
                  <a:lnTo>
                    <a:pt x="8515" y="11685"/>
                  </a:lnTo>
                  <a:lnTo>
                    <a:pt x="8408" y="11935"/>
                  </a:lnTo>
                  <a:lnTo>
                    <a:pt x="8408" y="12220"/>
                  </a:lnTo>
                  <a:lnTo>
                    <a:pt x="8444" y="12505"/>
                  </a:lnTo>
                  <a:lnTo>
                    <a:pt x="8551" y="12825"/>
                  </a:lnTo>
                  <a:lnTo>
                    <a:pt x="8479" y="12896"/>
                  </a:lnTo>
                  <a:lnTo>
                    <a:pt x="8444" y="13003"/>
                  </a:lnTo>
                  <a:lnTo>
                    <a:pt x="8408" y="13217"/>
                  </a:lnTo>
                  <a:lnTo>
                    <a:pt x="8373" y="13360"/>
                  </a:lnTo>
                  <a:lnTo>
                    <a:pt x="8301" y="13324"/>
                  </a:lnTo>
                  <a:lnTo>
                    <a:pt x="8088" y="13110"/>
                  </a:lnTo>
                  <a:lnTo>
                    <a:pt x="7981" y="13039"/>
                  </a:lnTo>
                  <a:lnTo>
                    <a:pt x="7838" y="13003"/>
                  </a:lnTo>
                  <a:lnTo>
                    <a:pt x="7767" y="13003"/>
                  </a:lnTo>
                  <a:lnTo>
                    <a:pt x="7696" y="13039"/>
                  </a:lnTo>
                  <a:lnTo>
                    <a:pt x="7624" y="13110"/>
                  </a:lnTo>
                  <a:lnTo>
                    <a:pt x="7589" y="13181"/>
                  </a:lnTo>
                  <a:lnTo>
                    <a:pt x="7589" y="13288"/>
                  </a:lnTo>
                  <a:lnTo>
                    <a:pt x="7518" y="13217"/>
                  </a:lnTo>
                  <a:lnTo>
                    <a:pt x="7482" y="13181"/>
                  </a:lnTo>
                  <a:lnTo>
                    <a:pt x="7268" y="13181"/>
                  </a:lnTo>
                  <a:lnTo>
                    <a:pt x="7161" y="13253"/>
                  </a:lnTo>
                  <a:lnTo>
                    <a:pt x="7090" y="13395"/>
                  </a:lnTo>
                  <a:lnTo>
                    <a:pt x="7019" y="13538"/>
                  </a:lnTo>
                  <a:lnTo>
                    <a:pt x="6912" y="13787"/>
                  </a:lnTo>
                  <a:lnTo>
                    <a:pt x="6805" y="13965"/>
                  </a:lnTo>
                  <a:lnTo>
                    <a:pt x="6663" y="14143"/>
                  </a:lnTo>
                  <a:lnTo>
                    <a:pt x="6556" y="14143"/>
                  </a:lnTo>
                  <a:lnTo>
                    <a:pt x="6449" y="14108"/>
                  </a:lnTo>
                  <a:lnTo>
                    <a:pt x="6342" y="14001"/>
                  </a:lnTo>
                  <a:lnTo>
                    <a:pt x="6235" y="13965"/>
                  </a:lnTo>
                  <a:lnTo>
                    <a:pt x="6128" y="14001"/>
                  </a:lnTo>
                  <a:lnTo>
                    <a:pt x="6057" y="14036"/>
                  </a:lnTo>
                  <a:lnTo>
                    <a:pt x="6021" y="14108"/>
                  </a:lnTo>
                  <a:lnTo>
                    <a:pt x="6021" y="14215"/>
                  </a:lnTo>
                  <a:lnTo>
                    <a:pt x="6021" y="14357"/>
                  </a:lnTo>
                  <a:lnTo>
                    <a:pt x="6057" y="14642"/>
                  </a:lnTo>
                  <a:lnTo>
                    <a:pt x="5986" y="14963"/>
                  </a:lnTo>
                  <a:lnTo>
                    <a:pt x="5879" y="15212"/>
                  </a:lnTo>
                  <a:lnTo>
                    <a:pt x="5736" y="15390"/>
                  </a:lnTo>
                  <a:lnTo>
                    <a:pt x="5665" y="15390"/>
                  </a:lnTo>
                  <a:lnTo>
                    <a:pt x="5523" y="15319"/>
                  </a:lnTo>
                  <a:lnTo>
                    <a:pt x="5344" y="15212"/>
                  </a:lnTo>
                  <a:lnTo>
                    <a:pt x="5166" y="15070"/>
                  </a:lnTo>
                  <a:lnTo>
                    <a:pt x="4739" y="14678"/>
                  </a:lnTo>
                  <a:lnTo>
                    <a:pt x="4561" y="14464"/>
                  </a:lnTo>
                  <a:lnTo>
                    <a:pt x="4489" y="14393"/>
                  </a:lnTo>
                  <a:lnTo>
                    <a:pt x="4418" y="14357"/>
                  </a:lnTo>
                  <a:lnTo>
                    <a:pt x="4311" y="14321"/>
                  </a:lnTo>
                  <a:lnTo>
                    <a:pt x="4169" y="14357"/>
                  </a:lnTo>
                  <a:lnTo>
                    <a:pt x="4026" y="14428"/>
                  </a:lnTo>
                  <a:lnTo>
                    <a:pt x="3777" y="14571"/>
                  </a:lnTo>
                  <a:lnTo>
                    <a:pt x="3349" y="14856"/>
                  </a:lnTo>
                  <a:lnTo>
                    <a:pt x="3064" y="15141"/>
                  </a:lnTo>
                  <a:lnTo>
                    <a:pt x="2744" y="15461"/>
                  </a:lnTo>
                  <a:lnTo>
                    <a:pt x="2566" y="15640"/>
                  </a:lnTo>
                  <a:lnTo>
                    <a:pt x="2459" y="15889"/>
                  </a:lnTo>
                  <a:lnTo>
                    <a:pt x="2316" y="16031"/>
                  </a:lnTo>
                  <a:lnTo>
                    <a:pt x="2067" y="16281"/>
                  </a:lnTo>
                  <a:lnTo>
                    <a:pt x="1960" y="16423"/>
                  </a:lnTo>
                  <a:lnTo>
                    <a:pt x="1889" y="16530"/>
                  </a:lnTo>
                  <a:lnTo>
                    <a:pt x="1889" y="16637"/>
                  </a:lnTo>
                  <a:lnTo>
                    <a:pt x="1924" y="16708"/>
                  </a:lnTo>
                  <a:lnTo>
                    <a:pt x="1960" y="16780"/>
                  </a:lnTo>
                  <a:lnTo>
                    <a:pt x="2102" y="16887"/>
                  </a:lnTo>
                  <a:lnTo>
                    <a:pt x="1960" y="17029"/>
                  </a:lnTo>
                  <a:lnTo>
                    <a:pt x="1924" y="17100"/>
                  </a:lnTo>
                  <a:lnTo>
                    <a:pt x="1889" y="17207"/>
                  </a:lnTo>
                  <a:lnTo>
                    <a:pt x="1889" y="17243"/>
                  </a:lnTo>
                  <a:lnTo>
                    <a:pt x="1817" y="17421"/>
                  </a:lnTo>
                  <a:lnTo>
                    <a:pt x="1817" y="17492"/>
                  </a:lnTo>
                  <a:lnTo>
                    <a:pt x="1817" y="17528"/>
                  </a:lnTo>
                  <a:lnTo>
                    <a:pt x="1817" y="17563"/>
                  </a:lnTo>
                  <a:lnTo>
                    <a:pt x="1782" y="17528"/>
                  </a:lnTo>
                  <a:lnTo>
                    <a:pt x="1532" y="17314"/>
                  </a:lnTo>
                  <a:lnTo>
                    <a:pt x="1354" y="17207"/>
                  </a:lnTo>
                  <a:lnTo>
                    <a:pt x="1176" y="17207"/>
                  </a:lnTo>
                  <a:lnTo>
                    <a:pt x="1034" y="17243"/>
                  </a:lnTo>
                  <a:lnTo>
                    <a:pt x="891" y="17350"/>
                  </a:lnTo>
                  <a:lnTo>
                    <a:pt x="820" y="17528"/>
                  </a:lnTo>
                  <a:lnTo>
                    <a:pt x="749" y="17742"/>
                  </a:lnTo>
                  <a:lnTo>
                    <a:pt x="677" y="17920"/>
                  </a:lnTo>
                  <a:lnTo>
                    <a:pt x="677" y="18098"/>
                  </a:lnTo>
                  <a:lnTo>
                    <a:pt x="677" y="18240"/>
                  </a:lnTo>
                  <a:lnTo>
                    <a:pt x="606" y="18418"/>
                  </a:lnTo>
                  <a:lnTo>
                    <a:pt x="571" y="18597"/>
                  </a:lnTo>
                  <a:lnTo>
                    <a:pt x="464" y="18739"/>
                  </a:lnTo>
                  <a:lnTo>
                    <a:pt x="179" y="19131"/>
                  </a:lnTo>
                  <a:lnTo>
                    <a:pt x="179" y="19202"/>
                  </a:lnTo>
                  <a:lnTo>
                    <a:pt x="250" y="19309"/>
                  </a:lnTo>
                  <a:lnTo>
                    <a:pt x="535" y="19630"/>
                  </a:lnTo>
                  <a:lnTo>
                    <a:pt x="677" y="19772"/>
                  </a:lnTo>
                  <a:lnTo>
                    <a:pt x="784" y="19950"/>
                  </a:lnTo>
                  <a:lnTo>
                    <a:pt x="820" y="20128"/>
                  </a:lnTo>
                  <a:lnTo>
                    <a:pt x="820" y="20164"/>
                  </a:lnTo>
                  <a:lnTo>
                    <a:pt x="784" y="20235"/>
                  </a:lnTo>
                  <a:lnTo>
                    <a:pt x="571" y="20449"/>
                  </a:lnTo>
                  <a:lnTo>
                    <a:pt x="321" y="20592"/>
                  </a:lnTo>
                  <a:lnTo>
                    <a:pt x="214" y="20698"/>
                  </a:lnTo>
                  <a:lnTo>
                    <a:pt x="107" y="20770"/>
                  </a:lnTo>
                  <a:lnTo>
                    <a:pt x="36" y="20912"/>
                  </a:lnTo>
                  <a:lnTo>
                    <a:pt x="1" y="21019"/>
                  </a:lnTo>
                  <a:lnTo>
                    <a:pt x="1" y="21197"/>
                  </a:lnTo>
                  <a:lnTo>
                    <a:pt x="36" y="21233"/>
                  </a:lnTo>
                  <a:lnTo>
                    <a:pt x="72" y="21268"/>
                  </a:lnTo>
                  <a:lnTo>
                    <a:pt x="606" y="21375"/>
                  </a:lnTo>
                  <a:lnTo>
                    <a:pt x="713" y="21375"/>
                  </a:lnTo>
                  <a:lnTo>
                    <a:pt x="784" y="21447"/>
                  </a:lnTo>
                  <a:lnTo>
                    <a:pt x="962" y="21589"/>
                  </a:lnTo>
                  <a:lnTo>
                    <a:pt x="1105" y="21767"/>
                  </a:lnTo>
                  <a:lnTo>
                    <a:pt x="1212" y="22017"/>
                  </a:lnTo>
                  <a:lnTo>
                    <a:pt x="1247" y="22123"/>
                  </a:lnTo>
                  <a:lnTo>
                    <a:pt x="1283" y="22266"/>
                  </a:lnTo>
                  <a:lnTo>
                    <a:pt x="1461" y="22444"/>
                  </a:lnTo>
                  <a:lnTo>
                    <a:pt x="1675" y="22587"/>
                  </a:lnTo>
                  <a:lnTo>
                    <a:pt x="1782" y="22658"/>
                  </a:lnTo>
                  <a:lnTo>
                    <a:pt x="1924" y="22658"/>
                  </a:lnTo>
                  <a:lnTo>
                    <a:pt x="2209" y="22729"/>
                  </a:lnTo>
                  <a:lnTo>
                    <a:pt x="2459" y="22800"/>
                  </a:lnTo>
                  <a:lnTo>
                    <a:pt x="2423" y="22907"/>
                  </a:lnTo>
                  <a:lnTo>
                    <a:pt x="2423" y="22978"/>
                  </a:lnTo>
                  <a:lnTo>
                    <a:pt x="2566" y="23085"/>
                  </a:lnTo>
                  <a:lnTo>
                    <a:pt x="3136" y="23406"/>
                  </a:lnTo>
                  <a:lnTo>
                    <a:pt x="3314" y="23477"/>
                  </a:lnTo>
                  <a:lnTo>
                    <a:pt x="3314" y="23477"/>
                  </a:lnTo>
                  <a:lnTo>
                    <a:pt x="2957" y="23370"/>
                  </a:lnTo>
                  <a:lnTo>
                    <a:pt x="2815" y="23299"/>
                  </a:lnTo>
                  <a:lnTo>
                    <a:pt x="2566" y="23299"/>
                  </a:lnTo>
                  <a:lnTo>
                    <a:pt x="2423" y="23335"/>
                  </a:lnTo>
                  <a:lnTo>
                    <a:pt x="2316" y="23406"/>
                  </a:lnTo>
                  <a:lnTo>
                    <a:pt x="2209" y="23513"/>
                  </a:lnTo>
                  <a:lnTo>
                    <a:pt x="2102" y="23620"/>
                  </a:lnTo>
                  <a:lnTo>
                    <a:pt x="2067" y="23762"/>
                  </a:lnTo>
                  <a:lnTo>
                    <a:pt x="2031" y="23905"/>
                  </a:lnTo>
                  <a:lnTo>
                    <a:pt x="1996" y="24047"/>
                  </a:lnTo>
                  <a:lnTo>
                    <a:pt x="2031" y="24190"/>
                  </a:lnTo>
                  <a:lnTo>
                    <a:pt x="2067" y="24297"/>
                  </a:lnTo>
                  <a:lnTo>
                    <a:pt x="2138" y="24403"/>
                  </a:lnTo>
                  <a:lnTo>
                    <a:pt x="2245" y="24475"/>
                  </a:lnTo>
                  <a:lnTo>
                    <a:pt x="2352" y="24582"/>
                  </a:lnTo>
                  <a:lnTo>
                    <a:pt x="2494" y="24617"/>
                  </a:lnTo>
                  <a:lnTo>
                    <a:pt x="2459" y="24653"/>
                  </a:lnTo>
                  <a:lnTo>
                    <a:pt x="2387" y="24688"/>
                  </a:lnTo>
                  <a:lnTo>
                    <a:pt x="2316" y="24902"/>
                  </a:lnTo>
                  <a:lnTo>
                    <a:pt x="2245" y="25116"/>
                  </a:lnTo>
                  <a:lnTo>
                    <a:pt x="2245" y="25294"/>
                  </a:lnTo>
                  <a:lnTo>
                    <a:pt x="2316" y="25401"/>
                  </a:lnTo>
                  <a:lnTo>
                    <a:pt x="2423" y="25472"/>
                  </a:lnTo>
                  <a:lnTo>
                    <a:pt x="2672" y="25579"/>
                  </a:lnTo>
                  <a:lnTo>
                    <a:pt x="3563" y="26007"/>
                  </a:lnTo>
                  <a:lnTo>
                    <a:pt x="4062" y="26220"/>
                  </a:lnTo>
                  <a:lnTo>
                    <a:pt x="4311" y="26292"/>
                  </a:lnTo>
                  <a:lnTo>
                    <a:pt x="4489" y="26292"/>
                  </a:lnTo>
                  <a:lnTo>
                    <a:pt x="4596" y="26256"/>
                  </a:lnTo>
                  <a:lnTo>
                    <a:pt x="4703" y="26220"/>
                  </a:lnTo>
                  <a:lnTo>
                    <a:pt x="4739" y="26185"/>
                  </a:lnTo>
                  <a:lnTo>
                    <a:pt x="4739" y="26149"/>
                  </a:lnTo>
                  <a:lnTo>
                    <a:pt x="4774" y="26007"/>
                  </a:lnTo>
                  <a:lnTo>
                    <a:pt x="4810" y="25935"/>
                  </a:lnTo>
                  <a:lnTo>
                    <a:pt x="4881" y="25864"/>
                  </a:lnTo>
                  <a:lnTo>
                    <a:pt x="5024" y="25757"/>
                  </a:lnTo>
                  <a:lnTo>
                    <a:pt x="5166" y="25686"/>
                  </a:lnTo>
                  <a:lnTo>
                    <a:pt x="5523" y="25579"/>
                  </a:lnTo>
                  <a:lnTo>
                    <a:pt x="5772" y="25472"/>
                  </a:lnTo>
                  <a:lnTo>
                    <a:pt x="5879" y="25365"/>
                  </a:lnTo>
                  <a:lnTo>
                    <a:pt x="5950" y="25258"/>
                  </a:lnTo>
                  <a:lnTo>
                    <a:pt x="6093" y="25045"/>
                  </a:lnTo>
                  <a:lnTo>
                    <a:pt x="6271" y="24867"/>
                  </a:lnTo>
                  <a:lnTo>
                    <a:pt x="6413" y="24795"/>
                  </a:lnTo>
                  <a:lnTo>
                    <a:pt x="6841" y="24582"/>
                  </a:lnTo>
                  <a:lnTo>
                    <a:pt x="7054" y="24475"/>
                  </a:lnTo>
                  <a:lnTo>
                    <a:pt x="7161" y="24403"/>
                  </a:lnTo>
                  <a:lnTo>
                    <a:pt x="7197" y="24297"/>
                  </a:lnTo>
                  <a:lnTo>
                    <a:pt x="7268" y="24083"/>
                  </a:lnTo>
                  <a:lnTo>
                    <a:pt x="7268" y="23940"/>
                  </a:lnTo>
                  <a:lnTo>
                    <a:pt x="7268" y="23798"/>
                  </a:lnTo>
                  <a:lnTo>
                    <a:pt x="7268" y="23477"/>
                  </a:lnTo>
                  <a:lnTo>
                    <a:pt x="7268" y="23335"/>
                  </a:lnTo>
                  <a:lnTo>
                    <a:pt x="7304" y="23192"/>
                  </a:lnTo>
                  <a:lnTo>
                    <a:pt x="7375" y="23085"/>
                  </a:lnTo>
                  <a:lnTo>
                    <a:pt x="7482" y="23050"/>
                  </a:lnTo>
                  <a:lnTo>
                    <a:pt x="7553" y="23014"/>
                  </a:lnTo>
                  <a:lnTo>
                    <a:pt x="7660" y="23050"/>
                  </a:lnTo>
                  <a:lnTo>
                    <a:pt x="7874" y="23157"/>
                  </a:lnTo>
                  <a:lnTo>
                    <a:pt x="8088" y="23299"/>
                  </a:lnTo>
                  <a:lnTo>
                    <a:pt x="8301" y="23370"/>
                  </a:lnTo>
                  <a:lnTo>
                    <a:pt x="8301" y="23370"/>
                  </a:lnTo>
                  <a:lnTo>
                    <a:pt x="8266" y="22693"/>
                  </a:lnTo>
                  <a:lnTo>
                    <a:pt x="8301" y="22373"/>
                  </a:lnTo>
                  <a:lnTo>
                    <a:pt x="8337" y="22195"/>
                  </a:lnTo>
                  <a:lnTo>
                    <a:pt x="8408" y="22052"/>
                  </a:lnTo>
                  <a:lnTo>
                    <a:pt x="8551" y="22123"/>
                  </a:lnTo>
                  <a:lnTo>
                    <a:pt x="8693" y="22230"/>
                  </a:lnTo>
                  <a:lnTo>
                    <a:pt x="8871" y="22444"/>
                  </a:lnTo>
                  <a:lnTo>
                    <a:pt x="8978" y="22515"/>
                  </a:lnTo>
                  <a:lnTo>
                    <a:pt x="9085" y="22551"/>
                  </a:lnTo>
                  <a:lnTo>
                    <a:pt x="9156" y="22480"/>
                  </a:lnTo>
                  <a:lnTo>
                    <a:pt x="9263" y="22337"/>
                  </a:lnTo>
                  <a:lnTo>
                    <a:pt x="9334" y="22195"/>
                  </a:lnTo>
                  <a:lnTo>
                    <a:pt x="9370" y="22052"/>
                  </a:lnTo>
                  <a:lnTo>
                    <a:pt x="9370" y="21874"/>
                  </a:lnTo>
                  <a:lnTo>
                    <a:pt x="9334" y="21696"/>
                  </a:lnTo>
                  <a:lnTo>
                    <a:pt x="9263" y="21375"/>
                  </a:lnTo>
                  <a:lnTo>
                    <a:pt x="9192" y="21019"/>
                  </a:lnTo>
                  <a:lnTo>
                    <a:pt x="9228" y="21055"/>
                  </a:lnTo>
                  <a:lnTo>
                    <a:pt x="9370" y="21162"/>
                  </a:lnTo>
                  <a:lnTo>
                    <a:pt x="9513" y="21197"/>
                  </a:lnTo>
                  <a:lnTo>
                    <a:pt x="9655" y="21268"/>
                  </a:lnTo>
                  <a:lnTo>
                    <a:pt x="9940" y="21268"/>
                  </a:lnTo>
                  <a:lnTo>
                    <a:pt x="10047" y="21233"/>
                  </a:lnTo>
                  <a:lnTo>
                    <a:pt x="10189" y="21197"/>
                  </a:lnTo>
                  <a:lnTo>
                    <a:pt x="10261" y="21090"/>
                  </a:lnTo>
                  <a:lnTo>
                    <a:pt x="10296" y="21233"/>
                  </a:lnTo>
                  <a:lnTo>
                    <a:pt x="10403" y="21340"/>
                  </a:lnTo>
                  <a:lnTo>
                    <a:pt x="10546" y="21411"/>
                  </a:lnTo>
                  <a:lnTo>
                    <a:pt x="10724" y="21447"/>
                  </a:lnTo>
                  <a:lnTo>
                    <a:pt x="10902" y="21447"/>
                  </a:lnTo>
                  <a:lnTo>
                    <a:pt x="11116" y="21375"/>
                  </a:lnTo>
                  <a:lnTo>
                    <a:pt x="11258" y="21268"/>
                  </a:lnTo>
                  <a:lnTo>
                    <a:pt x="11401" y="21162"/>
                  </a:lnTo>
                  <a:lnTo>
                    <a:pt x="11614" y="20912"/>
                  </a:lnTo>
                  <a:lnTo>
                    <a:pt x="11793" y="20627"/>
                  </a:lnTo>
                  <a:lnTo>
                    <a:pt x="11864" y="20449"/>
                  </a:lnTo>
                  <a:lnTo>
                    <a:pt x="11899" y="20307"/>
                  </a:lnTo>
                  <a:lnTo>
                    <a:pt x="11935" y="20093"/>
                  </a:lnTo>
                  <a:lnTo>
                    <a:pt x="12042" y="19879"/>
                  </a:lnTo>
                  <a:lnTo>
                    <a:pt x="12149" y="19737"/>
                  </a:lnTo>
                  <a:lnTo>
                    <a:pt x="12256" y="19665"/>
                  </a:lnTo>
                  <a:lnTo>
                    <a:pt x="12398" y="19594"/>
                  </a:lnTo>
                  <a:lnTo>
                    <a:pt x="12541" y="19523"/>
                  </a:lnTo>
                  <a:lnTo>
                    <a:pt x="12648" y="19416"/>
                  </a:lnTo>
                  <a:lnTo>
                    <a:pt x="12719" y="19309"/>
                  </a:lnTo>
                  <a:lnTo>
                    <a:pt x="12826" y="19594"/>
                  </a:lnTo>
                  <a:lnTo>
                    <a:pt x="12861" y="19737"/>
                  </a:lnTo>
                  <a:lnTo>
                    <a:pt x="12897" y="19843"/>
                  </a:lnTo>
                  <a:lnTo>
                    <a:pt x="12968" y="19950"/>
                  </a:lnTo>
                  <a:lnTo>
                    <a:pt x="13039" y="19950"/>
                  </a:lnTo>
                  <a:lnTo>
                    <a:pt x="13146" y="19915"/>
                  </a:lnTo>
                  <a:lnTo>
                    <a:pt x="13218" y="19843"/>
                  </a:lnTo>
                  <a:lnTo>
                    <a:pt x="13253" y="19630"/>
                  </a:lnTo>
                  <a:lnTo>
                    <a:pt x="13324" y="19238"/>
                  </a:lnTo>
                  <a:lnTo>
                    <a:pt x="13396" y="18882"/>
                  </a:lnTo>
                  <a:lnTo>
                    <a:pt x="13467" y="18668"/>
                  </a:lnTo>
                  <a:lnTo>
                    <a:pt x="13645" y="18668"/>
                  </a:lnTo>
                  <a:lnTo>
                    <a:pt x="13859" y="18739"/>
                  </a:lnTo>
                  <a:lnTo>
                    <a:pt x="14179" y="18882"/>
                  </a:lnTo>
                  <a:lnTo>
                    <a:pt x="14179" y="19060"/>
                  </a:lnTo>
                  <a:lnTo>
                    <a:pt x="14073" y="19380"/>
                  </a:lnTo>
                  <a:lnTo>
                    <a:pt x="14037" y="19558"/>
                  </a:lnTo>
                  <a:lnTo>
                    <a:pt x="14037" y="19737"/>
                  </a:lnTo>
                  <a:lnTo>
                    <a:pt x="14073" y="19879"/>
                  </a:lnTo>
                  <a:lnTo>
                    <a:pt x="14144" y="19986"/>
                  </a:lnTo>
                  <a:lnTo>
                    <a:pt x="14215" y="20093"/>
                  </a:lnTo>
                  <a:lnTo>
                    <a:pt x="14322" y="20128"/>
                  </a:lnTo>
                  <a:lnTo>
                    <a:pt x="14429" y="20164"/>
                  </a:lnTo>
                  <a:lnTo>
                    <a:pt x="14536" y="20200"/>
                  </a:lnTo>
                  <a:lnTo>
                    <a:pt x="14928" y="20200"/>
                  </a:lnTo>
                  <a:lnTo>
                    <a:pt x="15034" y="20307"/>
                  </a:lnTo>
                  <a:lnTo>
                    <a:pt x="15106" y="20307"/>
                  </a:lnTo>
                  <a:lnTo>
                    <a:pt x="15213" y="20271"/>
                  </a:lnTo>
                  <a:lnTo>
                    <a:pt x="15284" y="20200"/>
                  </a:lnTo>
                  <a:lnTo>
                    <a:pt x="15319" y="20022"/>
                  </a:lnTo>
                  <a:lnTo>
                    <a:pt x="15355" y="19701"/>
                  </a:lnTo>
                  <a:lnTo>
                    <a:pt x="15391" y="19487"/>
                  </a:lnTo>
                  <a:lnTo>
                    <a:pt x="15426" y="19345"/>
                  </a:lnTo>
                  <a:lnTo>
                    <a:pt x="15498" y="19273"/>
                  </a:lnTo>
                  <a:lnTo>
                    <a:pt x="15533" y="19202"/>
                  </a:lnTo>
                  <a:lnTo>
                    <a:pt x="15961" y="19095"/>
                  </a:lnTo>
                  <a:lnTo>
                    <a:pt x="16531" y="18882"/>
                  </a:lnTo>
                  <a:lnTo>
                    <a:pt x="16816" y="18775"/>
                  </a:lnTo>
                  <a:lnTo>
                    <a:pt x="16887" y="18739"/>
                  </a:lnTo>
                  <a:lnTo>
                    <a:pt x="16958" y="18739"/>
                  </a:lnTo>
                  <a:lnTo>
                    <a:pt x="16958" y="18703"/>
                  </a:lnTo>
                  <a:lnTo>
                    <a:pt x="17029" y="18668"/>
                  </a:lnTo>
                  <a:lnTo>
                    <a:pt x="17065" y="18632"/>
                  </a:lnTo>
                  <a:lnTo>
                    <a:pt x="17065" y="18525"/>
                  </a:lnTo>
                  <a:lnTo>
                    <a:pt x="17029" y="18383"/>
                  </a:lnTo>
                  <a:lnTo>
                    <a:pt x="16994" y="18383"/>
                  </a:lnTo>
                  <a:lnTo>
                    <a:pt x="16994" y="18276"/>
                  </a:lnTo>
                  <a:lnTo>
                    <a:pt x="17172" y="18347"/>
                  </a:lnTo>
                  <a:lnTo>
                    <a:pt x="17350" y="18418"/>
                  </a:lnTo>
                  <a:lnTo>
                    <a:pt x="17599" y="18418"/>
                  </a:lnTo>
                  <a:lnTo>
                    <a:pt x="17635" y="18276"/>
                  </a:lnTo>
                  <a:lnTo>
                    <a:pt x="17635" y="18169"/>
                  </a:lnTo>
                  <a:lnTo>
                    <a:pt x="17599" y="18098"/>
                  </a:lnTo>
                  <a:lnTo>
                    <a:pt x="17564" y="18027"/>
                  </a:lnTo>
                  <a:lnTo>
                    <a:pt x="17849" y="18098"/>
                  </a:lnTo>
                  <a:lnTo>
                    <a:pt x="18241" y="18240"/>
                  </a:lnTo>
                  <a:lnTo>
                    <a:pt x="18633" y="18454"/>
                  </a:lnTo>
                  <a:lnTo>
                    <a:pt x="18882" y="18525"/>
                  </a:lnTo>
                  <a:lnTo>
                    <a:pt x="19131" y="18597"/>
                  </a:lnTo>
                  <a:lnTo>
                    <a:pt x="19416" y="18632"/>
                  </a:lnTo>
                  <a:lnTo>
                    <a:pt x="19666" y="18632"/>
                  </a:lnTo>
                  <a:lnTo>
                    <a:pt x="19915" y="18561"/>
                  </a:lnTo>
                  <a:lnTo>
                    <a:pt x="20164" y="18418"/>
                  </a:lnTo>
                  <a:lnTo>
                    <a:pt x="20414" y="18240"/>
                  </a:lnTo>
                  <a:lnTo>
                    <a:pt x="20628" y="18027"/>
                  </a:lnTo>
                  <a:lnTo>
                    <a:pt x="20770" y="17848"/>
                  </a:lnTo>
                  <a:lnTo>
                    <a:pt x="20806" y="18133"/>
                  </a:lnTo>
                  <a:lnTo>
                    <a:pt x="20841" y="18454"/>
                  </a:lnTo>
                  <a:lnTo>
                    <a:pt x="20877" y="18597"/>
                  </a:lnTo>
                  <a:lnTo>
                    <a:pt x="20913" y="18668"/>
                  </a:lnTo>
                  <a:lnTo>
                    <a:pt x="21019" y="18775"/>
                  </a:lnTo>
                  <a:lnTo>
                    <a:pt x="21126" y="18810"/>
                  </a:lnTo>
                  <a:lnTo>
                    <a:pt x="21233" y="18846"/>
                  </a:lnTo>
                  <a:lnTo>
                    <a:pt x="21376" y="18846"/>
                  </a:lnTo>
                  <a:lnTo>
                    <a:pt x="21518" y="18810"/>
                  </a:lnTo>
                  <a:lnTo>
                    <a:pt x="21696" y="18739"/>
                  </a:lnTo>
                  <a:lnTo>
                    <a:pt x="21874" y="18632"/>
                  </a:lnTo>
                  <a:lnTo>
                    <a:pt x="22053" y="18561"/>
                  </a:lnTo>
                  <a:lnTo>
                    <a:pt x="21910" y="18775"/>
                  </a:lnTo>
                  <a:lnTo>
                    <a:pt x="21839" y="18917"/>
                  </a:lnTo>
                  <a:lnTo>
                    <a:pt x="21839" y="18988"/>
                  </a:lnTo>
                  <a:lnTo>
                    <a:pt x="21874" y="19095"/>
                  </a:lnTo>
                  <a:lnTo>
                    <a:pt x="21946" y="19202"/>
                  </a:lnTo>
                  <a:lnTo>
                    <a:pt x="22053" y="19202"/>
                  </a:lnTo>
                  <a:lnTo>
                    <a:pt x="22159" y="19167"/>
                  </a:lnTo>
                  <a:lnTo>
                    <a:pt x="22373" y="19024"/>
                  </a:lnTo>
                  <a:lnTo>
                    <a:pt x="22516" y="18953"/>
                  </a:lnTo>
                  <a:lnTo>
                    <a:pt x="22551" y="18953"/>
                  </a:lnTo>
                  <a:lnTo>
                    <a:pt x="22551" y="18988"/>
                  </a:lnTo>
                  <a:lnTo>
                    <a:pt x="22623" y="19202"/>
                  </a:lnTo>
                  <a:lnTo>
                    <a:pt x="22730" y="19416"/>
                  </a:lnTo>
                  <a:lnTo>
                    <a:pt x="22908" y="19558"/>
                  </a:lnTo>
                  <a:lnTo>
                    <a:pt x="23121" y="19665"/>
                  </a:lnTo>
                  <a:lnTo>
                    <a:pt x="23335" y="19665"/>
                  </a:lnTo>
                  <a:lnTo>
                    <a:pt x="23585" y="19558"/>
                  </a:lnTo>
                  <a:lnTo>
                    <a:pt x="23798" y="19416"/>
                  </a:lnTo>
                  <a:lnTo>
                    <a:pt x="23976" y="19202"/>
                  </a:lnTo>
                  <a:lnTo>
                    <a:pt x="24083" y="19060"/>
                  </a:lnTo>
                  <a:lnTo>
                    <a:pt x="24226" y="18917"/>
                  </a:lnTo>
                  <a:lnTo>
                    <a:pt x="24404" y="18846"/>
                  </a:lnTo>
                  <a:lnTo>
                    <a:pt x="24546" y="18775"/>
                  </a:lnTo>
                  <a:lnTo>
                    <a:pt x="25188" y="18703"/>
                  </a:lnTo>
                  <a:lnTo>
                    <a:pt x="25223" y="18810"/>
                  </a:lnTo>
                  <a:lnTo>
                    <a:pt x="25366" y="19238"/>
                  </a:lnTo>
                  <a:lnTo>
                    <a:pt x="25580" y="19737"/>
                  </a:lnTo>
                  <a:lnTo>
                    <a:pt x="25758" y="20057"/>
                  </a:lnTo>
                  <a:lnTo>
                    <a:pt x="25900" y="20235"/>
                  </a:lnTo>
                  <a:lnTo>
                    <a:pt x="25971" y="20307"/>
                  </a:lnTo>
                  <a:lnTo>
                    <a:pt x="26043" y="20307"/>
                  </a:lnTo>
                  <a:lnTo>
                    <a:pt x="26221" y="20271"/>
                  </a:lnTo>
                  <a:lnTo>
                    <a:pt x="26221" y="20128"/>
                  </a:lnTo>
                  <a:lnTo>
                    <a:pt x="26256" y="19950"/>
                  </a:lnTo>
                  <a:lnTo>
                    <a:pt x="26363" y="19594"/>
                  </a:lnTo>
                  <a:lnTo>
                    <a:pt x="26435" y="19487"/>
                  </a:lnTo>
                  <a:lnTo>
                    <a:pt x="26541" y="19380"/>
                  </a:lnTo>
                  <a:lnTo>
                    <a:pt x="26648" y="19309"/>
                  </a:lnTo>
                  <a:lnTo>
                    <a:pt x="26791" y="19273"/>
                  </a:lnTo>
                  <a:lnTo>
                    <a:pt x="26969" y="19273"/>
                  </a:lnTo>
                  <a:lnTo>
                    <a:pt x="27076" y="19238"/>
                  </a:lnTo>
                  <a:lnTo>
                    <a:pt x="27183" y="19202"/>
                  </a:lnTo>
                  <a:lnTo>
                    <a:pt x="27290" y="19131"/>
                  </a:lnTo>
                  <a:lnTo>
                    <a:pt x="27361" y="19024"/>
                  </a:lnTo>
                  <a:lnTo>
                    <a:pt x="27361" y="18882"/>
                  </a:lnTo>
                  <a:lnTo>
                    <a:pt x="27361" y="18810"/>
                  </a:lnTo>
                  <a:lnTo>
                    <a:pt x="27468" y="18775"/>
                  </a:lnTo>
                  <a:lnTo>
                    <a:pt x="27575" y="18703"/>
                  </a:lnTo>
                  <a:lnTo>
                    <a:pt x="27646" y="18597"/>
                  </a:lnTo>
                  <a:lnTo>
                    <a:pt x="27646" y="18454"/>
                  </a:lnTo>
                  <a:lnTo>
                    <a:pt x="27610" y="18276"/>
                  </a:lnTo>
                  <a:lnTo>
                    <a:pt x="27468" y="18062"/>
                  </a:lnTo>
                  <a:lnTo>
                    <a:pt x="27361" y="17884"/>
                  </a:lnTo>
                  <a:lnTo>
                    <a:pt x="27753" y="17706"/>
                  </a:lnTo>
                  <a:lnTo>
                    <a:pt x="27931" y="17635"/>
                  </a:lnTo>
                  <a:lnTo>
                    <a:pt x="28073" y="17492"/>
                  </a:lnTo>
                  <a:lnTo>
                    <a:pt x="28216" y="17350"/>
                  </a:lnTo>
                  <a:lnTo>
                    <a:pt x="28287" y="17172"/>
                  </a:lnTo>
                  <a:lnTo>
                    <a:pt x="28358" y="17207"/>
                  </a:lnTo>
                  <a:lnTo>
                    <a:pt x="28430" y="17207"/>
                  </a:lnTo>
                  <a:lnTo>
                    <a:pt x="28501" y="17136"/>
                  </a:lnTo>
                  <a:lnTo>
                    <a:pt x="28501" y="17100"/>
                  </a:lnTo>
                  <a:lnTo>
                    <a:pt x="28536" y="17029"/>
                  </a:lnTo>
                  <a:lnTo>
                    <a:pt x="28536" y="16993"/>
                  </a:lnTo>
                  <a:lnTo>
                    <a:pt x="28465" y="16851"/>
                  </a:lnTo>
                  <a:lnTo>
                    <a:pt x="28430" y="16744"/>
                  </a:lnTo>
                  <a:lnTo>
                    <a:pt x="28430" y="16602"/>
                  </a:lnTo>
                  <a:lnTo>
                    <a:pt x="28572" y="16495"/>
                  </a:lnTo>
                  <a:lnTo>
                    <a:pt x="28715" y="16459"/>
                  </a:lnTo>
                  <a:lnTo>
                    <a:pt x="28893" y="16423"/>
                  </a:lnTo>
                  <a:lnTo>
                    <a:pt x="29035" y="16423"/>
                  </a:lnTo>
                  <a:lnTo>
                    <a:pt x="29213" y="16495"/>
                  </a:lnTo>
                  <a:lnTo>
                    <a:pt x="29320" y="16530"/>
                  </a:lnTo>
                  <a:lnTo>
                    <a:pt x="29391" y="16602"/>
                  </a:lnTo>
                  <a:lnTo>
                    <a:pt x="29890" y="17385"/>
                  </a:lnTo>
                  <a:lnTo>
                    <a:pt x="30104" y="17706"/>
                  </a:lnTo>
                  <a:lnTo>
                    <a:pt x="30104" y="17777"/>
                  </a:lnTo>
                  <a:lnTo>
                    <a:pt x="30175" y="17848"/>
                  </a:lnTo>
                  <a:lnTo>
                    <a:pt x="30318" y="18169"/>
                  </a:lnTo>
                  <a:lnTo>
                    <a:pt x="30425" y="17848"/>
                  </a:lnTo>
                  <a:lnTo>
                    <a:pt x="30425" y="17813"/>
                  </a:lnTo>
                  <a:lnTo>
                    <a:pt x="30460" y="17777"/>
                  </a:lnTo>
                  <a:lnTo>
                    <a:pt x="30531" y="17920"/>
                  </a:lnTo>
                  <a:lnTo>
                    <a:pt x="30567" y="18027"/>
                  </a:lnTo>
                  <a:lnTo>
                    <a:pt x="30567" y="18169"/>
                  </a:lnTo>
                  <a:lnTo>
                    <a:pt x="30531" y="18347"/>
                  </a:lnTo>
                  <a:lnTo>
                    <a:pt x="30460" y="18525"/>
                  </a:lnTo>
                  <a:lnTo>
                    <a:pt x="30318" y="18810"/>
                  </a:lnTo>
                  <a:lnTo>
                    <a:pt x="30246" y="19131"/>
                  </a:lnTo>
                  <a:lnTo>
                    <a:pt x="30175" y="19452"/>
                  </a:lnTo>
                  <a:lnTo>
                    <a:pt x="30140" y="19772"/>
                  </a:lnTo>
                  <a:lnTo>
                    <a:pt x="30175" y="19915"/>
                  </a:lnTo>
                  <a:lnTo>
                    <a:pt x="30211" y="20093"/>
                  </a:lnTo>
                  <a:lnTo>
                    <a:pt x="30318" y="20235"/>
                  </a:lnTo>
                  <a:lnTo>
                    <a:pt x="30389" y="20342"/>
                  </a:lnTo>
                  <a:lnTo>
                    <a:pt x="30531" y="20449"/>
                  </a:lnTo>
                  <a:lnTo>
                    <a:pt x="30674" y="20556"/>
                  </a:lnTo>
                  <a:lnTo>
                    <a:pt x="30816" y="20627"/>
                  </a:lnTo>
                  <a:lnTo>
                    <a:pt x="30959" y="20663"/>
                  </a:lnTo>
                  <a:lnTo>
                    <a:pt x="31422" y="20663"/>
                  </a:lnTo>
                  <a:lnTo>
                    <a:pt x="31422" y="20698"/>
                  </a:lnTo>
                  <a:lnTo>
                    <a:pt x="31458" y="20805"/>
                  </a:lnTo>
                  <a:lnTo>
                    <a:pt x="31529" y="20912"/>
                  </a:lnTo>
                  <a:lnTo>
                    <a:pt x="31671" y="21055"/>
                  </a:lnTo>
                  <a:lnTo>
                    <a:pt x="31885" y="21162"/>
                  </a:lnTo>
                  <a:lnTo>
                    <a:pt x="32099" y="21233"/>
                  </a:lnTo>
                  <a:lnTo>
                    <a:pt x="32277" y="21375"/>
                  </a:lnTo>
                  <a:lnTo>
                    <a:pt x="32348" y="21482"/>
                  </a:lnTo>
                  <a:lnTo>
                    <a:pt x="32384" y="21589"/>
                  </a:lnTo>
                  <a:lnTo>
                    <a:pt x="32348" y="21660"/>
                  </a:lnTo>
                  <a:lnTo>
                    <a:pt x="32277" y="21732"/>
                  </a:lnTo>
                  <a:lnTo>
                    <a:pt x="32206" y="21803"/>
                  </a:lnTo>
                  <a:lnTo>
                    <a:pt x="32028" y="21767"/>
                  </a:lnTo>
                  <a:lnTo>
                    <a:pt x="31850" y="21767"/>
                  </a:lnTo>
                  <a:lnTo>
                    <a:pt x="31636" y="21803"/>
                  </a:lnTo>
                  <a:lnTo>
                    <a:pt x="31458" y="21874"/>
                  </a:lnTo>
                  <a:lnTo>
                    <a:pt x="31422" y="21874"/>
                  </a:lnTo>
                  <a:lnTo>
                    <a:pt x="31458" y="21767"/>
                  </a:lnTo>
                  <a:lnTo>
                    <a:pt x="31529" y="21732"/>
                  </a:lnTo>
                  <a:lnTo>
                    <a:pt x="31600" y="21660"/>
                  </a:lnTo>
                  <a:lnTo>
                    <a:pt x="31600" y="21589"/>
                  </a:lnTo>
                  <a:lnTo>
                    <a:pt x="31600" y="21518"/>
                  </a:lnTo>
                  <a:lnTo>
                    <a:pt x="31529" y="21197"/>
                  </a:lnTo>
                  <a:lnTo>
                    <a:pt x="31529" y="21162"/>
                  </a:lnTo>
                  <a:lnTo>
                    <a:pt x="31458" y="21055"/>
                  </a:lnTo>
                  <a:lnTo>
                    <a:pt x="31351" y="20983"/>
                  </a:lnTo>
                  <a:lnTo>
                    <a:pt x="31173" y="20948"/>
                  </a:lnTo>
                  <a:lnTo>
                    <a:pt x="30923" y="21019"/>
                  </a:lnTo>
                  <a:lnTo>
                    <a:pt x="30638" y="21126"/>
                  </a:lnTo>
                  <a:lnTo>
                    <a:pt x="30460" y="21233"/>
                  </a:lnTo>
                  <a:lnTo>
                    <a:pt x="30389" y="21375"/>
                  </a:lnTo>
                  <a:lnTo>
                    <a:pt x="30318" y="21482"/>
                  </a:lnTo>
                  <a:lnTo>
                    <a:pt x="30318" y="21553"/>
                  </a:lnTo>
                  <a:lnTo>
                    <a:pt x="30353" y="21696"/>
                  </a:lnTo>
                  <a:lnTo>
                    <a:pt x="30460" y="21838"/>
                  </a:lnTo>
                  <a:lnTo>
                    <a:pt x="30603" y="21981"/>
                  </a:lnTo>
                  <a:lnTo>
                    <a:pt x="30816" y="22052"/>
                  </a:lnTo>
                  <a:lnTo>
                    <a:pt x="30923" y="22123"/>
                  </a:lnTo>
                  <a:lnTo>
                    <a:pt x="30995" y="22195"/>
                  </a:lnTo>
                  <a:lnTo>
                    <a:pt x="31030" y="22230"/>
                  </a:lnTo>
                  <a:lnTo>
                    <a:pt x="31066" y="22302"/>
                  </a:lnTo>
                  <a:lnTo>
                    <a:pt x="31030" y="22373"/>
                  </a:lnTo>
                  <a:lnTo>
                    <a:pt x="30923" y="22480"/>
                  </a:lnTo>
                  <a:lnTo>
                    <a:pt x="30710" y="22622"/>
                  </a:lnTo>
                  <a:lnTo>
                    <a:pt x="30603" y="22765"/>
                  </a:lnTo>
                  <a:lnTo>
                    <a:pt x="30567" y="22907"/>
                  </a:lnTo>
                  <a:lnTo>
                    <a:pt x="30567" y="23014"/>
                  </a:lnTo>
                  <a:lnTo>
                    <a:pt x="30603" y="23085"/>
                  </a:lnTo>
                  <a:lnTo>
                    <a:pt x="30638" y="23157"/>
                  </a:lnTo>
                  <a:lnTo>
                    <a:pt x="30781" y="23263"/>
                  </a:lnTo>
                  <a:lnTo>
                    <a:pt x="30959" y="23335"/>
                  </a:lnTo>
                  <a:lnTo>
                    <a:pt x="31386" y="23442"/>
                  </a:lnTo>
                  <a:lnTo>
                    <a:pt x="31707" y="23477"/>
                  </a:lnTo>
                  <a:lnTo>
                    <a:pt x="31778" y="23655"/>
                  </a:lnTo>
                  <a:lnTo>
                    <a:pt x="31885" y="23976"/>
                  </a:lnTo>
                  <a:lnTo>
                    <a:pt x="31885" y="24047"/>
                  </a:lnTo>
                  <a:lnTo>
                    <a:pt x="31850" y="24012"/>
                  </a:lnTo>
                  <a:lnTo>
                    <a:pt x="31885" y="24083"/>
                  </a:lnTo>
                  <a:lnTo>
                    <a:pt x="31814" y="24118"/>
                  </a:lnTo>
                  <a:lnTo>
                    <a:pt x="31814" y="24190"/>
                  </a:lnTo>
                  <a:lnTo>
                    <a:pt x="31814" y="24297"/>
                  </a:lnTo>
                  <a:lnTo>
                    <a:pt x="31850" y="24368"/>
                  </a:lnTo>
                  <a:lnTo>
                    <a:pt x="31992" y="24475"/>
                  </a:lnTo>
                  <a:lnTo>
                    <a:pt x="32063" y="24546"/>
                  </a:lnTo>
                  <a:lnTo>
                    <a:pt x="32099" y="24582"/>
                  </a:lnTo>
                  <a:lnTo>
                    <a:pt x="32206" y="24582"/>
                  </a:lnTo>
                  <a:lnTo>
                    <a:pt x="32384" y="24760"/>
                  </a:lnTo>
                  <a:lnTo>
                    <a:pt x="32526" y="24973"/>
                  </a:lnTo>
                  <a:lnTo>
                    <a:pt x="32633" y="25187"/>
                  </a:lnTo>
                  <a:lnTo>
                    <a:pt x="32811" y="25365"/>
                  </a:lnTo>
                  <a:lnTo>
                    <a:pt x="33025" y="25508"/>
                  </a:lnTo>
                  <a:lnTo>
                    <a:pt x="33203" y="25579"/>
                  </a:lnTo>
                  <a:lnTo>
                    <a:pt x="33453" y="25686"/>
                  </a:lnTo>
                  <a:lnTo>
                    <a:pt x="33453" y="25722"/>
                  </a:lnTo>
                  <a:lnTo>
                    <a:pt x="33631" y="25793"/>
                  </a:lnTo>
                  <a:lnTo>
                    <a:pt x="33666" y="25793"/>
                  </a:lnTo>
                  <a:lnTo>
                    <a:pt x="33845" y="25757"/>
                  </a:lnTo>
                  <a:lnTo>
                    <a:pt x="34023" y="25686"/>
                  </a:lnTo>
                  <a:lnTo>
                    <a:pt x="34236" y="25543"/>
                  </a:lnTo>
                  <a:lnTo>
                    <a:pt x="34236" y="25615"/>
                  </a:lnTo>
                  <a:lnTo>
                    <a:pt x="34308" y="25757"/>
                  </a:lnTo>
                  <a:lnTo>
                    <a:pt x="34415" y="25864"/>
                  </a:lnTo>
                  <a:lnTo>
                    <a:pt x="34486" y="25971"/>
                  </a:lnTo>
                  <a:lnTo>
                    <a:pt x="34593" y="26042"/>
                  </a:lnTo>
                  <a:lnTo>
                    <a:pt x="34700" y="26078"/>
                  </a:lnTo>
                  <a:lnTo>
                    <a:pt x="34913" y="26078"/>
                  </a:lnTo>
                  <a:lnTo>
                    <a:pt x="35020" y="26042"/>
                  </a:lnTo>
                  <a:lnTo>
                    <a:pt x="35163" y="25935"/>
                  </a:lnTo>
                  <a:lnTo>
                    <a:pt x="35234" y="25864"/>
                  </a:lnTo>
                  <a:lnTo>
                    <a:pt x="35590" y="25828"/>
                  </a:lnTo>
                  <a:lnTo>
                    <a:pt x="36089" y="25828"/>
                  </a:lnTo>
                  <a:lnTo>
                    <a:pt x="36231" y="25864"/>
                  </a:lnTo>
                  <a:lnTo>
                    <a:pt x="36338" y="25971"/>
                  </a:lnTo>
                  <a:lnTo>
                    <a:pt x="36516" y="26042"/>
                  </a:lnTo>
                  <a:lnTo>
                    <a:pt x="36873" y="26185"/>
                  </a:lnTo>
                  <a:lnTo>
                    <a:pt x="37086" y="26256"/>
                  </a:lnTo>
                  <a:lnTo>
                    <a:pt x="37300" y="26256"/>
                  </a:lnTo>
                  <a:lnTo>
                    <a:pt x="37621" y="26220"/>
                  </a:lnTo>
                  <a:lnTo>
                    <a:pt x="37906" y="26185"/>
                  </a:lnTo>
                  <a:lnTo>
                    <a:pt x="38155" y="26113"/>
                  </a:lnTo>
                  <a:lnTo>
                    <a:pt x="38618" y="26256"/>
                  </a:lnTo>
                  <a:lnTo>
                    <a:pt x="38939" y="26327"/>
                  </a:lnTo>
                  <a:lnTo>
                    <a:pt x="39224" y="26363"/>
                  </a:lnTo>
                  <a:lnTo>
                    <a:pt x="39438" y="26327"/>
                  </a:lnTo>
                  <a:lnTo>
                    <a:pt x="39509" y="26434"/>
                  </a:lnTo>
                  <a:lnTo>
                    <a:pt x="39687" y="26434"/>
                  </a:lnTo>
                  <a:lnTo>
                    <a:pt x="39758" y="26363"/>
                  </a:lnTo>
                  <a:lnTo>
                    <a:pt x="39758" y="26327"/>
                  </a:lnTo>
                  <a:lnTo>
                    <a:pt x="39794" y="26220"/>
                  </a:lnTo>
                  <a:lnTo>
                    <a:pt x="39794" y="26042"/>
                  </a:lnTo>
                  <a:lnTo>
                    <a:pt x="39794" y="25722"/>
                  </a:lnTo>
                  <a:lnTo>
                    <a:pt x="39794" y="25508"/>
                  </a:lnTo>
                  <a:lnTo>
                    <a:pt x="39794" y="25294"/>
                  </a:lnTo>
                  <a:lnTo>
                    <a:pt x="39865" y="25152"/>
                  </a:lnTo>
                  <a:lnTo>
                    <a:pt x="39901" y="25116"/>
                  </a:lnTo>
                  <a:lnTo>
                    <a:pt x="40542" y="24760"/>
                  </a:lnTo>
                  <a:lnTo>
                    <a:pt x="40898" y="24617"/>
                  </a:lnTo>
                  <a:lnTo>
                    <a:pt x="41255" y="24475"/>
                  </a:lnTo>
                  <a:lnTo>
                    <a:pt x="41361" y="24439"/>
                  </a:lnTo>
                  <a:lnTo>
                    <a:pt x="41468" y="24403"/>
                  </a:lnTo>
                  <a:lnTo>
                    <a:pt x="41540" y="24297"/>
                  </a:lnTo>
                  <a:lnTo>
                    <a:pt x="41611" y="24190"/>
                  </a:lnTo>
                  <a:lnTo>
                    <a:pt x="41682" y="23976"/>
                  </a:lnTo>
                  <a:lnTo>
                    <a:pt x="41682" y="23833"/>
                  </a:lnTo>
                  <a:lnTo>
                    <a:pt x="41646" y="23691"/>
                  </a:lnTo>
                  <a:lnTo>
                    <a:pt x="41646" y="23513"/>
                  </a:lnTo>
                  <a:lnTo>
                    <a:pt x="41718" y="23299"/>
                  </a:lnTo>
                  <a:lnTo>
                    <a:pt x="41825" y="23121"/>
                  </a:lnTo>
                  <a:lnTo>
                    <a:pt x="41932" y="22978"/>
                  </a:lnTo>
                  <a:lnTo>
                    <a:pt x="42038" y="22836"/>
                  </a:lnTo>
                  <a:lnTo>
                    <a:pt x="42110" y="22729"/>
                  </a:lnTo>
                  <a:lnTo>
                    <a:pt x="42181" y="22587"/>
                  </a:lnTo>
                  <a:lnTo>
                    <a:pt x="42181" y="22444"/>
                  </a:lnTo>
                  <a:lnTo>
                    <a:pt x="42181" y="22337"/>
                  </a:lnTo>
                  <a:lnTo>
                    <a:pt x="42145" y="22230"/>
                  </a:lnTo>
                  <a:lnTo>
                    <a:pt x="42074" y="22123"/>
                  </a:lnTo>
                  <a:lnTo>
                    <a:pt x="41967" y="22017"/>
                  </a:lnTo>
                  <a:lnTo>
                    <a:pt x="41967" y="22017"/>
                  </a:lnTo>
                  <a:lnTo>
                    <a:pt x="42181" y="22088"/>
                  </a:lnTo>
                  <a:lnTo>
                    <a:pt x="42359" y="22159"/>
                  </a:lnTo>
                  <a:lnTo>
                    <a:pt x="42466" y="22195"/>
                  </a:lnTo>
                  <a:lnTo>
                    <a:pt x="42573" y="22195"/>
                  </a:lnTo>
                  <a:lnTo>
                    <a:pt x="42680" y="22159"/>
                  </a:lnTo>
                  <a:lnTo>
                    <a:pt x="42751" y="22088"/>
                  </a:lnTo>
                  <a:lnTo>
                    <a:pt x="42787" y="21981"/>
                  </a:lnTo>
                  <a:lnTo>
                    <a:pt x="42787" y="21838"/>
                  </a:lnTo>
                  <a:lnTo>
                    <a:pt x="42751" y="21696"/>
                  </a:lnTo>
                  <a:lnTo>
                    <a:pt x="42680" y="21518"/>
                  </a:lnTo>
                  <a:lnTo>
                    <a:pt x="42608" y="21340"/>
                  </a:lnTo>
                  <a:lnTo>
                    <a:pt x="42608" y="21162"/>
                  </a:lnTo>
                  <a:lnTo>
                    <a:pt x="42608" y="21019"/>
                  </a:lnTo>
                  <a:lnTo>
                    <a:pt x="42680" y="20912"/>
                  </a:lnTo>
                  <a:lnTo>
                    <a:pt x="42751" y="20805"/>
                  </a:lnTo>
                  <a:lnTo>
                    <a:pt x="42787" y="20698"/>
                  </a:lnTo>
                  <a:lnTo>
                    <a:pt x="42787" y="20627"/>
                  </a:lnTo>
                  <a:lnTo>
                    <a:pt x="42787" y="20520"/>
                  </a:lnTo>
                  <a:lnTo>
                    <a:pt x="42715" y="20413"/>
                  </a:lnTo>
                  <a:lnTo>
                    <a:pt x="42644" y="20342"/>
                  </a:lnTo>
                  <a:lnTo>
                    <a:pt x="42537" y="20271"/>
                  </a:lnTo>
                  <a:lnTo>
                    <a:pt x="42395" y="20235"/>
                  </a:lnTo>
                  <a:lnTo>
                    <a:pt x="42288" y="20200"/>
                  </a:lnTo>
                  <a:lnTo>
                    <a:pt x="42217" y="20093"/>
                  </a:lnTo>
                  <a:lnTo>
                    <a:pt x="42181" y="20057"/>
                  </a:lnTo>
                  <a:lnTo>
                    <a:pt x="42181" y="19986"/>
                  </a:lnTo>
                  <a:lnTo>
                    <a:pt x="42217" y="19772"/>
                  </a:lnTo>
                  <a:lnTo>
                    <a:pt x="42181" y="19523"/>
                  </a:lnTo>
                  <a:lnTo>
                    <a:pt x="42145" y="19309"/>
                  </a:lnTo>
                  <a:lnTo>
                    <a:pt x="42074" y="19095"/>
                  </a:lnTo>
                  <a:lnTo>
                    <a:pt x="42038" y="18917"/>
                  </a:lnTo>
                  <a:lnTo>
                    <a:pt x="42003" y="18775"/>
                  </a:lnTo>
                  <a:lnTo>
                    <a:pt x="42038" y="18597"/>
                  </a:lnTo>
                  <a:lnTo>
                    <a:pt x="42074" y="18490"/>
                  </a:lnTo>
                  <a:lnTo>
                    <a:pt x="42145" y="18276"/>
                  </a:lnTo>
                  <a:lnTo>
                    <a:pt x="42145" y="18027"/>
                  </a:lnTo>
                  <a:lnTo>
                    <a:pt x="42110" y="17777"/>
                  </a:lnTo>
                  <a:lnTo>
                    <a:pt x="42003" y="17563"/>
                  </a:lnTo>
                  <a:lnTo>
                    <a:pt x="41967" y="17528"/>
                  </a:lnTo>
                  <a:lnTo>
                    <a:pt x="42110" y="17492"/>
                  </a:lnTo>
                  <a:lnTo>
                    <a:pt x="42395" y="17492"/>
                  </a:lnTo>
                  <a:lnTo>
                    <a:pt x="42644" y="17350"/>
                  </a:lnTo>
                  <a:lnTo>
                    <a:pt x="42893" y="17172"/>
                  </a:lnTo>
                  <a:lnTo>
                    <a:pt x="43000" y="17029"/>
                  </a:lnTo>
                  <a:lnTo>
                    <a:pt x="43107" y="16922"/>
                  </a:lnTo>
                  <a:lnTo>
                    <a:pt x="43143" y="16780"/>
                  </a:lnTo>
                  <a:lnTo>
                    <a:pt x="43178" y="16673"/>
                  </a:lnTo>
                  <a:lnTo>
                    <a:pt x="43178" y="16566"/>
                  </a:lnTo>
                  <a:lnTo>
                    <a:pt x="43143" y="16495"/>
                  </a:lnTo>
                  <a:lnTo>
                    <a:pt x="43072" y="16388"/>
                  </a:lnTo>
                  <a:lnTo>
                    <a:pt x="42965" y="16352"/>
                  </a:lnTo>
                  <a:lnTo>
                    <a:pt x="42858" y="16352"/>
                  </a:lnTo>
                  <a:lnTo>
                    <a:pt x="42680" y="16388"/>
                  </a:lnTo>
                  <a:lnTo>
                    <a:pt x="42466" y="16459"/>
                  </a:lnTo>
                  <a:lnTo>
                    <a:pt x="42217" y="16566"/>
                  </a:lnTo>
                  <a:lnTo>
                    <a:pt x="42003" y="16602"/>
                  </a:lnTo>
                  <a:lnTo>
                    <a:pt x="41896" y="16566"/>
                  </a:lnTo>
                  <a:lnTo>
                    <a:pt x="41860" y="16566"/>
                  </a:lnTo>
                  <a:lnTo>
                    <a:pt x="41825" y="16281"/>
                  </a:lnTo>
                  <a:lnTo>
                    <a:pt x="41860" y="16067"/>
                  </a:lnTo>
                  <a:lnTo>
                    <a:pt x="42074" y="15461"/>
                  </a:lnTo>
                  <a:lnTo>
                    <a:pt x="42181" y="15283"/>
                  </a:lnTo>
                  <a:lnTo>
                    <a:pt x="42359" y="15070"/>
                  </a:lnTo>
                  <a:lnTo>
                    <a:pt x="42573" y="14820"/>
                  </a:lnTo>
                  <a:lnTo>
                    <a:pt x="42858" y="14571"/>
                  </a:lnTo>
                  <a:lnTo>
                    <a:pt x="43036" y="14393"/>
                  </a:lnTo>
                  <a:lnTo>
                    <a:pt x="43143" y="14215"/>
                  </a:lnTo>
                  <a:lnTo>
                    <a:pt x="43178" y="14072"/>
                  </a:lnTo>
                  <a:lnTo>
                    <a:pt x="43143" y="13965"/>
                  </a:lnTo>
                  <a:lnTo>
                    <a:pt x="43107" y="13894"/>
                  </a:lnTo>
                  <a:lnTo>
                    <a:pt x="43036" y="13787"/>
                  </a:lnTo>
                  <a:lnTo>
                    <a:pt x="42893" y="13680"/>
                  </a:lnTo>
                  <a:lnTo>
                    <a:pt x="42715" y="13645"/>
                  </a:lnTo>
                  <a:lnTo>
                    <a:pt x="42502" y="13609"/>
                  </a:lnTo>
                  <a:lnTo>
                    <a:pt x="42323" y="13609"/>
                  </a:lnTo>
                  <a:lnTo>
                    <a:pt x="42181" y="13645"/>
                  </a:lnTo>
                  <a:lnTo>
                    <a:pt x="42038" y="13716"/>
                  </a:lnTo>
                  <a:lnTo>
                    <a:pt x="41932" y="13787"/>
                  </a:lnTo>
                  <a:lnTo>
                    <a:pt x="41825" y="13894"/>
                  </a:lnTo>
                  <a:lnTo>
                    <a:pt x="41753" y="14001"/>
                  </a:lnTo>
                  <a:lnTo>
                    <a:pt x="41753" y="14143"/>
                  </a:lnTo>
                  <a:lnTo>
                    <a:pt x="41753" y="14179"/>
                  </a:lnTo>
                  <a:lnTo>
                    <a:pt x="41611" y="14179"/>
                  </a:lnTo>
                  <a:lnTo>
                    <a:pt x="41575" y="14072"/>
                  </a:lnTo>
                  <a:lnTo>
                    <a:pt x="41504" y="13858"/>
                  </a:lnTo>
                  <a:lnTo>
                    <a:pt x="41433" y="13787"/>
                  </a:lnTo>
                  <a:lnTo>
                    <a:pt x="41326" y="13751"/>
                  </a:lnTo>
                  <a:lnTo>
                    <a:pt x="41255" y="13751"/>
                  </a:lnTo>
                  <a:lnTo>
                    <a:pt x="41219" y="13823"/>
                  </a:lnTo>
                  <a:lnTo>
                    <a:pt x="41148" y="13894"/>
                  </a:lnTo>
                  <a:lnTo>
                    <a:pt x="41148" y="14001"/>
                  </a:lnTo>
                  <a:lnTo>
                    <a:pt x="41005" y="13965"/>
                  </a:lnTo>
                  <a:lnTo>
                    <a:pt x="40898" y="13965"/>
                  </a:lnTo>
                  <a:lnTo>
                    <a:pt x="40756" y="14001"/>
                  </a:lnTo>
                  <a:lnTo>
                    <a:pt x="40649" y="14072"/>
                  </a:lnTo>
                  <a:lnTo>
                    <a:pt x="40578" y="14108"/>
                  </a:lnTo>
                  <a:lnTo>
                    <a:pt x="40578" y="14036"/>
                  </a:lnTo>
                  <a:lnTo>
                    <a:pt x="40578" y="13894"/>
                  </a:lnTo>
                  <a:lnTo>
                    <a:pt x="40542" y="13716"/>
                  </a:lnTo>
                  <a:lnTo>
                    <a:pt x="40435" y="12932"/>
                  </a:lnTo>
                  <a:lnTo>
                    <a:pt x="40364" y="13395"/>
                  </a:lnTo>
                  <a:lnTo>
                    <a:pt x="40257" y="13288"/>
                  </a:lnTo>
                  <a:lnTo>
                    <a:pt x="40150" y="13110"/>
                  </a:lnTo>
                  <a:lnTo>
                    <a:pt x="40115" y="12932"/>
                  </a:lnTo>
                  <a:lnTo>
                    <a:pt x="40115" y="12825"/>
                  </a:lnTo>
                  <a:lnTo>
                    <a:pt x="40150" y="12718"/>
                  </a:lnTo>
                  <a:lnTo>
                    <a:pt x="40293" y="12576"/>
                  </a:lnTo>
                  <a:lnTo>
                    <a:pt x="40435" y="12398"/>
                  </a:lnTo>
                  <a:lnTo>
                    <a:pt x="40542" y="12255"/>
                  </a:lnTo>
                  <a:lnTo>
                    <a:pt x="40578" y="12113"/>
                  </a:lnTo>
                  <a:lnTo>
                    <a:pt x="40578" y="11970"/>
                  </a:lnTo>
                  <a:lnTo>
                    <a:pt x="40542" y="11899"/>
                  </a:lnTo>
                  <a:lnTo>
                    <a:pt x="40471" y="11828"/>
                  </a:lnTo>
                  <a:lnTo>
                    <a:pt x="40364" y="11792"/>
                  </a:lnTo>
                  <a:lnTo>
                    <a:pt x="40221" y="11756"/>
                  </a:lnTo>
                  <a:lnTo>
                    <a:pt x="40079" y="11721"/>
                  </a:lnTo>
                  <a:lnTo>
                    <a:pt x="40115" y="11650"/>
                  </a:lnTo>
                  <a:lnTo>
                    <a:pt x="40079" y="11578"/>
                  </a:lnTo>
                  <a:lnTo>
                    <a:pt x="40043" y="11471"/>
                  </a:lnTo>
                  <a:lnTo>
                    <a:pt x="39758" y="11471"/>
                  </a:lnTo>
                  <a:lnTo>
                    <a:pt x="39366" y="11650"/>
                  </a:lnTo>
                  <a:lnTo>
                    <a:pt x="39153" y="11756"/>
                  </a:lnTo>
                  <a:lnTo>
                    <a:pt x="38975" y="11792"/>
                  </a:lnTo>
                  <a:lnTo>
                    <a:pt x="38903" y="11756"/>
                  </a:lnTo>
                  <a:lnTo>
                    <a:pt x="38903" y="11436"/>
                  </a:lnTo>
                  <a:lnTo>
                    <a:pt x="38832" y="11115"/>
                  </a:lnTo>
                  <a:lnTo>
                    <a:pt x="38832" y="11044"/>
                  </a:lnTo>
                  <a:lnTo>
                    <a:pt x="38868" y="10937"/>
                  </a:lnTo>
                  <a:lnTo>
                    <a:pt x="38832" y="10866"/>
                  </a:lnTo>
                  <a:lnTo>
                    <a:pt x="38796" y="10795"/>
                  </a:lnTo>
                  <a:lnTo>
                    <a:pt x="38761" y="10367"/>
                  </a:lnTo>
                  <a:lnTo>
                    <a:pt x="38583" y="10723"/>
                  </a:lnTo>
                  <a:lnTo>
                    <a:pt x="38547" y="10795"/>
                  </a:lnTo>
                  <a:lnTo>
                    <a:pt x="38476" y="10866"/>
                  </a:lnTo>
                  <a:lnTo>
                    <a:pt x="38476" y="10973"/>
                  </a:lnTo>
                  <a:lnTo>
                    <a:pt x="38226" y="11365"/>
                  </a:lnTo>
                  <a:lnTo>
                    <a:pt x="38120" y="11507"/>
                  </a:lnTo>
                  <a:lnTo>
                    <a:pt x="38013" y="11578"/>
                  </a:lnTo>
                  <a:lnTo>
                    <a:pt x="37799" y="11329"/>
                  </a:lnTo>
                  <a:lnTo>
                    <a:pt x="37728" y="11044"/>
                  </a:lnTo>
                  <a:lnTo>
                    <a:pt x="37550" y="10510"/>
                  </a:lnTo>
                  <a:lnTo>
                    <a:pt x="37478" y="10260"/>
                  </a:lnTo>
                  <a:lnTo>
                    <a:pt x="37371" y="10082"/>
                  </a:lnTo>
                  <a:lnTo>
                    <a:pt x="37300" y="9904"/>
                  </a:lnTo>
                  <a:lnTo>
                    <a:pt x="37158" y="9619"/>
                  </a:lnTo>
                  <a:lnTo>
                    <a:pt x="36944" y="9405"/>
                  </a:lnTo>
                  <a:lnTo>
                    <a:pt x="36695" y="9227"/>
                  </a:lnTo>
                  <a:lnTo>
                    <a:pt x="36552" y="9156"/>
                  </a:lnTo>
                  <a:lnTo>
                    <a:pt x="36410" y="9156"/>
                  </a:lnTo>
                  <a:lnTo>
                    <a:pt x="35911" y="9120"/>
                  </a:lnTo>
                  <a:lnTo>
                    <a:pt x="35626" y="9156"/>
                  </a:lnTo>
                  <a:lnTo>
                    <a:pt x="35412" y="9191"/>
                  </a:lnTo>
                  <a:lnTo>
                    <a:pt x="35341" y="9156"/>
                  </a:lnTo>
                  <a:lnTo>
                    <a:pt x="35305" y="9085"/>
                  </a:lnTo>
                  <a:lnTo>
                    <a:pt x="35270" y="8978"/>
                  </a:lnTo>
                  <a:lnTo>
                    <a:pt x="35270" y="8871"/>
                  </a:lnTo>
                  <a:lnTo>
                    <a:pt x="35270" y="8693"/>
                  </a:lnTo>
                  <a:lnTo>
                    <a:pt x="35305" y="8372"/>
                  </a:lnTo>
                  <a:lnTo>
                    <a:pt x="35412" y="8408"/>
                  </a:lnTo>
                  <a:lnTo>
                    <a:pt x="35519" y="8408"/>
                  </a:lnTo>
                  <a:lnTo>
                    <a:pt x="35555" y="8336"/>
                  </a:lnTo>
                  <a:lnTo>
                    <a:pt x="35590" y="8265"/>
                  </a:lnTo>
                  <a:lnTo>
                    <a:pt x="35590" y="8194"/>
                  </a:lnTo>
                  <a:lnTo>
                    <a:pt x="35555" y="8123"/>
                  </a:lnTo>
                  <a:lnTo>
                    <a:pt x="35519" y="8051"/>
                  </a:lnTo>
                  <a:lnTo>
                    <a:pt x="35448" y="7980"/>
                  </a:lnTo>
                  <a:lnTo>
                    <a:pt x="35234" y="7873"/>
                  </a:lnTo>
                  <a:lnTo>
                    <a:pt x="35020" y="7838"/>
                  </a:lnTo>
                  <a:lnTo>
                    <a:pt x="34806" y="7802"/>
                  </a:lnTo>
                  <a:lnTo>
                    <a:pt x="34985" y="7695"/>
                  </a:lnTo>
                  <a:lnTo>
                    <a:pt x="35127" y="7588"/>
                  </a:lnTo>
                  <a:lnTo>
                    <a:pt x="35198" y="7481"/>
                  </a:lnTo>
                  <a:lnTo>
                    <a:pt x="35234" y="7339"/>
                  </a:lnTo>
                  <a:lnTo>
                    <a:pt x="35234" y="7268"/>
                  </a:lnTo>
                  <a:lnTo>
                    <a:pt x="35198" y="7196"/>
                  </a:lnTo>
                  <a:lnTo>
                    <a:pt x="35127" y="7125"/>
                  </a:lnTo>
                  <a:lnTo>
                    <a:pt x="35020" y="7054"/>
                  </a:lnTo>
                  <a:lnTo>
                    <a:pt x="34913" y="6983"/>
                  </a:lnTo>
                  <a:lnTo>
                    <a:pt x="34842" y="6911"/>
                  </a:lnTo>
                  <a:lnTo>
                    <a:pt x="34806" y="6840"/>
                  </a:lnTo>
                  <a:lnTo>
                    <a:pt x="34806" y="6769"/>
                  </a:lnTo>
                  <a:lnTo>
                    <a:pt x="34913" y="6484"/>
                  </a:lnTo>
                  <a:lnTo>
                    <a:pt x="35091" y="6163"/>
                  </a:lnTo>
                  <a:lnTo>
                    <a:pt x="35127" y="6056"/>
                  </a:lnTo>
                  <a:lnTo>
                    <a:pt x="35163" y="5950"/>
                  </a:lnTo>
                  <a:lnTo>
                    <a:pt x="35127" y="5843"/>
                  </a:lnTo>
                  <a:lnTo>
                    <a:pt x="35127" y="5736"/>
                  </a:lnTo>
                  <a:lnTo>
                    <a:pt x="35056" y="5629"/>
                  </a:lnTo>
                  <a:lnTo>
                    <a:pt x="34985" y="5486"/>
                  </a:lnTo>
                  <a:lnTo>
                    <a:pt x="34913" y="5415"/>
                  </a:lnTo>
                  <a:lnTo>
                    <a:pt x="34771" y="5308"/>
                  </a:lnTo>
                  <a:lnTo>
                    <a:pt x="34664" y="5237"/>
                  </a:lnTo>
                  <a:lnTo>
                    <a:pt x="34521" y="5201"/>
                  </a:lnTo>
                  <a:lnTo>
                    <a:pt x="34343" y="5201"/>
                  </a:lnTo>
                  <a:lnTo>
                    <a:pt x="34201" y="5237"/>
                  </a:lnTo>
                  <a:lnTo>
                    <a:pt x="34058" y="5308"/>
                  </a:lnTo>
                  <a:lnTo>
                    <a:pt x="33880" y="5415"/>
                  </a:lnTo>
                  <a:lnTo>
                    <a:pt x="33738" y="5522"/>
                  </a:lnTo>
                  <a:lnTo>
                    <a:pt x="33631" y="5665"/>
                  </a:lnTo>
                  <a:lnTo>
                    <a:pt x="33239" y="6128"/>
                  </a:lnTo>
                  <a:lnTo>
                    <a:pt x="32883" y="6056"/>
                  </a:lnTo>
                  <a:lnTo>
                    <a:pt x="32740" y="6021"/>
                  </a:lnTo>
                  <a:lnTo>
                    <a:pt x="32562" y="5950"/>
                  </a:lnTo>
                  <a:lnTo>
                    <a:pt x="32384" y="5807"/>
                  </a:lnTo>
                  <a:lnTo>
                    <a:pt x="32206" y="5700"/>
                  </a:lnTo>
                  <a:lnTo>
                    <a:pt x="32206" y="5629"/>
                  </a:lnTo>
                  <a:lnTo>
                    <a:pt x="32206" y="5593"/>
                  </a:lnTo>
                  <a:lnTo>
                    <a:pt x="32241" y="5486"/>
                  </a:lnTo>
                  <a:lnTo>
                    <a:pt x="32313" y="5415"/>
                  </a:lnTo>
                  <a:lnTo>
                    <a:pt x="32420" y="5308"/>
                  </a:lnTo>
                  <a:lnTo>
                    <a:pt x="32598" y="5201"/>
                  </a:lnTo>
                  <a:lnTo>
                    <a:pt x="32811" y="5095"/>
                  </a:lnTo>
                  <a:lnTo>
                    <a:pt x="32954" y="4952"/>
                  </a:lnTo>
                  <a:lnTo>
                    <a:pt x="33061" y="4810"/>
                  </a:lnTo>
                  <a:lnTo>
                    <a:pt x="33132" y="4631"/>
                  </a:lnTo>
                  <a:lnTo>
                    <a:pt x="33096" y="4489"/>
                  </a:lnTo>
                  <a:lnTo>
                    <a:pt x="33061" y="4382"/>
                  </a:lnTo>
                  <a:lnTo>
                    <a:pt x="32990" y="4275"/>
                  </a:lnTo>
                  <a:lnTo>
                    <a:pt x="32883" y="4204"/>
                  </a:lnTo>
                  <a:lnTo>
                    <a:pt x="32455" y="3919"/>
                  </a:lnTo>
                  <a:lnTo>
                    <a:pt x="32135" y="3741"/>
                  </a:lnTo>
                  <a:lnTo>
                    <a:pt x="32099" y="3563"/>
                  </a:lnTo>
                  <a:lnTo>
                    <a:pt x="32063" y="3385"/>
                  </a:lnTo>
                  <a:lnTo>
                    <a:pt x="32063" y="3171"/>
                  </a:lnTo>
                  <a:lnTo>
                    <a:pt x="32063" y="2886"/>
                  </a:lnTo>
                  <a:lnTo>
                    <a:pt x="31992" y="2601"/>
                  </a:lnTo>
                  <a:lnTo>
                    <a:pt x="31850" y="2351"/>
                  </a:lnTo>
                  <a:lnTo>
                    <a:pt x="31778" y="2280"/>
                  </a:lnTo>
                  <a:lnTo>
                    <a:pt x="31671" y="2173"/>
                  </a:lnTo>
                  <a:lnTo>
                    <a:pt x="31493" y="2102"/>
                  </a:lnTo>
                  <a:lnTo>
                    <a:pt x="31280" y="2031"/>
                  </a:lnTo>
                  <a:lnTo>
                    <a:pt x="30852" y="2031"/>
                  </a:lnTo>
                  <a:lnTo>
                    <a:pt x="30638" y="2102"/>
                  </a:lnTo>
                  <a:lnTo>
                    <a:pt x="30460" y="2209"/>
                  </a:lnTo>
                  <a:lnTo>
                    <a:pt x="30282" y="2387"/>
                  </a:lnTo>
                  <a:lnTo>
                    <a:pt x="30140" y="2565"/>
                  </a:lnTo>
                  <a:lnTo>
                    <a:pt x="30068" y="2672"/>
                  </a:lnTo>
                  <a:lnTo>
                    <a:pt x="29961" y="2743"/>
                  </a:lnTo>
                  <a:lnTo>
                    <a:pt x="29855" y="2779"/>
                  </a:lnTo>
                  <a:lnTo>
                    <a:pt x="29783" y="2815"/>
                  </a:lnTo>
                  <a:lnTo>
                    <a:pt x="29641" y="2779"/>
                  </a:lnTo>
                  <a:lnTo>
                    <a:pt x="29498" y="2672"/>
                  </a:lnTo>
                  <a:lnTo>
                    <a:pt x="29320" y="2565"/>
                  </a:lnTo>
                  <a:lnTo>
                    <a:pt x="29142" y="2423"/>
                  </a:lnTo>
                  <a:lnTo>
                    <a:pt x="29000" y="2316"/>
                  </a:lnTo>
                  <a:lnTo>
                    <a:pt x="28893" y="2245"/>
                  </a:lnTo>
                  <a:lnTo>
                    <a:pt x="28750" y="2173"/>
                  </a:lnTo>
                  <a:lnTo>
                    <a:pt x="28536" y="2173"/>
                  </a:lnTo>
                  <a:lnTo>
                    <a:pt x="28430" y="2209"/>
                  </a:lnTo>
                  <a:lnTo>
                    <a:pt x="28358" y="2245"/>
                  </a:lnTo>
                  <a:lnTo>
                    <a:pt x="28287" y="2351"/>
                  </a:lnTo>
                  <a:lnTo>
                    <a:pt x="28145" y="2601"/>
                  </a:lnTo>
                  <a:lnTo>
                    <a:pt x="27931" y="2601"/>
                  </a:lnTo>
                  <a:lnTo>
                    <a:pt x="27824" y="2565"/>
                  </a:lnTo>
                  <a:lnTo>
                    <a:pt x="27753" y="2458"/>
                  </a:lnTo>
                  <a:lnTo>
                    <a:pt x="27681" y="2351"/>
                  </a:lnTo>
                  <a:lnTo>
                    <a:pt x="27646" y="2209"/>
                  </a:lnTo>
                  <a:lnTo>
                    <a:pt x="27610" y="2031"/>
                  </a:lnTo>
                  <a:lnTo>
                    <a:pt x="27610" y="1888"/>
                  </a:lnTo>
                  <a:lnTo>
                    <a:pt x="27646" y="1746"/>
                  </a:lnTo>
                  <a:lnTo>
                    <a:pt x="27681" y="1675"/>
                  </a:lnTo>
                  <a:lnTo>
                    <a:pt x="28251" y="962"/>
                  </a:lnTo>
                  <a:lnTo>
                    <a:pt x="28358" y="820"/>
                  </a:lnTo>
                  <a:lnTo>
                    <a:pt x="28430" y="677"/>
                  </a:lnTo>
                  <a:lnTo>
                    <a:pt x="28465" y="570"/>
                  </a:lnTo>
                  <a:lnTo>
                    <a:pt x="28430" y="463"/>
                  </a:lnTo>
                  <a:lnTo>
                    <a:pt x="28394" y="392"/>
                  </a:lnTo>
                  <a:lnTo>
                    <a:pt x="28323" y="321"/>
                  </a:lnTo>
                  <a:lnTo>
                    <a:pt x="28180" y="285"/>
                  </a:lnTo>
                  <a:lnTo>
                    <a:pt x="28002" y="321"/>
                  </a:lnTo>
                  <a:lnTo>
                    <a:pt x="27753" y="356"/>
                  </a:lnTo>
                  <a:lnTo>
                    <a:pt x="27432" y="356"/>
                  </a:lnTo>
                  <a:lnTo>
                    <a:pt x="27290" y="321"/>
                  </a:lnTo>
                  <a:lnTo>
                    <a:pt x="27147" y="356"/>
                  </a:lnTo>
                  <a:lnTo>
                    <a:pt x="27076" y="285"/>
                  </a:lnTo>
                  <a:lnTo>
                    <a:pt x="26969" y="250"/>
                  </a:lnTo>
                  <a:lnTo>
                    <a:pt x="26791" y="178"/>
                  </a:lnTo>
                  <a:lnTo>
                    <a:pt x="26470" y="107"/>
                  </a:lnTo>
                  <a:lnTo>
                    <a:pt x="26435" y="107"/>
                  </a:lnTo>
                  <a:lnTo>
                    <a:pt x="26221" y="143"/>
                  </a:lnTo>
                  <a:lnTo>
                    <a:pt x="26007" y="214"/>
                  </a:lnTo>
                  <a:lnTo>
                    <a:pt x="25829" y="356"/>
                  </a:lnTo>
                  <a:lnTo>
                    <a:pt x="25651" y="535"/>
                  </a:lnTo>
                  <a:lnTo>
                    <a:pt x="25508" y="428"/>
                  </a:lnTo>
                  <a:lnTo>
                    <a:pt x="25366" y="321"/>
                  </a:lnTo>
                  <a:lnTo>
                    <a:pt x="25152" y="285"/>
                  </a:lnTo>
                  <a:lnTo>
                    <a:pt x="24903" y="250"/>
                  </a:lnTo>
                  <a:lnTo>
                    <a:pt x="24653" y="250"/>
                  </a:lnTo>
                  <a:lnTo>
                    <a:pt x="24475" y="285"/>
                  </a:lnTo>
                  <a:lnTo>
                    <a:pt x="24119" y="356"/>
                  </a:lnTo>
                  <a:lnTo>
                    <a:pt x="24119" y="285"/>
                  </a:lnTo>
                  <a:lnTo>
                    <a:pt x="24048" y="107"/>
                  </a:lnTo>
                  <a:lnTo>
                    <a:pt x="23976" y="36"/>
                  </a:lnTo>
                  <a:lnTo>
                    <a:pt x="23905" y="0"/>
                  </a:lnTo>
                  <a:lnTo>
                    <a:pt x="23763" y="0"/>
                  </a:lnTo>
                  <a:lnTo>
                    <a:pt x="23656" y="71"/>
                  </a:lnTo>
                  <a:lnTo>
                    <a:pt x="23585" y="178"/>
                  </a:lnTo>
                  <a:lnTo>
                    <a:pt x="23513" y="321"/>
                  </a:lnTo>
                  <a:lnTo>
                    <a:pt x="23264" y="677"/>
                  </a:lnTo>
                  <a:lnTo>
                    <a:pt x="23015" y="891"/>
                  </a:lnTo>
                  <a:lnTo>
                    <a:pt x="22836" y="1033"/>
                  </a:lnTo>
                  <a:lnTo>
                    <a:pt x="22801" y="1033"/>
                  </a:lnTo>
                  <a:lnTo>
                    <a:pt x="22658" y="891"/>
                  </a:lnTo>
                  <a:lnTo>
                    <a:pt x="22373" y="606"/>
                  </a:lnTo>
                  <a:lnTo>
                    <a:pt x="22124" y="321"/>
                  </a:lnTo>
                  <a:lnTo>
                    <a:pt x="21839" y="71"/>
                  </a:lnTo>
                  <a:lnTo>
                    <a:pt x="217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3"/>
            <p:cNvSpPr/>
            <p:nvPr/>
          </p:nvSpPr>
          <p:spPr>
            <a:xfrm>
              <a:off x="2192150" y="3158975"/>
              <a:ext cx="1079475" cy="660875"/>
            </a:xfrm>
            <a:custGeom>
              <a:avLst/>
              <a:gdLst/>
              <a:ahLst/>
              <a:cxnLst/>
              <a:rect l="l" t="t" r="r" b="b"/>
              <a:pathLst>
                <a:path w="43179" h="26435" extrusionOk="0">
                  <a:moveTo>
                    <a:pt x="22658" y="5914"/>
                  </a:moveTo>
                  <a:lnTo>
                    <a:pt x="22694" y="6056"/>
                  </a:lnTo>
                  <a:lnTo>
                    <a:pt x="22765" y="6199"/>
                  </a:lnTo>
                  <a:lnTo>
                    <a:pt x="22943" y="6377"/>
                  </a:lnTo>
                  <a:lnTo>
                    <a:pt x="22623" y="6377"/>
                  </a:lnTo>
                  <a:lnTo>
                    <a:pt x="22658" y="5914"/>
                  </a:lnTo>
                  <a:close/>
                  <a:moveTo>
                    <a:pt x="8907" y="20413"/>
                  </a:moveTo>
                  <a:lnTo>
                    <a:pt x="8907" y="20485"/>
                  </a:lnTo>
                  <a:lnTo>
                    <a:pt x="8907" y="20556"/>
                  </a:lnTo>
                  <a:lnTo>
                    <a:pt x="8800" y="20520"/>
                  </a:lnTo>
                  <a:lnTo>
                    <a:pt x="8729" y="20485"/>
                  </a:lnTo>
                  <a:lnTo>
                    <a:pt x="8800" y="20485"/>
                  </a:lnTo>
                  <a:lnTo>
                    <a:pt x="8907" y="20413"/>
                  </a:lnTo>
                  <a:close/>
                  <a:moveTo>
                    <a:pt x="23870" y="0"/>
                  </a:moveTo>
                  <a:lnTo>
                    <a:pt x="23763" y="36"/>
                  </a:lnTo>
                  <a:lnTo>
                    <a:pt x="23692" y="71"/>
                  </a:lnTo>
                  <a:lnTo>
                    <a:pt x="23585" y="178"/>
                  </a:lnTo>
                  <a:lnTo>
                    <a:pt x="23513" y="321"/>
                  </a:lnTo>
                  <a:lnTo>
                    <a:pt x="23264" y="677"/>
                  </a:lnTo>
                  <a:lnTo>
                    <a:pt x="23015" y="926"/>
                  </a:lnTo>
                  <a:lnTo>
                    <a:pt x="22837" y="1033"/>
                  </a:lnTo>
                  <a:lnTo>
                    <a:pt x="22801" y="1033"/>
                  </a:lnTo>
                  <a:lnTo>
                    <a:pt x="22658" y="926"/>
                  </a:lnTo>
                  <a:lnTo>
                    <a:pt x="22373" y="641"/>
                  </a:lnTo>
                  <a:lnTo>
                    <a:pt x="22124" y="321"/>
                  </a:lnTo>
                  <a:lnTo>
                    <a:pt x="21839" y="71"/>
                  </a:lnTo>
                  <a:lnTo>
                    <a:pt x="21732" y="36"/>
                  </a:lnTo>
                  <a:lnTo>
                    <a:pt x="21518" y="36"/>
                  </a:lnTo>
                  <a:lnTo>
                    <a:pt x="21412" y="107"/>
                  </a:lnTo>
                  <a:lnTo>
                    <a:pt x="21305" y="214"/>
                  </a:lnTo>
                  <a:lnTo>
                    <a:pt x="21020" y="356"/>
                  </a:lnTo>
                  <a:lnTo>
                    <a:pt x="20699" y="499"/>
                  </a:lnTo>
                  <a:lnTo>
                    <a:pt x="20343" y="570"/>
                  </a:lnTo>
                  <a:lnTo>
                    <a:pt x="20236" y="606"/>
                  </a:lnTo>
                  <a:lnTo>
                    <a:pt x="20165" y="641"/>
                  </a:lnTo>
                  <a:lnTo>
                    <a:pt x="20093" y="713"/>
                  </a:lnTo>
                  <a:lnTo>
                    <a:pt x="20022" y="784"/>
                  </a:lnTo>
                  <a:lnTo>
                    <a:pt x="19951" y="891"/>
                  </a:lnTo>
                  <a:lnTo>
                    <a:pt x="19951" y="1033"/>
                  </a:lnTo>
                  <a:lnTo>
                    <a:pt x="19951" y="1140"/>
                  </a:lnTo>
                  <a:lnTo>
                    <a:pt x="19987" y="1283"/>
                  </a:lnTo>
                  <a:lnTo>
                    <a:pt x="20022" y="1425"/>
                  </a:lnTo>
                  <a:lnTo>
                    <a:pt x="20022" y="1496"/>
                  </a:lnTo>
                  <a:lnTo>
                    <a:pt x="20022" y="1568"/>
                  </a:lnTo>
                  <a:lnTo>
                    <a:pt x="19987" y="1603"/>
                  </a:lnTo>
                  <a:lnTo>
                    <a:pt x="19951" y="1639"/>
                  </a:lnTo>
                  <a:lnTo>
                    <a:pt x="19915" y="1532"/>
                  </a:lnTo>
                  <a:lnTo>
                    <a:pt x="19880" y="1461"/>
                  </a:lnTo>
                  <a:lnTo>
                    <a:pt x="19808" y="1390"/>
                  </a:lnTo>
                  <a:lnTo>
                    <a:pt x="19702" y="1318"/>
                  </a:lnTo>
                  <a:lnTo>
                    <a:pt x="19595" y="1283"/>
                  </a:lnTo>
                  <a:lnTo>
                    <a:pt x="19345" y="1283"/>
                  </a:lnTo>
                  <a:lnTo>
                    <a:pt x="19238" y="1318"/>
                  </a:lnTo>
                  <a:lnTo>
                    <a:pt x="19025" y="1496"/>
                  </a:lnTo>
                  <a:lnTo>
                    <a:pt x="18847" y="1675"/>
                  </a:lnTo>
                  <a:lnTo>
                    <a:pt x="18704" y="1924"/>
                  </a:lnTo>
                  <a:lnTo>
                    <a:pt x="18490" y="2245"/>
                  </a:lnTo>
                  <a:lnTo>
                    <a:pt x="18312" y="2031"/>
                  </a:lnTo>
                  <a:lnTo>
                    <a:pt x="18205" y="1960"/>
                  </a:lnTo>
                  <a:lnTo>
                    <a:pt x="18134" y="1924"/>
                  </a:lnTo>
                  <a:lnTo>
                    <a:pt x="18063" y="1888"/>
                  </a:lnTo>
                  <a:lnTo>
                    <a:pt x="17956" y="1853"/>
                  </a:lnTo>
                  <a:lnTo>
                    <a:pt x="17885" y="1888"/>
                  </a:lnTo>
                  <a:lnTo>
                    <a:pt x="17813" y="1924"/>
                  </a:lnTo>
                  <a:lnTo>
                    <a:pt x="17742" y="1960"/>
                  </a:lnTo>
                  <a:lnTo>
                    <a:pt x="17707" y="2031"/>
                  </a:lnTo>
                  <a:lnTo>
                    <a:pt x="17635" y="2245"/>
                  </a:lnTo>
                  <a:lnTo>
                    <a:pt x="17315" y="2316"/>
                  </a:lnTo>
                  <a:lnTo>
                    <a:pt x="16353" y="2494"/>
                  </a:lnTo>
                  <a:lnTo>
                    <a:pt x="16210" y="2565"/>
                  </a:lnTo>
                  <a:lnTo>
                    <a:pt x="16068" y="2636"/>
                  </a:lnTo>
                  <a:lnTo>
                    <a:pt x="15961" y="2743"/>
                  </a:lnTo>
                  <a:lnTo>
                    <a:pt x="15890" y="2850"/>
                  </a:lnTo>
                  <a:lnTo>
                    <a:pt x="15711" y="2743"/>
                  </a:lnTo>
                  <a:lnTo>
                    <a:pt x="15569" y="2708"/>
                  </a:lnTo>
                  <a:lnTo>
                    <a:pt x="15498" y="2708"/>
                  </a:lnTo>
                  <a:lnTo>
                    <a:pt x="15391" y="2743"/>
                  </a:lnTo>
                  <a:lnTo>
                    <a:pt x="15320" y="2850"/>
                  </a:lnTo>
                  <a:lnTo>
                    <a:pt x="15213" y="2993"/>
                  </a:lnTo>
                  <a:lnTo>
                    <a:pt x="14999" y="3385"/>
                  </a:lnTo>
                  <a:lnTo>
                    <a:pt x="14785" y="3705"/>
                  </a:lnTo>
                  <a:lnTo>
                    <a:pt x="14714" y="3848"/>
                  </a:lnTo>
                  <a:lnTo>
                    <a:pt x="14643" y="4026"/>
                  </a:lnTo>
                  <a:lnTo>
                    <a:pt x="14607" y="4240"/>
                  </a:lnTo>
                  <a:lnTo>
                    <a:pt x="14607" y="4418"/>
                  </a:lnTo>
                  <a:lnTo>
                    <a:pt x="14500" y="4382"/>
                  </a:lnTo>
                  <a:lnTo>
                    <a:pt x="14393" y="4346"/>
                  </a:lnTo>
                  <a:lnTo>
                    <a:pt x="14286" y="4311"/>
                  </a:lnTo>
                  <a:lnTo>
                    <a:pt x="14215" y="4346"/>
                  </a:lnTo>
                  <a:lnTo>
                    <a:pt x="14108" y="4346"/>
                  </a:lnTo>
                  <a:lnTo>
                    <a:pt x="14073" y="4418"/>
                  </a:lnTo>
                  <a:lnTo>
                    <a:pt x="14001" y="4489"/>
                  </a:lnTo>
                  <a:lnTo>
                    <a:pt x="13966" y="4560"/>
                  </a:lnTo>
                  <a:lnTo>
                    <a:pt x="13895" y="4525"/>
                  </a:lnTo>
                  <a:lnTo>
                    <a:pt x="13752" y="4418"/>
                  </a:lnTo>
                  <a:lnTo>
                    <a:pt x="13503" y="4204"/>
                  </a:lnTo>
                  <a:lnTo>
                    <a:pt x="13253" y="4061"/>
                  </a:lnTo>
                  <a:lnTo>
                    <a:pt x="13040" y="4061"/>
                  </a:lnTo>
                  <a:lnTo>
                    <a:pt x="12968" y="4097"/>
                  </a:lnTo>
                  <a:lnTo>
                    <a:pt x="12897" y="4133"/>
                  </a:lnTo>
                  <a:lnTo>
                    <a:pt x="12826" y="4204"/>
                  </a:lnTo>
                  <a:lnTo>
                    <a:pt x="12683" y="4240"/>
                  </a:lnTo>
                  <a:lnTo>
                    <a:pt x="12541" y="4275"/>
                  </a:lnTo>
                  <a:lnTo>
                    <a:pt x="12363" y="4311"/>
                  </a:lnTo>
                  <a:lnTo>
                    <a:pt x="12220" y="4311"/>
                  </a:lnTo>
                  <a:lnTo>
                    <a:pt x="12113" y="4346"/>
                  </a:lnTo>
                  <a:lnTo>
                    <a:pt x="12042" y="4418"/>
                  </a:lnTo>
                  <a:lnTo>
                    <a:pt x="11935" y="4489"/>
                  </a:lnTo>
                  <a:lnTo>
                    <a:pt x="11864" y="4631"/>
                  </a:lnTo>
                  <a:lnTo>
                    <a:pt x="11793" y="4774"/>
                  </a:lnTo>
                  <a:lnTo>
                    <a:pt x="11793" y="4952"/>
                  </a:lnTo>
                  <a:lnTo>
                    <a:pt x="11793" y="5130"/>
                  </a:lnTo>
                  <a:lnTo>
                    <a:pt x="11793" y="5344"/>
                  </a:lnTo>
                  <a:lnTo>
                    <a:pt x="11686" y="5522"/>
                  </a:lnTo>
                  <a:lnTo>
                    <a:pt x="11543" y="5700"/>
                  </a:lnTo>
                  <a:lnTo>
                    <a:pt x="11365" y="5807"/>
                  </a:lnTo>
                  <a:lnTo>
                    <a:pt x="11187" y="5878"/>
                  </a:lnTo>
                  <a:lnTo>
                    <a:pt x="11080" y="5985"/>
                  </a:lnTo>
                  <a:lnTo>
                    <a:pt x="11045" y="6092"/>
                  </a:lnTo>
                  <a:lnTo>
                    <a:pt x="11009" y="6163"/>
                  </a:lnTo>
                  <a:lnTo>
                    <a:pt x="11045" y="6341"/>
                  </a:lnTo>
                  <a:lnTo>
                    <a:pt x="11116" y="6484"/>
                  </a:lnTo>
                  <a:lnTo>
                    <a:pt x="11223" y="6662"/>
                  </a:lnTo>
                  <a:lnTo>
                    <a:pt x="11436" y="6769"/>
                  </a:lnTo>
                  <a:lnTo>
                    <a:pt x="11615" y="6947"/>
                  </a:lnTo>
                  <a:lnTo>
                    <a:pt x="11686" y="7018"/>
                  </a:lnTo>
                  <a:lnTo>
                    <a:pt x="11615" y="7054"/>
                  </a:lnTo>
                  <a:lnTo>
                    <a:pt x="11472" y="7090"/>
                  </a:lnTo>
                  <a:lnTo>
                    <a:pt x="11365" y="7161"/>
                  </a:lnTo>
                  <a:lnTo>
                    <a:pt x="11258" y="7268"/>
                  </a:lnTo>
                  <a:lnTo>
                    <a:pt x="11187" y="7410"/>
                  </a:lnTo>
                  <a:lnTo>
                    <a:pt x="11151" y="7553"/>
                  </a:lnTo>
                  <a:lnTo>
                    <a:pt x="11151" y="7695"/>
                  </a:lnTo>
                  <a:lnTo>
                    <a:pt x="11187" y="7838"/>
                  </a:lnTo>
                  <a:lnTo>
                    <a:pt x="11258" y="7980"/>
                  </a:lnTo>
                  <a:lnTo>
                    <a:pt x="11365" y="8230"/>
                  </a:lnTo>
                  <a:lnTo>
                    <a:pt x="11472" y="8479"/>
                  </a:lnTo>
                  <a:lnTo>
                    <a:pt x="11579" y="8728"/>
                  </a:lnTo>
                  <a:lnTo>
                    <a:pt x="11615" y="8906"/>
                  </a:lnTo>
                  <a:lnTo>
                    <a:pt x="11615" y="8942"/>
                  </a:lnTo>
                  <a:lnTo>
                    <a:pt x="11472" y="8906"/>
                  </a:lnTo>
                  <a:lnTo>
                    <a:pt x="11330" y="8906"/>
                  </a:lnTo>
                  <a:lnTo>
                    <a:pt x="11187" y="8942"/>
                  </a:lnTo>
                  <a:lnTo>
                    <a:pt x="11045" y="9013"/>
                  </a:lnTo>
                  <a:lnTo>
                    <a:pt x="11009" y="9049"/>
                  </a:lnTo>
                  <a:lnTo>
                    <a:pt x="10902" y="8978"/>
                  </a:lnTo>
                  <a:lnTo>
                    <a:pt x="10795" y="8942"/>
                  </a:lnTo>
                  <a:lnTo>
                    <a:pt x="10653" y="8942"/>
                  </a:lnTo>
                  <a:lnTo>
                    <a:pt x="10581" y="8978"/>
                  </a:lnTo>
                  <a:lnTo>
                    <a:pt x="10475" y="9085"/>
                  </a:lnTo>
                  <a:lnTo>
                    <a:pt x="10368" y="9263"/>
                  </a:lnTo>
                  <a:lnTo>
                    <a:pt x="10332" y="9476"/>
                  </a:lnTo>
                  <a:lnTo>
                    <a:pt x="10261" y="9583"/>
                  </a:lnTo>
                  <a:lnTo>
                    <a:pt x="10190" y="9726"/>
                  </a:lnTo>
                  <a:lnTo>
                    <a:pt x="10083" y="9833"/>
                  </a:lnTo>
                  <a:lnTo>
                    <a:pt x="9976" y="9904"/>
                  </a:lnTo>
                  <a:lnTo>
                    <a:pt x="9726" y="10011"/>
                  </a:lnTo>
                  <a:lnTo>
                    <a:pt x="9513" y="10153"/>
                  </a:lnTo>
                  <a:lnTo>
                    <a:pt x="9441" y="10189"/>
                  </a:lnTo>
                  <a:lnTo>
                    <a:pt x="9370" y="10225"/>
                  </a:lnTo>
                  <a:lnTo>
                    <a:pt x="9299" y="10331"/>
                  </a:lnTo>
                  <a:lnTo>
                    <a:pt x="9228" y="10510"/>
                  </a:lnTo>
                  <a:lnTo>
                    <a:pt x="9228" y="10581"/>
                  </a:lnTo>
                  <a:lnTo>
                    <a:pt x="9263" y="10652"/>
                  </a:lnTo>
                  <a:lnTo>
                    <a:pt x="9299" y="10723"/>
                  </a:lnTo>
                  <a:lnTo>
                    <a:pt x="9370" y="10723"/>
                  </a:lnTo>
                  <a:lnTo>
                    <a:pt x="9299" y="11008"/>
                  </a:lnTo>
                  <a:lnTo>
                    <a:pt x="9228" y="11151"/>
                  </a:lnTo>
                  <a:lnTo>
                    <a:pt x="8658" y="11543"/>
                  </a:lnTo>
                  <a:lnTo>
                    <a:pt x="8586" y="11614"/>
                  </a:lnTo>
                  <a:lnTo>
                    <a:pt x="8515" y="11685"/>
                  </a:lnTo>
                  <a:lnTo>
                    <a:pt x="8408" y="11935"/>
                  </a:lnTo>
                  <a:lnTo>
                    <a:pt x="8408" y="12220"/>
                  </a:lnTo>
                  <a:lnTo>
                    <a:pt x="8444" y="12505"/>
                  </a:lnTo>
                  <a:lnTo>
                    <a:pt x="8551" y="12825"/>
                  </a:lnTo>
                  <a:lnTo>
                    <a:pt x="8480" y="12896"/>
                  </a:lnTo>
                  <a:lnTo>
                    <a:pt x="8444" y="13039"/>
                  </a:lnTo>
                  <a:lnTo>
                    <a:pt x="8408" y="13217"/>
                  </a:lnTo>
                  <a:lnTo>
                    <a:pt x="8373" y="13395"/>
                  </a:lnTo>
                  <a:lnTo>
                    <a:pt x="8301" y="13324"/>
                  </a:lnTo>
                  <a:lnTo>
                    <a:pt x="8123" y="13110"/>
                  </a:lnTo>
                  <a:lnTo>
                    <a:pt x="7981" y="13039"/>
                  </a:lnTo>
                  <a:lnTo>
                    <a:pt x="7838" y="13003"/>
                  </a:lnTo>
                  <a:lnTo>
                    <a:pt x="7767" y="13039"/>
                  </a:lnTo>
                  <a:lnTo>
                    <a:pt x="7696" y="13075"/>
                  </a:lnTo>
                  <a:lnTo>
                    <a:pt x="7625" y="13146"/>
                  </a:lnTo>
                  <a:lnTo>
                    <a:pt x="7589" y="13217"/>
                  </a:lnTo>
                  <a:lnTo>
                    <a:pt x="7589" y="13288"/>
                  </a:lnTo>
                  <a:lnTo>
                    <a:pt x="7518" y="13253"/>
                  </a:lnTo>
                  <a:lnTo>
                    <a:pt x="7482" y="13217"/>
                  </a:lnTo>
                  <a:lnTo>
                    <a:pt x="7375" y="13181"/>
                  </a:lnTo>
                  <a:lnTo>
                    <a:pt x="7268" y="13217"/>
                  </a:lnTo>
                  <a:lnTo>
                    <a:pt x="7161" y="13288"/>
                  </a:lnTo>
                  <a:lnTo>
                    <a:pt x="7090" y="13395"/>
                  </a:lnTo>
                  <a:lnTo>
                    <a:pt x="7019" y="13573"/>
                  </a:lnTo>
                  <a:lnTo>
                    <a:pt x="6912" y="13787"/>
                  </a:lnTo>
                  <a:lnTo>
                    <a:pt x="6805" y="13965"/>
                  </a:lnTo>
                  <a:lnTo>
                    <a:pt x="6663" y="14179"/>
                  </a:lnTo>
                  <a:lnTo>
                    <a:pt x="6556" y="14179"/>
                  </a:lnTo>
                  <a:lnTo>
                    <a:pt x="6449" y="14108"/>
                  </a:lnTo>
                  <a:lnTo>
                    <a:pt x="6342" y="14001"/>
                  </a:lnTo>
                  <a:lnTo>
                    <a:pt x="6128" y="14001"/>
                  </a:lnTo>
                  <a:lnTo>
                    <a:pt x="6057" y="14072"/>
                  </a:lnTo>
                  <a:lnTo>
                    <a:pt x="6021" y="14143"/>
                  </a:lnTo>
                  <a:lnTo>
                    <a:pt x="6021" y="14215"/>
                  </a:lnTo>
                  <a:lnTo>
                    <a:pt x="6021" y="14357"/>
                  </a:lnTo>
                  <a:lnTo>
                    <a:pt x="6057" y="14642"/>
                  </a:lnTo>
                  <a:lnTo>
                    <a:pt x="5986" y="14963"/>
                  </a:lnTo>
                  <a:lnTo>
                    <a:pt x="5879" y="15248"/>
                  </a:lnTo>
                  <a:lnTo>
                    <a:pt x="5736" y="15390"/>
                  </a:lnTo>
                  <a:lnTo>
                    <a:pt x="5665" y="15390"/>
                  </a:lnTo>
                  <a:lnTo>
                    <a:pt x="5523" y="15319"/>
                  </a:lnTo>
                  <a:lnTo>
                    <a:pt x="5345" y="15212"/>
                  </a:lnTo>
                  <a:lnTo>
                    <a:pt x="5166" y="15070"/>
                  </a:lnTo>
                  <a:lnTo>
                    <a:pt x="4739" y="14678"/>
                  </a:lnTo>
                  <a:lnTo>
                    <a:pt x="4561" y="14464"/>
                  </a:lnTo>
                  <a:lnTo>
                    <a:pt x="4490" y="14393"/>
                  </a:lnTo>
                  <a:lnTo>
                    <a:pt x="4418" y="14357"/>
                  </a:lnTo>
                  <a:lnTo>
                    <a:pt x="4311" y="14357"/>
                  </a:lnTo>
                  <a:lnTo>
                    <a:pt x="4169" y="14393"/>
                  </a:lnTo>
                  <a:lnTo>
                    <a:pt x="4026" y="14428"/>
                  </a:lnTo>
                  <a:lnTo>
                    <a:pt x="3777" y="14571"/>
                  </a:lnTo>
                  <a:lnTo>
                    <a:pt x="3385" y="14891"/>
                  </a:lnTo>
                  <a:lnTo>
                    <a:pt x="3065" y="15141"/>
                  </a:lnTo>
                  <a:lnTo>
                    <a:pt x="2744" y="15461"/>
                  </a:lnTo>
                  <a:lnTo>
                    <a:pt x="2566" y="15675"/>
                  </a:lnTo>
                  <a:lnTo>
                    <a:pt x="2459" y="15889"/>
                  </a:lnTo>
                  <a:lnTo>
                    <a:pt x="2352" y="16067"/>
                  </a:lnTo>
                  <a:lnTo>
                    <a:pt x="2067" y="16316"/>
                  </a:lnTo>
                  <a:lnTo>
                    <a:pt x="1960" y="16423"/>
                  </a:lnTo>
                  <a:lnTo>
                    <a:pt x="1925" y="16566"/>
                  </a:lnTo>
                  <a:lnTo>
                    <a:pt x="1889" y="16637"/>
                  </a:lnTo>
                  <a:lnTo>
                    <a:pt x="1925" y="16708"/>
                  </a:lnTo>
                  <a:lnTo>
                    <a:pt x="1960" y="16815"/>
                  </a:lnTo>
                  <a:lnTo>
                    <a:pt x="2103" y="16886"/>
                  </a:lnTo>
                  <a:lnTo>
                    <a:pt x="1960" y="17029"/>
                  </a:lnTo>
                  <a:lnTo>
                    <a:pt x="1925" y="17100"/>
                  </a:lnTo>
                  <a:lnTo>
                    <a:pt x="1889" y="17207"/>
                  </a:lnTo>
                  <a:lnTo>
                    <a:pt x="1925" y="17278"/>
                  </a:lnTo>
                  <a:lnTo>
                    <a:pt x="1818" y="17456"/>
                  </a:lnTo>
                  <a:lnTo>
                    <a:pt x="1818" y="17528"/>
                  </a:lnTo>
                  <a:lnTo>
                    <a:pt x="1818" y="17563"/>
                  </a:lnTo>
                  <a:lnTo>
                    <a:pt x="1782" y="17528"/>
                  </a:lnTo>
                  <a:lnTo>
                    <a:pt x="1533" y="17350"/>
                  </a:lnTo>
                  <a:lnTo>
                    <a:pt x="1355" y="17243"/>
                  </a:lnTo>
                  <a:lnTo>
                    <a:pt x="1176" y="17207"/>
                  </a:lnTo>
                  <a:lnTo>
                    <a:pt x="1034" y="17243"/>
                  </a:lnTo>
                  <a:lnTo>
                    <a:pt x="891" y="17385"/>
                  </a:lnTo>
                  <a:lnTo>
                    <a:pt x="820" y="17563"/>
                  </a:lnTo>
                  <a:lnTo>
                    <a:pt x="749" y="17741"/>
                  </a:lnTo>
                  <a:lnTo>
                    <a:pt x="678" y="17920"/>
                  </a:lnTo>
                  <a:lnTo>
                    <a:pt x="678" y="18098"/>
                  </a:lnTo>
                  <a:lnTo>
                    <a:pt x="678" y="18276"/>
                  </a:lnTo>
                  <a:lnTo>
                    <a:pt x="642" y="18418"/>
                  </a:lnTo>
                  <a:lnTo>
                    <a:pt x="571" y="18596"/>
                  </a:lnTo>
                  <a:lnTo>
                    <a:pt x="464" y="18775"/>
                  </a:lnTo>
                  <a:lnTo>
                    <a:pt x="179" y="19166"/>
                  </a:lnTo>
                  <a:lnTo>
                    <a:pt x="179" y="19238"/>
                  </a:lnTo>
                  <a:lnTo>
                    <a:pt x="250" y="19345"/>
                  </a:lnTo>
                  <a:lnTo>
                    <a:pt x="535" y="19630"/>
                  </a:lnTo>
                  <a:lnTo>
                    <a:pt x="713" y="19808"/>
                  </a:lnTo>
                  <a:lnTo>
                    <a:pt x="785" y="19986"/>
                  </a:lnTo>
                  <a:lnTo>
                    <a:pt x="820" y="20128"/>
                  </a:lnTo>
                  <a:lnTo>
                    <a:pt x="820" y="20200"/>
                  </a:lnTo>
                  <a:lnTo>
                    <a:pt x="785" y="20235"/>
                  </a:lnTo>
                  <a:lnTo>
                    <a:pt x="571" y="20449"/>
                  </a:lnTo>
                  <a:lnTo>
                    <a:pt x="321" y="20627"/>
                  </a:lnTo>
                  <a:lnTo>
                    <a:pt x="215" y="20698"/>
                  </a:lnTo>
                  <a:lnTo>
                    <a:pt x="108" y="20805"/>
                  </a:lnTo>
                  <a:lnTo>
                    <a:pt x="36" y="20912"/>
                  </a:lnTo>
                  <a:lnTo>
                    <a:pt x="1" y="21019"/>
                  </a:lnTo>
                  <a:lnTo>
                    <a:pt x="1" y="21197"/>
                  </a:lnTo>
                  <a:lnTo>
                    <a:pt x="36" y="21268"/>
                  </a:lnTo>
                  <a:lnTo>
                    <a:pt x="72" y="21304"/>
                  </a:lnTo>
                  <a:lnTo>
                    <a:pt x="606" y="21375"/>
                  </a:lnTo>
                  <a:lnTo>
                    <a:pt x="713" y="21411"/>
                  </a:lnTo>
                  <a:lnTo>
                    <a:pt x="820" y="21447"/>
                  </a:lnTo>
                  <a:lnTo>
                    <a:pt x="963" y="21589"/>
                  </a:lnTo>
                  <a:lnTo>
                    <a:pt x="1105" y="21803"/>
                  </a:lnTo>
                  <a:lnTo>
                    <a:pt x="1212" y="22017"/>
                  </a:lnTo>
                  <a:lnTo>
                    <a:pt x="1248" y="22159"/>
                  </a:lnTo>
                  <a:lnTo>
                    <a:pt x="1283" y="22266"/>
                  </a:lnTo>
                  <a:lnTo>
                    <a:pt x="1461" y="22480"/>
                  </a:lnTo>
                  <a:lnTo>
                    <a:pt x="1675" y="22622"/>
                  </a:lnTo>
                  <a:lnTo>
                    <a:pt x="1782" y="22658"/>
                  </a:lnTo>
                  <a:lnTo>
                    <a:pt x="1925" y="22658"/>
                  </a:lnTo>
                  <a:lnTo>
                    <a:pt x="2210" y="22729"/>
                  </a:lnTo>
                  <a:lnTo>
                    <a:pt x="2459" y="22836"/>
                  </a:lnTo>
                  <a:lnTo>
                    <a:pt x="2423" y="22907"/>
                  </a:lnTo>
                  <a:lnTo>
                    <a:pt x="2459" y="22978"/>
                  </a:lnTo>
                  <a:lnTo>
                    <a:pt x="2566" y="23121"/>
                  </a:lnTo>
                  <a:lnTo>
                    <a:pt x="3136" y="23406"/>
                  </a:lnTo>
                  <a:lnTo>
                    <a:pt x="3314" y="23513"/>
                  </a:lnTo>
                  <a:lnTo>
                    <a:pt x="2958" y="23370"/>
                  </a:lnTo>
                  <a:lnTo>
                    <a:pt x="2815" y="23335"/>
                  </a:lnTo>
                  <a:lnTo>
                    <a:pt x="2673" y="23299"/>
                  </a:lnTo>
                  <a:lnTo>
                    <a:pt x="2566" y="23335"/>
                  </a:lnTo>
                  <a:lnTo>
                    <a:pt x="2423" y="23370"/>
                  </a:lnTo>
                  <a:lnTo>
                    <a:pt x="2316" y="23442"/>
                  </a:lnTo>
                  <a:lnTo>
                    <a:pt x="2210" y="23513"/>
                  </a:lnTo>
                  <a:lnTo>
                    <a:pt x="2103" y="23620"/>
                  </a:lnTo>
                  <a:lnTo>
                    <a:pt x="2067" y="23762"/>
                  </a:lnTo>
                  <a:lnTo>
                    <a:pt x="2031" y="23905"/>
                  </a:lnTo>
                  <a:lnTo>
                    <a:pt x="1996" y="24047"/>
                  </a:lnTo>
                  <a:lnTo>
                    <a:pt x="2031" y="24190"/>
                  </a:lnTo>
                  <a:lnTo>
                    <a:pt x="2067" y="24297"/>
                  </a:lnTo>
                  <a:lnTo>
                    <a:pt x="2138" y="24403"/>
                  </a:lnTo>
                  <a:lnTo>
                    <a:pt x="2245" y="24510"/>
                  </a:lnTo>
                  <a:lnTo>
                    <a:pt x="2352" y="24582"/>
                  </a:lnTo>
                  <a:lnTo>
                    <a:pt x="2495" y="24653"/>
                  </a:lnTo>
                  <a:lnTo>
                    <a:pt x="2459" y="24653"/>
                  </a:lnTo>
                  <a:lnTo>
                    <a:pt x="2388" y="24724"/>
                  </a:lnTo>
                  <a:lnTo>
                    <a:pt x="2316" y="24902"/>
                  </a:lnTo>
                  <a:lnTo>
                    <a:pt x="2245" y="25152"/>
                  </a:lnTo>
                  <a:lnTo>
                    <a:pt x="2245" y="25294"/>
                  </a:lnTo>
                  <a:lnTo>
                    <a:pt x="2316" y="25437"/>
                  </a:lnTo>
                  <a:lnTo>
                    <a:pt x="2423" y="25508"/>
                  </a:lnTo>
                  <a:lnTo>
                    <a:pt x="2673" y="25579"/>
                  </a:lnTo>
                  <a:lnTo>
                    <a:pt x="3563" y="26042"/>
                  </a:lnTo>
                  <a:lnTo>
                    <a:pt x="4062" y="26220"/>
                  </a:lnTo>
                  <a:lnTo>
                    <a:pt x="4311" y="26292"/>
                  </a:lnTo>
                  <a:lnTo>
                    <a:pt x="4632" y="26292"/>
                  </a:lnTo>
                  <a:lnTo>
                    <a:pt x="4703" y="26256"/>
                  </a:lnTo>
                  <a:lnTo>
                    <a:pt x="4739" y="26220"/>
                  </a:lnTo>
                  <a:lnTo>
                    <a:pt x="4739" y="26149"/>
                  </a:lnTo>
                  <a:lnTo>
                    <a:pt x="4775" y="26042"/>
                  </a:lnTo>
                  <a:lnTo>
                    <a:pt x="4810" y="25971"/>
                  </a:lnTo>
                  <a:lnTo>
                    <a:pt x="4881" y="25864"/>
                  </a:lnTo>
                  <a:lnTo>
                    <a:pt x="5024" y="25757"/>
                  </a:lnTo>
                  <a:lnTo>
                    <a:pt x="5166" y="25686"/>
                  </a:lnTo>
                  <a:lnTo>
                    <a:pt x="5523" y="25579"/>
                  </a:lnTo>
                  <a:lnTo>
                    <a:pt x="5772" y="25472"/>
                  </a:lnTo>
                  <a:lnTo>
                    <a:pt x="5879" y="25401"/>
                  </a:lnTo>
                  <a:lnTo>
                    <a:pt x="5950" y="25294"/>
                  </a:lnTo>
                  <a:lnTo>
                    <a:pt x="6093" y="25080"/>
                  </a:lnTo>
                  <a:lnTo>
                    <a:pt x="6271" y="24902"/>
                  </a:lnTo>
                  <a:lnTo>
                    <a:pt x="6413" y="24795"/>
                  </a:lnTo>
                  <a:lnTo>
                    <a:pt x="6841" y="24617"/>
                  </a:lnTo>
                  <a:lnTo>
                    <a:pt x="7055" y="24510"/>
                  </a:lnTo>
                  <a:lnTo>
                    <a:pt x="7161" y="24439"/>
                  </a:lnTo>
                  <a:lnTo>
                    <a:pt x="7197" y="24332"/>
                  </a:lnTo>
                  <a:lnTo>
                    <a:pt x="7268" y="24083"/>
                  </a:lnTo>
                  <a:lnTo>
                    <a:pt x="7268" y="23976"/>
                  </a:lnTo>
                  <a:lnTo>
                    <a:pt x="7268" y="23798"/>
                  </a:lnTo>
                  <a:lnTo>
                    <a:pt x="7268" y="23513"/>
                  </a:lnTo>
                  <a:lnTo>
                    <a:pt x="7268" y="23335"/>
                  </a:lnTo>
                  <a:lnTo>
                    <a:pt x="7304" y="23228"/>
                  </a:lnTo>
                  <a:lnTo>
                    <a:pt x="7375" y="23121"/>
                  </a:lnTo>
                  <a:lnTo>
                    <a:pt x="7482" y="23050"/>
                  </a:lnTo>
                  <a:lnTo>
                    <a:pt x="7660" y="23050"/>
                  </a:lnTo>
                  <a:lnTo>
                    <a:pt x="7874" y="23192"/>
                  </a:lnTo>
                  <a:lnTo>
                    <a:pt x="8088" y="23299"/>
                  </a:lnTo>
                  <a:lnTo>
                    <a:pt x="8301" y="23370"/>
                  </a:lnTo>
                  <a:lnTo>
                    <a:pt x="8266" y="22729"/>
                  </a:lnTo>
                  <a:lnTo>
                    <a:pt x="8301" y="22373"/>
                  </a:lnTo>
                  <a:lnTo>
                    <a:pt x="8373" y="22230"/>
                  </a:lnTo>
                  <a:lnTo>
                    <a:pt x="8408" y="22088"/>
                  </a:lnTo>
                  <a:lnTo>
                    <a:pt x="8551" y="22159"/>
                  </a:lnTo>
                  <a:lnTo>
                    <a:pt x="8693" y="22230"/>
                  </a:lnTo>
                  <a:lnTo>
                    <a:pt x="8871" y="22444"/>
                  </a:lnTo>
                  <a:lnTo>
                    <a:pt x="8978" y="22551"/>
                  </a:lnTo>
                  <a:lnTo>
                    <a:pt x="9085" y="22551"/>
                  </a:lnTo>
                  <a:lnTo>
                    <a:pt x="9156" y="22515"/>
                  </a:lnTo>
                  <a:lnTo>
                    <a:pt x="9299" y="22373"/>
                  </a:lnTo>
                  <a:lnTo>
                    <a:pt x="9335" y="22195"/>
                  </a:lnTo>
                  <a:lnTo>
                    <a:pt x="9370" y="22052"/>
                  </a:lnTo>
                  <a:lnTo>
                    <a:pt x="9370" y="21874"/>
                  </a:lnTo>
                  <a:lnTo>
                    <a:pt x="9335" y="21732"/>
                  </a:lnTo>
                  <a:lnTo>
                    <a:pt x="9263" y="21375"/>
                  </a:lnTo>
                  <a:lnTo>
                    <a:pt x="9192" y="21055"/>
                  </a:lnTo>
                  <a:lnTo>
                    <a:pt x="9228" y="21055"/>
                  </a:lnTo>
                  <a:lnTo>
                    <a:pt x="9370" y="21162"/>
                  </a:lnTo>
                  <a:lnTo>
                    <a:pt x="9513" y="21233"/>
                  </a:lnTo>
                  <a:lnTo>
                    <a:pt x="9655" y="21268"/>
                  </a:lnTo>
                  <a:lnTo>
                    <a:pt x="9798" y="21304"/>
                  </a:lnTo>
                  <a:lnTo>
                    <a:pt x="9940" y="21268"/>
                  </a:lnTo>
                  <a:lnTo>
                    <a:pt x="10047" y="21233"/>
                  </a:lnTo>
                  <a:lnTo>
                    <a:pt x="10190" y="21197"/>
                  </a:lnTo>
                  <a:lnTo>
                    <a:pt x="10261" y="21126"/>
                  </a:lnTo>
                  <a:lnTo>
                    <a:pt x="10296" y="21233"/>
                  </a:lnTo>
                  <a:lnTo>
                    <a:pt x="10403" y="21340"/>
                  </a:lnTo>
                  <a:lnTo>
                    <a:pt x="10546" y="21447"/>
                  </a:lnTo>
                  <a:lnTo>
                    <a:pt x="10724" y="21482"/>
                  </a:lnTo>
                  <a:lnTo>
                    <a:pt x="10902" y="21447"/>
                  </a:lnTo>
                  <a:lnTo>
                    <a:pt x="11116" y="21375"/>
                  </a:lnTo>
                  <a:lnTo>
                    <a:pt x="11258" y="21304"/>
                  </a:lnTo>
                  <a:lnTo>
                    <a:pt x="11401" y="21197"/>
                  </a:lnTo>
                  <a:lnTo>
                    <a:pt x="11615" y="20912"/>
                  </a:lnTo>
                  <a:lnTo>
                    <a:pt x="11793" y="20627"/>
                  </a:lnTo>
                  <a:lnTo>
                    <a:pt x="11864" y="20449"/>
                  </a:lnTo>
                  <a:lnTo>
                    <a:pt x="11900" y="20307"/>
                  </a:lnTo>
                  <a:lnTo>
                    <a:pt x="11935" y="20093"/>
                  </a:lnTo>
                  <a:lnTo>
                    <a:pt x="12042" y="19915"/>
                  </a:lnTo>
                  <a:lnTo>
                    <a:pt x="12149" y="19772"/>
                  </a:lnTo>
                  <a:lnTo>
                    <a:pt x="12291" y="19665"/>
                  </a:lnTo>
                  <a:lnTo>
                    <a:pt x="12398" y="19630"/>
                  </a:lnTo>
                  <a:lnTo>
                    <a:pt x="12541" y="19558"/>
                  </a:lnTo>
                  <a:lnTo>
                    <a:pt x="12648" y="19451"/>
                  </a:lnTo>
                  <a:lnTo>
                    <a:pt x="12719" y="19345"/>
                  </a:lnTo>
                  <a:lnTo>
                    <a:pt x="12826" y="19594"/>
                  </a:lnTo>
                  <a:lnTo>
                    <a:pt x="12861" y="19772"/>
                  </a:lnTo>
                  <a:lnTo>
                    <a:pt x="12897" y="19843"/>
                  </a:lnTo>
                  <a:lnTo>
                    <a:pt x="12968" y="19950"/>
                  </a:lnTo>
                  <a:lnTo>
                    <a:pt x="13146" y="19950"/>
                  </a:lnTo>
                  <a:lnTo>
                    <a:pt x="13218" y="19843"/>
                  </a:lnTo>
                  <a:lnTo>
                    <a:pt x="13253" y="19630"/>
                  </a:lnTo>
                  <a:lnTo>
                    <a:pt x="13325" y="19273"/>
                  </a:lnTo>
                  <a:lnTo>
                    <a:pt x="13396" y="18881"/>
                  </a:lnTo>
                  <a:lnTo>
                    <a:pt x="13467" y="18668"/>
                  </a:lnTo>
                  <a:lnTo>
                    <a:pt x="13645" y="18703"/>
                  </a:lnTo>
                  <a:lnTo>
                    <a:pt x="13859" y="18739"/>
                  </a:lnTo>
                  <a:lnTo>
                    <a:pt x="14215" y="18881"/>
                  </a:lnTo>
                  <a:lnTo>
                    <a:pt x="14180" y="19095"/>
                  </a:lnTo>
                  <a:lnTo>
                    <a:pt x="14073" y="19416"/>
                  </a:lnTo>
                  <a:lnTo>
                    <a:pt x="14037" y="19558"/>
                  </a:lnTo>
                  <a:lnTo>
                    <a:pt x="14037" y="19737"/>
                  </a:lnTo>
                  <a:lnTo>
                    <a:pt x="14073" y="19879"/>
                  </a:lnTo>
                  <a:lnTo>
                    <a:pt x="14144" y="20022"/>
                  </a:lnTo>
                  <a:lnTo>
                    <a:pt x="14215" y="20093"/>
                  </a:lnTo>
                  <a:lnTo>
                    <a:pt x="14322" y="20164"/>
                  </a:lnTo>
                  <a:lnTo>
                    <a:pt x="14429" y="20200"/>
                  </a:lnTo>
                  <a:lnTo>
                    <a:pt x="14821" y="20200"/>
                  </a:lnTo>
                  <a:lnTo>
                    <a:pt x="14928" y="20235"/>
                  </a:lnTo>
                  <a:lnTo>
                    <a:pt x="15035" y="20307"/>
                  </a:lnTo>
                  <a:lnTo>
                    <a:pt x="15213" y="20307"/>
                  </a:lnTo>
                  <a:lnTo>
                    <a:pt x="15284" y="20235"/>
                  </a:lnTo>
                  <a:lnTo>
                    <a:pt x="15320" y="20022"/>
                  </a:lnTo>
                  <a:lnTo>
                    <a:pt x="15355" y="19701"/>
                  </a:lnTo>
                  <a:lnTo>
                    <a:pt x="15391" y="19523"/>
                  </a:lnTo>
                  <a:lnTo>
                    <a:pt x="15426" y="19380"/>
                  </a:lnTo>
                  <a:lnTo>
                    <a:pt x="15498" y="19273"/>
                  </a:lnTo>
                  <a:lnTo>
                    <a:pt x="15533" y="19238"/>
                  </a:lnTo>
                  <a:lnTo>
                    <a:pt x="15996" y="19095"/>
                  </a:lnTo>
                  <a:lnTo>
                    <a:pt x="16531" y="18917"/>
                  </a:lnTo>
                  <a:lnTo>
                    <a:pt x="16816" y="18775"/>
                  </a:lnTo>
                  <a:lnTo>
                    <a:pt x="16887" y="18739"/>
                  </a:lnTo>
                  <a:lnTo>
                    <a:pt x="16958" y="18739"/>
                  </a:lnTo>
                  <a:lnTo>
                    <a:pt x="17030" y="18668"/>
                  </a:lnTo>
                  <a:lnTo>
                    <a:pt x="17065" y="18632"/>
                  </a:lnTo>
                  <a:lnTo>
                    <a:pt x="17065" y="18525"/>
                  </a:lnTo>
                  <a:lnTo>
                    <a:pt x="17030" y="18418"/>
                  </a:lnTo>
                  <a:lnTo>
                    <a:pt x="16994" y="18418"/>
                  </a:lnTo>
                  <a:lnTo>
                    <a:pt x="16994" y="18276"/>
                  </a:lnTo>
                  <a:lnTo>
                    <a:pt x="17172" y="18383"/>
                  </a:lnTo>
                  <a:lnTo>
                    <a:pt x="17350" y="18418"/>
                  </a:lnTo>
                  <a:lnTo>
                    <a:pt x="17600" y="18418"/>
                  </a:lnTo>
                  <a:lnTo>
                    <a:pt x="17635" y="18311"/>
                  </a:lnTo>
                  <a:lnTo>
                    <a:pt x="17635" y="18205"/>
                  </a:lnTo>
                  <a:lnTo>
                    <a:pt x="17600" y="18098"/>
                  </a:lnTo>
                  <a:lnTo>
                    <a:pt x="17564" y="18026"/>
                  </a:lnTo>
                  <a:lnTo>
                    <a:pt x="17849" y="18098"/>
                  </a:lnTo>
                  <a:lnTo>
                    <a:pt x="18241" y="18276"/>
                  </a:lnTo>
                  <a:lnTo>
                    <a:pt x="18633" y="18454"/>
                  </a:lnTo>
                  <a:lnTo>
                    <a:pt x="18882" y="18561"/>
                  </a:lnTo>
                  <a:lnTo>
                    <a:pt x="19132" y="18596"/>
                  </a:lnTo>
                  <a:lnTo>
                    <a:pt x="19417" y="18632"/>
                  </a:lnTo>
                  <a:lnTo>
                    <a:pt x="19666" y="18632"/>
                  </a:lnTo>
                  <a:lnTo>
                    <a:pt x="19915" y="18561"/>
                  </a:lnTo>
                  <a:lnTo>
                    <a:pt x="20165" y="18418"/>
                  </a:lnTo>
                  <a:lnTo>
                    <a:pt x="20414" y="18240"/>
                  </a:lnTo>
                  <a:lnTo>
                    <a:pt x="20628" y="18026"/>
                  </a:lnTo>
                  <a:lnTo>
                    <a:pt x="20770" y="17848"/>
                  </a:lnTo>
                  <a:lnTo>
                    <a:pt x="20806" y="18133"/>
                  </a:lnTo>
                  <a:lnTo>
                    <a:pt x="20842" y="18454"/>
                  </a:lnTo>
                  <a:lnTo>
                    <a:pt x="20877" y="18596"/>
                  </a:lnTo>
                  <a:lnTo>
                    <a:pt x="20948" y="18703"/>
                  </a:lnTo>
                  <a:lnTo>
                    <a:pt x="21020" y="18775"/>
                  </a:lnTo>
                  <a:lnTo>
                    <a:pt x="21127" y="18846"/>
                  </a:lnTo>
                  <a:lnTo>
                    <a:pt x="21376" y="18846"/>
                  </a:lnTo>
                  <a:lnTo>
                    <a:pt x="21518" y="18810"/>
                  </a:lnTo>
                  <a:lnTo>
                    <a:pt x="21697" y="18739"/>
                  </a:lnTo>
                  <a:lnTo>
                    <a:pt x="21875" y="18632"/>
                  </a:lnTo>
                  <a:lnTo>
                    <a:pt x="22053" y="18596"/>
                  </a:lnTo>
                  <a:lnTo>
                    <a:pt x="21946" y="18810"/>
                  </a:lnTo>
                  <a:lnTo>
                    <a:pt x="21839" y="18917"/>
                  </a:lnTo>
                  <a:lnTo>
                    <a:pt x="21839" y="18988"/>
                  </a:lnTo>
                  <a:lnTo>
                    <a:pt x="21875" y="19095"/>
                  </a:lnTo>
                  <a:lnTo>
                    <a:pt x="21946" y="19202"/>
                  </a:lnTo>
                  <a:lnTo>
                    <a:pt x="22053" y="19202"/>
                  </a:lnTo>
                  <a:lnTo>
                    <a:pt x="22160" y="19166"/>
                  </a:lnTo>
                  <a:lnTo>
                    <a:pt x="22373" y="19024"/>
                  </a:lnTo>
                  <a:lnTo>
                    <a:pt x="22516" y="18988"/>
                  </a:lnTo>
                  <a:lnTo>
                    <a:pt x="22552" y="18953"/>
                  </a:lnTo>
                  <a:lnTo>
                    <a:pt x="22552" y="18988"/>
                  </a:lnTo>
                  <a:lnTo>
                    <a:pt x="22623" y="19202"/>
                  </a:lnTo>
                  <a:lnTo>
                    <a:pt x="22730" y="19416"/>
                  </a:lnTo>
                  <a:lnTo>
                    <a:pt x="22908" y="19558"/>
                  </a:lnTo>
                  <a:lnTo>
                    <a:pt x="23122" y="19665"/>
                  </a:lnTo>
                  <a:lnTo>
                    <a:pt x="23335" y="19665"/>
                  </a:lnTo>
                  <a:lnTo>
                    <a:pt x="23585" y="19594"/>
                  </a:lnTo>
                  <a:lnTo>
                    <a:pt x="23798" y="19416"/>
                  </a:lnTo>
                  <a:lnTo>
                    <a:pt x="23977" y="19238"/>
                  </a:lnTo>
                  <a:lnTo>
                    <a:pt x="24083" y="19060"/>
                  </a:lnTo>
                  <a:lnTo>
                    <a:pt x="24226" y="18953"/>
                  </a:lnTo>
                  <a:lnTo>
                    <a:pt x="24404" y="18846"/>
                  </a:lnTo>
                  <a:lnTo>
                    <a:pt x="24547" y="18810"/>
                  </a:lnTo>
                  <a:lnTo>
                    <a:pt x="25188" y="18703"/>
                  </a:lnTo>
                  <a:lnTo>
                    <a:pt x="25188" y="18739"/>
                  </a:lnTo>
                  <a:lnTo>
                    <a:pt x="25223" y="18810"/>
                  </a:lnTo>
                  <a:lnTo>
                    <a:pt x="25366" y="19238"/>
                  </a:lnTo>
                  <a:lnTo>
                    <a:pt x="25580" y="19737"/>
                  </a:lnTo>
                  <a:lnTo>
                    <a:pt x="25758" y="20093"/>
                  </a:lnTo>
                  <a:lnTo>
                    <a:pt x="25900" y="20235"/>
                  </a:lnTo>
                  <a:lnTo>
                    <a:pt x="25972" y="20307"/>
                  </a:lnTo>
                  <a:lnTo>
                    <a:pt x="26221" y="20307"/>
                  </a:lnTo>
                  <a:lnTo>
                    <a:pt x="26221" y="20128"/>
                  </a:lnTo>
                  <a:lnTo>
                    <a:pt x="26257" y="19950"/>
                  </a:lnTo>
                  <a:lnTo>
                    <a:pt x="26363" y="19594"/>
                  </a:lnTo>
                  <a:lnTo>
                    <a:pt x="26435" y="19487"/>
                  </a:lnTo>
                  <a:lnTo>
                    <a:pt x="26542" y="19380"/>
                  </a:lnTo>
                  <a:lnTo>
                    <a:pt x="26648" y="19309"/>
                  </a:lnTo>
                  <a:lnTo>
                    <a:pt x="26827" y="19309"/>
                  </a:lnTo>
                  <a:lnTo>
                    <a:pt x="26969" y="19273"/>
                  </a:lnTo>
                  <a:lnTo>
                    <a:pt x="27076" y="19273"/>
                  </a:lnTo>
                  <a:lnTo>
                    <a:pt x="27218" y="19202"/>
                  </a:lnTo>
                  <a:lnTo>
                    <a:pt x="27290" y="19131"/>
                  </a:lnTo>
                  <a:lnTo>
                    <a:pt x="27361" y="19024"/>
                  </a:lnTo>
                  <a:lnTo>
                    <a:pt x="27361" y="18881"/>
                  </a:lnTo>
                  <a:lnTo>
                    <a:pt x="27361" y="18810"/>
                  </a:lnTo>
                  <a:lnTo>
                    <a:pt x="27503" y="18775"/>
                  </a:lnTo>
                  <a:lnTo>
                    <a:pt x="27575" y="18703"/>
                  </a:lnTo>
                  <a:lnTo>
                    <a:pt x="27646" y="18596"/>
                  </a:lnTo>
                  <a:lnTo>
                    <a:pt x="27646" y="18454"/>
                  </a:lnTo>
                  <a:lnTo>
                    <a:pt x="27610" y="18311"/>
                  </a:lnTo>
                  <a:lnTo>
                    <a:pt x="27468" y="18098"/>
                  </a:lnTo>
                  <a:lnTo>
                    <a:pt x="27361" y="17920"/>
                  </a:lnTo>
                  <a:lnTo>
                    <a:pt x="27753" y="17741"/>
                  </a:lnTo>
                  <a:lnTo>
                    <a:pt x="27931" y="17635"/>
                  </a:lnTo>
                  <a:lnTo>
                    <a:pt x="28073" y="17492"/>
                  </a:lnTo>
                  <a:lnTo>
                    <a:pt x="28216" y="17350"/>
                  </a:lnTo>
                  <a:lnTo>
                    <a:pt x="28287" y="17207"/>
                  </a:lnTo>
                  <a:lnTo>
                    <a:pt x="28430" y="17207"/>
                  </a:lnTo>
                  <a:lnTo>
                    <a:pt x="28501" y="17136"/>
                  </a:lnTo>
                  <a:lnTo>
                    <a:pt x="28537" y="17065"/>
                  </a:lnTo>
                  <a:lnTo>
                    <a:pt x="28537" y="16993"/>
                  </a:lnTo>
                  <a:lnTo>
                    <a:pt x="28465" y="16851"/>
                  </a:lnTo>
                  <a:lnTo>
                    <a:pt x="28430" y="16780"/>
                  </a:lnTo>
                  <a:lnTo>
                    <a:pt x="28430" y="16601"/>
                  </a:lnTo>
                  <a:lnTo>
                    <a:pt x="28572" y="16530"/>
                  </a:lnTo>
                  <a:lnTo>
                    <a:pt x="28715" y="16459"/>
                  </a:lnTo>
                  <a:lnTo>
                    <a:pt x="29035" y="16459"/>
                  </a:lnTo>
                  <a:lnTo>
                    <a:pt x="29213" y="16495"/>
                  </a:lnTo>
                  <a:lnTo>
                    <a:pt x="29320" y="16566"/>
                  </a:lnTo>
                  <a:lnTo>
                    <a:pt x="29392" y="16637"/>
                  </a:lnTo>
                  <a:lnTo>
                    <a:pt x="29890" y="17421"/>
                  </a:lnTo>
                  <a:lnTo>
                    <a:pt x="30104" y="17706"/>
                  </a:lnTo>
                  <a:lnTo>
                    <a:pt x="30104" y="17813"/>
                  </a:lnTo>
                  <a:lnTo>
                    <a:pt x="30175" y="17848"/>
                  </a:lnTo>
                  <a:lnTo>
                    <a:pt x="30318" y="18205"/>
                  </a:lnTo>
                  <a:lnTo>
                    <a:pt x="30425" y="17848"/>
                  </a:lnTo>
                  <a:lnTo>
                    <a:pt x="30425" y="17813"/>
                  </a:lnTo>
                  <a:lnTo>
                    <a:pt x="30460" y="17813"/>
                  </a:lnTo>
                  <a:lnTo>
                    <a:pt x="30532" y="17920"/>
                  </a:lnTo>
                  <a:lnTo>
                    <a:pt x="30567" y="18026"/>
                  </a:lnTo>
                  <a:lnTo>
                    <a:pt x="30567" y="18205"/>
                  </a:lnTo>
                  <a:lnTo>
                    <a:pt x="30532" y="18383"/>
                  </a:lnTo>
                  <a:lnTo>
                    <a:pt x="30460" y="18561"/>
                  </a:lnTo>
                  <a:lnTo>
                    <a:pt x="30318" y="18810"/>
                  </a:lnTo>
                  <a:lnTo>
                    <a:pt x="30247" y="19131"/>
                  </a:lnTo>
                  <a:lnTo>
                    <a:pt x="30175" y="19451"/>
                  </a:lnTo>
                  <a:lnTo>
                    <a:pt x="30140" y="19772"/>
                  </a:lnTo>
                  <a:lnTo>
                    <a:pt x="30175" y="19950"/>
                  </a:lnTo>
                  <a:lnTo>
                    <a:pt x="30211" y="20093"/>
                  </a:lnTo>
                  <a:lnTo>
                    <a:pt x="30318" y="20235"/>
                  </a:lnTo>
                  <a:lnTo>
                    <a:pt x="30389" y="20378"/>
                  </a:lnTo>
                  <a:lnTo>
                    <a:pt x="30532" y="20485"/>
                  </a:lnTo>
                  <a:lnTo>
                    <a:pt x="30674" y="20556"/>
                  </a:lnTo>
                  <a:lnTo>
                    <a:pt x="30817" y="20627"/>
                  </a:lnTo>
                  <a:lnTo>
                    <a:pt x="30959" y="20663"/>
                  </a:lnTo>
                  <a:lnTo>
                    <a:pt x="31208" y="20698"/>
                  </a:lnTo>
                  <a:lnTo>
                    <a:pt x="31422" y="20663"/>
                  </a:lnTo>
                  <a:lnTo>
                    <a:pt x="31422" y="20734"/>
                  </a:lnTo>
                  <a:lnTo>
                    <a:pt x="31458" y="20805"/>
                  </a:lnTo>
                  <a:lnTo>
                    <a:pt x="31529" y="20948"/>
                  </a:lnTo>
                  <a:lnTo>
                    <a:pt x="31672" y="21055"/>
                  </a:lnTo>
                  <a:lnTo>
                    <a:pt x="31885" y="21162"/>
                  </a:lnTo>
                  <a:lnTo>
                    <a:pt x="32099" y="21268"/>
                  </a:lnTo>
                  <a:lnTo>
                    <a:pt x="32277" y="21375"/>
                  </a:lnTo>
                  <a:lnTo>
                    <a:pt x="32348" y="21482"/>
                  </a:lnTo>
                  <a:lnTo>
                    <a:pt x="32384" y="21589"/>
                  </a:lnTo>
                  <a:lnTo>
                    <a:pt x="32348" y="21660"/>
                  </a:lnTo>
                  <a:lnTo>
                    <a:pt x="32277" y="21732"/>
                  </a:lnTo>
                  <a:lnTo>
                    <a:pt x="32206" y="21803"/>
                  </a:lnTo>
                  <a:lnTo>
                    <a:pt x="32028" y="21767"/>
                  </a:lnTo>
                  <a:lnTo>
                    <a:pt x="31850" y="21803"/>
                  </a:lnTo>
                  <a:lnTo>
                    <a:pt x="31636" y="21803"/>
                  </a:lnTo>
                  <a:lnTo>
                    <a:pt x="31458" y="21874"/>
                  </a:lnTo>
                  <a:lnTo>
                    <a:pt x="31422" y="21874"/>
                  </a:lnTo>
                  <a:lnTo>
                    <a:pt x="31458" y="21803"/>
                  </a:lnTo>
                  <a:lnTo>
                    <a:pt x="31529" y="21732"/>
                  </a:lnTo>
                  <a:lnTo>
                    <a:pt x="31600" y="21696"/>
                  </a:lnTo>
                  <a:lnTo>
                    <a:pt x="31600" y="21625"/>
                  </a:lnTo>
                  <a:lnTo>
                    <a:pt x="31600" y="21553"/>
                  </a:lnTo>
                  <a:lnTo>
                    <a:pt x="31529" y="21233"/>
                  </a:lnTo>
                  <a:lnTo>
                    <a:pt x="31529" y="21162"/>
                  </a:lnTo>
                  <a:lnTo>
                    <a:pt x="31458" y="21090"/>
                  </a:lnTo>
                  <a:lnTo>
                    <a:pt x="31351" y="21019"/>
                  </a:lnTo>
                  <a:lnTo>
                    <a:pt x="31173" y="20983"/>
                  </a:lnTo>
                  <a:lnTo>
                    <a:pt x="30923" y="21019"/>
                  </a:lnTo>
                  <a:lnTo>
                    <a:pt x="30638" y="21126"/>
                  </a:lnTo>
                  <a:lnTo>
                    <a:pt x="30460" y="21268"/>
                  </a:lnTo>
                  <a:lnTo>
                    <a:pt x="30389" y="21375"/>
                  </a:lnTo>
                  <a:lnTo>
                    <a:pt x="30353" y="21482"/>
                  </a:lnTo>
                  <a:lnTo>
                    <a:pt x="30318" y="21589"/>
                  </a:lnTo>
                  <a:lnTo>
                    <a:pt x="30353" y="21732"/>
                  </a:lnTo>
                  <a:lnTo>
                    <a:pt x="30460" y="21874"/>
                  </a:lnTo>
                  <a:lnTo>
                    <a:pt x="30603" y="21981"/>
                  </a:lnTo>
                  <a:lnTo>
                    <a:pt x="30817" y="22088"/>
                  </a:lnTo>
                  <a:lnTo>
                    <a:pt x="30923" y="22123"/>
                  </a:lnTo>
                  <a:lnTo>
                    <a:pt x="30995" y="22195"/>
                  </a:lnTo>
                  <a:lnTo>
                    <a:pt x="31030" y="22266"/>
                  </a:lnTo>
                  <a:lnTo>
                    <a:pt x="31066" y="22302"/>
                  </a:lnTo>
                  <a:lnTo>
                    <a:pt x="31030" y="22373"/>
                  </a:lnTo>
                  <a:lnTo>
                    <a:pt x="30923" y="22480"/>
                  </a:lnTo>
                  <a:lnTo>
                    <a:pt x="30710" y="22658"/>
                  </a:lnTo>
                  <a:lnTo>
                    <a:pt x="30603" y="22800"/>
                  </a:lnTo>
                  <a:lnTo>
                    <a:pt x="30567" y="22907"/>
                  </a:lnTo>
                  <a:lnTo>
                    <a:pt x="30567" y="23014"/>
                  </a:lnTo>
                  <a:lnTo>
                    <a:pt x="30603" y="23085"/>
                  </a:lnTo>
                  <a:lnTo>
                    <a:pt x="30638" y="23192"/>
                  </a:lnTo>
                  <a:lnTo>
                    <a:pt x="30781" y="23263"/>
                  </a:lnTo>
                  <a:lnTo>
                    <a:pt x="30959" y="23335"/>
                  </a:lnTo>
                  <a:lnTo>
                    <a:pt x="31387" y="23442"/>
                  </a:lnTo>
                  <a:lnTo>
                    <a:pt x="31707" y="23477"/>
                  </a:lnTo>
                  <a:lnTo>
                    <a:pt x="31778" y="23655"/>
                  </a:lnTo>
                  <a:lnTo>
                    <a:pt x="31885" y="23976"/>
                  </a:lnTo>
                  <a:lnTo>
                    <a:pt x="31885" y="24047"/>
                  </a:lnTo>
                  <a:lnTo>
                    <a:pt x="31885" y="24083"/>
                  </a:lnTo>
                  <a:lnTo>
                    <a:pt x="31814" y="24154"/>
                  </a:lnTo>
                  <a:lnTo>
                    <a:pt x="31814" y="24190"/>
                  </a:lnTo>
                  <a:lnTo>
                    <a:pt x="31814" y="24297"/>
                  </a:lnTo>
                  <a:lnTo>
                    <a:pt x="31850" y="24368"/>
                  </a:lnTo>
                  <a:lnTo>
                    <a:pt x="31992" y="24475"/>
                  </a:lnTo>
                  <a:lnTo>
                    <a:pt x="32063" y="24546"/>
                  </a:lnTo>
                  <a:lnTo>
                    <a:pt x="32099" y="24582"/>
                  </a:lnTo>
                  <a:lnTo>
                    <a:pt x="32206" y="24582"/>
                  </a:lnTo>
                  <a:lnTo>
                    <a:pt x="32384" y="24760"/>
                  </a:lnTo>
                  <a:lnTo>
                    <a:pt x="32527" y="24973"/>
                  </a:lnTo>
                  <a:lnTo>
                    <a:pt x="32633" y="25187"/>
                  </a:lnTo>
                  <a:lnTo>
                    <a:pt x="32812" y="25365"/>
                  </a:lnTo>
                  <a:lnTo>
                    <a:pt x="33025" y="25508"/>
                  </a:lnTo>
                  <a:lnTo>
                    <a:pt x="33203" y="25579"/>
                  </a:lnTo>
                  <a:lnTo>
                    <a:pt x="33453" y="25686"/>
                  </a:lnTo>
                  <a:lnTo>
                    <a:pt x="33453" y="25722"/>
                  </a:lnTo>
                  <a:lnTo>
                    <a:pt x="33631" y="25828"/>
                  </a:lnTo>
                  <a:lnTo>
                    <a:pt x="33667" y="25828"/>
                  </a:lnTo>
                  <a:lnTo>
                    <a:pt x="33845" y="25793"/>
                  </a:lnTo>
                  <a:lnTo>
                    <a:pt x="34023" y="25722"/>
                  </a:lnTo>
                  <a:lnTo>
                    <a:pt x="34237" y="25543"/>
                  </a:lnTo>
                  <a:lnTo>
                    <a:pt x="34272" y="25615"/>
                  </a:lnTo>
                  <a:lnTo>
                    <a:pt x="34308" y="25757"/>
                  </a:lnTo>
                  <a:lnTo>
                    <a:pt x="34415" y="25864"/>
                  </a:lnTo>
                  <a:lnTo>
                    <a:pt x="34486" y="25971"/>
                  </a:lnTo>
                  <a:lnTo>
                    <a:pt x="34593" y="26042"/>
                  </a:lnTo>
                  <a:lnTo>
                    <a:pt x="34700" y="26078"/>
                  </a:lnTo>
                  <a:lnTo>
                    <a:pt x="34807" y="26113"/>
                  </a:lnTo>
                  <a:lnTo>
                    <a:pt x="34913" y="26113"/>
                  </a:lnTo>
                  <a:lnTo>
                    <a:pt x="35020" y="26042"/>
                  </a:lnTo>
                  <a:lnTo>
                    <a:pt x="35163" y="25971"/>
                  </a:lnTo>
                  <a:lnTo>
                    <a:pt x="35270" y="25864"/>
                  </a:lnTo>
                  <a:lnTo>
                    <a:pt x="35590" y="25828"/>
                  </a:lnTo>
                  <a:lnTo>
                    <a:pt x="35769" y="25828"/>
                  </a:lnTo>
                  <a:lnTo>
                    <a:pt x="36089" y="25864"/>
                  </a:lnTo>
                  <a:lnTo>
                    <a:pt x="36232" y="25900"/>
                  </a:lnTo>
                  <a:lnTo>
                    <a:pt x="36374" y="25971"/>
                  </a:lnTo>
                  <a:lnTo>
                    <a:pt x="36517" y="26078"/>
                  </a:lnTo>
                  <a:lnTo>
                    <a:pt x="36873" y="26220"/>
                  </a:lnTo>
                  <a:lnTo>
                    <a:pt x="37087" y="26256"/>
                  </a:lnTo>
                  <a:lnTo>
                    <a:pt x="37621" y="26256"/>
                  </a:lnTo>
                  <a:lnTo>
                    <a:pt x="37906" y="26185"/>
                  </a:lnTo>
                  <a:lnTo>
                    <a:pt x="38155" y="26113"/>
                  </a:lnTo>
                  <a:lnTo>
                    <a:pt x="38619" y="26292"/>
                  </a:lnTo>
                  <a:lnTo>
                    <a:pt x="38939" y="26363"/>
                  </a:lnTo>
                  <a:lnTo>
                    <a:pt x="39224" y="26398"/>
                  </a:lnTo>
                  <a:lnTo>
                    <a:pt x="39438" y="26363"/>
                  </a:lnTo>
                  <a:lnTo>
                    <a:pt x="39509" y="26434"/>
                  </a:lnTo>
                  <a:lnTo>
                    <a:pt x="39687" y="26434"/>
                  </a:lnTo>
                  <a:lnTo>
                    <a:pt x="39759" y="26398"/>
                  </a:lnTo>
                  <a:lnTo>
                    <a:pt x="39759" y="26327"/>
                  </a:lnTo>
                  <a:lnTo>
                    <a:pt x="39794" y="26256"/>
                  </a:lnTo>
                  <a:lnTo>
                    <a:pt x="39830" y="26042"/>
                  </a:lnTo>
                  <a:lnTo>
                    <a:pt x="39794" y="25722"/>
                  </a:lnTo>
                  <a:lnTo>
                    <a:pt x="39794" y="25508"/>
                  </a:lnTo>
                  <a:lnTo>
                    <a:pt x="39830" y="25330"/>
                  </a:lnTo>
                  <a:lnTo>
                    <a:pt x="39865" y="25187"/>
                  </a:lnTo>
                  <a:lnTo>
                    <a:pt x="39901" y="25116"/>
                  </a:lnTo>
                  <a:lnTo>
                    <a:pt x="40542" y="24795"/>
                  </a:lnTo>
                  <a:lnTo>
                    <a:pt x="40899" y="24617"/>
                  </a:lnTo>
                  <a:lnTo>
                    <a:pt x="41255" y="24510"/>
                  </a:lnTo>
                  <a:lnTo>
                    <a:pt x="41362" y="24475"/>
                  </a:lnTo>
                  <a:lnTo>
                    <a:pt x="41469" y="24403"/>
                  </a:lnTo>
                  <a:lnTo>
                    <a:pt x="41540" y="24332"/>
                  </a:lnTo>
                  <a:lnTo>
                    <a:pt x="41611" y="24225"/>
                  </a:lnTo>
                  <a:lnTo>
                    <a:pt x="41682" y="23976"/>
                  </a:lnTo>
                  <a:lnTo>
                    <a:pt x="41682" y="23833"/>
                  </a:lnTo>
                  <a:lnTo>
                    <a:pt x="41647" y="23691"/>
                  </a:lnTo>
                  <a:lnTo>
                    <a:pt x="41647" y="23513"/>
                  </a:lnTo>
                  <a:lnTo>
                    <a:pt x="41718" y="23299"/>
                  </a:lnTo>
                  <a:lnTo>
                    <a:pt x="41825" y="23121"/>
                  </a:lnTo>
                  <a:lnTo>
                    <a:pt x="41932" y="22978"/>
                  </a:lnTo>
                  <a:lnTo>
                    <a:pt x="42039" y="22872"/>
                  </a:lnTo>
                  <a:lnTo>
                    <a:pt x="42110" y="22729"/>
                  </a:lnTo>
                  <a:lnTo>
                    <a:pt x="42181" y="22587"/>
                  </a:lnTo>
                  <a:lnTo>
                    <a:pt x="42181" y="22480"/>
                  </a:lnTo>
                  <a:lnTo>
                    <a:pt x="42181" y="22337"/>
                  </a:lnTo>
                  <a:lnTo>
                    <a:pt x="42145" y="22230"/>
                  </a:lnTo>
                  <a:lnTo>
                    <a:pt x="42074" y="22123"/>
                  </a:lnTo>
                  <a:lnTo>
                    <a:pt x="41967" y="22052"/>
                  </a:lnTo>
                  <a:lnTo>
                    <a:pt x="42181" y="22088"/>
                  </a:lnTo>
                  <a:lnTo>
                    <a:pt x="42359" y="22159"/>
                  </a:lnTo>
                  <a:lnTo>
                    <a:pt x="42502" y="22195"/>
                  </a:lnTo>
                  <a:lnTo>
                    <a:pt x="42573" y="22195"/>
                  </a:lnTo>
                  <a:lnTo>
                    <a:pt x="42680" y="22159"/>
                  </a:lnTo>
                  <a:lnTo>
                    <a:pt x="42751" y="22088"/>
                  </a:lnTo>
                  <a:lnTo>
                    <a:pt x="42787" y="21981"/>
                  </a:lnTo>
                  <a:lnTo>
                    <a:pt x="42787" y="21874"/>
                  </a:lnTo>
                  <a:lnTo>
                    <a:pt x="42751" y="21732"/>
                  </a:lnTo>
                  <a:lnTo>
                    <a:pt x="42680" y="21553"/>
                  </a:lnTo>
                  <a:lnTo>
                    <a:pt x="42609" y="21375"/>
                  </a:lnTo>
                  <a:lnTo>
                    <a:pt x="42609" y="21162"/>
                  </a:lnTo>
                  <a:lnTo>
                    <a:pt x="42609" y="21019"/>
                  </a:lnTo>
                  <a:lnTo>
                    <a:pt x="42680" y="20912"/>
                  </a:lnTo>
                  <a:lnTo>
                    <a:pt x="42751" y="20805"/>
                  </a:lnTo>
                  <a:lnTo>
                    <a:pt x="42787" y="20734"/>
                  </a:lnTo>
                  <a:lnTo>
                    <a:pt x="42787" y="20627"/>
                  </a:lnTo>
                  <a:lnTo>
                    <a:pt x="42787" y="20520"/>
                  </a:lnTo>
                  <a:lnTo>
                    <a:pt x="42715" y="20413"/>
                  </a:lnTo>
                  <a:lnTo>
                    <a:pt x="42644" y="20342"/>
                  </a:lnTo>
                  <a:lnTo>
                    <a:pt x="42537" y="20271"/>
                  </a:lnTo>
                  <a:lnTo>
                    <a:pt x="42395" y="20235"/>
                  </a:lnTo>
                  <a:lnTo>
                    <a:pt x="42288" y="20200"/>
                  </a:lnTo>
                  <a:lnTo>
                    <a:pt x="42217" y="20128"/>
                  </a:lnTo>
                  <a:lnTo>
                    <a:pt x="42181" y="20057"/>
                  </a:lnTo>
                  <a:lnTo>
                    <a:pt x="42181" y="19986"/>
                  </a:lnTo>
                  <a:lnTo>
                    <a:pt x="42217" y="19772"/>
                  </a:lnTo>
                  <a:lnTo>
                    <a:pt x="42181" y="19558"/>
                  </a:lnTo>
                  <a:lnTo>
                    <a:pt x="42145" y="19309"/>
                  </a:lnTo>
                  <a:lnTo>
                    <a:pt x="42074" y="19095"/>
                  </a:lnTo>
                  <a:lnTo>
                    <a:pt x="42039" y="18953"/>
                  </a:lnTo>
                  <a:lnTo>
                    <a:pt x="42003" y="18775"/>
                  </a:lnTo>
                  <a:lnTo>
                    <a:pt x="42039" y="18632"/>
                  </a:lnTo>
                  <a:lnTo>
                    <a:pt x="42074" y="18490"/>
                  </a:lnTo>
                  <a:lnTo>
                    <a:pt x="42145" y="18276"/>
                  </a:lnTo>
                  <a:lnTo>
                    <a:pt x="42145" y="18062"/>
                  </a:lnTo>
                  <a:lnTo>
                    <a:pt x="42110" y="17813"/>
                  </a:lnTo>
                  <a:lnTo>
                    <a:pt x="42003" y="17599"/>
                  </a:lnTo>
                  <a:lnTo>
                    <a:pt x="41967" y="17528"/>
                  </a:lnTo>
                  <a:lnTo>
                    <a:pt x="42252" y="17528"/>
                  </a:lnTo>
                  <a:lnTo>
                    <a:pt x="42395" y="17492"/>
                  </a:lnTo>
                  <a:lnTo>
                    <a:pt x="42644" y="17385"/>
                  </a:lnTo>
                  <a:lnTo>
                    <a:pt x="42894" y="17171"/>
                  </a:lnTo>
                  <a:lnTo>
                    <a:pt x="43000" y="17065"/>
                  </a:lnTo>
                  <a:lnTo>
                    <a:pt x="43107" y="16922"/>
                  </a:lnTo>
                  <a:lnTo>
                    <a:pt x="43143" y="16815"/>
                  </a:lnTo>
                  <a:lnTo>
                    <a:pt x="43179" y="16708"/>
                  </a:lnTo>
                  <a:lnTo>
                    <a:pt x="43179" y="16601"/>
                  </a:lnTo>
                  <a:lnTo>
                    <a:pt x="43143" y="16495"/>
                  </a:lnTo>
                  <a:lnTo>
                    <a:pt x="43072" y="16423"/>
                  </a:lnTo>
                  <a:lnTo>
                    <a:pt x="42965" y="16388"/>
                  </a:lnTo>
                  <a:lnTo>
                    <a:pt x="42858" y="16352"/>
                  </a:lnTo>
                  <a:lnTo>
                    <a:pt x="42680" y="16388"/>
                  </a:lnTo>
                  <a:lnTo>
                    <a:pt x="42466" y="16495"/>
                  </a:lnTo>
                  <a:lnTo>
                    <a:pt x="42217" y="16566"/>
                  </a:lnTo>
                  <a:lnTo>
                    <a:pt x="42003" y="16601"/>
                  </a:lnTo>
                  <a:lnTo>
                    <a:pt x="41896" y="16601"/>
                  </a:lnTo>
                  <a:lnTo>
                    <a:pt x="41860" y="16566"/>
                  </a:lnTo>
                  <a:lnTo>
                    <a:pt x="41825" y="16281"/>
                  </a:lnTo>
                  <a:lnTo>
                    <a:pt x="41860" y="16103"/>
                  </a:lnTo>
                  <a:lnTo>
                    <a:pt x="42074" y="15461"/>
                  </a:lnTo>
                  <a:lnTo>
                    <a:pt x="42181" y="15283"/>
                  </a:lnTo>
                  <a:lnTo>
                    <a:pt x="42359" y="15070"/>
                  </a:lnTo>
                  <a:lnTo>
                    <a:pt x="42573" y="14820"/>
                  </a:lnTo>
                  <a:lnTo>
                    <a:pt x="42858" y="14606"/>
                  </a:lnTo>
                  <a:lnTo>
                    <a:pt x="43036" y="14428"/>
                  </a:lnTo>
                  <a:lnTo>
                    <a:pt x="43143" y="14250"/>
                  </a:lnTo>
                  <a:lnTo>
                    <a:pt x="43179" y="14108"/>
                  </a:lnTo>
                  <a:lnTo>
                    <a:pt x="43143" y="14001"/>
                  </a:lnTo>
                  <a:lnTo>
                    <a:pt x="43107" y="13894"/>
                  </a:lnTo>
                  <a:lnTo>
                    <a:pt x="43036" y="13787"/>
                  </a:lnTo>
                  <a:lnTo>
                    <a:pt x="42929" y="13716"/>
                  </a:lnTo>
                  <a:lnTo>
                    <a:pt x="42715" y="13645"/>
                  </a:lnTo>
                  <a:lnTo>
                    <a:pt x="42502" y="13609"/>
                  </a:lnTo>
                  <a:lnTo>
                    <a:pt x="42324" y="13645"/>
                  </a:lnTo>
                  <a:lnTo>
                    <a:pt x="42181" y="13645"/>
                  </a:lnTo>
                  <a:lnTo>
                    <a:pt x="42039" y="13716"/>
                  </a:lnTo>
                  <a:lnTo>
                    <a:pt x="41932" y="13787"/>
                  </a:lnTo>
                  <a:lnTo>
                    <a:pt x="41825" y="13894"/>
                  </a:lnTo>
                  <a:lnTo>
                    <a:pt x="41789" y="14001"/>
                  </a:lnTo>
                  <a:lnTo>
                    <a:pt x="41754" y="14143"/>
                  </a:lnTo>
                  <a:lnTo>
                    <a:pt x="41754" y="14179"/>
                  </a:lnTo>
                  <a:lnTo>
                    <a:pt x="41611" y="14179"/>
                  </a:lnTo>
                  <a:lnTo>
                    <a:pt x="41575" y="14072"/>
                  </a:lnTo>
                  <a:lnTo>
                    <a:pt x="41504" y="13858"/>
                  </a:lnTo>
                  <a:lnTo>
                    <a:pt x="41433" y="13787"/>
                  </a:lnTo>
                  <a:lnTo>
                    <a:pt x="41326" y="13751"/>
                  </a:lnTo>
                  <a:lnTo>
                    <a:pt x="41255" y="13787"/>
                  </a:lnTo>
                  <a:lnTo>
                    <a:pt x="41219" y="13823"/>
                  </a:lnTo>
                  <a:lnTo>
                    <a:pt x="41148" y="13894"/>
                  </a:lnTo>
                  <a:lnTo>
                    <a:pt x="41148" y="14001"/>
                  </a:lnTo>
                  <a:lnTo>
                    <a:pt x="41005" y="13965"/>
                  </a:lnTo>
                  <a:lnTo>
                    <a:pt x="40899" y="13965"/>
                  </a:lnTo>
                  <a:lnTo>
                    <a:pt x="40756" y="14001"/>
                  </a:lnTo>
                  <a:lnTo>
                    <a:pt x="40649" y="14072"/>
                  </a:lnTo>
                  <a:lnTo>
                    <a:pt x="40578" y="14108"/>
                  </a:lnTo>
                  <a:lnTo>
                    <a:pt x="40578" y="14072"/>
                  </a:lnTo>
                  <a:lnTo>
                    <a:pt x="40578" y="13894"/>
                  </a:lnTo>
                  <a:lnTo>
                    <a:pt x="40542" y="13716"/>
                  </a:lnTo>
                  <a:lnTo>
                    <a:pt x="40435" y="12968"/>
                  </a:lnTo>
                  <a:lnTo>
                    <a:pt x="40364" y="13395"/>
                  </a:lnTo>
                  <a:lnTo>
                    <a:pt x="40257" y="13324"/>
                  </a:lnTo>
                  <a:lnTo>
                    <a:pt x="40150" y="13146"/>
                  </a:lnTo>
                  <a:lnTo>
                    <a:pt x="40115" y="12932"/>
                  </a:lnTo>
                  <a:lnTo>
                    <a:pt x="40115" y="12825"/>
                  </a:lnTo>
                  <a:lnTo>
                    <a:pt x="40150" y="12754"/>
                  </a:lnTo>
                  <a:lnTo>
                    <a:pt x="40293" y="12576"/>
                  </a:lnTo>
                  <a:lnTo>
                    <a:pt x="40435" y="12433"/>
                  </a:lnTo>
                  <a:lnTo>
                    <a:pt x="40542" y="12255"/>
                  </a:lnTo>
                  <a:lnTo>
                    <a:pt x="40578" y="12113"/>
                  </a:lnTo>
                  <a:lnTo>
                    <a:pt x="40578" y="11970"/>
                  </a:lnTo>
                  <a:lnTo>
                    <a:pt x="40542" y="11935"/>
                  </a:lnTo>
                  <a:lnTo>
                    <a:pt x="40471" y="11863"/>
                  </a:lnTo>
                  <a:lnTo>
                    <a:pt x="40364" y="11792"/>
                  </a:lnTo>
                  <a:lnTo>
                    <a:pt x="40222" y="11756"/>
                  </a:lnTo>
                  <a:lnTo>
                    <a:pt x="40079" y="11756"/>
                  </a:lnTo>
                  <a:lnTo>
                    <a:pt x="40115" y="11650"/>
                  </a:lnTo>
                  <a:lnTo>
                    <a:pt x="40079" y="11578"/>
                  </a:lnTo>
                  <a:lnTo>
                    <a:pt x="40044" y="11471"/>
                  </a:lnTo>
                  <a:lnTo>
                    <a:pt x="39901" y="11471"/>
                  </a:lnTo>
                  <a:lnTo>
                    <a:pt x="39794" y="11507"/>
                  </a:lnTo>
                  <a:lnTo>
                    <a:pt x="39367" y="11685"/>
                  </a:lnTo>
                  <a:lnTo>
                    <a:pt x="39153" y="11756"/>
                  </a:lnTo>
                  <a:lnTo>
                    <a:pt x="38975" y="11792"/>
                  </a:lnTo>
                  <a:lnTo>
                    <a:pt x="38904" y="11792"/>
                  </a:lnTo>
                  <a:lnTo>
                    <a:pt x="38904" y="11436"/>
                  </a:lnTo>
                  <a:lnTo>
                    <a:pt x="38832" y="11151"/>
                  </a:lnTo>
                  <a:lnTo>
                    <a:pt x="38832" y="11044"/>
                  </a:lnTo>
                  <a:lnTo>
                    <a:pt x="38868" y="10937"/>
                  </a:lnTo>
                  <a:lnTo>
                    <a:pt x="38832" y="10866"/>
                  </a:lnTo>
                  <a:lnTo>
                    <a:pt x="38797" y="10795"/>
                  </a:lnTo>
                  <a:lnTo>
                    <a:pt x="38761" y="10367"/>
                  </a:lnTo>
                  <a:lnTo>
                    <a:pt x="38583" y="10759"/>
                  </a:lnTo>
                  <a:lnTo>
                    <a:pt x="38547" y="10795"/>
                  </a:lnTo>
                  <a:lnTo>
                    <a:pt x="38476" y="10901"/>
                  </a:lnTo>
                  <a:lnTo>
                    <a:pt x="38476" y="11008"/>
                  </a:lnTo>
                  <a:lnTo>
                    <a:pt x="38262" y="11365"/>
                  </a:lnTo>
                  <a:lnTo>
                    <a:pt x="38120" y="11543"/>
                  </a:lnTo>
                  <a:lnTo>
                    <a:pt x="38013" y="11614"/>
                  </a:lnTo>
                  <a:lnTo>
                    <a:pt x="37799" y="11329"/>
                  </a:lnTo>
                  <a:lnTo>
                    <a:pt x="37728" y="11080"/>
                  </a:lnTo>
                  <a:lnTo>
                    <a:pt x="37550" y="10510"/>
                  </a:lnTo>
                  <a:lnTo>
                    <a:pt x="37479" y="10260"/>
                  </a:lnTo>
                  <a:lnTo>
                    <a:pt x="37372" y="10082"/>
                  </a:lnTo>
                  <a:lnTo>
                    <a:pt x="37300" y="9904"/>
                  </a:lnTo>
                  <a:lnTo>
                    <a:pt x="37158" y="9655"/>
                  </a:lnTo>
                  <a:lnTo>
                    <a:pt x="36944" y="9405"/>
                  </a:lnTo>
                  <a:lnTo>
                    <a:pt x="36695" y="9227"/>
                  </a:lnTo>
                  <a:lnTo>
                    <a:pt x="36552" y="9191"/>
                  </a:lnTo>
                  <a:lnTo>
                    <a:pt x="36410" y="9156"/>
                  </a:lnTo>
                  <a:lnTo>
                    <a:pt x="35911" y="9120"/>
                  </a:lnTo>
                  <a:lnTo>
                    <a:pt x="35662" y="9156"/>
                  </a:lnTo>
                  <a:lnTo>
                    <a:pt x="35412" y="9191"/>
                  </a:lnTo>
                  <a:lnTo>
                    <a:pt x="35341" y="9156"/>
                  </a:lnTo>
                  <a:lnTo>
                    <a:pt x="35305" y="9085"/>
                  </a:lnTo>
                  <a:lnTo>
                    <a:pt x="35270" y="9013"/>
                  </a:lnTo>
                  <a:lnTo>
                    <a:pt x="35270" y="8871"/>
                  </a:lnTo>
                  <a:lnTo>
                    <a:pt x="35270" y="8728"/>
                  </a:lnTo>
                  <a:lnTo>
                    <a:pt x="35305" y="8372"/>
                  </a:lnTo>
                  <a:lnTo>
                    <a:pt x="35412" y="8408"/>
                  </a:lnTo>
                  <a:lnTo>
                    <a:pt x="35519" y="8408"/>
                  </a:lnTo>
                  <a:lnTo>
                    <a:pt x="35555" y="8336"/>
                  </a:lnTo>
                  <a:lnTo>
                    <a:pt x="35590" y="8265"/>
                  </a:lnTo>
                  <a:lnTo>
                    <a:pt x="35590" y="8194"/>
                  </a:lnTo>
                  <a:lnTo>
                    <a:pt x="35555" y="8123"/>
                  </a:lnTo>
                  <a:lnTo>
                    <a:pt x="35519" y="8051"/>
                  </a:lnTo>
                  <a:lnTo>
                    <a:pt x="35448" y="7980"/>
                  </a:lnTo>
                  <a:lnTo>
                    <a:pt x="35234" y="7909"/>
                  </a:lnTo>
                  <a:lnTo>
                    <a:pt x="35020" y="7838"/>
                  </a:lnTo>
                  <a:lnTo>
                    <a:pt x="34807" y="7838"/>
                  </a:lnTo>
                  <a:lnTo>
                    <a:pt x="35020" y="7731"/>
                  </a:lnTo>
                  <a:lnTo>
                    <a:pt x="35127" y="7624"/>
                  </a:lnTo>
                  <a:lnTo>
                    <a:pt x="35198" y="7481"/>
                  </a:lnTo>
                  <a:lnTo>
                    <a:pt x="35234" y="7339"/>
                  </a:lnTo>
                  <a:lnTo>
                    <a:pt x="35234" y="7303"/>
                  </a:lnTo>
                  <a:lnTo>
                    <a:pt x="35198" y="7232"/>
                  </a:lnTo>
                  <a:lnTo>
                    <a:pt x="35127" y="7125"/>
                  </a:lnTo>
                  <a:lnTo>
                    <a:pt x="35020" y="7054"/>
                  </a:lnTo>
                  <a:lnTo>
                    <a:pt x="34913" y="7018"/>
                  </a:lnTo>
                  <a:lnTo>
                    <a:pt x="34842" y="6947"/>
                  </a:lnTo>
                  <a:lnTo>
                    <a:pt x="34807" y="6876"/>
                  </a:lnTo>
                  <a:lnTo>
                    <a:pt x="34807" y="6805"/>
                  </a:lnTo>
                  <a:lnTo>
                    <a:pt x="34913" y="6484"/>
                  </a:lnTo>
                  <a:lnTo>
                    <a:pt x="35092" y="6199"/>
                  </a:lnTo>
                  <a:lnTo>
                    <a:pt x="35127" y="6092"/>
                  </a:lnTo>
                  <a:lnTo>
                    <a:pt x="35163" y="5985"/>
                  </a:lnTo>
                  <a:lnTo>
                    <a:pt x="35127" y="5878"/>
                  </a:lnTo>
                  <a:lnTo>
                    <a:pt x="35127" y="5736"/>
                  </a:lnTo>
                  <a:lnTo>
                    <a:pt x="35056" y="5629"/>
                  </a:lnTo>
                  <a:lnTo>
                    <a:pt x="34985" y="5522"/>
                  </a:lnTo>
                  <a:lnTo>
                    <a:pt x="34913" y="5415"/>
                  </a:lnTo>
                  <a:lnTo>
                    <a:pt x="34771" y="5308"/>
                  </a:lnTo>
                  <a:lnTo>
                    <a:pt x="34664" y="5273"/>
                  </a:lnTo>
                  <a:lnTo>
                    <a:pt x="34522" y="5237"/>
                  </a:lnTo>
                  <a:lnTo>
                    <a:pt x="34343" y="5237"/>
                  </a:lnTo>
                  <a:lnTo>
                    <a:pt x="34201" y="5273"/>
                  </a:lnTo>
                  <a:lnTo>
                    <a:pt x="34058" y="5344"/>
                  </a:lnTo>
                  <a:lnTo>
                    <a:pt x="33880" y="5415"/>
                  </a:lnTo>
                  <a:lnTo>
                    <a:pt x="33738" y="5558"/>
                  </a:lnTo>
                  <a:lnTo>
                    <a:pt x="33631" y="5700"/>
                  </a:lnTo>
                  <a:lnTo>
                    <a:pt x="33275" y="6163"/>
                  </a:lnTo>
                  <a:lnTo>
                    <a:pt x="32883" y="6092"/>
                  </a:lnTo>
                  <a:lnTo>
                    <a:pt x="32740" y="6056"/>
                  </a:lnTo>
                  <a:lnTo>
                    <a:pt x="32562" y="5950"/>
                  </a:lnTo>
                  <a:lnTo>
                    <a:pt x="32384" y="5843"/>
                  </a:lnTo>
                  <a:lnTo>
                    <a:pt x="32206" y="5700"/>
                  </a:lnTo>
                  <a:lnTo>
                    <a:pt x="32206" y="5665"/>
                  </a:lnTo>
                  <a:lnTo>
                    <a:pt x="32206" y="5593"/>
                  </a:lnTo>
                  <a:lnTo>
                    <a:pt x="32242" y="5522"/>
                  </a:lnTo>
                  <a:lnTo>
                    <a:pt x="32313" y="5415"/>
                  </a:lnTo>
                  <a:lnTo>
                    <a:pt x="32420" y="5308"/>
                  </a:lnTo>
                  <a:lnTo>
                    <a:pt x="32598" y="5237"/>
                  </a:lnTo>
                  <a:lnTo>
                    <a:pt x="32812" y="5095"/>
                  </a:lnTo>
                  <a:lnTo>
                    <a:pt x="32954" y="4952"/>
                  </a:lnTo>
                  <a:lnTo>
                    <a:pt x="33061" y="4810"/>
                  </a:lnTo>
                  <a:lnTo>
                    <a:pt x="33132" y="4631"/>
                  </a:lnTo>
                  <a:lnTo>
                    <a:pt x="33097" y="4525"/>
                  </a:lnTo>
                  <a:lnTo>
                    <a:pt x="33061" y="4418"/>
                  </a:lnTo>
                  <a:lnTo>
                    <a:pt x="32990" y="4311"/>
                  </a:lnTo>
                  <a:lnTo>
                    <a:pt x="32883" y="4204"/>
                  </a:lnTo>
                  <a:lnTo>
                    <a:pt x="32455" y="3919"/>
                  </a:lnTo>
                  <a:lnTo>
                    <a:pt x="32135" y="3741"/>
                  </a:lnTo>
                  <a:lnTo>
                    <a:pt x="32099" y="3563"/>
                  </a:lnTo>
                  <a:lnTo>
                    <a:pt x="32063" y="3385"/>
                  </a:lnTo>
                  <a:lnTo>
                    <a:pt x="32063" y="3206"/>
                  </a:lnTo>
                  <a:lnTo>
                    <a:pt x="32063" y="2921"/>
                  </a:lnTo>
                  <a:lnTo>
                    <a:pt x="31992" y="2636"/>
                  </a:lnTo>
                  <a:lnTo>
                    <a:pt x="31850" y="2387"/>
                  </a:lnTo>
                  <a:lnTo>
                    <a:pt x="31778" y="2280"/>
                  </a:lnTo>
                  <a:lnTo>
                    <a:pt x="31707" y="2209"/>
                  </a:lnTo>
                  <a:lnTo>
                    <a:pt x="31493" y="2102"/>
                  </a:lnTo>
                  <a:lnTo>
                    <a:pt x="31280" y="2066"/>
                  </a:lnTo>
                  <a:lnTo>
                    <a:pt x="31066" y="2031"/>
                  </a:lnTo>
                  <a:lnTo>
                    <a:pt x="30852" y="2031"/>
                  </a:lnTo>
                  <a:lnTo>
                    <a:pt x="30638" y="2102"/>
                  </a:lnTo>
                  <a:lnTo>
                    <a:pt x="30460" y="2245"/>
                  </a:lnTo>
                  <a:lnTo>
                    <a:pt x="30282" y="2387"/>
                  </a:lnTo>
                  <a:lnTo>
                    <a:pt x="30140" y="2565"/>
                  </a:lnTo>
                  <a:lnTo>
                    <a:pt x="30068" y="2672"/>
                  </a:lnTo>
                  <a:lnTo>
                    <a:pt x="29962" y="2743"/>
                  </a:lnTo>
                  <a:lnTo>
                    <a:pt x="29855" y="2815"/>
                  </a:lnTo>
                  <a:lnTo>
                    <a:pt x="29783" y="2815"/>
                  </a:lnTo>
                  <a:lnTo>
                    <a:pt x="29641" y="2779"/>
                  </a:lnTo>
                  <a:lnTo>
                    <a:pt x="29498" y="2708"/>
                  </a:lnTo>
                  <a:lnTo>
                    <a:pt x="29320" y="2565"/>
                  </a:lnTo>
                  <a:lnTo>
                    <a:pt x="29142" y="2423"/>
                  </a:lnTo>
                  <a:lnTo>
                    <a:pt x="29000" y="2316"/>
                  </a:lnTo>
                  <a:lnTo>
                    <a:pt x="28893" y="2245"/>
                  </a:lnTo>
                  <a:lnTo>
                    <a:pt x="28750" y="2209"/>
                  </a:lnTo>
                  <a:lnTo>
                    <a:pt x="28643" y="2173"/>
                  </a:lnTo>
                  <a:lnTo>
                    <a:pt x="28537" y="2173"/>
                  </a:lnTo>
                  <a:lnTo>
                    <a:pt x="28430" y="2209"/>
                  </a:lnTo>
                  <a:lnTo>
                    <a:pt x="28358" y="2280"/>
                  </a:lnTo>
                  <a:lnTo>
                    <a:pt x="28287" y="2351"/>
                  </a:lnTo>
                  <a:lnTo>
                    <a:pt x="28145" y="2636"/>
                  </a:lnTo>
                  <a:lnTo>
                    <a:pt x="27931" y="2601"/>
                  </a:lnTo>
                  <a:lnTo>
                    <a:pt x="27682" y="1675"/>
                  </a:lnTo>
                  <a:lnTo>
                    <a:pt x="28252" y="962"/>
                  </a:lnTo>
                  <a:lnTo>
                    <a:pt x="28358" y="820"/>
                  </a:lnTo>
                  <a:lnTo>
                    <a:pt x="28430" y="713"/>
                  </a:lnTo>
                  <a:lnTo>
                    <a:pt x="28465" y="570"/>
                  </a:lnTo>
                  <a:lnTo>
                    <a:pt x="28430" y="463"/>
                  </a:lnTo>
                  <a:lnTo>
                    <a:pt x="28394" y="428"/>
                  </a:lnTo>
                  <a:lnTo>
                    <a:pt x="28323" y="356"/>
                  </a:lnTo>
                  <a:lnTo>
                    <a:pt x="28180" y="321"/>
                  </a:lnTo>
                  <a:lnTo>
                    <a:pt x="28002" y="321"/>
                  </a:lnTo>
                  <a:lnTo>
                    <a:pt x="27753" y="356"/>
                  </a:lnTo>
                  <a:lnTo>
                    <a:pt x="27503" y="392"/>
                  </a:lnTo>
                  <a:lnTo>
                    <a:pt x="27432" y="392"/>
                  </a:lnTo>
                  <a:lnTo>
                    <a:pt x="27290" y="356"/>
                  </a:lnTo>
                  <a:lnTo>
                    <a:pt x="27147" y="356"/>
                  </a:lnTo>
                  <a:lnTo>
                    <a:pt x="27076" y="285"/>
                  </a:lnTo>
                  <a:lnTo>
                    <a:pt x="27005" y="250"/>
                  </a:lnTo>
                  <a:lnTo>
                    <a:pt x="26791" y="178"/>
                  </a:lnTo>
                  <a:lnTo>
                    <a:pt x="26470" y="143"/>
                  </a:lnTo>
                  <a:lnTo>
                    <a:pt x="26221" y="143"/>
                  </a:lnTo>
                  <a:lnTo>
                    <a:pt x="26007" y="250"/>
                  </a:lnTo>
                  <a:lnTo>
                    <a:pt x="25829" y="392"/>
                  </a:lnTo>
                  <a:lnTo>
                    <a:pt x="25651" y="535"/>
                  </a:lnTo>
                  <a:lnTo>
                    <a:pt x="25508" y="428"/>
                  </a:lnTo>
                  <a:lnTo>
                    <a:pt x="25366" y="356"/>
                  </a:lnTo>
                  <a:lnTo>
                    <a:pt x="25152" y="285"/>
                  </a:lnTo>
                  <a:lnTo>
                    <a:pt x="24903" y="250"/>
                  </a:lnTo>
                  <a:lnTo>
                    <a:pt x="24653" y="250"/>
                  </a:lnTo>
                  <a:lnTo>
                    <a:pt x="24475" y="285"/>
                  </a:lnTo>
                  <a:lnTo>
                    <a:pt x="24119" y="392"/>
                  </a:lnTo>
                  <a:lnTo>
                    <a:pt x="24119" y="285"/>
                  </a:lnTo>
                  <a:lnTo>
                    <a:pt x="24048" y="143"/>
                  </a:lnTo>
                  <a:lnTo>
                    <a:pt x="23977" y="36"/>
                  </a:lnTo>
                  <a:lnTo>
                    <a:pt x="23905" y="36"/>
                  </a:lnTo>
                  <a:lnTo>
                    <a:pt x="238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3"/>
            <p:cNvSpPr/>
            <p:nvPr/>
          </p:nvSpPr>
          <p:spPr>
            <a:xfrm>
              <a:off x="2192150" y="3158975"/>
              <a:ext cx="1079475" cy="660875"/>
            </a:xfrm>
            <a:custGeom>
              <a:avLst/>
              <a:gdLst/>
              <a:ahLst/>
              <a:cxnLst/>
              <a:rect l="l" t="t" r="r" b="b"/>
              <a:pathLst>
                <a:path w="43179" h="26435" fill="none" extrusionOk="0">
                  <a:moveTo>
                    <a:pt x="27682" y="1675"/>
                  </a:moveTo>
                  <a:lnTo>
                    <a:pt x="27682" y="1675"/>
                  </a:lnTo>
                  <a:lnTo>
                    <a:pt x="28252" y="962"/>
                  </a:lnTo>
                  <a:lnTo>
                    <a:pt x="28252" y="962"/>
                  </a:lnTo>
                  <a:lnTo>
                    <a:pt x="28358" y="820"/>
                  </a:lnTo>
                  <a:lnTo>
                    <a:pt x="28430" y="713"/>
                  </a:lnTo>
                  <a:lnTo>
                    <a:pt x="28465" y="570"/>
                  </a:lnTo>
                  <a:lnTo>
                    <a:pt x="28430" y="463"/>
                  </a:lnTo>
                  <a:lnTo>
                    <a:pt x="28430" y="463"/>
                  </a:lnTo>
                  <a:lnTo>
                    <a:pt x="28394" y="428"/>
                  </a:lnTo>
                  <a:lnTo>
                    <a:pt x="28323" y="356"/>
                  </a:lnTo>
                  <a:lnTo>
                    <a:pt x="28180" y="321"/>
                  </a:lnTo>
                  <a:lnTo>
                    <a:pt x="28002" y="321"/>
                  </a:lnTo>
                  <a:lnTo>
                    <a:pt x="28002" y="321"/>
                  </a:lnTo>
                  <a:lnTo>
                    <a:pt x="27753" y="356"/>
                  </a:lnTo>
                  <a:lnTo>
                    <a:pt x="27503" y="392"/>
                  </a:lnTo>
                  <a:lnTo>
                    <a:pt x="27503" y="392"/>
                  </a:lnTo>
                  <a:lnTo>
                    <a:pt x="27432" y="392"/>
                  </a:lnTo>
                  <a:lnTo>
                    <a:pt x="27432" y="392"/>
                  </a:lnTo>
                  <a:lnTo>
                    <a:pt x="27290" y="356"/>
                  </a:lnTo>
                  <a:lnTo>
                    <a:pt x="27147" y="356"/>
                  </a:lnTo>
                  <a:lnTo>
                    <a:pt x="27147" y="356"/>
                  </a:lnTo>
                  <a:lnTo>
                    <a:pt x="27076" y="285"/>
                  </a:lnTo>
                  <a:lnTo>
                    <a:pt x="27005" y="250"/>
                  </a:lnTo>
                  <a:lnTo>
                    <a:pt x="26791" y="178"/>
                  </a:lnTo>
                  <a:lnTo>
                    <a:pt x="26470" y="143"/>
                  </a:lnTo>
                  <a:lnTo>
                    <a:pt x="26435" y="143"/>
                  </a:lnTo>
                  <a:lnTo>
                    <a:pt x="26435" y="143"/>
                  </a:lnTo>
                  <a:lnTo>
                    <a:pt x="26221" y="143"/>
                  </a:lnTo>
                  <a:lnTo>
                    <a:pt x="26007" y="250"/>
                  </a:lnTo>
                  <a:lnTo>
                    <a:pt x="25829" y="392"/>
                  </a:lnTo>
                  <a:lnTo>
                    <a:pt x="25651" y="535"/>
                  </a:lnTo>
                  <a:lnTo>
                    <a:pt x="25651" y="535"/>
                  </a:lnTo>
                  <a:lnTo>
                    <a:pt x="25508" y="428"/>
                  </a:lnTo>
                  <a:lnTo>
                    <a:pt x="25366" y="356"/>
                  </a:lnTo>
                  <a:lnTo>
                    <a:pt x="25366" y="356"/>
                  </a:lnTo>
                  <a:lnTo>
                    <a:pt x="25152" y="285"/>
                  </a:lnTo>
                  <a:lnTo>
                    <a:pt x="24903" y="250"/>
                  </a:lnTo>
                  <a:lnTo>
                    <a:pt x="24653" y="250"/>
                  </a:lnTo>
                  <a:lnTo>
                    <a:pt x="24475" y="285"/>
                  </a:lnTo>
                  <a:lnTo>
                    <a:pt x="24475" y="285"/>
                  </a:lnTo>
                  <a:lnTo>
                    <a:pt x="24119" y="392"/>
                  </a:lnTo>
                  <a:lnTo>
                    <a:pt x="24119" y="392"/>
                  </a:lnTo>
                  <a:lnTo>
                    <a:pt x="24119" y="285"/>
                  </a:lnTo>
                  <a:lnTo>
                    <a:pt x="24119" y="285"/>
                  </a:lnTo>
                  <a:lnTo>
                    <a:pt x="24048" y="143"/>
                  </a:lnTo>
                  <a:lnTo>
                    <a:pt x="23977" y="36"/>
                  </a:lnTo>
                  <a:lnTo>
                    <a:pt x="23905" y="36"/>
                  </a:lnTo>
                  <a:lnTo>
                    <a:pt x="23870" y="0"/>
                  </a:lnTo>
                  <a:lnTo>
                    <a:pt x="23870" y="0"/>
                  </a:lnTo>
                  <a:lnTo>
                    <a:pt x="23763" y="36"/>
                  </a:lnTo>
                  <a:lnTo>
                    <a:pt x="23692" y="71"/>
                  </a:lnTo>
                  <a:lnTo>
                    <a:pt x="23585" y="178"/>
                  </a:lnTo>
                  <a:lnTo>
                    <a:pt x="23513" y="321"/>
                  </a:lnTo>
                  <a:lnTo>
                    <a:pt x="23513" y="321"/>
                  </a:lnTo>
                  <a:lnTo>
                    <a:pt x="23264" y="677"/>
                  </a:lnTo>
                  <a:lnTo>
                    <a:pt x="23015" y="926"/>
                  </a:lnTo>
                  <a:lnTo>
                    <a:pt x="23015" y="926"/>
                  </a:lnTo>
                  <a:lnTo>
                    <a:pt x="22837" y="1033"/>
                  </a:lnTo>
                  <a:lnTo>
                    <a:pt x="22837" y="1033"/>
                  </a:lnTo>
                  <a:lnTo>
                    <a:pt x="22801" y="1033"/>
                  </a:lnTo>
                  <a:lnTo>
                    <a:pt x="22801" y="1033"/>
                  </a:lnTo>
                  <a:lnTo>
                    <a:pt x="22658" y="926"/>
                  </a:lnTo>
                  <a:lnTo>
                    <a:pt x="22373" y="641"/>
                  </a:lnTo>
                  <a:lnTo>
                    <a:pt x="22373" y="641"/>
                  </a:lnTo>
                  <a:lnTo>
                    <a:pt x="22124" y="321"/>
                  </a:lnTo>
                  <a:lnTo>
                    <a:pt x="21839" y="71"/>
                  </a:lnTo>
                  <a:lnTo>
                    <a:pt x="21839" y="71"/>
                  </a:lnTo>
                  <a:lnTo>
                    <a:pt x="21732" y="36"/>
                  </a:lnTo>
                  <a:lnTo>
                    <a:pt x="21625" y="36"/>
                  </a:lnTo>
                  <a:lnTo>
                    <a:pt x="21518" y="36"/>
                  </a:lnTo>
                  <a:lnTo>
                    <a:pt x="21412" y="107"/>
                  </a:lnTo>
                  <a:lnTo>
                    <a:pt x="21412" y="107"/>
                  </a:lnTo>
                  <a:lnTo>
                    <a:pt x="21305" y="214"/>
                  </a:lnTo>
                  <a:lnTo>
                    <a:pt x="21020" y="356"/>
                  </a:lnTo>
                  <a:lnTo>
                    <a:pt x="21020" y="356"/>
                  </a:lnTo>
                  <a:lnTo>
                    <a:pt x="20699" y="499"/>
                  </a:lnTo>
                  <a:lnTo>
                    <a:pt x="20343" y="570"/>
                  </a:lnTo>
                  <a:lnTo>
                    <a:pt x="20343" y="570"/>
                  </a:lnTo>
                  <a:lnTo>
                    <a:pt x="20236" y="606"/>
                  </a:lnTo>
                  <a:lnTo>
                    <a:pt x="20165" y="641"/>
                  </a:lnTo>
                  <a:lnTo>
                    <a:pt x="20093" y="713"/>
                  </a:lnTo>
                  <a:lnTo>
                    <a:pt x="20022" y="784"/>
                  </a:lnTo>
                  <a:lnTo>
                    <a:pt x="20022" y="784"/>
                  </a:lnTo>
                  <a:lnTo>
                    <a:pt x="19951" y="891"/>
                  </a:lnTo>
                  <a:lnTo>
                    <a:pt x="19951" y="1033"/>
                  </a:lnTo>
                  <a:lnTo>
                    <a:pt x="19951" y="1140"/>
                  </a:lnTo>
                  <a:lnTo>
                    <a:pt x="19987" y="1283"/>
                  </a:lnTo>
                  <a:lnTo>
                    <a:pt x="19987" y="1283"/>
                  </a:lnTo>
                  <a:lnTo>
                    <a:pt x="20022" y="1425"/>
                  </a:lnTo>
                  <a:lnTo>
                    <a:pt x="20022" y="1496"/>
                  </a:lnTo>
                  <a:lnTo>
                    <a:pt x="20022" y="1568"/>
                  </a:lnTo>
                  <a:lnTo>
                    <a:pt x="19987" y="1603"/>
                  </a:lnTo>
                  <a:lnTo>
                    <a:pt x="19987" y="1603"/>
                  </a:lnTo>
                  <a:lnTo>
                    <a:pt x="19951" y="1639"/>
                  </a:lnTo>
                  <a:lnTo>
                    <a:pt x="19951" y="1639"/>
                  </a:lnTo>
                  <a:lnTo>
                    <a:pt x="19915" y="1532"/>
                  </a:lnTo>
                  <a:lnTo>
                    <a:pt x="19880" y="1461"/>
                  </a:lnTo>
                  <a:lnTo>
                    <a:pt x="19880" y="1461"/>
                  </a:lnTo>
                  <a:lnTo>
                    <a:pt x="19808" y="1390"/>
                  </a:lnTo>
                  <a:lnTo>
                    <a:pt x="19702" y="1318"/>
                  </a:lnTo>
                  <a:lnTo>
                    <a:pt x="19595" y="1283"/>
                  </a:lnTo>
                  <a:lnTo>
                    <a:pt x="19452" y="1283"/>
                  </a:lnTo>
                  <a:lnTo>
                    <a:pt x="19452" y="1283"/>
                  </a:lnTo>
                  <a:lnTo>
                    <a:pt x="19345" y="1283"/>
                  </a:lnTo>
                  <a:lnTo>
                    <a:pt x="19238" y="1318"/>
                  </a:lnTo>
                  <a:lnTo>
                    <a:pt x="19025" y="1496"/>
                  </a:lnTo>
                  <a:lnTo>
                    <a:pt x="18847" y="1675"/>
                  </a:lnTo>
                  <a:lnTo>
                    <a:pt x="18704" y="1924"/>
                  </a:lnTo>
                  <a:lnTo>
                    <a:pt x="18704" y="1924"/>
                  </a:lnTo>
                  <a:lnTo>
                    <a:pt x="18490" y="2245"/>
                  </a:lnTo>
                  <a:lnTo>
                    <a:pt x="18490" y="2245"/>
                  </a:lnTo>
                  <a:lnTo>
                    <a:pt x="18312" y="2031"/>
                  </a:lnTo>
                  <a:lnTo>
                    <a:pt x="18312" y="2031"/>
                  </a:lnTo>
                  <a:lnTo>
                    <a:pt x="18205" y="1960"/>
                  </a:lnTo>
                  <a:lnTo>
                    <a:pt x="18134" y="1924"/>
                  </a:lnTo>
                  <a:lnTo>
                    <a:pt x="18063" y="1888"/>
                  </a:lnTo>
                  <a:lnTo>
                    <a:pt x="17956" y="1853"/>
                  </a:lnTo>
                  <a:lnTo>
                    <a:pt x="17885" y="1888"/>
                  </a:lnTo>
                  <a:lnTo>
                    <a:pt x="17813" y="1924"/>
                  </a:lnTo>
                  <a:lnTo>
                    <a:pt x="17742" y="1960"/>
                  </a:lnTo>
                  <a:lnTo>
                    <a:pt x="17707" y="2031"/>
                  </a:lnTo>
                  <a:lnTo>
                    <a:pt x="17707" y="2031"/>
                  </a:lnTo>
                  <a:lnTo>
                    <a:pt x="17635" y="2245"/>
                  </a:lnTo>
                  <a:lnTo>
                    <a:pt x="17635" y="2245"/>
                  </a:lnTo>
                  <a:lnTo>
                    <a:pt x="17315" y="2316"/>
                  </a:lnTo>
                  <a:lnTo>
                    <a:pt x="17315" y="2316"/>
                  </a:lnTo>
                  <a:lnTo>
                    <a:pt x="16353" y="2494"/>
                  </a:lnTo>
                  <a:lnTo>
                    <a:pt x="16353" y="2494"/>
                  </a:lnTo>
                  <a:lnTo>
                    <a:pt x="16210" y="2565"/>
                  </a:lnTo>
                  <a:lnTo>
                    <a:pt x="16068" y="2636"/>
                  </a:lnTo>
                  <a:lnTo>
                    <a:pt x="15961" y="2743"/>
                  </a:lnTo>
                  <a:lnTo>
                    <a:pt x="15890" y="2850"/>
                  </a:lnTo>
                  <a:lnTo>
                    <a:pt x="15890" y="2850"/>
                  </a:lnTo>
                  <a:lnTo>
                    <a:pt x="15711" y="2743"/>
                  </a:lnTo>
                  <a:lnTo>
                    <a:pt x="15569" y="2708"/>
                  </a:lnTo>
                  <a:lnTo>
                    <a:pt x="15569" y="2708"/>
                  </a:lnTo>
                  <a:lnTo>
                    <a:pt x="15498" y="2708"/>
                  </a:lnTo>
                  <a:lnTo>
                    <a:pt x="15391" y="2743"/>
                  </a:lnTo>
                  <a:lnTo>
                    <a:pt x="15320" y="2850"/>
                  </a:lnTo>
                  <a:lnTo>
                    <a:pt x="15213" y="2993"/>
                  </a:lnTo>
                  <a:lnTo>
                    <a:pt x="15213" y="2993"/>
                  </a:lnTo>
                  <a:lnTo>
                    <a:pt x="14999" y="3385"/>
                  </a:lnTo>
                  <a:lnTo>
                    <a:pt x="14785" y="3705"/>
                  </a:lnTo>
                  <a:lnTo>
                    <a:pt x="14785" y="3705"/>
                  </a:lnTo>
                  <a:lnTo>
                    <a:pt x="14714" y="3848"/>
                  </a:lnTo>
                  <a:lnTo>
                    <a:pt x="14643" y="4026"/>
                  </a:lnTo>
                  <a:lnTo>
                    <a:pt x="14607" y="4240"/>
                  </a:lnTo>
                  <a:lnTo>
                    <a:pt x="14607" y="4418"/>
                  </a:lnTo>
                  <a:lnTo>
                    <a:pt x="14607" y="4418"/>
                  </a:lnTo>
                  <a:lnTo>
                    <a:pt x="14500" y="4382"/>
                  </a:lnTo>
                  <a:lnTo>
                    <a:pt x="14393" y="4346"/>
                  </a:lnTo>
                  <a:lnTo>
                    <a:pt x="14286" y="4311"/>
                  </a:lnTo>
                  <a:lnTo>
                    <a:pt x="14215" y="4346"/>
                  </a:lnTo>
                  <a:lnTo>
                    <a:pt x="14108" y="4346"/>
                  </a:lnTo>
                  <a:lnTo>
                    <a:pt x="14073" y="4418"/>
                  </a:lnTo>
                  <a:lnTo>
                    <a:pt x="14001" y="4489"/>
                  </a:lnTo>
                  <a:lnTo>
                    <a:pt x="13966" y="4560"/>
                  </a:lnTo>
                  <a:lnTo>
                    <a:pt x="13966" y="4560"/>
                  </a:lnTo>
                  <a:lnTo>
                    <a:pt x="13895" y="4525"/>
                  </a:lnTo>
                  <a:lnTo>
                    <a:pt x="13752" y="4418"/>
                  </a:lnTo>
                  <a:lnTo>
                    <a:pt x="13752" y="4418"/>
                  </a:lnTo>
                  <a:lnTo>
                    <a:pt x="13503" y="4204"/>
                  </a:lnTo>
                  <a:lnTo>
                    <a:pt x="13253" y="4061"/>
                  </a:lnTo>
                  <a:lnTo>
                    <a:pt x="13146" y="4061"/>
                  </a:lnTo>
                  <a:lnTo>
                    <a:pt x="13040" y="4061"/>
                  </a:lnTo>
                  <a:lnTo>
                    <a:pt x="12968" y="4097"/>
                  </a:lnTo>
                  <a:lnTo>
                    <a:pt x="12897" y="4133"/>
                  </a:lnTo>
                  <a:lnTo>
                    <a:pt x="12897" y="4133"/>
                  </a:lnTo>
                  <a:lnTo>
                    <a:pt x="12826" y="4204"/>
                  </a:lnTo>
                  <a:lnTo>
                    <a:pt x="12683" y="4240"/>
                  </a:lnTo>
                  <a:lnTo>
                    <a:pt x="12541" y="4275"/>
                  </a:lnTo>
                  <a:lnTo>
                    <a:pt x="12363" y="4311"/>
                  </a:lnTo>
                  <a:lnTo>
                    <a:pt x="12363" y="4311"/>
                  </a:lnTo>
                  <a:lnTo>
                    <a:pt x="12220" y="4311"/>
                  </a:lnTo>
                  <a:lnTo>
                    <a:pt x="12113" y="4346"/>
                  </a:lnTo>
                  <a:lnTo>
                    <a:pt x="12042" y="4418"/>
                  </a:lnTo>
                  <a:lnTo>
                    <a:pt x="11935" y="4489"/>
                  </a:lnTo>
                  <a:lnTo>
                    <a:pt x="11935" y="4489"/>
                  </a:lnTo>
                  <a:lnTo>
                    <a:pt x="11864" y="4631"/>
                  </a:lnTo>
                  <a:lnTo>
                    <a:pt x="11793" y="4774"/>
                  </a:lnTo>
                  <a:lnTo>
                    <a:pt x="11793" y="4952"/>
                  </a:lnTo>
                  <a:lnTo>
                    <a:pt x="11793" y="5130"/>
                  </a:lnTo>
                  <a:lnTo>
                    <a:pt x="11793" y="5130"/>
                  </a:lnTo>
                  <a:lnTo>
                    <a:pt x="11793" y="5344"/>
                  </a:lnTo>
                  <a:lnTo>
                    <a:pt x="11686" y="5522"/>
                  </a:lnTo>
                  <a:lnTo>
                    <a:pt x="11543" y="5700"/>
                  </a:lnTo>
                  <a:lnTo>
                    <a:pt x="11365" y="5807"/>
                  </a:lnTo>
                  <a:lnTo>
                    <a:pt x="11365" y="5807"/>
                  </a:lnTo>
                  <a:lnTo>
                    <a:pt x="11187" y="5878"/>
                  </a:lnTo>
                  <a:lnTo>
                    <a:pt x="11080" y="5985"/>
                  </a:lnTo>
                  <a:lnTo>
                    <a:pt x="11045" y="6092"/>
                  </a:lnTo>
                  <a:lnTo>
                    <a:pt x="11009" y="6163"/>
                  </a:lnTo>
                  <a:lnTo>
                    <a:pt x="11009" y="6163"/>
                  </a:lnTo>
                  <a:lnTo>
                    <a:pt x="11045" y="6341"/>
                  </a:lnTo>
                  <a:lnTo>
                    <a:pt x="11116" y="6484"/>
                  </a:lnTo>
                  <a:lnTo>
                    <a:pt x="11223" y="6662"/>
                  </a:lnTo>
                  <a:lnTo>
                    <a:pt x="11436" y="6769"/>
                  </a:lnTo>
                  <a:lnTo>
                    <a:pt x="11436" y="6769"/>
                  </a:lnTo>
                  <a:lnTo>
                    <a:pt x="11615" y="6947"/>
                  </a:lnTo>
                  <a:lnTo>
                    <a:pt x="11686" y="7018"/>
                  </a:lnTo>
                  <a:lnTo>
                    <a:pt x="11686" y="7018"/>
                  </a:lnTo>
                  <a:lnTo>
                    <a:pt x="11615" y="7054"/>
                  </a:lnTo>
                  <a:lnTo>
                    <a:pt x="11615" y="7054"/>
                  </a:lnTo>
                  <a:lnTo>
                    <a:pt x="11472" y="7090"/>
                  </a:lnTo>
                  <a:lnTo>
                    <a:pt x="11365" y="7161"/>
                  </a:lnTo>
                  <a:lnTo>
                    <a:pt x="11258" y="7268"/>
                  </a:lnTo>
                  <a:lnTo>
                    <a:pt x="11187" y="7410"/>
                  </a:lnTo>
                  <a:lnTo>
                    <a:pt x="11187" y="7410"/>
                  </a:lnTo>
                  <a:lnTo>
                    <a:pt x="11151" y="7553"/>
                  </a:lnTo>
                  <a:lnTo>
                    <a:pt x="11151" y="7695"/>
                  </a:lnTo>
                  <a:lnTo>
                    <a:pt x="11187" y="7838"/>
                  </a:lnTo>
                  <a:lnTo>
                    <a:pt x="11258" y="7980"/>
                  </a:lnTo>
                  <a:lnTo>
                    <a:pt x="11258" y="7980"/>
                  </a:lnTo>
                  <a:lnTo>
                    <a:pt x="11365" y="8230"/>
                  </a:lnTo>
                  <a:lnTo>
                    <a:pt x="11472" y="8479"/>
                  </a:lnTo>
                  <a:lnTo>
                    <a:pt x="11579" y="8728"/>
                  </a:lnTo>
                  <a:lnTo>
                    <a:pt x="11615" y="8906"/>
                  </a:lnTo>
                  <a:lnTo>
                    <a:pt x="11615" y="8906"/>
                  </a:lnTo>
                  <a:lnTo>
                    <a:pt x="11615" y="8942"/>
                  </a:lnTo>
                  <a:lnTo>
                    <a:pt x="11615" y="8942"/>
                  </a:lnTo>
                  <a:lnTo>
                    <a:pt x="11472" y="8906"/>
                  </a:lnTo>
                  <a:lnTo>
                    <a:pt x="11330" y="8906"/>
                  </a:lnTo>
                  <a:lnTo>
                    <a:pt x="11187" y="8942"/>
                  </a:lnTo>
                  <a:lnTo>
                    <a:pt x="11045" y="9013"/>
                  </a:lnTo>
                  <a:lnTo>
                    <a:pt x="11045" y="9013"/>
                  </a:lnTo>
                  <a:lnTo>
                    <a:pt x="11009" y="9049"/>
                  </a:lnTo>
                  <a:lnTo>
                    <a:pt x="11009" y="9049"/>
                  </a:lnTo>
                  <a:lnTo>
                    <a:pt x="10902" y="8978"/>
                  </a:lnTo>
                  <a:lnTo>
                    <a:pt x="10795" y="8942"/>
                  </a:lnTo>
                  <a:lnTo>
                    <a:pt x="10724" y="8942"/>
                  </a:lnTo>
                  <a:lnTo>
                    <a:pt x="10724" y="8942"/>
                  </a:lnTo>
                  <a:lnTo>
                    <a:pt x="10653" y="8942"/>
                  </a:lnTo>
                  <a:lnTo>
                    <a:pt x="10581" y="8978"/>
                  </a:lnTo>
                  <a:lnTo>
                    <a:pt x="10475" y="9085"/>
                  </a:lnTo>
                  <a:lnTo>
                    <a:pt x="10368" y="9263"/>
                  </a:lnTo>
                  <a:lnTo>
                    <a:pt x="10332" y="9476"/>
                  </a:lnTo>
                  <a:lnTo>
                    <a:pt x="10332" y="9476"/>
                  </a:lnTo>
                  <a:lnTo>
                    <a:pt x="10261" y="9583"/>
                  </a:lnTo>
                  <a:lnTo>
                    <a:pt x="10190" y="9726"/>
                  </a:lnTo>
                  <a:lnTo>
                    <a:pt x="10083" y="9833"/>
                  </a:lnTo>
                  <a:lnTo>
                    <a:pt x="9976" y="9904"/>
                  </a:lnTo>
                  <a:lnTo>
                    <a:pt x="9976" y="9904"/>
                  </a:lnTo>
                  <a:lnTo>
                    <a:pt x="9726" y="10011"/>
                  </a:lnTo>
                  <a:lnTo>
                    <a:pt x="9513" y="10153"/>
                  </a:lnTo>
                  <a:lnTo>
                    <a:pt x="9513" y="10153"/>
                  </a:lnTo>
                  <a:lnTo>
                    <a:pt x="9441" y="10189"/>
                  </a:lnTo>
                  <a:lnTo>
                    <a:pt x="9370" y="10225"/>
                  </a:lnTo>
                  <a:lnTo>
                    <a:pt x="9299" y="10331"/>
                  </a:lnTo>
                  <a:lnTo>
                    <a:pt x="9299" y="10331"/>
                  </a:lnTo>
                  <a:lnTo>
                    <a:pt x="9228" y="10510"/>
                  </a:lnTo>
                  <a:lnTo>
                    <a:pt x="9228" y="10581"/>
                  </a:lnTo>
                  <a:lnTo>
                    <a:pt x="9263" y="10652"/>
                  </a:lnTo>
                  <a:lnTo>
                    <a:pt x="9299" y="10723"/>
                  </a:lnTo>
                  <a:lnTo>
                    <a:pt x="9370" y="10723"/>
                  </a:lnTo>
                  <a:lnTo>
                    <a:pt x="9370" y="10723"/>
                  </a:lnTo>
                  <a:lnTo>
                    <a:pt x="9299" y="11008"/>
                  </a:lnTo>
                  <a:lnTo>
                    <a:pt x="9228" y="11151"/>
                  </a:lnTo>
                  <a:lnTo>
                    <a:pt x="9228" y="11151"/>
                  </a:lnTo>
                  <a:lnTo>
                    <a:pt x="8658" y="11543"/>
                  </a:lnTo>
                  <a:lnTo>
                    <a:pt x="8658" y="11543"/>
                  </a:lnTo>
                  <a:lnTo>
                    <a:pt x="8586" y="11614"/>
                  </a:lnTo>
                  <a:lnTo>
                    <a:pt x="8515" y="11685"/>
                  </a:lnTo>
                  <a:lnTo>
                    <a:pt x="8408" y="11935"/>
                  </a:lnTo>
                  <a:lnTo>
                    <a:pt x="8408" y="12220"/>
                  </a:lnTo>
                  <a:lnTo>
                    <a:pt x="8444" y="12505"/>
                  </a:lnTo>
                  <a:lnTo>
                    <a:pt x="8551" y="12825"/>
                  </a:lnTo>
                  <a:lnTo>
                    <a:pt x="8551" y="12825"/>
                  </a:lnTo>
                  <a:lnTo>
                    <a:pt x="8480" y="12896"/>
                  </a:lnTo>
                  <a:lnTo>
                    <a:pt x="8444" y="13039"/>
                  </a:lnTo>
                  <a:lnTo>
                    <a:pt x="8408" y="13217"/>
                  </a:lnTo>
                  <a:lnTo>
                    <a:pt x="8408" y="13217"/>
                  </a:lnTo>
                  <a:lnTo>
                    <a:pt x="8373" y="13395"/>
                  </a:lnTo>
                  <a:lnTo>
                    <a:pt x="8373" y="13395"/>
                  </a:lnTo>
                  <a:lnTo>
                    <a:pt x="8301" y="13324"/>
                  </a:lnTo>
                  <a:lnTo>
                    <a:pt x="8301" y="13324"/>
                  </a:lnTo>
                  <a:lnTo>
                    <a:pt x="8123" y="13110"/>
                  </a:lnTo>
                  <a:lnTo>
                    <a:pt x="7981" y="13039"/>
                  </a:lnTo>
                  <a:lnTo>
                    <a:pt x="7838" y="13003"/>
                  </a:lnTo>
                  <a:lnTo>
                    <a:pt x="7838" y="13003"/>
                  </a:lnTo>
                  <a:lnTo>
                    <a:pt x="7767" y="13039"/>
                  </a:lnTo>
                  <a:lnTo>
                    <a:pt x="7696" y="13075"/>
                  </a:lnTo>
                  <a:lnTo>
                    <a:pt x="7625" y="13146"/>
                  </a:lnTo>
                  <a:lnTo>
                    <a:pt x="7589" y="13217"/>
                  </a:lnTo>
                  <a:lnTo>
                    <a:pt x="7589" y="13217"/>
                  </a:lnTo>
                  <a:lnTo>
                    <a:pt x="7589" y="13288"/>
                  </a:lnTo>
                  <a:lnTo>
                    <a:pt x="7589" y="13288"/>
                  </a:lnTo>
                  <a:lnTo>
                    <a:pt x="7518" y="13253"/>
                  </a:lnTo>
                  <a:lnTo>
                    <a:pt x="7482" y="13217"/>
                  </a:lnTo>
                  <a:lnTo>
                    <a:pt x="7375" y="13181"/>
                  </a:lnTo>
                  <a:lnTo>
                    <a:pt x="7375" y="13181"/>
                  </a:lnTo>
                  <a:lnTo>
                    <a:pt x="7268" y="13217"/>
                  </a:lnTo>
                  <a:lnTo>
                    <a:pt x="7161" y="13288"/>
                  </a:lnTo>
                  <a:lnTo>
                    <a:pt x="7090" y="13395"/>
                  </a:lnTo>
                  <a:lnTo>
                    <a:pt x="7019" y="13573"/>
                  </a:lnTo>
                  <a:lnTo>
                    <a:pt x="7019" y="13573"/>
                  </a:lnTo>
                  <a:lnTo>
                    <a:pt x="6912" y="13787"/>
                  </a:lnTo>
                  <a:lnTo>
                    <a:pt x="6805" y="13965"/>
                  </a:lnTo>
                  <a:lnTo>
                    <a:pt x="6663" y="14179"/>
                  </a:lnTo>
                  <a:lnTo>
                    <a:pt x="6663" y="14179"/>
                  </a:lnTo>
                  <a:lnTo>
                    <a:pt x="6556" y="14179"/>
                  </a:lnTo>
                  <a:lnTo>
                    <a:pt x="6449" y="14108"/>
                  </a:lnTo>
                  <a:lnTo>
                    <a:pt x="6449" y="14108"/>
                  </a:lnTo>
                  <a:lnTo>
                    <a:pt x="6342" y="14001"/>
                  </a:lnTo>
                  <a:lnTo>
                    <a:pt x="6235" y="14001"/>
                  </a:lnTo>
                  <a:lnTo>
                    <a:pt x="6128" y="14001"/>
                  </a:lnTo>
                  <a:lnTo>
                    <a:pt x="6057" y="14072"/>
                  </a:lnTo>
                  <a:lnTo>
                    <a:pt x="6057" y="14072"/>
                  </a:lnTo>
                  <a:lnTo>
                    <a:pt x="6021" y="14143"/>
                  </a:lnTo>
                  <a:lnTo>
                    <a:pt x="6021" y="14215"/>
                  </a:lnTo>
                  <a:lnTo>
                    <a:pt x="6021" y="14357"/>
                  </a:lnTo>
                  <a:lnTo>
                    <a:pt x="6021" y="14357"/>
                  </a:lnTo>
                  <a:lnTo>
                    <a:pt x="6057" y="14642"/>
                  </a:lnTo>
                  <a:lnTo>
                    <a:pt x="5986" y="14963"/>
                  </a:lnTo>
                  <a:lnTo>
                    <a:pt x="5986" y="14963"/>
                  </a:lnTo>
                  <a:lnTo>
                    <a:pt x="5879" y="15248"/>
                  </a:lnTo>
                  <a:lnTo>
                    <a:pt x="5736" y="15390"/>
                  </a:lnTo>
                  <a:lnTo>
                    <a:pt x="5736" y="15390"/>
                  </a:lnTo>
                  <a:lnTo>
                    <a:pt x="5665" y="15390"/>
                  </a:lnTo>
                  <a:lnTo>
                    <a:pt x="5523" y="15319"/>
                  </a:lnTo>
                  <a:lnTo>
                    <a:pt x="5345" y="15212"/>
                  </a:lnTo>
                  <a:lnTo>
                    <a:pt x="5166" y="15070"/>
                  </a:lnTo>
                  <a:lnTo>
                    <a:pt x="5166" y="15070"/>
                  </a:lnTo>
                  <a:lnTo>
                    <a:pt x="4739" y="14678"/>
                  </a:lnTo>
                  <a:lnTo>
                    <a:pt x="4561" y="14464"/>
                  </a:lnTo>
                  <a:lnTo>
                    <a:pt x="4561" y="14464"/>
                  </a:lnTo>
                  <a:lnTo>
                    <a:pt x="4490" y="14393"/>
                  </a:lnTo>
                  <a:lnTo>
                    <a:pt x="4418" y="14357"/>
                  </a:lnTo>
                  <a:lnTo>
                    <a:pt x="4311" y="14357"/>
                  </a:lnTo>
                  <a:lnTo>
                    <a:pt x="4311" y="14357"/>
                  </a:lnTo>
                  <a:lnTo>
                    <a:pt x="4169" y="14393"/>
                  </a:lnTo>
                  <a:lnTo>
                    <a:pt x="4026" y="14428"/>
                  </a:lnTo>
                  <a:lnTo>
                    <a:pt x="3777" y="14571"/>
                  </a:lnTo>
                  <a:lnTo>
                    <a:pt x="3777" y="14571"/>
                  </a:lnTo>
                  <a:lnTo>
                    <a:pt x="3385" y="14891"/>
                  </a:lnTo>
                  <a:lnTo>
                    <a:pt x="3065" y="15141"/>
                  </a:lnTo>
                  <a:lnTo>
                    <a:pt x="3065" y="15141"/>
                  </a:lnTo>
                  <a:lnTo>
                    <a:pt x="2744" y="15461"/>
                  </a:lnTo>
                  <a:lnTo>
                    <a:pt x="2744" y="15461"/>
                  </a:lnTo>
                  <a:lnTo>
                    <a:pt x="2566" y="15675"/>
                  </a:lnTo>
                  <a:lnTo>
                    <a:pt x="2459" y="15889"/>
                  </a:lnTo>
                  <a:lnTo>
                    <a:pt x="2459" y="15889"/>
                  </a:lnTo>
                  <a:lnTo>
                    <a:pt x="2352" y="16067"/>
                  </a:lnTo>
                  <a:lnTo>
                    <a:pt x="2067" y="16316"/>
                  </a:lnTo>
                  <a:lnTo>
                    <a:pt x="2067" y="16316"/>
                  </a:lnTo>
                  <a:lnTo>
                    <a:pt x="1960" y="16423"/>
                  </a:lnTo>
                  <a:lnTo>
                    <a:pt x="1925" y="16566"/>
                  </a:lnTo>
                  <a:lnTo>
                    <a:pt x="1889" y="16637"/>
                  </a:lnTo>
                  <a:lnTo>
                    <a:pt x="1925" y="16708"/>
                  </a:lnTo>
                  <a:lnTo>
                    <a:pt x="1925" y="16708"/>
                  </a:lnTo>
                  <a:lnTo>
                    <a:pt x="1960" y="16815"/>
                  </a:lnTo>
                  <a:lnTo>
                    <a:pt x="2103" y="16886"/>
                  </a:lnTo>
                  <a:lnTo>
                    <a:pt x="2103" y="16886"/>
                  </a:lnTo>
                  <a:lnTo>
                    <a:pt x="1960" y="17029"/>
                  </a:lnTo>
                  <a:lnTo>
                    <a:pt x="1925" y="17100"/>
                  </a:lnTo>
                  <a:lnTo>
                    <a:pt x="1889" y="17207"/>
                  </a:lnTo>
                  <a:lnTo>
                    <a:pt x="1889" y="17207"/>
                  </a:lnTo>
                  <a:lnTo>
                    <a:pt x="1925" y="17278"/>
                  </a:lnTo>
                  <a:lnTo>
                    <a:pt x="1925" y="17278"/>
                  </a:lnTo>
                  <a:lnTo>
                    <a:pt x="1818" y="17456"/>
                  </a:lnTo>
                  <a:lnTo>
                    <a:pt x="1818" y="17528"/>
                  </a:lnTo>
                  <a:lnTo>
                    <a:pt x="1818" y="17563"/>
                  </a:lnTo>
                  <a:lnTo>
                    <a:pt x="1818" y="17563"/>
                  </a:lnTo>
                  <a:lnTo>
                    <a:pt x="1818" y="17563"/>
                  </a:lnTo>
                  <a:lnTo>
                    <a:pt x="1782" y="17528"/>
                  </a:lnTo>
                  <a:lnTo>
                    <a:pt x="1533" y="17350"/>
                  </a:lnTo>
                  <a:lnTo>
                    <a:pt x="1533" y="17350"/>
                  </a:lnTo>
                  <a:lnTo>
                    <a:pt x="1355" y="17243"/>
                  </a:lnTo>
                  <a:lnTo>
                    <a:pt x="1176" y="17207"/>
                  </a:lnTo>
                  <a:lnTo>
                    <a:pt x="1034" y="17243"/>
                  </a:lnTo>
                  <a:lnTo>
                    <a:pt x="891" y="17385"/>
                  </a:lnTo>
                  <a:lnTo>
                    <a:pt x="891" y="17385"/>
                  </a:lnTo>
                  <a:lnTo>
                    <a:pt x="820" y="17563"/>
                  </a:lnTo>
                  <a:lnTo>
                    <a:pt x="749" y="17741"/>
                  </a:lnTo>
                  <a:lnTo>
                    <a:pt x="678" y="17920"/>
                  </a:lnTo>
                  <a:lnTo>
                    <a:pt x="678" y="18098"/>
                  </a:lnTo>
                  <a:lnTo>
                    <a:pt x="678" y="18098"/>
                  </a:lnTo>
                  <a:lnTo>
                    <a:pt x="678" y="18276"/>
                  </a:lnTo>
                  <a:lnTo>
                    <a:pt x="642" y="18418"/>
                  </a:lnTo>
                  <a:lnTo>
                    <a:pt x="571" y="18596"/>
                  </a:lnTo>
                  <a:lnTo>
                    <a:pt x="464" y="18775"/>
                  </a:lnTo>
                  <a:lnTo>
                    <a:pt x="464" y="18775"/>
                  </a:lnTo>
                  <a:lnTo>
                    <a:pt x="179" y="19166"/>
                  </a:lnTo>
                  <a:lnTo>
                    <a:pt x="179" y="19166"/>
                  </a:lnTo>
                  <a:lnTo>
                    <a:pt x="179" y="19238"/>
                  </a:lnTo>
                  <a:lnTo>
                    <a:pt x="250" y="19345"/>
                  </a:lnTo>
                  <a:lnTo>
                    <a:pt x="535" y="19630"/>
                  </a:lnTo>
                  <a:lnTo>
                    <a:pt x="535" y="19630"/>
                  </a:lnTo>
                  <a:lnTo>
                    <a:pt x="713" y="19808"/>
                  </a:lnTo>
                  <a:lnTo>
                    <a:pt x="785" y="19986"/>
                  </a:lnTo>
                  <a:lnTo>
                    <a:pt x="820" y="20128"/>
                  </a:lnTo>
                  <a:lnTo>
                    <a:pt x="820" y="20200"/>
                  </a:lnTo>
                  <a:lnTo>
                    <a:pt x="785" y="20235"/>
                  </a:lnTo>
                  <a:lnTo>
                    <a:pt x="785" y="20235"/>
                  </a:lnTo>
                  <a:lnTo>
                    <a:pt x="571" y="20449"/>
                  </a:lnTo>
                  <a:lnTo>
                    <a:pt x="321" y="20627"/>
                  </a:lnTo>
                  <a:lnTo>
                    <a:pt x="321" y="20627"/>
                  </a:lnTo>
                  <a:lnTo>
                    <a:pt x="215" y="20698"/>
                  </a:lnTo>
                  <a:lnTo>
                    <a:pt x="108" y="20805"/>
                  </a:lnTo>
                  <a:lnTo>
                    <a:pt x="36" y="20912"/>
                  </a:lnTo>
                  <a:lnTo>
                    <a:pt x="1" y="21019"/>
                  </a:lnTo>
                  <a:lnTo>
                    <a:pt x="1" y="21019"/>
                  </a:lnTo>
                  <a:lnTo>
                    <a:pt x="1" y="21197"/>
                  </a:lnTo>
                  <a:lnTo>
                    <a:pt x="36" y="21268"/>
                  </a:lnTo>
                  <a:lnTo>
                    <a:pt x="72" y="21304"/>
                  </a:lnTo>
                  <a:lnTo>
                    <a:pt x="72" y="21304"/>
                  </a:lnTo>
                  <a:lnTo>
                    <a:pt x="606" y="21375"/>
                  </a:lnTo>
                  <a:lnTo>
                    <a:pt x="606" y="21375"/>
                  </a:lnTo>
                  <a:lnTo>
                    <a:pt x="713" y="21411"/>
                  </a:lnTo>
                  <a:lnTo>
                    <a:pt x="820" y="21447"/>
                  </a:lnTo>
                  <a:lnTo>
                    <a:pt x="963" y="21589"/>
                  </a:lnTo>
                  <a:lnTo>
                    <a:pt x="1105" y="21803"/>
                  </a:lnTo>
                  <a:lnTo>
                    <a:pt x="1212" y="22017"/>
                  </a:lnTo>
                  <a:lnTo>
                    <a:pt x="1212" y="22017"/>
                  </a:lnTo>
                  <a:lnTo>
                    <a:pt x="1248" y="22159"/>
                  </a:lnTo>
                  <a:lnTo>
                    <a:pt x="1283" y="22266"/>
                  </a:lnTo>
                  <a:lnTo>
                    <a:pt x="1461" y="22480"/>
                  </a:lnTo>
                  <a:lnTo>
                    <a:pt x="1675" y="22622"/>
                  </a:lnTo>
                  <a:lnTo>
                    <a:pt x="1782" y="22658"/>
                  </a:lnTo>
                  <a:lnTo>
                    <a:pt x="1925" y="22658"/>
                  </a:lnTo>
                  <a:lnTo>
                    <a:pt x="1925" y="22658"/>
                  </a:lnTo>
                  <a:lnTo>
                    <a:pt x="2210" y="22729"/>
                  </a:lnTo>
                  <a:lnTo>
                    <a:pt x="2459" y="22836"/>
                  </a:lnTo>
                  <a:lnTo>
                    <a:pt x="2459" y="22836"/>
                  </a:lnTo>
                  <a:lnTo>
                    <a:pt x="2423" y="22907"/>
                  </a:lnTo>
                  <a:lnTo>
                    <a:pt x="2459" y="22978"/>
                  </a:lnTo>
                  <a:lnTo>
                    <a:pt x="2459" y="22978"/>
                  </a:lnTo>
                  <a:lnTo>
                    <a:pt x="2566" y="23121"/>
                  </a:lnTo>
                  <a:lnTo>
                    <a:pt x="2566" y="23121"/>
                  </a:lnTo>
                  <a:lnTo>
                    <a:pt x="3136" y="23406"/>
                  </a:lnTo>
                  <a:lnTo>
                    <a:pt x="3136" y="23406"/>
                  </a:lnTo>
                  <a:lnTo>
                    <a:pt x="3314" y="23513"/>
                  </a:lnTo>
                  <a:lnTo>
                    <a:pt x="2958" y="23370"/>
                  </a:lnTo>
                  <a:lnTo>
                    <a:pt x="2958" y="23370"/>
                  </a:lnTo>
                  <a:lnTo>
                    <a:pt x="2815" y="23335"/>
                  </a:lnTo>
                  <a:lnTo>
                    <a:pt x="2673" y="23299"/>
                  </a:lnTo>
                  <a:lnTo>
                    <a:pt x="2566" y="23335"/>
                  </a:lnTo>
                  <a:lnTo>
                    <a:pt x="2423" y="23370"/>
                  </a:lnTo>
                  <a:lnTo>
                    <a:pt x="2316" y="23442"/>
                  </a:lnTo>
                  <a:lnTo>
                    <a:pt x="2210" y="23513"/>
                  </a:lnTo>
                  <a:lnTo>
                    <a:pt x="2103" y="23620"/>
                  </a:lnTo>
                  <a:lnTo>
                    <a:pt x="2067" y="23762"/>
                  </a:lnTo>
                  <a:lnTo>
                    <a:pt x="2067" y="23762"/>
                  </a:lnTo>
                  <a:lnTo>
                    <a:pt x="2031" y="23905"/>
                  </a:lnTo>
                  <a:lnTo>
                    <a:pt x="1996" y="24047"/>
                  </a:lnTo>
                  <a:lnTo>
                    <a:pt x="2031" y="24190"/>
                  </a:lnTo>
                  <a:lnTo>
                    <a:pt x="2067" y="24297"/>
                  </a:lnTo>
                  <a:lnTo>
                    <a:pt x="2138" y="24403"/>
                  </a:lnTo>
                  <a:lnTo>
                    <a:pt x="2245" y="24510"/>
                  </a:lnTo>
                  <a:lnTo>
                    <a:pt x="2352" y="24582"/>
                  </a:lnTo>
                  <a:lnTo>
                    <a:pt x="2495" y="24653"/>
                  </a:lnTo>
                  <a:lnTo>
                    <a:pt x="2495" y="24653"/>
                  </a:lnTo>
                  <a:lnTo>
                    <a:pt x="2459" y="24653"/>
                  </a:lnTo>
                  <a:lnTo>
                    <a:pt x="2388" y="24724"/>
                  </a:lnTo>
                  <a:lnTo>
                    <a:pt x="2316" y="24902"/>
                  </a:lnTo>
                  <a:lnTo>
                    <a:pt x="2245" y="25152"/>
                  </a:lnTo>
                  <a:lnTo>
                    <a:pt x="2245" y="25294"/>
                  </a:lnTo>
                  <a:lnTo>
                    <a:pt x="2245" y="25294"/>
                  </a:lnTo>
                  <a:lnTo>
                    <a:pt x="2316" y="25437"/>
                  </a:lnTo>
                  <a:lnTo>
                    <a:pt x="2423" y="25508"/>
                  </a:lnTo>
                  <a:lnTo>
                    <a:pt x="2673" y="25579"/>
                  </a:lnTo>
                  <a:lnTo>
                    <a:pt x="2673" y="25579"/>
                  </a:lnTo>
                  <a:lnTo>
                    <a:pt x="3563" y="26042"/>
                  </a:lnTo>
                  <a:lnTo>
                    <a:pt x="4062" y="26220"/>
                  </a:lnTo>
                  <a:lnTo>
                    <a:pt x="4311" y="26292"/>
                  </a:lnTo>
                  <a:lnTo>
                    <a:pt x="4490" y="26292"/>
                  </a:lnTo>
                  <a:lnTo>
                    <a:pt x="4490" y="26292"/>
                  </a:lnTo>
                  <a:lnTo>
                    <a:pt x="4632" y="26292"/>
                  </a:lnTo>
                  <a:lnTo>
                    <a:pt x="4703" y="26256"/>
                  </a:lnTo>
                  <a:lnTo>
                    <a:pt x="4739" y="26220"/>
                  </a:lnTo>
                  <a:lnTo>
                    <a:pt x="4739" y="26149"/>
                  </a:lnTo>
                  <a:lnTo>
                    <a:pt x="4775" y="26042"/>
                  </a:lnTo>
                  <a:lnTo>
                    <a:pt x="4810" y="25971"/>
                  </a:lnTo>
                  <a:lnTo>
                    <a:pt x="4881" y="25864"/>
                  </a:lnTo>
                  <a:lnTo>
                    <a:pt x="4881" y="25864"/>
                  </a:lnTo>
                  <a:lnTo>
                    <a:pt x="5024" y="25757"/>
                  </a:lnTo>
                  <a:lnTo>
                    <a:pt x="5166" y="25686"/>
                  </a:lnTo>
                  <a:lnTo>
                    <a:pt x="5523" y="25579"/>
                  </a:lnTo>
                  <a:lnTo>
                    <a:pt x="5523" y="25579"/>
                  </a:lnTo>
                  <a:lnTo>
                    <a:pt x="5772" y="25472"/>
                  </a:lnTo>
                  <a:lnTo>
                    <a:pt x="5879" y="25401"/>
                  </a:lnTo>
                  <a:lnTo>
                    <a:pt x="5879" y="25401"/>
                  </a:lnTo>
                  <a:lnTo>
                    <a:pt x="5950" y="25294"/>
                  </a:lnTo>
                  <a:lnTo>
                    <a:pt x="6093" y="25080"/>
                  </a:lnTo>
                  <a:lnTo>
                    <a:pt x="6093" y="25080"/>
                  </a:lnTo>
                  <a:lnTo>
                    <a:pt x="6271" y="24902"/>
                  </a:lnTo>
                  <a:lnTo>
                    <a:pt x="6413" y="24795"/>
                  </a:lnTo>
                  <a:lnTo>
                    <a:pt x="6841" y="24617"/>
                  </a:lnTo>
                  <a:lnTo>
                    <a:pt x="6841" y="24617"/>
                  </a:lnTo>
                  <a:lnTo>
                    <a:pt x="7055" y="24510"/>
                  </a:lnTo>
                  <a:lnTo>
                    <a:pt x="7161" y="24439"/>
                  </a:lnTo>
                  <a:lnTo>
                    <a:pt x="7197" y="24332"/>
                  </a:lnTo>
                  <a:lnTo>
                    <a:pt x="7268" y="24083"/>
                  </a:lnTo>
                  <a:lnTo>
                    <a:pt x="7268" y="24083"/>
                  </a:lnTo>
                  <a:lnTo>
                    <a:pt x="7268" y="23976"/>
                  </a:lnTo>
                  <a:lnTo>
                    <a:pt x="7268" y="23798"/>
                  </a:lnTo>
                  <a:lnTo>
                    <a:pt x="7268" y="23513"/>
                  </a:lnTo>
                  <a:lnTo>
                    <a:pt x="7268" y="23335"/>
                  </a:lnTo>
                  <a:lnTo>
                    <a:pt x="7304" y="23228"/>
                  </a:lnTo>
                  <a:lnTo>
                    <a:pt x="7375" y="23121"/>
                  </a:lnTo>
                  <a:lnTo>
                    <a:pt x="7482" y="23050"/>
                  </a:lnTo>
                  <a:lnTo>
                    <a:pt x="7482" y="23050"/>
                  </a:lnTo>
                  <a:lnTo>
                    <a:pt x="7553" y="23050"/>
                  </a:lnTo>
                  <a:lnTo>
                    <a:pt x="7660" y="23050"/>
                  </a:lnTo>
                  <a:lnTo>
                    <a:pt x="7874" y="23192"/>
                  </a:lnTo>
                  <a:lnTo>
                    <a:pt x="8088" y="23299"/>
                  </a:lnTo>
                  <a:lnTo>
                    <a:pt x="8301" y="23370"/>
                  </a:lnTo>
                  <a:lnTo>
                    <a:pt x="8301" y="23370"/>
                  </a:lnTo>
                  <a:lnTo>
                    <a:pt x="8266" y="22729"/>
                  </a:lnTo>
                  <a:lnTo>
                    <a:pt x="8301" y="22373"/>
                  </a:lnTo>
                  <a:lnTo>
                    <a:pt x="8373" y="22230"/>
                  </a:lnTo>
                  <a:lnTo>
                    <a:pt x="8408" y="22088"/>
                  </a:lnTo>
                  <a:lnTo>
                    <a:pt x="8408" y="22088"/>
                  </a:lnTo>
                  <a:lnTo>
                    <a:pt x="8551" y="22159"/>
                  </a:lnTo>
                  <a:lnTo>
                    <a:pt x="8693" y="22230"/>
                  </a:lnTo>
                  <a:lnTo>
                    <a:pt x="8871" y="22444"/>
                  </a:lnTo>
                  <a:lnTo>
                    <a:pt x="8978" y="22551"/>
                  </a:lnTo>
                  <a:lnTo>
                    <a:pt x="9085" y="22551"/>
                  </a:lnTo>
                  <a:lnTo>
                    <a:pt x="9156" y="22515"/>
                  </a:lnTo>
                  <a:lnTo>
                    <a:pt x="9299" y="22373"/>
                  </a:lnTo>
                  <a:lnTo>
                    <a:pt x="9299" y="22373"/>
                  </a:lnTo>
                  <a:lnTo>
                    <a:pt x="9335" y="22195"/>
                  </a:lnTo>
                  <a:lnTo>
                    <a:pt x="9370" y="22052"/>
                  </a:lnTo>
                  <a:lnTo>
                    <a:pt x="9370" y="21874"/>
                  </a:lnTo>
                  <a:lnTo>
                    <a:pt x="9335" y="21732"/>
                  </a:lnTo>
                  <a:lnTo>
                    <a:pt x="9263" y="21375"/>
                  </a:lnTo>
                  <a:lnTo>
                    <a:pt x="9192" y="21055"/>
                  </a:lnTo>
                  <a:lnTo>
                    <a:pt x="9192" y="21055"/>
                  </a:lnTo>
                  <a:lnTo>
                    <a:pt x="9228" y="21055"/>
                  </a:lnTo>
                  <a:lnTo>
                    <a:pt x="9228" y="21055"/>
                  </a:lnTo>
                  <a:lnTo>
                    <a:pt x="9370" y="21162"/>
                  </a:lnTo>
                  <a:lnTo>
                    <a:pt x="9513" y="21233"/>
                  </a:lnTo>
                  <a:lnTo>
                    <a:pt x="9655" y="21268"/>
                  </a:lnTo>
                  <a:lnTo>
                    <a:pt x="9798" y="21304"/>
                  </a:lnTo>
                  <a:lnTo>
                    <a:pt x="9940" y="21268"/>
                  </a:lnTo>
                  <a:lnTo>
                    <a:pt x="10047" y="21233"/>
                  </a:lnTo>
                  <a:lnTo>
                    <a:pt x="10190" y="21197"/>
                  </a:lnTo>
                  <a:lnTo>
                    <a:pt x="10261" y="21126"/>
                  </a:lnTo>
                  <a:lnTo>
                    <a:pt x="10261" y="21126"/>
                  </a:lnTo>
                  <a:lnTo>
                    <a:pt x="10296" y="21233"/>
                  </a:lnTo>
                  <a:lnTo>
                    <a:pt x="10403" y="21340"/>
                  </a:lnTo>
                  <a:lnTo>
                    <a:pt x="10403" y="21340"/>
                  </a:lnTo>
                  <a:lnTo>
                    <a:pt x="10546" y="21447"/>
                  </a:lnTo>
                  <a:lnTo>
                    <a:pt x="10724" y="21482"/>
                  </a:lnTo>
                  <a:lnTo>
                    <a:pt x="10902" y="21447"/>
                  </a:lnTo>
                  <a:lnTo>
                    <a:pt x="11116" y="21375"/>
                  </a:lnTo>
                  <a:lnTo>
                    <a:pt x="11116" y="21375"/>
                  </a:lnTo>
                  <a:lnTo>
                    <a:pt x="11258" y="21304"/>
                  </a:lnTo>
                  <a:lnTo>
                    <a:pt x="11401" y="21197"/>
                  </a:lnTo>
                  <a:lnTo>
                    <a:pt x="11615" y="20912"/>
                  </a:lnTo>
                  <a:lnTo>
                    <a:pt x="11793" y="20627"/>
                  </a:lnTo>
                  <a:lnTo>
                    <a:pt x="11864" y="20449"/>
                  </a:lnTo>
                  <a:lnTo>
                    <a:pt x="11900" y="20307"/>
                  </a:lnTo>
                  <a:lnTo>
                    <a:pt x="11900" y="20307"/>
                  </a:lnTo>
                  <a:lnTo>
                    <a:pt x="11935" y="20093"/>
                  </a:lnTo>
                  <a:lnTo>
                    <a:pt x="12042" y="19915"/>
                  </a:lnTo>
                  <a:lnTo>
                    <a:pt x="12149" y="19772"/>
                  </a:lnTo>
                  <a:lnTo>
                    <a:pt x="12291" y="19665"/>
                  </a:lnTo>
                  <a:lnTo>
                    <a:pt x="12291" y="19665"/>
                  </a:lnTo>
                  <a:lnTo>
                    <a:pt x="12398" y="19630"/>
                  </a:lnTo>
                  <a:lnTo>
                    <a:pt x="12541" y="19558"/>
                  </a:lnTo>
                  <a:lnTo>
                    <a:pt x="12648" y="19451"/>
                  </a:lnTo>
                  <a:lnTo>
                    <a:pt x="12719" y="19345"/>
                  </a:lnTo>
                  <a:lnTo>
                    <a:pt x="12719" y="19345"/>
                  </a:lnTo>
                  <a:lnTo>
                    <a:pt x="12826" y="19594"/>
                  </a:lnTo>
                  <a:lnTo>
                    <a:pt x="12861" y="19772"/>
                  </a:lnTo>
                  <a:lnTo>
                    <a:pt x="12897" y="19843"/>
                  </a:lnTo>
                  <a:lnTo>
                    <a:pt x="12968" y="19950"/>
                  </a:lnTo>
                  <a:lnTo>
                    <a:pt x="13040" y="19950"/>
                  </a:lnTo>
                  <a:lnTo>
                    <a:pt x="13040" y="19950"/>
                  </a:lnTo>
                  <a:lnTo>
                    <a:pt x="13146" y="19950"/>
                  </a:lnTo>
                  <a:lnTo>
                    <a:pt x="13218" y="19843"/>
                  </a:lnTo>
                  <a:lnTo>
                    <a:pt x="13253" y="19630"/>
                  </a:lnTo>
                  <a:lnTo>
                    <a:pt x="13325" y="19273"/>
                  </a:lnTo>
                  <a:lnTo>
                    <a:pt x="13325" y="19273"/>
                  </a:lnTo>
                  <a:lnTo>
                    <a:pt x="13396" y="18881"/>
                  </a:lnTo>
                  <a:lnTo>
                    <a:pt x="13467" y="18668"/>
                  </a:lnTo>
                  <a:lnTo>
                    <a:pt x="13467" y="18668"/>
                  </a:lnTo>
                  <a:lnTo>
                    <a:pt x="13645" y="18703"/>
                  </a:lnTo>
                  <a:lnTo>
                    <a:pt x="13859" y="18739"/>
                  </a:lnTo>
                  <a:lnTo>
                    <a:pt x="13859" y="18739"/>
                  </a:lnTo>
                  <a:lnTo>
                    <a:pt x="14215" y="18881"/>
                  </a:lnTo>
                  <a:lnTo>
                    <a:pt x="14215" y="18881"/>
                  </a:lnTo>
                  <a:lnTo>
                    <a:pt x="14180" y="19095"/>
                  </a:lnTo>
                  <a:lnTo>
                    <a:pt x="14073" y="19416"/>
                  </a:lnTo>
                  <a:lnTo>
                    <a:pt x="14073" y="19416"/>
                  </a:lnTo>
                  <a:lnTo>
                    <a:pt x="14037" y="19558"/>
                  </a:lnTo>
                  <a:lnTo>
                    <a:pt x="14037" y="19737"/>
                  </a:lnTo>
                  <a:lnTo>
                    <a:pt x="14073" y="19879"/>
                  </a:lnTo>
                  <a:lnTo>
                    <a:pt x="14144" y="20022"/>
                  </a:lnTo>
                  <a:lnTo>
                    <a:pt x="14144" y="20022"/>
                  </a:lnTo>
                  <a:lnTo>
                    <a:pt x="14215" y="20093"/>
                  </a:lnTo>
                  <a:lnTo>
                    <a:pt x="14322" y="20164"/>
                  </a:lnTo>
                  <a:lnTo>
                    <a:pt x="14429" y="20200"/>
                  </a:lnTo>
                  <a:lnTo>
                    <a:pt x="14536" y="20200"/>
                  </a:lnTo>
                  <a:lnTo>
                    <a:pt x="14571" y="20200"/>
                  </a:lnTo>
                  <a:lnTo>
                    <a:pt x="14571" y="20200"/>
                  </a:lnTo>
                  <a:lnTo>
                    <a:pt x="14821" y="20200"/>
                  </a:lnTo>
                  <a:lnTo>
                    <a:pt x="14928" y="20235"/>
                  </a:lnTo>
                  <a:lnTo>
                    <a:pt x="15035" y="20307"/>
                  </a:lnTo>
                  <a:lnTo>
                    <a:pt x="15106" y="20307"/>
                  </a:lnTo>
                  <a:lnTo>
                    <a:pt x="15106" y="20307"/>
                  </a:lnTo>
                  <a:lnTo>
                    <a:pt x="15213" y="20307"/>
                  </a:lnTo>
                  <a:lnTo>
                    <a:pt x="15284" y="20235"/>
                  </a:lnTo>
                  <a:lnTo>
                    <a:pt x="15320" y="20022"/>
                  </a:lnTo>
                  <a:lnTo>
                    <a:pt x="15355" y="19701"/>
                  </a:lnTo>
                  <a:lnTo>
                    <a:pt x="15355" y="19701"/>
                  </a:lnTo>
                  <a:lnTo>
                    <a:pt x="15391" y="19523"/>
                  </a:lnTo>
                  <a:lnTo>
                    <a:pt x="15426" y="19380"/>
                  </a:lnTo>
                  <a:lnTo>
                    <a:pt x="15498" y="19273"/>
                  </a:lnTo>
                  <a:lnTo>
                    <a:pt x="15533" y="19238"/>
                  </a:lnTo>
                  <a:lnTo>
                    <a:pt x="15533" y="19238"/>
                  </a:lnTo>
                  <a:lnTo>
                    <a:pt x="15996" y="19095"/>
                  </a:lnTo>
                  <a:lnTo>
                    <a:pt x="16531" y="18917"/>
                  </a:lnTo>
                  <a:lnTo>
                    <a:pt x="16531" y="18917"/>
                  </a:lnTo>
                  <a:lnTo>
                    <a:pt x="16816" y="18775"/>
                  </a:lnTo>
                  <a:lnTo>
                    <a:pt x="16816" y="18775"/>
                  </a:lnTo>
                  <a:lnTo>
                    <a:pt x="16887" y="18739"/>
                  </a:lnTo>
                  <a:lnTo>
                    <a:pt x="16958" y="18739"/>
                  </a:lnTo>
                  <a:lnTo>
                    <a:pt x="16958" y="18739"/>
                  </a:lnTo>
                  <a:lnTo>
                    <a:pt x="16958" y="18739"/>
                  </a:lnTo>
                  <a:lnTo>
                    <a:pt x="17030" y="18668"/>
                  </a:lnTo>
                  <a:lnTo>
                    <a:pt x="17065" y="18632"/>
                  </a:lnTo>
                  <a:lnTo>
                    <a:pt x="17065" y="18525"/>
                  </a:lnTo>
                  <a:lnTo>
                    <a:pt x="17030" y="18418"/>
                  </a:lnTo>
                  <a:lnTo>
                    <a:pt x="16994" y="18418"/>
                  </a:lnTo>
                  <a:lnTo>
                    <a:pt x="16994" y="18418"/>
                  </a:lnTo>
                  <a:lnTo>
                    <a:pt x="16994" y="18276"/>
                  </a:lnTo>
                  <a:lnTo>
                    <a:pt x="16994" y="18276"/>
                  </a:lnTo>
                  <a:lnTo>
                    <a:pt x="17172" y="18383"/>
                  </a:lnTo>
                  <a:lnTo>
                    <a:pt x="17172" y="18383"/>
                  </a:lnTo>
                  <a:lnTo>
                    <a:pt x="17350" y="18418"/>
                  </a:lnTo>
                  <a:lnTo>
                    <a:pt x="17457" y="18418"/>
                  </a:lnTo>
                  <a:lnTo>
                    <a:pt x="17600" y="18418"/>
                  </a:lnTo>
                  <a:lnTo>
                    <a:pt x="17635" y="18311"/>
                  </a:lnTo>
                  <a:lnTo>
                    <a:pt x="17635" y="18311"/>
                  </a:lnTo>
                  <a:lnTo>
                    <a:pt x="17635" y="18205"/>
                  </a:lnTo>
                  <a:lnTo>
                    <a:pt x="17635" y="18205"/>
                  </a:lnTo>
                  <a:lnTo>
                    <a:pt x="17600" y="18098"/>
                  </a:lnTo>
                  <a:lnTo>
                    <a:pt x="17564" y="18026"/>
                  </a:lnTo>
                  <a:lnTo>
                    <a:pt x="17564" y="18026"/>
                  </a:lnTo>
                  <a:lnTo>
                    <a:pt x="17849" y="18098"/>
                  </a:lnTo>
                  <a:lnTo>
                    <a:pt x="17849" y="18098"/>
                  </a:lnTo>
                  <a:lnTo>
                    <a:pt x="18241" y="18276"/>
                  </a:lnTo>
                  <a:lnTo>
                    <a:pt x="18633" y="18454"/>
                  </a:lnTo>
                  <a:lnTo>
                    <a:pt x="18633" y="18454"/>
                  </a:lnTo>
                  <a:lnTo>
                    <a:pt x="18882" y="18561"/>
                  </a:lnTo>
                  <a:lnTo>
                    <a:pt x="19132" y="18596"/>
                  </a:lnTo>
                  <a:lnTo>
                    <a:pt x="19417" y="18632"/>
                  </a:lnTo>
                  <a:lnTo>
                    <a:pt x="19666" y="18632"/>
                  </a:lnTo>
                  <a:lnTo>
                    <a:pt x="19666" y="18632"/>
                  </a:lnTo>
                  <a:lnTo>
                    <a:pt x="19915" y="18561"/>
                  </a:lnTo>
                  <a:lnTo>
                    <a:pt x="20165" y="18418"/>
                  </a:lnTo>
                  <a:lnTo>
                    <a:pt x="20414" y="18240"/>
                  </a:lnTo>
                  <a:lnTo>
                    <a:pt x="20628" y="18026"/>
                  </a:lnTo>
                  <a:lnTo>
                    <a:pt x="20628" y="18026"/>
                  </a:lnTo>
                  <a:lnTo>
                    <a:pt x="20770" y="17848"/>
                  </a:lnTo>
                  <a:lnTo>
                    <a:pt x="20770" y="17848"/>
                  </a:lnTo>
                  <a:lnTo>
                    <a:pt x="20806" y="18133"/>
                  </a:lnTo>
                  <a:lnTo>
                    <a:pt x="20842" y="18454"/>
                  </a:lnTo>
                  <a:lnTo>
                    <a:pt x="20842" y="18454"/>
                  </a:lnTo>
                  <a:lnTo>
                    <a:pt x="20877" y="18596"/>
                  </a:lnTo>
                  <a:lnTo>
                    <a:pt x="20948" y="18703"/>
                  </a:lnTo>
                  <a:lnTo>
                    <a:pt x="21020" y="18775"/>
                  </a:lnTo>
                  <a:lnTo>
                    <a:pt x="21127" y="18846"/>
                  </a:lnTo>
                  <a:lnTo>
                    <a:pt x="21233" y="18846"/>
                  </a:lnTo>
                  <a:lnTo>
                    <a:pt x="21376" y="18846"/>
                  </a:lnTo>
                  <a:lnTo>
                    <a:pt x="21518" y="18810"/>
                  </a:lnTo>
                  <a:lnTo>
                    <a:pt x="21697" y="18739"/>
                  </a:lnTo>
                  <a:lnTo>
                    <a:pt x="21697" y="18739"/>
                  </a:lnTo>
                  <a:lnTo>
                    <a:pt x="21875" y="18632"/>
                  </a:lnTo>
                  <a:lnTo>
                    <a:pt x="22053" y="18596"/>
                  </a:lnTo>
                  <a:lnTo>
                    <a:pt x="22053" y="18596"/>
                  </a:lnTo>
                  <a:lnTo>
                    <a:pt x="21946" y="18810"/>
                  </a:lnTo>
                  <a:lnTo>
                    <a:pt x="21946" y="18810"/>
                  </a:lnTo>
                  <a:lnTo>
                    <a:pt x="21839" y="18917"/>
                  </a:lnTo>
                  <a:lnTo>
                    <a:pt x="21839" y="18988"/>
                  </a:lnTo>
                  <a:lnTo>
                    <a:pt x="21875" y="19095"/>
                  </a:lnTo>
                  <a:lnTo>
                    <a:pt x="21946" y="19202"/>
                  </a:lnTo>
                  <a:lnTo>
                    <a:pt x="22053" y="19202"/>
                  </a:lnTo>
                  <a:lnTo>
                    <a:pt x="22053" y="19202"/>
                  </a:lnTo>
                  <a:lnTo>
                    <a:pt x="22160" y="19166"/>
                  </a:lnTo>
                  <a:lnTo>
                    <a:pt x="22373" y="19024"/>
                  </a:lnTo>
                  <a:lnTo>
                    <a:pt x="22373" y="19024"/>
                  </a:lnTo>
                  <a:lnTo>
                    <a:pt x="22516" y="18988"/>
                  </a:lnTo>
                  <a:lnTo>
                    <a:pt x="22552" y="18953"/>
                  </a:lnTo>
                  <a:lnTo>
                    <a:pt x="22552" y="18953"/>
                  </a:lnTo>
                  <a:lnTo>
                    <a:pt x="22552" y="18988"/>
                  </a:lnTo>
                  <a:lnTo>
                    <a:pt x="22552" y="18988"/>
                  </a:lnTo>
                  <a:lnTo>
                    <a:pt x="22623" y="19202"/>
                  </a:lnTo>
                  <a:lnTo>
                    <a:pt x="22730" y="19416"/>
                  </a:lnTo>
                  <a:lnTo>
                    <a:pt x="22908" y="19558"/>
                  </a:lnTo>
                  <a:lnTo>
                    <a:pt x="23122" y="19665"/>
                  </a:lnTo>
                  <a:lnTo>
                    <a:pt x="23122" y="19665"/>
                  </a:lnTo>
                  <a:lnTo>
                    <a:pt x="23228" y="19665"/>
                  </a:lnTo>
                  <a:lnTo>
                    <a:pt x="23335" y="19665"/>
                  </a:lnTo>
                  <a:lnTo>
                    <a:pt x="23585" y="19594"/>
                  </a:lnTo>
                  <a:lnTo>
                    <a:pt x="23798" y="19416"/>
                  </a:lnTo>
                  <a:lnTo>
                    <a:pt x="23977" y="19238"/>
                  </a:lnTo>
                  <a:lnTo>
                    <a:pt x="23977" y="19238"/>
                  </a:lnTo>
                  <a:lnTo>
                    <a:pt x="24083" y="19060"/>
                  </a:lnTo>
                  <a:lnTo>
                    <a:pt x="24226" y="18953"/>
                  </a:lnTo>
                  <a:lnTo>
                    <a:pt x="24404" y="18846"/>
                  </a:lnTo>
                  <a:lnTo>
                    <a:pt x="24547" y="18810"/>
                  </a:lnTo>
                  <a:lnTo>
                    <a:pt x="24547" y="18810"/>
                  </a:lnTo>
                  <a:lnTo>
                    <a:pt x="25188" y="18703"/>
                  </a:lnTo>
                  <a:lnTo>
                    <a:pt x="25188" y="18703"/>
                  </a:lnTo>
                  <a:lnTo>
                    <a:pt x="25188" y="18739"/>
                  </a:lnTo>
                  <a:lnTo>
                    <a:pt x="25223" y="18810"/>
                  </a:lnTo>
                  <a:lnTo>
                    <a:pt x="25223" y="18810"/>
                  </a:lnTo>
                  <a:lnTo>
                    <a:pt x="25366" y="19238"/>
                  </a:lnTo>
                  <a:lnTo>
                    <a:pt x="25580" y="19737"/>
                  </a:lnTo>
                  <a:lnTo>
                    <a:pt x="25580" y="19737"/>
                  </a:lnTo>
                  <a:lnTo>
                    <a:pt x="25758" y="20093"/>
                  </a:lnTo>
                  <a:lnTo>
                    <a:pt x="25900" y="20235"/>
                  </a:lnTo>
                  <a:lnTo>
                    <a:pt x="25972" y="20307"/>
                  </a:lnTo>
                  <a:lnTo>
                    <a:pt x="26043" y="20307"/>
                  </a:lnTo>
                  <a:lnTo>
                    <a:pt x="26221" y="20307"/>
                  </a:lnTo>
                  <a:lnTo>
                    <a:pt x="26221" y="20128"/>
                  </a:lnTo>
                  <a:lnTo>
                    <a:pt x="26221" y="20128"/>
                  </a:lnTo>
                  <a:lnTo>
                    <a:pt x="26257" y="19950"/>
                  </a:lnTo>
                  <a:lnTo>
                    <a:pt x="26363" y="19594"/>
                  </a:lnTo>
                  <a:lnTo>
                    <a:pt x="26363" y="19594"/>
                  </a:lnTo>
                  <a:lnTo>
                    <a:pt x="26435" y="19487"/>
                  </a:lnTo>
                  <a:lnTo>
                    <a:pt x="26542" y="19380"/>
                  </a:lnTo>
                  <a:lnTo>
                    <a:pt x="26648" y="19309"/>
                  </a:lnTo>
                  <a:lnTo>
                    <a:pt x="26791" y="19309"/>
                  </a:lnTo>
                  <a:lnTo>
                    <a:pt x="26827" y="19309"/>
                  </a:lnTo>
                  <a:lnTo>
                    <a:pt x="26827" y="19309"/>
                  </a:lnTo>
                  <a:lnTo>
                    <a:pt x="26969" y="19273"/>
                  </a:lnTo>
                  <a:lnTo>
                    <a:pt x="27076" y="19273"/>
                  </a:lnTo>
                  <a:lnTo>
                    <a:pt x="27218" y="19202"/>
                  </a:lnTo>
                  <a:lnTo>
                    <a:pt x="27290" y="19131"/>
                  </a:lnTo>
                  <a:lnTo>
                    <a:pt x="27290" y="19131"/>
                  </a:lnTo>
                  <a:lnTo>
                    <a:pt x="27361" y="19024"/>
                  </a:lnTo>
                  <a:lnTo>
                    <a:pt x="27361" y="18881"/>
                  </a:lnTo>
                  <a:lnTo>
                    <a:pt x="27361" y="18881"/>
                  </a:lnTo>
                  <a:lnTo>
                    <a:pt x="27361" y="18810"/>
                  </a:lnTo>
                  <a:lnTo>
                    <a:pt x="27361" y="18810"/>
                  </a:lnTo>
                  <a:lnTo>
                    <a:pt x="27503" y="18775"/>
                  </a:lnTo>
                  <a:lnTo>
                    <a:pt x="27503" y="18775"/>
                  </a:lnTo>
                  <a:lnTo>
                    <a:pt x="27575" y="18703"/>
                  </a:lnTo>
                  <a:lnTo>
                    <a:pt x="27646" y="18596"/>
                  </a:lnTo>
                  <a:lnTo>
                    <a:pt x="27646" y="18596"/>
                  </a:lnTo>
                  <a:lnTo>
                    <a:pt x="27646" y="18454"/>
                  </a:lnTo>
                  <a:lnTo>
                    <a:pt x="27610" y="18311"/>
                  </a:lnTo>
                  <a:lnTo>
                    <a:pt x="27468" y="18098"/>
                  </a:lnTo>
                  <a:lnTo>
                    <a:pt x="27468" y="18098"/>
                  </a:lnTo>
                  <a:lnTo>
                    <a:pt x="27361" y="17920"/>
                  </a:lnTo>
                  <a:lnTo>
                    <a:pt x="27361" y="17920"/>
                  </a:lnTo>
                  <a:lnTo>
                    <a:pt x="27753" y="17741"/>
                  </a:lnTo>
                  <a:lnTo>
                    <a:pt x="27753" y="17741"/>
                  </a:lnTo>
                  <a:lnTo>
                    <a:pt x="27931" y="17635"/>
                  </a:lnTo>
                  <a:lnTo>
                    <a:pt x="28073" y="17492"/>
                  </a:lnTo>
                  <a:lnTo>
                    <a:pt x="28216" y="17350"/>
                  </a:lnTo>
                  <a:lnTo>
                    <a:pt x="28287" y="17207"/>
                  </a:lnTo>
                  <a:lnTo>
                    <a:pt x="28287" y="17207"/>
                  </a:lnTo>
                  <a:lnTo>
                    <a:pt x="28358" y="17207"/>
                  </a:lnTo>
                  <a:lnTo>
                    <a:pt x="28430" y="17207"/>
                  </a:lnTo>
                  <a:lnTo>
                    <a:pt x="28501" y="17136"/>
                  </a:lnTo>
                  <a:lnTo>
                    <a:pt x="28501" y="17136"/>
                  </a:lnTo>
                  <a:lnTo>
                    <a:pt x="28501" y="17136"/>
                  </a:lnTo>
                  <a:lnTo>
                    <a:pt x="28501" y="17136"/>
                  </a:lnTo>
                  <a:lnTo>
                    <a:pt x="28537" y="17065"/>
                  </a:lnTo>
                  <a:lnTo>
                    <a:pt x="28537" y="16993"/>
                  </a:lnTo>
                  <a:lnTo>
                    <a:pt x="28465" y="16851"/>
                  </a:lnTo>
                  <a:lnTo>
                    <a:pt x="28465" y="16851"/>
                  </a:lnTo>
                  <a:lnTo>
                    <a:pt x="28430" y="16780"/>
                  </a:lnTo>
                  <a:lnTo>
                    <a:pt x="28430" y="16780"/>
                  </a:lnTo>
                  <a:lnTo>
                    <a:pt x="28430" y="16601"/>
                  </a:lnTo>
                  <a:lnTo>
                    <a:pt x="28430" y="16601"/>
                  </a:lnTo>
                  <a:lnTo>
                    <a:pt x="28572" y="16530"/>
                  </a:lnTo>
                  <a:lnTo>
                    <a:pt x="28715" y="16459"/>
                  </a:lnTo>
                  <a:lnTo>
                    <a:pt x="28893" y="16459"/>
                  </a:lnTo>
                  <a:lnTo>
                    <a:pt x="28893" y="16459"/>
                  </a:lnTo>
                  <a:lnTo>
                    <a:pt x="29035" y="16459"/>
                  </a:lnTo>
                  <a:lnTo>
                    <a:pt x="29213" y="16495"/>
                  </a:lnTo>
                  <a:lnTo>
                    <a:pt x="29320" y="16566"/>
                  </a:lnTo>
                  <a:lnTo>
                    <a:pt x="29392" y="16637"/>
                  </a:lnTo>
                  <a:lnTo>
                    <a:pt x="29392" y="16637"/>
                  </a:lnTo>
                  <a:lnTo>
                    <a:pt x="29890" y="17421"/>
                  </a:lnTo>
                  <a:lnTo>
                    <a:pt x="29890" y="17421"/>
                  </a:lnTo>
                  <a:lnTo>
                    <a:pt x="30104" y="17706"/>
                  </a:lnTo>
                  <a:lnTo>
                    <a:pt x="30104" y="17706"/>
                  </a:lnTo>
                  <a:lnTo>
                    <a:pt x="30104" y="17813"/>
                  </a:lnTo>
                  <a:lnTo>
                    <a:pt x="30175" y="17848"/>
                  </a:lnTo>
                  <a:lnTo>
                    <a:pt x="30318" y="18205"/>
                  </a:lnTo>
                  <a:lnTo>
                    <a:pt x="30425" y="17848"/>
                  </a:lnTo>
                  <a:lnTo>
                    <a:pt x="30425" y="17813"/>
                  </a:lnTo>
                  <a:lnTo>
                    <a:pt x="30425" y="17813"/>
                  </a:lnTo>
                  <a:lnTo>
                    <a:pt x="30460" y="17813"/>
                  </a:lnTo>
                  <a:lnTo>
                    <a:pt x="30460" y="17813"/>
                  </a:lnTo>
                  <a:lnTo>
                    <a:pt x="30532" y="17920"/>
                  </a:lnTo>
                  <a:lnTo>
                    <a:pt x="30532" y="17920"/>
                  </a:lnTo>
                  <a:lnTo>
                    <a:pt x="30567" y="18026"/>
                  </a:lnTo>
                  <a:lnTo>
                    <a:pt x="30567" y="18205"/>
                  </a:lnTo>
                  <a:lnTo>
                    <a:pt x="30532" y="18383"/>
                  </a:lnTo>
                  <a:lnTo>
                    <a:pt x="30460" y="18561"/>
                  </a:lnTo>
                  <a:lnTo>
                    <a:pt x="30460" y="18561"/>
                  </a:lnTo>
                  <a:lnTo>
                    <a:pt x="30318" y="18810"/>
                  </a:lnTo>
                  <a:lnTo>
                    <a:pt x="30247" y="19131"/>
                  </a:lnTo>
                  <a:lnTo>
                    <a:pt x="30175" y="19451"/>
                  </a:lnTo>
                  <a:lnTo>
                    <a:pt x="30140" y="19772"/>
                  </a:lnTo>
                  <a:lnTo>
                    <a:pt x="30140" y="19772"/>
                  </a:lnTo>
                  <a:lnTo>
                    <a:pt x="30175" y="19950"/>
                  </a:lnTo>
                  <a:lnTo>
                    <a:pt x="30211" y="20093"/>
                  </a:lnTo>
                  <a:lnTo>
                    <a:pt x="30318" y="20235"/>
                  </a:lnTo>
                  <a:lnTo>
                    <a:pt x="30389" y="20378"/>
                  </a:lnTo>
                  <a:lnTo>
                    <a:pt x="30532" y="20485"/>
                  </a:lnTo>
                  <a:lnTo>
                    <a:pt x="30674" y="20556"/>
                  </a:lnTo>
                  <a:lnTo>
                    <a:pt x="30817" y="20627"/>
                  </a:lnTo>
                  <a:lnTo>
                    <a:pt x="30959" y="20663"/>
                  </a:lnTo>
                  <a:lnTo>
                    <a:pt x="30959" y="20663"/>
                  </a:lnTo>
                  <a:lnTo>
                    <a:pt x="31208" y="20698"/>
                  </a:lnTo>
                  <a:lnTo>
                    <a:pt x="31422" y="20663"/>
                  </a:lnTo>
                  <a:lnTo>
                    <a:pt x="31422" y="20663"/>
                  </a:lnTo>
                  <a:lnTo>
                    <a:pt x="31422" y="20734"/>
                  </a:lnTo>
                  <a:lnTo>
                    <a:pt x="31422" y="20734"/>
                  </a:lnTo>
                  <a:lnTo>
                    <a:pt x="31458" y="20805"/>
                  </a:lnTo>
                  <a:lnTo>
                    <a:pt x="31529" y="20948"/>
                  </a:lnTo>
                  <a:lnTo>
                    <a:pt x="31672" y="21055"/>
                  </a:lnTo>
                  <a:lnTo>
                    <a:pt x="31885" y="21162"/>
                  </a:lnTo>
                  <a:lnTo>
                    <a:pt x="31885" y="21162"/>
                  </a:lnTo>
                  <a:lnTo>
                    <a:pt x="32099" y="21268"/>
                  </a:lnTo>
                  <a:lnTo>
                    <a:pt x="32277" y="21375"/>
                  </a:lnTo>
                  <a:lnTo>
                    <a:pt x="32348" y="21482"/>
                  </a:lnTo>
                  <a:lnTo>
                    <a:pt x="32384" y="21589"/>
                  </a:lnTo>
                  <a:lnTo>
                    <a:pt x="32384" y="21589"/>
                  </a:lnTo>
                  <a:lnTo>
                    <a:pt x="32348" y="21660"/>
                  </a:lnTo>
                  <a:lnTo>
                    <a:pt x="32277" y="21732"/>
                  </a:lnTo>
                  <a:lnTo>
                    <a:pt x="32206" y="21803"/>
                  </a:lnTo>
                  <a:lnTo>
                    <a:pt x="32206" y="21803"/>
                  </a:lnTo>
                  <a:lnTo>
                    <a:pt x="32206" y="21803"/>
                  </a:lnTo>
                  <a:lnTo>
                    <a:pt x="32028" y="21767"/>
                  </a:lnTo>
                  <a:lnTo>
                    <a:pt x="31850" y="21803"/>
                  </a:lnTo>
                  <a:lnTo>
                    <a:pt x="31636" y="21803"/>
                  </a:lnTo>
                  <a:lnTo>
                    <a:pt x="31458" y="21874"/>
                  </a:lnTo>
                  <a:lnTo>
                    <a:pt x="31458" y="21874"/>
                  </a:lnTo>
                  <a:lnTo>
                    <a:pt x="31422" y="21874"/>
                  </a:lnTo>
                  <a:lnTo>
                    <a:pt x="31422" y="21874"/>
                  </a:lnTo>
                  <a:lnTo>
                    <a:pt x="31458" y="21803"/>
                  </a:lnTo>
                  <a:lnTo>
                    <a:pt x="31458" y="21803"/>
                  </a:lnTo>
                  <a:lnTo>
                    <a:pt x="31529" y="21732"/>
                  </a:lnTo>
                  <a:lnTo>
                    <a:pt x="31600" y="21696"/>
                  </a:lnTo>
                  <a:lnTo>
                    <a:pt x="31600" y="21625"/>
                  </a:lnTo>
                  <a:lnTo>
                    <a:pt x="31600" y="21553"/>
                  </a:lnTo>
                  <a:lnTo>
                    <a:pt x="31529" y="21233"/>
                  </a:lnTo>
                  <a:lnTo>
                    <a:pt x="31529" y="21233"/>
                  </a:lnTo>
                  <a:lnTo>
                    <a:pt x="31529" y="21162"/>
                  </a:lnTo>
                  <a:lnTo>
                    <a:pt x="31458" y="21090"/>
                  </a:lnTo>
                  <a:lnTo>
                    <a:pt x="31351" y="21019"/>
                  </a:lnTo>
                  <a:lnTo>
                    <a:pt x="31173" y="20983"/>
                  </a:lnTo>
                  <a:lnTo>
                    <a:pt x="31173" y="20983"/>
                  </a:lnTo>
                  <a:lnTo>
                    <a:pt x="30923" y="21019"/>
                  </a:lnTo>
                  <a:lnTo>
                    <a:pt x="30638" y="21126"/>
                  </a:lnTo>
                  <a:lnTo>
                    <a:pt x="30638" y="21126"/>
                  </a:lnTo>
                  <a:lnTo>
                    <a:pt x="30460" y="21268"/>
                  </a:lnTo>
                  <a:lnTo>
                    <a:pt x="30389" y="21375"/>
                  </a:lnTo>
                  <a:lnTo>
                    <a:pt x="30353" y="21482"/>
                  </a:lnTo>
                  <a:lnTo>
                    <a:pt x="30318" y="21589"/>
                  </a:lnTo>
                  <a:lnTo>
                    <a:pt x="30318" y="21589"/>
                  </a:lnTo>
                  <a:lnTo>
                    <a:pt x="30353" y="21732"/>
                  </a:lnTo>
                  <a:lnTo>
                    <a:pt x="30460" y="21874"/>
                  </a:lnTo>
                  <a:lnTo>
                    <a:pt x="30603" y="21981"/>
                  </a:lnTo>
                  <a:lnTo>
                    <a:pt x="30817" y="22088"/>
                  </a:lnTo>
                  <a:lnTo>
                    <a:pt x="30817" y="22088"/>
                  </a:lnTo>
                  <a:lnTo>
                    <a:pt x="30923" y="22123"/>
                  </a:lnTo>
                  <a:lnTo>
                    <a:pt x="30995" y="22195"/>
                  </a:lnTo>
                  <a:lnTo>
                    <a:pt x="31030" y="22266"/>
                  </a:lnTo>
                  <a:lnTo>
                    <a:pt x="31066" y="22302"/>
                  </a:lnTo>
                  <a:lnTo>
                    <a:pt x="31066" y="22302"/>
                  </a:lnTo>
                  <a:lnTo>
                    <a:pt x="31030" y="22373"/>
                  </a:lnTo>
                  <a:lnTo>
                    <a:pt x="30923" y="22480"/>
                  </a:lnTo>
                  <a:lnTo>
                    <a:pt x="30923" y="22480"/>
                  </a:lnTo>
                  <a:lnTo>
                    <a:pt x="30710" y="22658"/>
                  </a:lnTo>
                  <a:lnTo>
                    <a:pt x="30603" y="22800"/>
                  </a:lnTo>
                  <a:lnTo>
                    <a:pt x="30567" y="22907"/>
                  </a:lnTo>
                  <a:lnTo>
                    <a:pt x="30567" y="23014"/>
                  </a:lnTo>
                  <a:lnTo>
                    <a:pt x="30567" y="23014"/>
                  </a:lnTo>
                  <a:lnTo>
                    <a:pt x="30603" y="23085"/>
                  </a:lnTo>
                  <a:lnTo>
                    <a:pt x="30638" y="23192"/>
                  </a:lnTo>
                  <a:lnTo>
                    <a:pt x="30781" y="23263"/>
                  </a:lnTo>
                  <a:lnTo>
                    <a:pt x="30959" y="23335"/>
                  </a:lnTo>
                  <a:lnTo>
                    <a:pt x="30959" y="23335"/>
                  </a:lnTo>
                  <a:lnTo>
                    <a:pt x="31387" y="23442"/>
                  </a:lnTo>
                  <a:lnTo>
                    <a:pt x="31707" y="23477"/>
                  </a:lnTo>
                  <a:lnTo>
                    <a:pt x="31707" y="23477"/>
                  </a:lnTo>
                  <a:lnTo>
                    <a:pt x="31778" y="23655"/>
                  </a:lnTo>
                  <a:lnTo>
                    <a:pt x="31885" y="23976"/>
                  </a:lnTo>
                  <a:lnTo>
                    <a:pt x="31885" y="23976"/>
                  </a:lnTo>
                  <a:lnTo>
                    <a:pt x="31885" y="24047"/>
                  </a:lnTo>
                  <a:lnTo>
                    <a:pt x="31885" y="24047"/>
                  </a:lnTo>
                  <a:lnTo>
                    <a:pt x="31885" y="24083"/>
                  </a:lnTo>
                  <a:lnTo>
                    <a:pt x="31885" y="24083"/>
                  </a:lnTo>
                  <a:lnTo>
                    <a:pt x="31814" y="24154"/>
                  </a:lnTo>
                  <a:lnTo>
                    <a:pt x="31814" y="24190"/>
                  </a:lnTo>
                  <a:lnTo>
                    <a:pt x="31814" y="24190"/>
                  </a:lnTo>
                  <a:lnTo>
                    <a:pt x="31814" y="24297"/>
                  </a:lnTo>
                  <a:lnTo>
                    <a:pt x="31850" y="24368"/>
                  </a:lnTo>
                  <a:lnTo>
                    <a:pt x="31992" y="24475"/>
                  </a:lnTo>
                  <a:lnTo>
                    <a:pt x="31992" y="24475"/>
                  </a:lnTo>
                  <a:lnTo>
                    <a:pt x="32063" y="24546"/>
                  </a:lnTo>
                  <a:lnTo>
                    <a:pt x="32099" y="24582"/>
                  </a:lnTo>
                  <a:lnTo>
                    <a:pt x="32170" y="24582"/>
                  </a:lnTo>
                  <a:lnTo>
                    <a:pt x="32206" y="24582"/>
                  </a:lnTo>
                  <a:lnTo>
                    <a:pt x="32206" y="24582"/>
                  </a:lnTo>
                  <a:lnTo>
                    <a:pt x="32384" y="24760"/>
                  </a:lnTo>
                  <a:lnTo>
                    <a:pt x="32527" y="24973"/>
                  </a:lnTo>
                  <a:lnTo>
                    <a:pt x="32527" y="24973"/>
                  </a:lnTo>
                  <a:lnTo>
                    <a:pt x="32633" y="25187"/>
                  </a:lnTo>
                  <a:lnTo>
                    <a:pt x="32812" y="25365"/>
                  </a:lnTo>
                  <a:lnTo>
                    <a:pt x="33025" y="25508"/>
                  </a:lnTo>
                  <a:lnTo>
                    <a:pt x="33203" y="25579"/>
                  </a:lnTo>
                  <a:lnTo>
                    <a:pt x="33203" y="25579"/>
                  </a:lnTo>
                  <a:lnTo>
                    <a:pt x="33453" y="25686"/>
                  </a:lnTo>
                  <a:lnTo>
                    <a:pt x="33453" y="25722"/>
                  </a:lnTo>
                  <a:lnTo>
                    <a:pt x="33631" y="25828"/>
                  </a:lnTo>
                  <a:lnTo>
                    <a:pt x="33667" y="25828"/>
                  </a:lnTo>
                  <a:lnTo>
                    <a:pt x="33667" y="25828"/>
                  </a:lnTo>
                  <a:lnTo>
                    <a:pt x="33845" y="25793"/>
                  </a:lnTo>
                  <a:lnTo>
                    <a:pt x="34023" y="25722"/>
                  </a:lnTo>
                  <a:lnTo>
                    <a:pt x="34023" y="25722"/>
                  </a:lnTo>
                  <a:lnTo>
                    <a:pt x="34237" y="25543"/>
                  </a:lnTo>
                  <a:lnTo>
                    <a:pt x="34237" y="25543"/>
                  </a:lnTo>
                  <a:lnTo>
                    <a:pt x="34272" y="25615"/>
                  </a:lnTo>
                  <a:lnTo>
                    <a:pt x="34272" y="25615"/>
                  </a:lnTo>
                  <a:lnTo>
                    <a:pt x="34308" y="25757"/>
                  </a:lnTo>
                  <a:lnTo>
                    <a:pt x="34415" y="25864"/>
                  </a:lnTo>
                  <a:lnTo>
                    <a:pt x="34486" y="25971"/>
                  </a:lnTo>
                  <a:lnTo>
                    <a:pt x="34593" y="26042"/>
                  </a:lnTo>
                  <a:lnTo>
                    <a:pt x="34700" y="26078"/>
                  </a:lnTo>
                  <a:lnTo>
                    <a:pt x="34807" y="26113"/>
                  </a:lnTo>
                  <a:lnTo>
                    <a:pt x="34913" y="26113"/>
                  </a:lnTo>
                  <a:lnTo>
                    <a:pt x="35020" y="26042"/>
                  </a:lnTo>
                  <a:lnTo>
                    <a:pt x="35020" y="26042"/>
                  </a:lnTo>
                  <a:lnTo>
                    <a:pt x="35163" y="25971"/>
                  </a:lnTo>
                  <a:lnTo>
                    <a:pt x="35270" y="25864"/>
                  </a:lnTo>
                  <a:lnTo>
                    <a:pt x="35270" y="25864"/>
                  </a:lnTo>
                  <a:lnTo>
                    <a:pt x="35590" y="25828"/>
                  </a:lnTo>
                  <a:lnTo>
                    <a:pt x="35590" y="25828"/>
                  </a:lnTo>
                  <a:lnTo>
                    <a:pt x="35769" y="25828"/>
                  </a:lnTo>
                  <a:lnTo>
                    <a:pt x="35769" y="25828"/>
                  </a:lnTo>
                  <a:lnTo>
                    <a:pt x="36089" y="25864"/>
                  </a:lnTo>
                  <a:lnTo>
                    <a:pt x="36232" y="25900"/>
                  </a:lnTo>
                  <a:lnTo>
                    <a:pt x="36232" y="25900"/>
                  </a:lnTo>
                  <a:lnTo>
                    <a:pt x="36374" y="25971"/>
                  </a:lnTo>
                  <a:lnTo>
                    <a:pt x="36517" y="26078"/>
                  </a:lnTo>
                  <a:lnTo>
                    <a:pt x="36873" y="26220"/>
                  </a:lnTo>
                  <a:lnTo>
                    <a:pt x="36873" y="26220"/>
                  </a:lnTo>
                  <a:lnTo>
                    <a:pt x="37087" y="26256"/>
                  </a:lnTo>
                  <a:lnTo>
                    <a:pt x="37300" y="26256"/>
                  </a:lnTo>
                  <a:lnTo>
                    <a:pt x="37300" y="26256"/>
                  </a:lnTo>
                  <a:lnTo>
                    <a:pt x="37621" y="26256"/>
                  </a:lnTo>
                  <a:lnTo>
                    <a:pt x="37906" y="26185"/>
                  </a:lnTo>
                  <a:lnTo>
                    <a:pt x="37906" y="26185"/>
                  </a:lnTo>
                  <a:lnTo>
                    <a:pt x="38155" y="26113"/>
                  </a:lnTo>
                  <a:lnTo>
                    <a:pt x="38155" y="26113"/>
                  </a:lnTo>
                  <a:lnTo>
                    <a:pt x="38619" y="26292"/>
                  </a:lnTo>
                  <a:lnTo>
                    <a:pt x="38619" y="26292"/>
                  </a:lnTo>
                  <a:lnTo>
                    <a:pt x="38939" y="26363"/>
                  </a:lnTo>
                  <a:lnTo>
                    <a:pt x="39224" y="26398"/>
                  </a:lnTo>
                  <a:lnTo>
                    <a:pt x="39224" y="26398"/>
                  </a:lnTo>
                  <a:lnTo>
                    <a:pt x="39438" y="26363"/>
                  </a:lnTo>
                  <a:lnTo>
                    <a:pt x="39509" y="26434"/>
                  </a:lnTo>
                  <a:lnTo>
                    <a:pt x="39687" y="26434"/>
                  </a:lnTo>
                  <a:lnTo>
                    <a:pt x="39759" y="26398"/>
                  </a:lnTo>
                  <a:lnTo>
                    <a:pt x="39759" y="26398"/>
                  </a:lnTo>
                  <a:lnTo>
                    <a:pt x="39759" y="26327"/>
                  </a:lnTo>
                  <a:lnTo>
                    <a:pt x="39794" y="26256"/>
                  </a:lnTo>
                  <a:lnTo>
                    <a:pt x="39830" y="26042"/>
                  </a:lnTo>
                  <a:lnTo>
                    <a:pt x="39794" y="25722"/>
                  </a:lnTo>
                  <a:lnTo>
                    <a:pt x="39794" y="25722"/>
                  </a:lnTo>
                  <a:lnTo>
                    <a:pt x="39794" y="25508"/>
                  </a:lnTo>
                  <a:lnTo>
                    <a:pt x="39830" y="25330"/>
                  </a:lnTo>
                  <a:lnTo>
                    <a:pt x="39865" y="25187"/>
                  </a:lnTo>
                  <a:lnTo>
                    <a:pt x="39901" y="25116"/>
                  </a:lnTo>
                  <a:lnTo>
                    <a:pt x="39901" y="25116"/>
                  </a:lnTo>
                  <a:lnTo>
                    <a:pt x="40542" y="24795"/>
                  </a:lnTo>
                  <a:lnTo>
                    <a:pt x="40542" y="24795"/>
                  </a:lnTo>
                  <a:lnTo>
                    <a:pt x="40899" y="24617"/>
                  </a:lnTo>
                  <a:lnTo>
                    <a:pt x="41255" y="24510"/>
                  </a:lnTo>
                  <a:lnTo>
                    <a:pt x="41255" y="24510"/>
                  </a:lnTo>
                  <a:lnTo>
                    <a:pt x="41362" y="24475"/>
                  </a:lnTo>
                  <a:lnTo>
                    <a:pt x="41469" y="24403"/>
                  </a:lnTo>
                  <a:lnTo>
                    <a:pt x="41540" y="24332"/>
                  </a:lnTo>
                  <a:lnTo>
                    <a:pt x="41611" y="24225"/>
                  </a:lnTo>
                  <a:lnTo>
                    <a:pt x="41682" y="23976"/>
                  </a:lnTo>
                  <a:lnTo>
                    <a:pt x="41682" y="23833"/>
                  </a:lnTo>
                  <a:lnTo>
                    <a:pt x="41647" y="23691"/>
                  </a:lnTo>
                  <a:lnTo>
                    <a:pt x="41647" y="23691"/>
                  </a:lnTo>
                  <a:lnTo>
                    <a:pt x="41647" y="23513"/>
                  </a:lnTo>
                  <a:lnTo>
                    <a:pt x="41718" y="23299"/>
                  </a:lnTo>
                  <a:lnTo>
                    <a:pt x="41825" y="23121"/>
                  </a:lnTo>
                  <a:lnTo>
                    <a:pt x="41932" y="22978"/>
                  </a:lnTo>
                  <a:lnTo>
                    <a:pt x="41932" y="22978"/>
                  </a:lnTo>
                  <a:lnTo>
                    <a:pt x="42039" y="22872"/>
                  </a:lnTo>
                  <a:lnTo>
                    <a:pt x="42110" y="22729"/>
                  </a:lnTo>
                  <a:lnTo>
                    <a:pt x="42181" y="22587"/>
                  </a:lnTo>
                  <a:lnTo>
                    <a:pt x="42181" y="22480"/>
                  </a:lnTo>
                  <a:lnTo>
                    <a:pt x="42181" y="22480"/>
                  </a:lnTo>
                  <a:lnTo>
                    <a:pt x="42181" y="22337"/>
                  </a:lnTo>
                  <a:lnTo>
                    <a:pt x="42145" y="22230"/>
                  </a:lnTo>
                  <a:lnTo>
                    <a:pt x="42074" y="22123"/>
                  </a:lnTo>
                  <a:lnTo>
                    <a:pt x="41967" y="22052"/>
                  </a:lnTo>
                  <a:lnTo>
                    <a:pt x="41967" y="22052"/>
                  </a:lnTo>
                  <a:lnTo>
                    <a:pt x="42181" y="22088"/>
                  </a:lnTo>
                  <a:lnTo>
                    <a:pt x="42359" y="22159"/>
                  </a:lnTo>
                  <a:lnTo>
                    <a:pt x="42359" y="22159"/>
                  </a:lnTo>
                  <a:lnTo>
                    <a:pt x="42502" y="22195"/>
                  </a:lnTo>
                  <a:lnTo>
                    <a:pt x="42573" y="22195"/>
                  </a:lnTo>
                  <a:lnTo>
                    <a:pt x="42680" y="22159"/>
                  </a:lnTo>
                  <a:lnTo>
                    <a:pt x="42751" y="22088"/>
                  </a:lnTo>
                  <a:lnTo>
                    <a:pt x="42751" y="22088"/>
                  </a:lnTo>
                  <a:lnTo>
                    <a:pt x="42787" y="21981"/>
                  </a:lnTo>
                  <a:lnTo>
                    <a:pt x="42787" y="21874"/>
                  </a:lnTo>
                  <a:lnTo>
                    <a:pt x="42751" y="21732"/>
                  </a:lnTo>
                  <a:lnTo>
                    <a:pt x="42680" y="21553"/>
                  </a:lnTo>
                  <a:lnTo>
                    <a:pt x="42680" y="21553"/>
                  </a:lnTo>
                  <a:lnTo>
                    <a:pt x="42609" y="21375"/>
                  </a:lnTo>
                  <a:lnTo>
                    <a:pt x="42609" y="21162"/>
                  </a:lnTo>
                  <a:lnTo>
                    <a:pt x="42609" y="21019"/>
                  </a:lnTo>
                  <a:lnTo>
                    <a:pt x="42680" y="20912"/>
                  </a:lnTo>
                  <a:lnTo>
                    <a:pt x="42680" y="20912"/>
                  </a:lnTo>
                  <a:lnTo>
                    <a:pt x="42751" y="20805"/>
                  </a:lnTo>
                  <a:lnTo>
                    <a:pt x="42787" y="20734"/>
                  </a:lnTo>
                  <a:lnTo>
                    <a:pt x="42787" y="20627"/>
                  </a:lnTo>
                  <a:lnTo>
                    <a:pt x="42787" y="20520"/>
                  </a:lnTo>
                  <a:lnTo>
                    <a:pt x="42787" y="20520"/>
                  </a:lnTo>
                  <a:lnTo>
                    <a:pt x="42715" y="20413"/>
                  </a:lnTo>
                  <a:lnTo>
                    <a:pt x="42644" y="20342"/>
                  </a:lnTo>
                  <a:lnTo>
                    <a:pt x="42537" y="20271"/>
                  </a:lnTo>
                  <a:lnTo>
                    <a:pt x="42395" y="20235"/>
                  </a:lnTo>
                  <a:lnTo>
                    <a:pt x="42395" y="20235"/>
                  </a:lnTo>
                  <a:lnTo>
                    <a:pt x="42288" y="20200"/>
                  </a:lnTo>
                  <a:lnTo>
                    <a:pt x="42217" y="20128"/>
                  </a:lnTo>
                  <a:lnTo>
                    <a:pt x="42217" y="20128"/>
                  </a:lnTo>
                  <a:lnTo>
                    <a:pt x="42181" y="20057"/>
                  </a:lnTo>
                  <a:lnTo>
                    <a:pt x="42181" y="19986"/>
                  </a:lnTo>
                  <a:lnTo>
                    <a:pt x="42181" y="19986"/>
                  </a:lnTo>
                  <a:lnTo>
                    <a:pt x="42217" y="19772"/>
                  </a:lnTo>
                  <a:lnTo>
                    <a:pt x="42181" y="19558"/>
                  </a:lnTo>
                  <a:lnTo>
                    <a:pt x="42145" y="19309"/>
                  </a:lnTo>
                  <a:lnTo>
                    <a:pt x="42074" y="19095"/>
                  </a:lnTo>
                  <a:lnTo>
                    <a:pt x="42074" y="19095"/>
                  </a:lnTo>
                  <a:lnTo>
                    <a:pt x="42039" y="18953"/>
                  </a:lnTo>
                  <a:lnTo>
                    <a:pt x="42003" y="18775"/>
                  </a:lnTo>
                  <a:lnTo>
                    <a:pt x="42039" y="18632"/>
                  </a:lnTo>
                  <a:lnTo>
                    <a:pt x="42074" y="18490"/>
                  </a:lnTo>
                  <a:lnTo>
                    <a:pt x="42074" y="18490"/>
                  </a:lnTo>
                  <a:lnTo>
                    <a:pt x="42145" y="18276"/>
                  </a:lnTo>
                  <a:lnTo>
                    <a:pt x="42145" y="18062"/>
                  </a:lnTo>
                  <a:lnTo>
                    <a:pt x="42110" y="17813"/>
                  </a:lnTo>
                  <a:lnTo>
                    <a:pt x="42003" y="17599"/>
                  </a:lnTo>
                  <a:lnTo>
                    <a:pt x="42003" y="17599"/>
                  </a:lnTo>
                  <a:lnTo>
                    <a:pt x="41967" y="17528"/>
                  </a:lnTo>
                  <a:lnTo>
                    <a:pt x="41967" y="17528"/>
                  </a:lnTo>
                  <a:lnTo>
                    <a:pt x="42110" y="17528"/>
                  </a:lnTo>
                  <a:lnTo>
                    <a:pt x="42110" y="17528"/>
                  </a:lnTo>
                  <a:lnTo>
                    <a:pt x="42252" y="17528"/>
                  </a:lnTo>
                  <a:lnTo>
                    <a:pt x="42395" y="17492"/>
                  </a:lnTo>
                  <a:lnTo>
                    <a:pt x="42644" y="17385"/>
                  </a:lnTo>
                  <a:lnTo>
                    <a:pt x="42894" y="17171"/>
                  </a:lnTo>
                  <a:lnTo>
                    <a:pt x="43000" y="17065"/>
                  </a:lnTo>
                  <a:lnTo>
                    <a:pt x="43107" y="16922"/>
                  </a:lnTo>
                  <a:lnTo>
                    <a:pt x="43107" y="16922"/>
                  </a:lnTo>
                  <a:lnTo>
                    <a:pt x="43143" y="16815"/>
                  </a:lnTo>
                  <a:lnTo>
                    <a:pt x="43179" y="16708"/>
                  </a:lnTo>
                  <a:lnTo>
                    <a:pt x="43179" y="16601"/>
                  </a:lnTo>
                  <a:lnTo>
                    <a:pt x="43143" y="16495"/>
                  </a:lnTo>
                  <a:lnTo>
                    <a:pt x="43143" y="16495"/>
                  </a:lnTo>
                  <a:lnTo>
                    <a:pt x="43072" y="16423"/>
                  </a:lnTo>
                  <a:lnTo>
                    <a:pt x="42965" y="16388"/>
                  </a:lnTo>
                  <a:lnTo>
                    <a:pt x="42858" y="16352"/>
                  </a:lnTo>
                  <a:lnTo>
                    <a:pt x="42858" y="16352"/>
                  </a:lnTo>
                  <a:lnTo>
                    <a:pt x="42680" y="16388"/>
                  </a:lnTo>
                  <a:lnTo>
                    <a:pt x="42466" y="16495"/>
                  </a:lnTo>
                  <a:lnTo>
                    <a:pt x="42466" y="16495"/>
                  </a:lnTo>
                  <a:lnTo>
                    <a:pt x="42217" y="16566"/>
                  </a:lnTo>
                  <a:lnTo>
                    <a:pt x="42003" y="16601"/>
                  </a:lnTo>
                  <a:lnTo>
                    <a:pt x="42003" y="16601"/>
                  </a:lnTo>
                  <a:lnTo>
                    <a:pt x="41896" y="16601"/>
                  </a:lnTo>
                  <a:lnTo>
                    <a:pt x="41860" y="16566"/>
                  </a:lnTo>
                  <a:lnTo>
                    <a:pt x="41860" y="16566"/>
                  </a:lnTo>
                  <a:lnTo>
                    <a:pt x="41825" y="16281"/>
                  </a:lnTo>
                  <a:lnTo>
                    <a:pt x="41860" y="16103"/>
                  </a:lnTo>
                  <a:lnTo>
                    <a:pt x="41860" y="16103"/>
                  </a:lnTo>
                  <a:lnTo>
                    <a:pt x="42074" y="15461"/>
                  </a:lnTo>
                  <a:lnTo>
                    <a:pt x="42074" y="15461"/>
                  </a:lnTo>
                  <a:lnTo>
                    <a:pt x="42181" y="15283"/>
                  </a:lnTo>
                  <a:lnTo>
                    <a:pt x="42359" y="15070"/>
                  </a:lnTo>
                  <a:lnTo>
                    <a:pt x="42573" y="14820"/>
                  </a:lnTo>
                  <a:lnTo>
                    <a:pt x="42858" y="14606"/>
                  </a:lnTo>
                  <a:lnTo>
                    <a:pt x="42858" y="14606"/>
                  </a:lnTo>
                  <a:lnTo>
                    <a:pt x="43036" y="14428"/>
                  </a:lnTo>
                  <a:lnTo>
                    <a:pt x="43143" y="14250"/>
                  </a:lnTo>
                  <a:lnTo>
                    <a:pt x="43179" y="14108"/>
                  </a:lnTo>
                  <a:lnTo>
                    <a:pt x="43143" y="14001"/>
                  </a:lnTo>
                  <a:lnTo>
                    <a:pt x="43143" y="14001"/>
                  </a:lnTo>
                  <a:lnTo>
                    <a:pt x="43107" y="13894"/>
                  </a:lnTo>
                  <a:lnTo>
                    <a:pt x="43036" y="13787"/>
                  </a:lnTo>
                  <a:lnTo>
                    <a:pt x="42929" y="13716"/>
                  </a:lnTo>
                  <a:lnTo>
                    <a:pt x="42715" y="13645"/>
                  </a:lnTo>
                  <a:lnTo>
                    <a:pt x="42715" y="13645"/>
                  </a:lnTo>
                  <a:lnTo>
                    <a:pt x="42502" y="13609"/>
                  </a:lnTo>
                  <a:lnTo>
                    <a:pt x="42324" y="13645"/>
                  </a:lnTo>
                  <a:lnTo>
                    <a:pt x="42181" y="13645"/>
                  </a:lnTo>
                  <a:lnTo>
                    <a:pt x="42039" y="13716"/>
                  </a:lnTo>
                  <a:lnTo>
                    <a:pt x="41932" y="13787"/>
                  </a:lnTo>
                  <a:lnTo>
                    <a:pt x="41825" y="13894"/>
                  </a:lnTo>
                  <a:lnTo>
                    <a:pt x="41789" y="14001"/>
                  </a:lnTo>
                  <a:lnTo>
                    <a:pt x="41754" y="14143"/>
                  </a:lnTo>
                  <a:lnTo>
                    <a:pt x="41754" y="14143"/>
                  </a:lnTo>
                  <a:lnTo>
                    <a:pt x="41754" y="14179"/>
                  </a:lnTo>
                  <a:lnTo>
                    <a:pt x="41754" y="14179"/>
                  </a:lnTo>
                  <a:lnTo>
                    <a:pt x="41682" y="14179"/>
                  </a:lnTo>
                  <a:lnTo>
                    <a:pt x="41611" y="14179"/>
                  </a:lnTo>
                  <a:lnTo>
                    <a:pt x="41611" y="14179"/>
                  </a:lnTo>
                  <a:lnTo>
                    <a:pt x="41575" y="14072"/>
                  </a:lnTo>
                  <a:lnTo>
                    <a:pt x="41575" y="14072"/>
                  </a:lnTo>
                  <a:lnTo>
                    <a:pt x="41504" y="13858"/>
                  </a:lnTo>
                  <a:lnTo>
                    <a:pt x="41433" y="13787"/>
                  </a:lnTo>
                  <a:lnTo>
                    <a:pt x="41326" y="13751"/>
                  </a:lnTo>
                  <a:lnTo>
                    <a:pt x="41255" y="13787"/>
                  </a:lnTo>
                  <a:lnTo>
                    <a:pt x="41219" y="13823"/>
                  </a:lnTo>
                  <a:lnTo>
                    <a:pt x="41219" y="13823"/>
                  </a:lnTo>
                  <a:lnTo>
                    <a:pt x="41148" y="13894"/>
                  </a:lnTo>
                  <a:lnTo>
                    <a:pt x="41148" y="14001"/>
                  </a:lnTo>
                  <a:lnTo>
                    <a:pt x="41148" y="14001"/>
                  </a:lnTo>
                  <a:lnTo>
                    <a:pt x="41005" y="13965"/>
                  </a:lnTo>
                  <a:lnTo>
                    <a:pt x="40899" y="13965"/>
                  </a:lnTo>
                  <a:lnTo>
                    <a:pt x="40756" y="14001"/>
                  </a:lnTo>
                  <a:lnTo>
                    <a:pt x="40649" y="14072"/>
                  </a:lnTo>
                  <a:lnTo>
                    <a:pt x="40649" y="14072"/>
                  </a:lnTo>
                  <a:lnTo>
                    <a:pt x="40578" y="14108"/>
                  </a:lnTo>
                  <a:lnTo>
                    <a:pt x="40578" y="14108"/>
                  </a:lnTo>
                  <a:lnTo>
                    <a:pt x="40578" y="14108"/>
                  </a:lnTo>
                  <a:lnTo>
                    <a:pt x="40578" y="14108"/>
                  </a:lnTo>
                  <a:lnTo>
                    <a:pt x="40578" y="14072"/>
                  </a:lnTo>
                  <a:lnTo>
                    <a:pt x="40578" y="14072"/>
                  </a:lnTo>
                  <a:lnTo>
                    <a:pt x="40578" y="13894"/>
                  </a:lnTo>
                  <a:lnTo>
                    <a:pt x="40542" y="13716"/>
                  </a:lnTo>
                  <a:lnTo>
                    <a:pt x="40435" y="12968"/>
                  </a:lnTo>
                  <a:lnTo>
                    <a:pt x="40364" y="13395"/>
                  </a:lnTo>
                  <a:lnTo>
                    <a:pt x="40364" y="13395"/>
                  </a:lnTo>
                  <a:lnTo>
                    <a:pt x="40257" y="13324"/>
                  </a:lnTo>
                  <a:lnTo>
                    <a:pt x="40257" y="13324"/>
                  </a:lnTo>
                  <a:lnTo>
                    <a:pt x="40150" y="13146"/>
                  </a:lnTo>
                  <a:lnTo>
                    <a:pt x="40115" y="12932"/>
                  </a:lnTo>
                  <a:lnTo>
                    <a:pt x="40115" y="12932"/>
                  </a:lnTo>
                  <a:lnTo>
                    <a:pt x="40115" y="12825"/>
                  </a:lnTo>
                  <a:lnTo>
                    <a:pt x="40150" y="12754"/>
                  </a:lnTo>
                  <a:lnTo>
                    <a:pt x="40293" y="12576"/>
                  </a:lnTo>
                  <a:lnTo>
                    <a:pt x="40293" y="12576"/>
                  </a:lnTo>
                  <a:lnTo>
                    <a:pt x="40435" y="12433"/>
                  </a:lnTo>
                  <a:lnTo>
                    <a:pt x="40542" y="12255"/>
                  </a:lnTo>
                  <a:lnTo>
                    <a:pt x="40578" y="12113"/>
                  </a:lnTo>
                  <a:lnTo>
                    <a:pt x="40578" y="11970"/>
                  </a:lnTo>
                  <a:lnTo>
                    <a:pt x="40578" y="11970"/>
                  </a:lnTo>
                  <a:lnTo>
                    <a:pt x="40542" y="11935"/>
                  </a:lnTo>
                  <a:lnTo>
                    <a:pt x="40471" y="11863"/>
                  </a:lnTo>
                  <a:lnTo>
                    <a:pt x="40364" y="11792"/>
                  </a:lnTo>
                  <a:lnTo>
                    <a:pt x="40222" y="11756"/>
                  </a:lnTo>
                  <a:lnTo>
                    <a:pt x="40222" y="11756"/>
                  </a:lnTo>
                  <a:lnTo>
                    <a:pt x="40079" y="11756"/>
                  </a:lnTo>
                  <a:lnTo>
                    <a:pt x="40079" y="11756"/>
                  </a:lnTo>
                  <a:lnTo>
                    <a:pt x="40115" y="11650"/>
                  </a:lnTo>
                  <a:lnTo>
                    <a:pt x="40079" y="11578"/>
                  </a:lnTo>
                  <a:lnTo>
                    <a:pt x="40044" y="11471"/>
                  </a:lnTo>
                  <a:lnTo>
                    <a:pt x="39901" y="11471"/>
                  </a:lnTo>
                  <a:lnTo>
                    <a:pt x="39901" y="11471"/>
                  </a:lnTo>
                  <a:lnTo>
                    <a:pt x="39794" y="11507"/>
                  </a:lnTo>
                  <a:lnTo>
                    <a:pt x="39367" y="11685"/>
                  </a:lnTo>
                  <a:lnTo>
                    <a:pt x="39367" y="11685"/>
                  </a:lnTo>
                  <a:lnTo>
                    <a:pt x="39153" y="11756"/>
                  </a:lnTo>
                  <a:lnTo>
                    <a:pt x="38975" y="11792"/>
                  </a:lnTo>
                  <a:lnTo>
                    <a:pt x="38975" y="11792"/>
                  </a:lnTo>
                  <a:lnTo>
                    <a:pt x="38904" y="11792"/>
                  </a:lnTo>
                  <a:lnTo>
                    <a:pt x="38904" y="11792"/>
                  </a:lnTo>
                  <a:lnTo>
                    <a:pt x="38904" y="11436"/>
                  </a:lnTo>
                  <a:lnTo>
                    <a:pt x="38832" y="11151"/>
                  </a:lnTo>
                  <a:lnTo>
                    <a:pt x="38832" y="11151"/>
                  </a:lnTo>
                  <a:lnTo>
                    <a:pt x="38832" y="11044"/>
                  </a:lnTo>
                  <a:lnTo>
                    <a:pt x="38832" y="11044"/>
                  </a:lnTo>
                  <a:lnTo>
                    <a:pt x="38868" y="10937"/>
                  </a:lnTo>
                  <a:lnTo>
                    <a:pt x="38832" y="10866"/>
                  </a:lnTo>
                  <a:lnTo>
                    <a:pt x="38797" y="10795"/>
                  </a:lnTo>
                  <a:lnTo>
                    <a:pt x="38761" y="10367"/>
                  </a:lnTo>
                  <a:lnTo>
                    <a:pt x="38583" y="10759"/>
                  </a:lnTo>
                  <a:lnTo>
                    <a:pt x="38547" y="10795"/>
                  </a:lnTo>
                  <a:lnTo>
                    <a:pt x="38547" y="10795"/>
                  </a:lnTo>
                  <a:lnTo>
                    <a:pt x="38476" y="10901"/>
                  </a:lnTo>
                  <a:lnTo>
                    <a:pt x="38476" y="11008"/>
                  </a:lnTo>
                  <a:lnTo>
                    <a:pt x="38476" y="11008"/>
                  </a:lnTo>
                  <a:lnTo>
                    <a:pt x="38262" y="11365"/>
                  </a:lnTo>
                  <a:lnTo>
                    <a:pt x="38262" y="11365"/>
                  </a:lnTo>
                  <a:lnTo>
                    <a:pt x="38120" y="11543"/>
                  </a:lnTo>
                  <a:lnTo>
                    <a:pt x="38013" y="11614"/>
                  </a:lnTo>
                  <a:lnTo>
                    <a:pt x="38013" y="11614"/>
                  </a:lnTo>
                  <a:lnTo>
                    <a:pt x="37799" y="11329"/>
                  </a:lnTo>
                  <a:lnTo>
                    <a:pt x="37799" y="11329"/>
                  </a:lnTo>
                  <a:lnTo>
                    <a:pt x="37728" y="11080"/>
                  </a:lnTo>
                  <a:lnTo>
                    <a:pt x="37550" y="10510"/>
                  </a:lnTo>
                  <a:lnTo>
                    <a:pt x="37550" y="10510"/>
                  </a:lnTo>
                  <a:lnTo>
                    <a:pt x="37479" y="10260"/>
                  </a:lnTo>
                  <a:lnTo>
                    <a:pt x="37372" y="10082"/>
                  </a:lnTo>
                  <a:lnTo>
                    <a:pt x="37372" y="10082"/>
                  </a:lnTo>
                  <a:lnTo>
                    <a:pt x="37300" y="9904"/>
                  </a:lnTo>
                  <a:lnTo>
                    <a:pt x="37300" y="9904"/>
                  </a:lnTo>
                  <a:lnTo>
                    <a:pt x="37158" y="9655"/>
                  </a:lnTo>
                  <a:lnTo>
                    <a:pt x="36944" y="9405"/>
                  </a:lnTo>
                  <a:lnTo>
                    <a:pt x="36695" y="9227"/>
                  </a:lnTo>
                  <a:lnTo>
                    <a:pt x="36552" y="9191"/>
                  </a:lnTo>
                  <a:lnTo>
                    <a:pt x="36410" y="9156"/>
                  </a:lnTo>
                  <a:lnTo>
                    <a:pt x="36410" y="9156"/>
                  </a:lnTo>
                  <a:lnTo>
                    <a:pt x="35911" y="9120"/>
                  </a:lnTo>
                  <a:lnTo>
                    <a:pt x="35662" y="9156"/>
                  </a:lnTo>
                  <a:lnTo>
                    <a:pt x="35412" y="9191"/>
                  </a:lnTo>
                  <a:lnTo>
                    <a:pt x="35412" y="9191"/>
                  </a:lnTo>
                  <a:lnTo>
                    <a:pt x="35341" y="9156"/>
                  </a:lnTo>
                  <a:lnTo>
                    <a:pt x="35341" y="9156"/>
                  </a:lnTo>
                  <a:lnTo>
                    <a:pt x="35305" y="9085"/>
                  </a:lnTo>
                  <a:lnTo>
                    <a:pt x="35270" y="9013"/>
                  </a:lnTo>
                  <a:lnTo>
                    <a:pt x="35270" y="8871"/>
                  </a:lnTo>
                  <a:lnTo>
                    <a:pt x="35270" y="8728"/>
                  </a:lnTo>
                  <a:lnTo>
                    <a:pt x="35270" y="8728"/>
                  </a:lnTo>
                  <a:lnTo>
                    <a:pt x="35305" y="8372"/>
                  </a:lnTo>
                  <a:lnTo>
                    <a:pt x="35305" y="8372"/>
                  </a:lnTo>
                  <a:lnTo>
                    <a:pt x="35412" y="8408"/>
                  </a:lnTo>
                  <a:lnTo>
                    <a:pt x="35519" y="8408"/>
                  </a:lnTo>
                  <a:lnTo>
                    <a:pt x="35555" y="8336"/>
                  </a:lnTo>
                  <a:lnTo>
                    <a:pt x="35555" y="8336"/>
                  </a:lnTo>
                  <a:lnTo>
                    <a:pt x="35590" y="8265"/>
                  </a:lnTo>
                  <a:lnTo>
                    <a:pt x="35590" y="8194"/>
                  </a:lnTo>
                  <a:lnTo>
                    <a:pt x="35555" y="8123"/>
                  </a:lnTo>
                  <a:lnTo>
                    <a:pt x="35555" y="8123"/>
                  </a:lnTo>
                  <a:lnTo>
                    <a:pt x="35519" y="8051"/>
                  </a:lnTo>
                  <a:lnTo>
                    <a:pt x="35448" y="7980"/>
                  </a:lnTo>
                  <a:lnTo>
                    <a:pt x="35234" y="7909"/>
                  </a:lnTo>
                  <a:lnTo>
                    <a:pt x="35020" y="7838"/>
                  </a:lnTo>
                  <a:lnTo>
                    <a:pt x="34807" y="7838"/>
                  </a:lnTo>
                  <a:lnTo>
                    <a:pt x="34807" y="7838"/>
                  </a:lnTo>
                  <a:lnTo>
                    <a:pt x="35020" y="7731"/>
                  </a:lnTo>
                  <a:lnTo>
                    <a:pt x="35127" y="7624"/>
                  </a:lnTo>
                  <a:lnTo>
                    <a:pt x="35198" y="7481"/>
                  </a:lnTo>
                  <a:lnTo>
                    <a:pt x="35234" y="7339"/>
                  </a:lnTo>
                  <a:lnTo>
                    <a:pt x="35234" y="7339"/>
                  </a:lnTo>
                  <a:lnTo>
                    <a:pt x="35234" y="7303"/>
                  </a:lnTo>
                  <a:lnTo>
                    <a:pt x="35198" y="7232"/>
                  </a:lnTo>
                  <a:lnTo>
                    <a:pt x="35127" y="7125"/>
                  </a:lnTo>
                  <a:lnTo>
                    <a:pt x="35020" y="7054"/>
                  </a:lnTo>
                  <a:lnTo>
                    <a:pt x="35020" y="7054"/>
                  </a:lnTo>
                  <a:lnTo>
                    <a:pt x="34913" y="7018"/>
                  </a:lnTo>
                  <a:lnTo>
                    <a:pt x="34842" y="6947"/>
                  </a:lnTo>
                  <a:lnTo>
                    <a:pt x="34807" y="6876"/>
                  </a:lnTo>
                  <a:lnTo>
                    <a:pt x="34807" y="6805"/>
                  </a:lnTo>
                  <a:lnTo>
                    <a:pt x="34807" y="6805"/>
                  </a:lnTo>
                  <a:lnTo>
                    <a:pt x="34913" y="6484"/>
                  </a:lnTo>
                  <a:lnTo>
                    <a:pt x="35092" y="6199"/>
                  </a:lnTo>
                  <a:lnTo>
                    <a:pt x="35092" y="6199"/>
                  </a:lnTo>
                  <a:lnTo>
                    <a:pt x="35127" y="6092"/>
                  </a:lnTo>
                  <a:lnTo>
                    <a:pt x="35163" y="5985"/>
                  </a:lnTo>
                  <a:lnTo>
                    <a:pt x="35127" y="5878"/>
                  </a:lnTo>
                  <a:lnTo>
                    <a:pt x="35127" y="5736"/>
                  </a:lnTo>
                  <a:lnTo>
                    <a:pt x="35056" y="5629"/>
                  </a:lnTo>
                  <a:lnTo>
                    <a:pt x="34985" y="5522"/>
                  </a:lnTo>
                  <a:lnTo>
                    <a:pt x="34913" y="5415"/>
                  </a:lnTo>
                  <a:lnTo>
                    <a:pt x="34771" y="5308"/>
                  </a:lnTo>
                  <a:lnTo>
                    <a:pt x="34771" y="5308"/>
                  </a:lnTo>
                  <a:lnTo>
                    <a:pt x="34664" y="5273"/>
                  </a:lnTo>
                  <a:lnTo>
                    <a:pt x="34522" y="5237"/>
                  </a:lnTo>
                  <a:lnTo>
                    <a:pt x="34343" y="5237"/>
                  </a:lnTo>
                  <a:lnTo>
                    <a:pt x="34201" y="5273"/>
                  </a:lnTo>
                  <a:lnTo>
                    <a:pt x="34058" y="5344"/>
                  </a:lnTo>
                  <a:lnTo>
                    <a:pt x="33880" y="5415"/>
                  </a:lnTo>
                  <a:lnTo>
                    <a:pt x="33738" y="5558"/>
                  </a:lnTo>
                  <a:lnTo>
                    <a:pt x="33631" y="5700"/>
                  </a:lnTo>
                  <a:lnTo>
                    <a:pt x="33631" y="5700"/>
                  </a:lnTo>
                  <a:lnTo>
                    <a:pt x="33275" y="6163"/>
                  </a:lnTo>
                  <a:lnTo>
                    <a:pt x="33275" y="6163"/>
                  </a:lnTo>
                  <a:lnTo>
                    <a:pt x="32883" y="6092"/>
                  </a:lnTo>
                  <a:lnTo>
                    <a:pt x="32883" y="6092"/>
                  </a:lnTo>
                  <a:lnTo>
                    <a:pt x="32740" y="6056"/>
                  </a:lnTo>
                  <a:lnTo>
                    <a:pt x="32562" y="5950"/>
                  </a:lnTo>
                  <a:lnTo>
                    <a:pt x="32384" y="5843"/>
                  </a:lnTo>
                  <a:lnTo>
                    <a:pt x="32206" y="5700"/>
                  </a:lnTo>
                  <a:lnTo>
                    <a:pt x="32206" y="5700"/>
                  </a:lnTo>
                  <a:lnTo>
                    <a:pt x="32206" y="5665"/>
                  </a:lnTo>
                  <a:lnTo>
                    <a:pt x="32206" y="5593"/>
                  </a:lnTo>
                  <a:lnTo>
                    <a:pt x="32206" y="5593"/>
                  </a:lnTo>
                  <a:lnTo>
                    <a:pt x="32242" y="5522"/>
                  </a:lnTo>
                  <a:lnTo>
                    <a:pt x="32313" y="5415"/>
                  </a:lnTo>
                  <a:lnTo>
                    <a:pt x="32420" y="5308"/>
                  </a:lnTo>
                  <a:lnTo>
                    <a:pt x="32598" y="5237"/>
                  </a:lnTo>
                  <a:lnTo>
                    <a:pt x="32598" y="5237"/>
                  </a:lnTo>
                  <a:lnTo>
                    <a:pt x="32812" y="5095"/>
                  </a:lnTo>
                  <a:lnTo>
                    <a:pt x="32954" y="4952"/>
                  </a:lnTo>
                  <a:lnTo>
                    <a:pt x="33061" y="4810"/>
                  </a:lnTo>
                  <a:lnTo>
                    <a:pt x="33132" y="4631"/>
                  </a:lnTo>
                  <a:lnTo>
                    <a:pt x="33132" y="4631"/>
                  </a:lnTo>
                  <a:lnTo>
                    <a:pt x="33097" y="4525"/>
                  </a:lnTo>
                  <a:lnTo>
                    <a:pt x="33061" y="4418"/>
                  </a:lnTo>
                  <a:lnTo>
                    <a:pt x="32990" y="4311"/>
                  </a:lnTo>
                  <a:lnTo>
                    <a:pt x="32883" y="4204"/>
                  </a:lnTo>
                  <a:lnTo>
                    <a:pt x="32883" y="4204"/>
                  </a:lnTo>
                  <a:lnTo>
                    <a:pt x="32455" y="3919"/>
                  </a:lnTo>
                  <a:lnTo>
                    <a:pt x="32135" y="3741"/>
                  </a:lnTo>
                  <a:lnTo>
                    <a:pt x="32135" y="3741"/>
                  </a:lnTo>
                  <a:lnTo>
                    <a:pt x="32099" y="3563"/>
                  </a:lnTo>
                  <a:lnTo>
                    <a:pt x="32063" y="3385"/>
                  </a:lnTo>
                  <a:lnTo>
                    <a:pt x="32063" y="3206"/>
                  </a:lnTo>
                  <a:lnTo>
                    <a:pt x="32063" y="3206"/>
                  </a:lnTo>
                  <a:lnTo>
                    <a:pt x="32063" y="2921"/>
                  </a:lnTo>
                  <a:lnTo>
                    <a:pt x="31992" y="2636"/>
                  </a:lnTo>
                  <a:lnTo>
                    <a:pt x="31850" y="2387"/>
                  </a:lnTo>
                  <a:lnTo>
                    <a:pt x="31778" y="2280"/>
                  </a:lnTo>
                  <a:lnTo>
                    <a:pt x="31707" y="2209"/>
                  </a:lnTo>
                  <a:lnTo>
                    <a:pt x="31707" y="2209"/>
                  </a:lnTo>
                  <a:lnTo>
                    <a:pt x="31493" y="2102"/>
                  </a:lnTo>
                  <a:lnTo>
                    <a:pt x="31280" y="2066"/>
                  </a:lnTo>
                  <a:lnTo>
                    <a:pt x="31066" y="2031"/>
                  </a:lnTo>
                  <a:lnTo>
                    <a:pt x="30852" y="2031"/>
                  </a:lnTo>
                  <a:lnTo>
                    <a:pt x="30852" y="2031"/>
                  </a:lnTo>
                  <a:lnTo>
                    <a:pt x="30638" y="2102"/>
                  </a:lnTo>
                  <a:lnTo>
                    <a:pt x="30460" y="2245"/>
                  </a:lnTo>
                  <a:lnTo>
                    <a:pt x="30282" y="2387"/>
                  </a:lnTo>
                  <a:lnTo>
                    <a:pt x="30140" y="2565"/>
                  </a:lnTo>
                  <a:lnTo>
                    <a:pt x="30140" y="2565"/>
                  </a:lnTo>
                  <a:lnTo>
                    <a:pt x="30068" y="2672"/>
                  </a:lnTo>
                  <a:lnTo>
                    <a:pt x="29962" y="2743"/>
                  </a:lnTo>
                  <a:lnTo>
                    <a:pt x="29855" y="2815"/>
                  </a:lnTo>
                  <a:lnTo>
                    <a:pt x="29783" y="2815"/>
                  </a:lnTo>
                  <a:lnTo>
                    <a:pt x="29783" y="2815"/>
                  </a:lnTo>
                  <a:lnTo>
                    <a:pt x="29783" y="2815"/>
                  </a:lnTo>
                  <a:lnTo>
                    <a:pt x="29783" y="2815"/>
                  </a:lnTo>
                  <a:lnTo>
                    <a:pt x="29641" y="2779"/>
                  </a:lnTo>
                  <a:lnTo>
                    <a:pt x="29498" y="2708"/>
                  </a:lnTo>
                  <a:lnTo>
                    <a:pt x="29320" y="2565"/>
                  </a:lnTo>
                  <a:lnTo>
                    <a:pt x="29142" y="2423"/>
                  </a:lnTo>
                  <a:lnTo>
                    <a:pt x="29142" y="2423"/>
                  </a:lnTo>
                  <a:lnTo>
                    <a:pt x="29000" y="2316"/>
                  </a:lnTo>
                  <a:lnTo>
                    <a:pt x="28893" y="2245"/>
                  </a:lnTo>
                  <a:lnTo>
                    <a:pt x="28750" y="2209"/>
                  </a:lnTo>
                  <a:lnTo>
                    <a:pt x="28643" y="2173"/>
                  </a:lnTo>
                  <a:lnTo>
                    <a:pt x="28537" y="2173"/>
                  </a:lnTo>
                  <a:lnTo>
                    <a:pt x="28430" y="2209"/>
                  </a:lnTo>
                  <a:lnTo>
                    <a:pt x="28358" y="2280"/>
                  </a:lnTo>
                  <a:lnTo>
                    <a:pt x="28287" y="2351"/>
                  </a:lnTo>
                  <a:lnTo>
                    <a:pt x="28287" y="2351"/>
                  </a:lnTo>
                  <a:lnTo>
                    <a:pt x="28145" y="2636"/>
                  </a:lnTo>
                  <a:lnTo>
                    <a:pt x="28145" y="2636"/>
                  </a:lnTo>
                  <a:lnTo>
                    <a:pt x="27931" y="260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3"/>
            <p:cNvSpPr/>
            <p:nvPr/>
          </p:nvSpPr>
          <p:spPr>
            <a:xfrm>
              <a:off x="2757700" y="3306800"/>
              <a:ext cx="8050" cy="11625"/>
            </a:xfrm>
            <a:custGeom>
              <a:avLst/>
              <a:gdLst/>
              <a:ahLst/>
              <a:cxnLst/>
              <a:rect l="l" t="t" r="r" b="b"/>
              <a:pathLst>
                <a:path w="322" h="465" fill="none" extrusionOk="0">
                  <a:moveTo>
                    <a:pt x="321" y="464"/>
                  </a:moveTo>
                  <a:lnTo>
                    <a:pt x="321" y="464"/>
                  </a:lnTo>
                  <a:lnTo>
                    <a:pt x="321" y="464"/>
                  </a:lnTo>
                  <a:lnTo>
                    <a:pt x="321" y="464"/>
                  </a:lnTo>
                  <a:lnTo>
                    <a:pt x="108" y="464"/>
                  </a:lnTo>
                  <a:lnTo>
                    <a:pt x="1" y="464"/>
                  </a:lnTo>
                  <a:lnTo>
                    <a:pt x="1" y="464"/>
                  </a:lnTo>
                  <a:lnTo>
                    <a:pt x="1" y="464"/>
                  </a:lnTo>
                  <a:lnTo>
                    <a:pt x="1" y="464"/>
                  </a:lnTo>
                  <a:lnTo>
                    <a:pt x="36" y="1"/>
                  </a:lnTo>
                  <a:lnTo>
                    <a:pt x="36" y="1"/>
                  </a:lnTo>
                  <a:lnTo>
                    <a:pt x="72" y="143"/>
                  </a:lnTo>
                  <a:lnTo>
                    <a:pt x="143" y="286"/>
                  </a:lnTo>
                  <a:lnTo>
                    <a:pt x="143" y="286"/>
                  </a:lnTo>
                  <a:lnTo>
                    <a:pt x="321" y="464"/>
                  </a:lnTo>
                  <a:lnTo>
                    <a:pt x="321" y="464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3"/>
            <p:cNvSpPr/>
            <p:nvPr/>
          </p:nvSpPr>
          <p:spPr>
            <a:xfrm>
              <a:off x="2410350" y="3669300"/>
              <a:ext cx="4500" cy="3575"/>
            </a:xfrm>
            <a:custGeom>
              <a:avLst/>
              <a:gdLst/>
              <a:ahLst/>
              <a:cxnLst/>
              <a:rect l="l" t="t" r="r" b="b"/>
              <a:pathLst>
                <a:path w="180" h="143" fill="none" extrusionOk="0">
                  <a:moveTo>
                    <a:pt x="1" y="72"/>
                  </a:moveTo>
                  <a:lnTo>
                    <a:pt x="37" y="72"/>
                  </a:lnTo>
                  <a:lnTo>
                    <a:pt x="72" y="72"/>
                  </a:lnTo>
                  <a:lnTo>
                    <a:pt x="72" y="72"/>
                  </a:lnTo>
                  <a:lnTo>
                    <a:pt x="179" y="0"/>
                  </a:lnTo>
                  <a:lnTo>
                    <a:pt x="179" y="0"/>
                  </a:lnTo>
                  <a:lnTo>
                    <a:pt x="179" y="72"/>
                  </a:lnTo>
                  <a:lnTo>
                    <a:pt x="179" y="72"/>
                  </a:lnTo>
                  <a:lnTo>
                    <a:pt x="179" y="143"/>
                  </a:lnTo>
                  <a:lnTo>
                    <a:pt x="179" y="143"/>
                  </a:lnTo>
                  <a:lnTo>
                    <a:pt x="72" y="107"/>
                  </a:lnTo>
                  <a:lnTo>
                    <a:pt x="1" y="72"/>
                  </a:lnTo>
                  <a:lnTo>
                    <a:pt x="1" y="72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3"/>
            <p:cNvSpPr/>
            <p:nvPr/>
          </p:nvSpPr>
          <p:spPr>
            <a:xfrm>
              <a:off x="2862800" y="36372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3"/>
            <p:cNvSpPr/>
            <p:nvPr/>
          </p:nvSpPr>
          <p:spPr>
            <a:xfrm>
              <a:off x="1719225" y="3003100"/>
              <a:ext cx="1079475" cy="660875"/>
            </a:xfrm>
            <a:custGeom>
              <a:avLst/>
              <a:gdLst/>
              <a:ahLst/>
              <a:cxnLst/>
              <a:rect l="l" t="t" r="r" b="b"/>
              <a:pathLst>
                <a:path w="43179" h="26435" extrusionOk="0">
                  <a:moveTo>
                    <a:pt x="22623" y="5915"/>
                  </a:moveTo>
                  <a:lnTo>
                    <a:pt x="22694" y="6057"/>
                  </a:lnTo>
                  <a:lnTo>
                    <a:pt x="22765" y="6164"/>
                  </a:lnTo>
                  <a:lnTo>
                    <a:pt x="22943" y="6342"/>
                  </a:lnTo>
                  <a:lnTo>
                    <a:pt x="22730" y="6378"/>
                  </a:lnTo>
                  <a:lnTo>
                    <a:pt x="22587" y="6378"/>
                  </a:lnTo>
                  <a:lnTo>
                    <a:pt x="22623" y="5915"/>
                  </a:lnTo>
                  <a:close/>
                  <a:moveTo>
                    <a:pt x="8871" y="20414"/>
                  </a:moveTo>
                  <a:lnTo>
                    <a:pt x="8907" y="20485"/>
                  </a:lnTo>
                  <a:lnTo>
                    <a:pt x="8907" y="20556"/>
                  </a:lnTo>
                  <a:lnTo>
                    <a:pt x="8800" y="20521"/>
                  </a:lnTo>
                  <a:lnTo>
                    <a:pt x="8729" y="20485"/>
                  </a:lnTo>
                  <a:lnTo>
                    <a:pt x="8765" y="20485"/>
                  </a:lnTo>
                  <a:lnTo>
                    <a:pt x="8800" y="20450"/>
                  </a:lnTo>
                  <a:lnTo>
                    <a:pt x="8871" y="20414"/>
                  </a:lnTo>
                  <a:close/>
                  <a:moveTo>
                    <a:pt x="21625" y="1"/>
                  </a:moveTo>
                  <a:lnTo>
                    <a:pt x="21518" y="36"/>
                  </a:lnTo>
                  <a:lnTo>
                    <a:pt x="21412" y="108"/>
                  </a:lnTo>
                  <a:lnTo>
                    <a:pt x="21305" y="179"/>
                  </a:lnTo>
                  <a:lnTo>
                    <a:pt x="21020" y="357"/>
                  </a:lnTo>
                  <a:lnTo>
                    <a:pt x="20663" y="499"/>
                  </a:lnTo>
                  <a:lnTo>
                    <a:pt x="20343" y="571"/>
                  </a:lnTo>
                  <a:lnTo>
                    <a:pt x="20236" y="571"/>
                  </a:lnTo>
                  <a:lnTo>
                    <a:pt x="20165" y="642"/>
                  </a:lnTo>
                  <a:lnTo>
                    <a:pt x="20058" y="678"/>
                  </a:lnTo>
                  <a:lnTo>
                    <a:pt x="20022" y="784"/>
                  </a:lnTo>
                  <a:lnTo>
                    <a:pt x="19951" y="891"/>
                  </a:lnTo>
                  <a:lnTo>
                    <a:pt x="19951" y="998"/>
                  </a:lnTo>
                  <a:lnTo>
                    <a:pt x="19951" y="1141"/>
                  </a:lnTo>
                  <a:lnTo>
                    <a:pt x="19987" y="1283"/>
                  </a:lnTo>
                  <a:lnTo>
                    <a:pt x="20022" y="1390"/>
                  </a:lnTo>
                  <a:lnTo>
                    <a:pt x="20022" y="1497"/>
                  </a:lnTo>
                  <a:lnTo>
                    <a:pt x="19987" y="1568"/>
                  </a:lnTo>
                  <a:lnTo>
                    <a:pt x="19987" y="1604"/>
                  </a:lnTo>
                  <a:lnTo>
                    <a:pt x="19951" y="1604"/>
                  </a:lnTo>
                  <a:lnTo>
                    <a:pt x="19915" y="1533"/>
                  </a:lnTo>
                  <a:lnTo>
                    <a:pt x="19880" y="1426"/>
                  </a:lnTo>
                  <a:lnTo>
                    <a:pt x="19808" y="1390"/>
                  </a:lnTo>
                  <a:lnTo>
                    <a:pt x="19702" y="1319"/>
                  </a:lnTo>
                  <a:lnTo>
                    <a:pt x="19595" y="1283"/>
                  </a:lnTo>
                  <a:lnTo>
                    <a:pt x="19345" y="1283"/>
                  </a:lnTo>
                  <a:lnTo>
                    <a:pt x="19238" y="1319"/>
                  </a:lnTo>
                  <a:lnTo>
                    <a:pt x="19025" y="1461"/>
                  </a:lnTo>
                  <a:lnTo>
                    <a:pt x="18847" y="1675"/>
                  </a:lnTo>
                  <a:lnTo>
                    <a:pt x="18704" y="1924"/>
                  </a:lnTo>
                  <a:lnTo>
                    <a:pt x="18490" y="2245"/>
                  </a:lnTo>
                  <a:lnTo>
                    <a:pt x="18277" y="2031"/>
                  </a:lnTo>
                  <a:lnTo>
                    <a:pt x="18205" y="1960"/>
                  </a:lnTo>
                  <a:lnTo>
                    <a:pt x="18134" y="1889"/>
                  </a:lnTo>
                  <a:lnTo>
                    <a:pt x="18027" y="1853"/>
                  </a:lnTo>
                  <a:lnTo>
                    <a:pt x="17885" y="1853"/>
                  </a:lnTo>
                  <a:lnTo>
                    <a:pt x="17813" y="1889"/>
                  </a:lnTo>
                  <a:lnTo>
                    <a:pt x="17742" y="1960"/>
                  </a:lnTo>
                  <a:lnTo>
                    <a:pt x="17707" y="2031"/>
                  </a:lnTo>
                  <a:lnTo>
                    <a:pt x="17635" y="2245"/>
                  </a:lnTo>
                  <a:lnTo>
                    <a:pt x="17315" y="2316"/>
                  </a:lnTo>
                  <a:lnTo>
                    <a:pt x="16353" y="2494"/>
                  </a:lnTo>
                  <a:lnTo>
                    <a:pt x="16175" y="2530"/>
                  </a:lnTo>
                  <a:lnTo>
                    <a:pt x="16068" y="2637"/>
                  </a:lnTo>
                  <a:lnTo>
                    <a:pt x="15961" y="2708"/>
                  </a:lnTo>
                  <a:lnTo>
                    <a:pt x="15854" y="2851"/>
                  </a:lnTo>
                  <a:lnTo>
                    <a:pt x="15711" y="2744"/>
                  </a:lnTo>
                  <a:lnTo>
                    <a:pt x="15569" y="2708"/>
                  </a:lnTo>
                  <a:lnTo>
                    <a:pt x="15498" y="2708"/>
                  </a:lnTo>
                  <a:lnTo>
                    <a:pt x="15391" y="2744"/>
                  </a:lnTo>
                  <a:lnTo>
                    <a:pt x="15320" y="2815"/>
                  </a:lnTo>
                  <a:lnTo>
                    <a:pt x="15213" y="2958"/>
                  </a:lnTo>
                  <a:lnTo>
                    <a:pt x="14999" y="3385"/>
                  </a:lnTo>
                  <a:lnTo>
                    <a:pt x="14785" y="3706"/>
                  </a:lnTo>
                  <a:lnTo>
                    <a:pt x="14678" y="3848"/>
                  </a:lnTo>
                  <a:lnTo>
                    <a:pt x="14607" y="4026"/>
                  </a:lnTo>
                  <a:lnTo>
                    <a:pt x="14571" y="4204"/>
                  </a:lnTo>
                  <a:lnTo>
                    <a:pt x="14571" y="4418"/>
                  </a:lnTo>
                  <a:lnTo>
                    <a:pt x="14500" y="4347"/>
                  </a:lnTo>
                  <a:lnTo>
                    <a:pt x="14393" y="4311"/>
                  </a:lnTo>
                  <a:lnTo>
                    <a:pt x="14215" y="4311"/>
                  </a:lnTo>
                  <a:lnTo>
                    <a:pt x="14108" y="4347"/>
                  </a:lnTo>
                  <a:lnTo>
                    <a:pt x="14037" y="4418"/>
                  </a:lnTo>
                  <a:lnTo>
                    <a:pt x="14001" y="4490"/>
                  </a:lnTo>
                  <a:lnTo>
                    <a:pt x="13966" y="4561"/>
                  </a:lnTo>
                  <a:lnTo>
                    <a:pt x="13895" y="4525"/>
                  </a:lnTo>
                  <a:lnTo>
                    <a:pt x="13716" y="4383"/>
                  </a:lnTo>
                  <a:lnTo>
                    <a:pt x="13503" y="4204"/>
                  </a:lnTo>
                  <a:lnTo>
                    <a:pt x="13253" y="4062"/>
                  </a:lnTo>
                  <a:lnTo>
                    <a:pt x="13040" y="4062"/>
                  </a:lnTo>
                  <a:lnTo>
                    <a:pt x="12968" y="4098"/>
                  </a:lnTo>
                  <a:lnTo>
                    <a:pt x="12897" y="4133"/>
                  </a:lnTo>
                  <a:lnTo>
                    <a:pt x="12826" y="4169"/>
                  </a:lnTo>
                  <a:lnTo>
                    <a:pt x="12683" y="4240"/>
                  </a:lnTo>
                  <a:lnTo>
                    <a:pt x="12541" y="4276"/>
                  </a:lnTo>
                  <a:lnTo>
                    <a:pt x="12363" y="4276"/>
                  </a:lnTo>
                  <a:lnTo>
                    <a:pt x="12220" y="4311"/>
                  </a:lnTo>
                  <a:lnTo>
                    <a:pt x="12113" y="4347"/>
                  </a:lnTo>
                  <a:lnTo>
                    <a:pt x="12006" y="4418"/>
                  </a:lnTo>
                  <a:lnTo>
                    <a:pt x="11935" y="4490"/>
                  </a:lnTo>
                  <a:lnTo>
                    <a:pt x="11864" y="4632"/>
                  </a:lnTo>
                  <a:lnTo>
                    <a:pt x="11793" y="4775"/>
                  </a:lnTo>
                  <a:lnTo>
                    <a:pt x="11757" y="4953"/>
                  </a:lnTo>
                  <a:lnTo>
                    <a:pt x="11793" y="5131"/>
                  </a:lnTo>
                  <a:lnTo>
                    <a:pt x="11793" y="5309"/>
                  </a:lnTo>
                  <a:lnTo>
                    <a:pt x="11686" y="5523"/>
                  </a:lnTo>
                  <a:lnTo>
                    <a:pt x="11543" y="5665"/>
                  </a:lnTo>
                  <a:lnTo>
                    <a:pt x="11365" y="5772"/>
                  </a:lnTo>
                  <a:lnTo>
                    <a:pt x="11187" y="5879"/>
                  </a:lnTo>
                  <a:lnTo>
                    <a:pt x="11080" y="5986"/>
                  </a:lnTo>
                  <a:lnTo>
                    <a:pt x="11045" y="6093"/>
                  </a:lnTo>
                  <a:lnTo>
                    <a:pt x="11009" y="6164"/>
                  </a:lnTo>
                  <a:lnTo>
                    <a:pt x="11045" y="6342"/>
                  </a:lnTo>
                  <a:lnTo>
                    <a:pt x="11116" y="6485"/>
                  </a:lnTo>
                  <a:lnTo>
                    <a:pt x="11223" y="6627"/>
                  </a:lnTo>
                  <a:lnTo>
                    <a:pt x="11401" y="6770"/>
                  </a:lnTo>
                  <a:lnTo>
                    <a:pt x="11615" y="6948"/>
                  </a:lnTo>
                  <a:lnTo>
                    <a:pt x="11686" y="7019"/>
                  </a:lnTo>
                  <a:lnTo>
                    <a:pt x="11615" y="7055"/>
                  </a:lnTo>
                  <a:lnTo>
                    <a:pt x="11472" y="7090"/>
                  </a:lnTo>
                  <a:lnTo>
                    <a:pt x="11330" y="7161"/>
                  </a:lnTo>
                  <a:lnTo>
                    <a:pt x="11258" y="7268"/>
                  </a:lnTo>
                  <a:lnTo>
                    <a:pt x="11187" y="7375"/>
                  </a:lnTo>
                  <a:lnTo>
                    <a:pt x="11151" y="7518"/>
                  </a:lnTo>
                  <a:lnTo>
                    <a:pt x="11151" y="7696"/>
                  </a:lnTo>
                  <a:lnTo>
                    <a:pt x="11187" y="7838"/>
                  </a:lnTo>
                  <a:lnTo>
                    <a:pt x="11258" y="7981"/>
                  </a:lnTo>
                  <a:lnTo>
                    <a:pt x="11365" y="8230"/>
                  </a:lnTo>
                  <a:lnTo>
                    <a:pt x="11472" y="8480"/>
                  </a:lnTo>
                  <a:lnTo>
                    <a:pt x="11579" y="8729"/>
                  </a:lnTo>
                  <a:lnTo>
                    <a:pt x="11615" y="8907"/>
                  </a:lnTo>
                  <a:lnTo>
                    <a:pt x="11615" y="8943"/>
                  </a:lnTo>
                  <a:lnTo>
                    <a:pt x="11472" y="8907"/>
                  </a:lnTo>
                  <a:lnTo>
                    <a:pt x="11330" y="8871"/>
                  </a:lnTo>
                  <a:lnTo>
                    <a:pt x="11151" y="8943"/>
                  </a:lnTo>
                  <a:lnTo>
                    <a:pt x="11045" y="9014"/>
                  </a:lnTo>
                  <a:lnTo>
                    <a:pt x="11009" y="9050"/>
                  </a:lnTo>
                  <a:lnTo>
                    <a:pt x="10902" y="8978"/>
                  </a:lnTo>
                  <a:lnTo>
                    <a:pt x="10795" y="8943"/>
                  </a:lnTo>
                  <a:lnTo>
                    <a:pt x="10724" y="8907"/>
                  </a:lnTo>
                  <a:lnTo>
                    <a:pt x="10653" y="8943"/>
                  </a:lnTo>
                  <a:lnTo>
                    <a:pt x="10581" y="8978"/>
                  </a:lnTo>
                  <a:lnTo>
                    <a:pt x="10475" y="9085"/>
                  </a:lnTo>
                  <a:lnTo>
                    <a:pt x="10368" y="9263"/>
                  </a:lnTo>
                  <a:lnTo>
                    <a:pt x="10296" y="9441"/>
                  </a:lnTo>
                  <a:lnTo>
                    <a:pt x="10261" y="9584"/>
                  </a:lnTo>
                  <a:lnTo>
                    <a:pt x="10190" y="9726"/>
                  </a:lnTo>
                  <a:lnTo>
                    <a:pt x="10083" y="9833"/>
                  </a:lnTo>
                  <a:lnTo>
                    <a:pt x="9940" y="9869"/>
                  </a:lnTo>
                  <a:lnTo>
                    <a:pt x="9726" y="9976"/>
                  </a:lnTo>
                  <a:lnTo>
                    <a:pt x="9477" y="10154"/>
                  </a:lnTo>
                  <a:lnTo>
                    <a:pt x="9406" y="10190"/>
                  </a:lnTo>
                  <a:lnTo>
                    <a:pt x="9370" y="10225"/>
                  </a:lnTo>
                  <a:lnTo>
                    <a:pt x="9299" y="10332"/>
                  </a:lnTo>
                  <a:lnTo>
                    <a:pt x="9228" y="10510"/>
                  </a:lnTo>
                  <a:lnTo>
                    <a:pt x="9228" y="10581"/>
                  </a:lnTo>
                  <a:lnTo>
                    <a:pt x="9263" y="10653"/>
                  </a:lnTo>
                  <a:lnTo>
                    <a:pt x="9299" y="10724"/>
                  </a:lnTo>
                  <a:lnTo>
                    <a:pt x="9370" y="10724"/>
                  </a:lnTo>
                  <a:lnTo>
                    <a:pt x="9299" y="11009"/>
                  </a:lnTo>
                  <a:lnTo>
                    <a:pt x="9228" y="11151"/>
                  </a:lnTo>
                  <a:lnTo>
                    <a:pt x="8658" y="11508"/>
                  </a:lnTo>
                  <a:lnTo>
                    <a:pt x="8586" y="11615"/>
                  </a:lnTo>
                  <a:lnTo>
                    <a:pt x="8515" y="11686"/>
                  </a:lnTo>
                  <a:lnTo>
                    <a:pt x="8408" y="11935"/>
                  </a:lnTo>
                  <a:lnTo>
                    <a:pt x="8408" y="12220"/>
                  </a:lnTo>
                  <a:lnTo>
                    <a:pt x="8444" y="12505"/>
                  </a:lnTo>
                  <a:lnTo>
                    <a:pt x="8551" y="12826"/>
                  </a:lnTo>
                  <a:lnTo>
                    <a:pt x="8480" y="12897"/>
                  </a:lnTo>
                  <a:lnTo>
                    <a:pt x="8444" y="13004"/>
                  </a:lnTo>
                  <a:lnTo>
                    <a:pt x="8408" y="13218"/>
                  </a:lnTo>
                  <a:lnTo>
                    <a:pt x="8373" y="13360"/>
                  </a:lnTo>
                  <a:lnTo>
                    <a:pt x="8301" y="13325"/>
                  </a:lnTo>
                  <a:lnTo>
                    <a:pt x="8088" y="13111"/>
                  </a:lnTo>
                  <a:lnTo>
                    <a:pt x="7981" y="13040"/>
                  </a:lnTo>
                  <a:lnTo>
                    <a:pt x="7838" y="13004"/>
                  </a:lnTo>
                  <a:lnTo>
                    <a:pt x="7767" y="13004"/>
                  </a:lnTo>
                  <a:lnTo>
                    <a:pt x="7696" y="13075"/>
                  </a:lnTo>
                  <a:lnTo>
                    <a:pt x="7625" y="13111"/>
                  </a:lnTo>
                  <a:lnTo>
                    <a:pt x="7589" y="13218"/>
                  </a:lnTo>
                  <a:lnTo>
                    <a:pt x="7589" y="13289"/>
                  </a:lnTo>
                  <a:lnTo>
                    <a:pt x="7518" y="13218"/>
                  </a:lnTo>
                  <a:lnTo>
                    <a:pt x="7482" y="13182"/>
                  </a:lnTo>
                  <a:lnTo>
                    <a:pt x="7268" y="13182"/>
                  </a:lnTo>
                  <a:lnTo>
                    <a:pt x="7161" y="13253"/>
                  </a:lnTo>
                  <a:lnTo>
                    <a:pt x="7090" y="13396"/>
                  </a:lnTo>
                  <a:lnTo>
                    <a:pt x="7019" y="13574"/>
                  </a:lnTo>
                  <a:lnTo>
                    <a:pt x="6912" y="13788"/>
                  </a:lnTo>
                  <a:lnTo>
                    <a:pt x="6805" y="13966"/>
                  </a:lnTo>
                  <a:lnTo>
                    <a:pt x="6663" y="14180"/>
                  </a:lnTo>
                  <a:lnTo>
                    <a:pt x="6556" y="14180"/>
                  </a:lnTo>
                  <a:lnTo>
                    <a:pt x="6449" y="14108"/>
                  </a:lnTo>
                  <a:lnTo>
                    <a:pt x="6342" y="14001"/>
                  </a:lnTo>
                  <a:lnTo>
                    <a:pt x="6235" y="13966"/>
                  </a:lnTo>
                  <a:lnTo>
                    <a:pt x="6128" y="14001"/>
                  </a:lnTo>
                  <a:lnTo>
                    <a:pt x="6057" y="14037"/>
                  </a:lnTo>
                  <a:lnTo>
                    <a:pt x="6021" y="14144"/>
                  </a:lnTo>
                  <a:lnTo>
                    <a:pt x="6021" y="14215"/>
                  </a:lnTo>
                  <a:lnTo>
                    <a:pt x="6021" y="14358"/>
                  </a:lnTo>
                  <a:lnTo>
                    <a:pt x="6057" y="14643"/>
                  </a:lnTo>
                  <a:lnTo>
                    <a:pt x="5986" y="14963"/>
                  </a:lnTo>
                  <a:lnTo>
                    <a:pt x="5879" y="15213"/>
                  </a:lnTo>
                  <a:lnTo>
                    <a:pt x="5736" y="15391"/>
                  </a:lnTo>
                  <a:lnTo>
                    <a:pt x="5665" y="15391"/>
                  </a:lnTo>
                  <a:lnTo>
                    <a:pt x="5523" y="15320"/>
                  </a:lnTo>
                  <a:lnTo>
                    <a:pt x="5345" y="15213"/>
                  </a:lnTo>
                  <a:lnTo>
                    <a:pt x="5166" y="15070"/>
                  </a:lnTo>
                  <a:lnTo>
                    <a:pt x="4739" y="14678"/>
                  </a:lnTo>
                  <a:lnTo>
                    <a:pt x="4525" y="14465"/>
                  </a:lnTo>
                  <a:lnTo>
                    <a:pt x="4490" y="14393"/>
                  </a:lnTo>
                  <a:lnTo>
                    <a:pt x="4418" y="14358"/>
                  </a:lnTo>
                  <a:lnTo>
                    <a:pt x="4169" y="14358"/>
                  </a:lnTo>
                  <a:lnTo>
                    <a:pt x="3991" y="14429"/>
                  </a:lnTo>
                  <a:lnTo>
                    <a:pt x="3777" y="14571"/>
                  </a:lnTo>
                  <a:lnTo>
                    <a:pt x="3350" y="14892"/>
                  </a:lnTo>
                  <a:lnTo>
                    <a:pt x="3065" y="15141"/>
                  </a:lnTo>
                  <a:lnTo>
                    <a:pt x="2744" y="15462"/>
                  </a:lnTo>
                  <a:lnTo>
                    <a:pt x="2566" y="15640"/>
                  </a:lnTo>
                  <a:lnTo>
                    <a:pt x="2459" y="15890"/>
                  </a:lnTo>
                  <a:lnTo>
                    <a:pt x="2316" y="16068"/>
                  </a:lnTo>
                  <a:lnTo>
                    <a:pt x="2067" y="16317"/>
                  </a:lnTo>
                  <a:lnTo>
                    <a:pt x="1960" y="16424"/>
                  </a:lnTo>
                  <a:lnTo>
                    <a:pt x="1889" y="16531"/>
                  </a:lnTo>
                  <a:lnTo>
                    <a:pt x="1889" y="16638"/>
                  </a:lnTo>
                  <a:lnTo>
                    <a:pt x="1889" y="16709"/>
                  </a:lnTo>
                  <a:lnTo>
                    <a:pt x="1960" y="16816"/>
                  </a:lnTo>
                  <a:lnTo>
                    <a:pt x="2067" y="16887"/>
                  </a:lnTo>
                  <a:lnTo>
                    <a:pt x="1960" y="17030"/>
                  </a:lnTo>
                  <a:lnTo>
                    <a:pt x="1925" y="17101"/>
                  </a:lnTo>
                  <a:lnTo>
                    <a:pt x="1889" y="17208"/>
                  </a:lnTo>
                  <a:lnTo>
                    <a:pt x="1889" y="17279"/>
                  </a:lnTo>
                  <a:lnTo>
                    <a:pt x="1818" y="17421"/>
                  </a:lnTo>
                  <a:lnTo>
                    <a:pt x="1818" y="17493"/>
                  </a:lnTo>
                  <a:lnTo>
                    <a:pt x="1818" y="17564"/>
                  </a:lnTo>
                  <a:lnTo>
                    <a:pt x="1782" y="17528"/>
                  </a:lnTo>
                  <a:lnTo>
                    <a:pt x="1533" y="17315"/>
                  </a:lnTo>
                  <a:lnTo>
                    <a:pt x="1355" y="17243"/>
                  </a:lnTo>
                  <a:lnTo>
                    <a:pt x="1176" y="17208"/>
                  </a:lnTo>
                  <a:lnTo>
                    <a:pt x="1034" y="17243"/>
                  </a:lnTo>
                  <a:lnTo>
                    <a:pt x="891" y="17350"/>
                  </a:lnTo>
                  <a:lnTo>
                    <a:pt x="820" y="17528"/>
                  </a:lnTo>
                  <a:lnTo>
                    <a:pt x="713" y="17742"/>
                  </a:lnTo>
                  <a:lnTo>
                    <a:pt x="678" y="17920"/>
                  </a:lnTo>
                  <a:lnTo>
                    <a:pt x="678" y="18098"/>
                  </a:lnTo>
                  <a:lnTo>
                    <a:pt x="642" y="18241"/>
                  </a:lnTo>
                  <a:lnTo>
                    <a:pt x="606" y="18419"/>
                  </a:lnTo>
                  <a:lnTo>
                    <a:pt x="571" y="18597"/>
                  </a:lnTo>
                  <a:lnTo>
                    <a:pt x="464" y="18740"/>
                  </a:lnTo>
                  <a:lnTo>
                    <a:pt x="179" y="19167"/>
                  </a:lnTo>
                  <a:lnTo>
                    <a:pt x="179" y="19203"/>
                  </a:lnTo>
                  <a:lnTo>
                    <a:pt x="250" y="19345"/>
                  </a:lnTo>
                  <a:lnTo>
                    <a:pt x="535" y="19630"/>
                  </a:lnTo>
                  <a:lnTo>
                    <a:pt x="678" y="19808"/>
                  </a:lnTo>
                  <a:lnTo>
                    <a:pt x="785" y="19951"/>
                  </a:lnTo>
                  <a:lnTo>
                    <a:pt x="820" y="20129"/>
                  </a:lnTo>
                  <a:lnTo>
                    <a:pt x="820" y="20200"/>
                  </a:lnTo>
                  <a:lnTo>
                    <a:pt x="785" y="20236"/>
                  </a:lnTo>
                  <a:lnTo>
                    <a:pt x="571" y="20450"/>
                  </a:lnTo>
                  <a:lnTo>
                    <a:pt x="286" y="20628"/>
                  </a:lnTo>
                  <a:lnTo>
                    <a:pt x="179" y="20699"/>
                  </a:lnTo>
                  <a:lnTo>
                    <a:pt x="108" y="20806"/>
                  </a:lnTo>
                  <a:lnTo>
                    <a:pt x="36" y="20913"/>
                  </a:lnTo>
                  <a:lnTo>
                    <a:pt x="1" y="21020"/>
                  </a:lnTo>
                  <a:lnTo>
                    <a:pt x="1" y="21198"/>
                  </a:lnTo>
                  <a:lnTo>
                    <a:pt x="36" y="21269"/>
                  </a:lnTo>
                  <a:lnTo>
                    <a:pt x="72" y="21305"/>
                  </a:lnTo>
                  <a:lnTo>
                    <a:pt x="606" y="21376"/>
                  </a:lnTo>
                  <a:lnTo>
                    <a:pt x="713" y="21411"/>
                  </a:lnTo>
                  <a:lnTo>
                    <a:pt x="785" y="21447"/>
                  </a:lnTo>
                  <a:lnTo>
                    <a:pt x="963" y="21590"/>
                  </a:lnTo>
                  <a:lnTo>
                    <a:pt x="1105" y="21803"/>
                  </a:lnTo>
                  <a:lnTo>
                    <a:pt x="1176" y="22017"/>
                  </a:lnTo>
                  <a:lnTo>
                    <a:pt x="1248" y="22160"/>
                  </a:lnTo>
                  <a:lnTo>
                    <a:pt x="1283" y="22266"/>
                  </a:lnTo>
                  <a:lnTo>
                    <a:pt x="1461" y="22445"/>
                  </a:lnTo>
                  <a:lnTo>
                    <a:pt x="1675" y="22587"/>
                  </a:lnTo>
                  <a:lnTo>
                    <a:pt x="1782" y="22658"/>
                  </a:lnTo>
                  <a:lnTo>
                    <a:pt x="1889" y="22658"/>
                  </a:lnTo>
                  <a:lnTo>
                    <a:pt x="2210" y="22730"/>
                  </a:lnTo>
                  <a:lnTo>
                    <a:pt x="2459" y="22836"/>
                  </a:lnTo>
                  <a:lnTo>
                    <a:pt x="2423" y="22908"/>
                  </a:lnTo>
                  <a:lnTo>
                    <a:pt x="2423" y="22979"/>
                  </a:lnTo>
                  <a:lnTo>
                    <a:pt x="2566" y="23086"/>
                  </a:lnTo>
                  <a:lnTo>
                    <a:pt x="3136" y="23406"/>
                  </a:lnTo>
                  <a:lnTo>
                    <a:pt x="3278" y="23513"/>
                  </a:lnTo>
                  <a:lnTo>
                    <a:pt x="2958" y="23371"/>
                  </a:lnTo>
                  <a:lnTo>
                    <a:pt x="2815" y="23300"/>
                  </a:lnTo>
                  <a:lnTo>
                    <a:pt x="2530" y="23300"/>
                  </a:lnTo>
                  <a:lnTo>
                    <a:pt x="2423" y="23335"/>
                  </a:lnTo>
                  <a:lnTo>
                    <a:pt x="2281" y="23406"/>
                  </a:lnTo>
                  <a:lnTo>
                    <a:pt x="2210" y="23513"/>
                  </a:lnTo>
                  <a:lnTo>
                    <a:pt x="2103" y="23620"/>
                  </a:lnTo>
                  <a:lnTo>
                    <a:pt x="2067" y="23763"/>
                  </a:lnTo>
                  <a:lnTo>
                    <a:pt x="2031" y="23905"/>
                  </a:lnTo>
                  <a:lnTo>
                    <a:pt x="1996" y="24048"/>
                  </a:lnTo>
                  <a:lnTo>
                    <a:pt x="2031" y="24190"/>
                  </a:lnTo>
                  <a:lnTo>
                    <a:pt x="2067" y="24297"/>
                  </a:lnTo>
                  <a:lnTo>
                    <a:pt x="2138" y="24404"/>
                  </a:lnTo>
                  <a:lnTo>
                    <a:pt x="2210" y="24511"/>
                  </a:lnTo>
                  <a:lnTo>
                    <a:pt x="2352" y="24582"/>
                  </a:lnTo>
                  <a:lnTo>
                    <a:pt x="2495" y="24618"/>
                  </a:lnTo>
                  <a:lnTo>
                    <a:pt x="2459" y="24653"/>
                  </a:lnTo>
                  <a:lnTo>
                    <a:pt x="2388" y="24725"/>
                  </a:lnTo>
                  <a:lnTo>
                    <a:pt x="2316" y="24903"/>
                  </a:lnTo>
                  <a:lnTo>
                    <a:pt x="2245" y="25152"/>
                  </a:lnTo>
                  <a:lnTo>
                    <a:pt x="2245" y="25295"/>
                  </a:lnTo>
                  <a:lnTo>
                    <a:pt x="2316" y="25401"/>
                  </a:lnTo>
                  <a:lnTo>
                    <a:pt x="2423" y="25473"/>
                  </a:lnTo>
                  <a:lnTo>
                    <a:pt x="2673" y="25580"/>
                  </a:lnTo>
                  <a:lnTo>
                    <a:pt x="3563" y="26007"/>
                  </a:lnTo>
                  <a:lnTo>
                    <a:pt x="4062" y="26221"/>
                  </a:lnTo>
                  <a:lnTo>
                    <a:pt x="4276" y="26292"/>
                  </a:lnTo>
                  <a:lnTo>
                    <a:pt x="4490" y="26292"/>
                  </a:lnTo>
                  <a:lnTo>
                    <a:pt x="4596" y="26257"/>
                  </a:lnTo>
                  <a:lnTo>
                    <a:pt x="4703" y="26221"/>
                  </a:lnTo>
                  <a:lnTo>
                    <a:pt x="4739" y="26185"/>
                  </a:lnTo>
                  <a:lnTo>
                    <a:pt x="4739" y="26150"/>
                  </a:lnTo>
                  <a:lnTo>
                    <a:pt x="4775" y="26043"/>
                  </a:lnTo>
                  <a:lnTo>
                    <a:pt x="4810" y="25936"/>
                  </a:lnTo>
                  <a:lnTo>
                    <a:pt x="4881" y="25865"/>
                  </a:lnTo>
                  <a:lnTo>
                    <a:pt x="5024" y="25758"/>
                  </a:lnTo>
                  <a:lnTo>
                    <a:pt x="5166" y="25686"/>
                  </a:lnTo>
                  <a:lnTo>
                    <a:pt x="5487" y="25580"/>
                  </a:lnTo>
                  <a:lnTo>
                    <a:pt x="5772" y="25473"/>
                  </a:lnTo>
                  <a:lnTo>
                    <a:pt x="5879" y="25401"/>
                  </a:lnTo>
                  <a:lnTo>
                    <a:pt x="5950" y="25259"/>
                  </a:lnTo>
                  <a:lnTo>
                    <a:pt x="6093" y="25081"/>
                  </a:lnTo>
                  <a:lnTo>
                    <a:pt x="6271" y="24867"/>
                  </a:lnTo>
                  <a:lnTo>
                    <a:pt x="6378" y="24796"/>
                  </a:lnTo>
                  <a:lnTo>
                    <a:pt x="6841" y="24618"/>
                  </a:lnTo>
                  <a:lnTo>
                    <a:pt x="7055" y="24511"/>
                  </a:lnTo>
                  <a:lnTo>
                    <a:pt x="7161" y="24404"/>
                  </a:lnTo>
                  <a:lnTo>
                    <a:pt x="7197" y="24297"/>
                  </a:lnTo>
                  <a:lnTo>
                    <a:pt x="7233" y="24083"/>
                  </a:lnTo>
                  <a:lnTo>
                    <a:pt x="7268" y="23941"/>
                  </a:lnTo>
                  <a:lnTo>
                    <a:pt x="7268" y="23798"/>
                  </a:lnTo>
                  <a:lnTo>
                    <a:pt x="7233" y="23478"/>
                  </a:lnTo>
                  <a:lnTo>
                    <a:pt x="7268" y="23335"/>
                  </a:lnTo>
                  <a:lnTo>
                    <a:pt x="7304" y="23228"/>
                  </a:lnTo>
                  <a:lnTo>
                    <a:pt x="7375" y="23121"/>
                  </a:lnTo>
                  <a:lnTo>
                    <a:pt x="7482" y="23050"/>
                  </a:lnTo>
                  <a:lnTo>
                    <a:pt x="7660" y="23050"/>
                  </a:lnTo>
                  <a:lnTo>
                    <a:pt x="7874" y="23157"/>
                  </a:lnTo>
                  <a:lnTo>
                    <a:pt x="8088" y="23300"/>
                  </a:lnTo>
                  <a:lnTo>
                    <a:pt x="8266" y="23371"/>
                  </a:lnTo>
                  <a:lnTo>
                    <a:pt x="8266" y="22694"/>
                  </a:lnTo>
                  <a:lnTo>
                    <a:pt x="8301" y="22373"/>
                  </a:lnTo>
                  <a:lnTo>
                    <a:pt x="8337" y="22231"/>
                  </a:lnTo>
                  <a:lnTo>
                    <a:pt x="8408" y="22053"/>
                  </a:lnTo>
                  <a:lnTo>
                    <a:pt x="8551" y="22124"/>
                  </a:lnTo>
                  <a:lnTo>
                    <a:pt x="8693" y="22231"/>
                  </a:lnTo>
                  <a:lnTo>
                    <a:pt x="8871" y="22445"/>
                  </a:lnTo>
                  <a:lnTo>
                    <a:pt x="8978" y="22516"/>
                  </a:lnTo>
                  <a:lnTo>
                    <a:pt x="9050" y="22551"/>
                  </a:lnTo>
                  <a:lnTo>
                    <a:pt x="9156" y="22480"/>
                  </a:lnTo>
                  <a:lnTo>
                    <a:pt x="9263" y="22338"/>
                  </a:lnTo>
                  <a:lnTo>
                    <a:pt x="9335" y="22195"/>
                  </a:lnTo>
                  <a:lnTo>
                    <a:pt x="9370" y="22053"/>
                  </a:lnTo>
                  <a:lnTo>
                    <a:pt x="9370" y="21875"/>
                  </a:lnTo>
                  <a:lnTo>
                    <a:pt x="9335" y="21696"/>
                  </a:lnTo>
                  <a:lnTo>
                    <a:pt x="9228" y="21376"/>
                  </a:lnTo>
                  <a:lnTo>
                    <a:pt x="9192" y="21020"/>
                  </a:lnTo>
                  <a:lnTo>
                    <a:pt x="9228" y="21055"/>
                  </a:lnTo>
                  <a:lnTo>
                    <a:pt x="9370" y="21162"/>
                  </a:lnTo>
                  <a:lnTo>
                    <a:pt x="9513" y="21233"/>
                  </a:lnTo>
                  <a:lnTo>
                    <a:pt x="9655" y="21269"/>
                  </a:lnTo>
                  <a:lnTo>
                    <a:pt x="9940" y="21269"/>
                  </a:lnTo>
                  <a:lnTo>
                    <a:pt x="10047" y="21233"/>
                  </a:lnTo>
                  <a:lnTo>
                    <a:pt x="10154" y="21198"/>
                  </a:lnTo>
                  <a:lnTo>
                    <a:pt x="10261" y="21091"/>
                  </a:lnTo>
                  <a:lnTo>
                    <a:pt x="10296" y="21233"/>
                  </a:lnTo>
                  <a:lnTo>
                    <a:pt x="10403" y="21340"/>
                  </a:lnTo>
                  <a:lnTo>
                    <a:pt x="10546" y="21411"/>
                  </a:lnTo>
                  <a:lnTo>
                    <a:pt x="10688" y="21447"/>
                  </a:lnTo>
                  <a:lnTo>
                    <a:pt x="10902" y="21447"/>
                  </a:lnTo>
                  <a:lnTo>
                    <a:pt x="11116" y="21376"/>
                  </a:lnTo>
                  <a:lnTo>
                    <a:pt x="11258" y="21269"/>
                  </a:lnTo>
                  <a:lnTo>
                    <a:pt x="11365" y="21162"/>
                  </a:lnTo>
                  <a:lnTo>
                    <a:pt x="11615" y="20913"/>
                  </a:lnTo>
                  <a:lnTo>
                    <a:pt x="11793" y="20628"/>
                  </a:lnTo>
                  <a:lnTo>
                    <a:pt x="11864" y="20450"/>
                  </a:lnTo>
                  <a:lnTo>
                    <a:pt x="11864" y="20307"/>
                  </a:lnTo>
                  <a:lnTo>
                    <a:pt x="11935" y="20093"/>
                  </a:lnTo>
                  <a:lnTo>
                    <a:pt x="12042" y="19880"/>
                  </a:lnTo>
                  <a:lnTo>
                    <a:pt x="12149" y="19737"/>
                  </a:lnTo>
                  <a:lnTo>
                    <a:pt x="12256" y="19666"/>
                  </a:lnTo>
                  <a:lnTo>
                    <a:pt x="12398" y="19630"/>
                  </a:lnTo>
                  <a:lnTo>
                    <a:pt x="12541" y="19523"/>
                  </a:lnTo>
                  <a:lnTo>
                    <a:pt x="12612" y="19452"/>
                  </a:lnTo>
                  <a:lnTo>
                    <a:pt x="12719" y="19345"/>
                  </a:lnTo>
                  <a:lnTo>
                    <a:pt x="12826" y="19595"/>
                  </a:lnTo>
                  <a:lnTo>
                    <a:pt x="12861" y="19737"/>
                  </a:lnTo>
                  <a:lnTo>
                    <a:pt x="12861" y="19844"/>
                  </a:lnTo>
                  <a:lnTo>
                    <a:pt x="12968" y="19951"/>
                  </a:lnTo>
                  <a:lnTo>
                    <a:pt x="13040" y="19951"/>
                  </a:lnTo>
                  <a:lnTo>
                    <a:pt x="13146" y="19915"/>
                  </a:lnTo>
                  <a:lnTo>
                    <a:pt x="13218" y="19844"/>
                  </a:lnTo>
                  <a:lnTo>
                    <a:pt x="13253" y="19630"/>
                  </a:lnTo>
                  <a:lnTo>
                    <a:pt x="13325" y="19274"/>
                  </a:lnTo>
                  <a:lnTo>
                    <a:pt x="13396" y="18882"/>
                  </a:lnTo>
                  <a:lnTo>
                    <a:pt x="13467" y="18668"/>
                  </a:lnTo>
                  <a:lnTo>
                    <a:pt x="13645" y="18704"/>
                  </a:lnTo>
                  <a:lnTo>
                    <a:pt x="13859" y="18740"/>
                  </a:lnTo>
                  <a:lnTo>
                    <a:pt x="14180" y="18882"/>
                  </a:lnTo>
                  <a:lnTo>
                    <a:pt x="14180" y="19060"/>
                  </a:lnTo>
                  <a:lnTo>
                    <a:pt x="14073" y="19381"/>
                  </a:lnTo>
                  <a:lnTo>
                    <a:pt x="14037" y="19559"/>
                  </a:lnTo>
                  <a:lnTo>
                    <a:pt x="14037" y="19737"/>
                  </a:lnTo>
                  <a:lnTo>
                    <a:pt x="14073" y="19880"/>
                  </a:lnTo>
                  <a:lnTo>
                    <a:pt x="14144" y="19986"/>
                  </a:lnTo>
                  <a:lnTo>
                    <a:pt x="14215" y="20093"/>
                  </a:lnTo>
                  <a:lnTo>
                    <a:pt x="14286" y="20165"/>
                  </a:lnTo>
                  <a:lnTo>
                    <a:pt x="14429" y="20200"/>
                  </a:lnTo>
                  <a:lnTo>
                    <a:pt x="14928" y="20200"/>
                  </a:lnTo>
                  <a:lnTo>
                    <a:pt x="15035" y="20307"/>
                  </a:lnTo>
                  <a:lnTo>
                    <a:pt x="15213" y="20307"/>
                  </a:lnTo>
                  <a:lnTo>
                    <a:pt x="15248" y="20200"/>
                  </a:lnTo>
                  <a:lnTo>
                    <a:pt x="15284" y="20022"/>
                  </a:lnTo>
                  <a:lnTo>
                    <a:pt x="15355" y="19701"/>
                  </a:lnTo>
                  <a:lnTo>
                    <a:pt x="15391" y="19488"/>
                  </a:lnTo>
                  <a:lnTo>
                    <a:pt x="15426" y="19345"/>
                  </a:lnTo>
                  <a:lnTo>
                    <a:pt x="15498" y="19274"/>
                  </a:lnTo>
                  <a:lnTo>
                    <a:pt x="15533" y="19238"/>
                  </a:lnTo>
                  <a:lnTo>
                    <a:pt x="15961" y="19096"/>
                  </a:lnTo>
                  <a:lnTo>
                    <a:pt x="16495" y="18918"/>
                  </a:lnTo>
                  <a:lnTo>
                    <a:pt x="16816" y="18775"/>
                  </a:lnTo>
                  <a:lnTo>
                    <a:pt x="16887" y="18740"/>
                  </a:lnTo>
                  <a:lnTo>
                    <a:pt x="16923" y="18740"/>
                  </a:lnTo>
                  <a:lnTo>
                    <a:pt x="17030" y="18668"/>
                  </a:lnTo>
                  <a:lnTo>
                    <a:pt x="17065" y="18633"/>
                  </a:lnTo>
                  <a:lnTo>
                    <a:pt x="17030" y="18526"/>
                  </a:lnTo>
                  <a:lnTo>
                    <a:pt x="17030" y="18383"/>
                  </a:lnTo>
                  <a:lnTo>
                    <a:pt x="16994" y="18383"/>
                  </a:lnTo>
                  <a:lnTo>
                    <a:pt x="16958" y="18276"/>
                  </a:lnTo>
                  <a:lnTo>
                    <a:pt x="17172" y="18348"/>
                  </a:lnTo>
                  <a:lnTo>
                    <a:pt x="17350" y="18419"/>
                  </a:lnTo>
                  <a:lnTo>
                    <a:pt x="17600" y="18419"/>
                  </a:lnTo>
                  <a:lnTo>
                    <a:pt x="17635" y="18276"/>
                  </a:lnTo>
                  <a:lnTo>
                    <a:pt x="17635" y="18170"/>
                  </a:lnTo>
                  <a:lnTo>
                    <a:pt x="17600" y="18098"/>
                  </a:lnTo>
                  <a:lnTo>
                    <a:pt x="17564" y="18027"/>
                  </a:lnTo>
                  <a:lnTo>
                    <a:pt x="17849" y="18098"/>
                  </a:lnTo>
                  <a:lnTo>
                    <a:pt x="18241" y="18276"/>
                  </a:lnTo>
                  <a:lnTo>
                    <a:pt x="18633" y="18455"/>
                  </a:lnTo>
                  <a:lnTo>
                    <a:pt x="18847" y="18526"/>
                  </a:lnTo>
                  <a:lnTo>
                    <a:pt x="19132" y="18597"/>
                  </a:lnTo>
                  <a:lnTo>
                    <a:pt x="19417" y="18633"/>
                  </a:lnTo>
                  <a:lnTo>
                    <a:pt x="19666" y="18633"/>
                  </a:lnTo>
                  <a:lnTo>
                    <a:pt x="19915" y="18561"/>
                  </a:lnTo>
                  <a:lnTo>
                    <a:pt x="20165" y="18419"/>
                  </a:lnTo>
                  <a:lnTo>
                    <a:pt x="20414" y="18241"/>
                  </a:lnTo>
                  <a:lnTo>
                    <a:pt x="20628" y="18027"/>
                  </a:lnTo>
                  <a:lnTo>
                    <a:pt x="20770" y="17849"/>
                  </a:lnTo>
                  <a:lnTo>
                    <a:pt x="20806" y="18134"/>
                  </a:lnTo>
                  <a:lnTo>
                    <a:pt x="20842" y="18455"/>
                  </a:lnTo>
                  <a:lnTo>
                    <a:pt x="20877" y="18597"/>
                  </a:lnTo>
                  <a:lnTo>
                    <a:pt x="20913" y="18704"/>
                  </a:lnTo>
                  <a:lnTo>
                    <a:pt x="21020" y="18775"/>
                  </a:lnTo>
                  <a:lnTo>
                    <a:pt x="21127" y="18811"/>
                  </a:lnTo>
                  <a:lnTo>
                    <a:pt x="21233" y="18846"/>
                  </a:lnTo>
                  <a:lnTo>
                    <a:pt x="21376" y="18846"/>
                  </a:lnTo>
                  <a:lnTo>
                    <a:pt x="21518" y="18811"/>
                  </a:lnTo>
                  <a:lnTo>
                    <a:pt x="21697" y="18740"/>
                  </a:lnTo>
                  <a:lnTo>
                    <a:pt x="21875" y="18633"/>
                  </a:lnTo>
                  <a:lnTo>
                    <a:pt x="22017" y="18597"/>
                  </a:lnTo>
                  <a:lnTo>
                    <a:pt x="21910" y="18775"/>
                  </a:lnTo>
                  <a:lnTo>
                    <a:pt x="21839" y="18918"/>
                  </a:lnTo>
                  <a:lnTo>
                    <a:pt x="21839" y="18989"/>
                  </a:lnTo>
                  <a:lnTo>
                    <a:pt x="21839" y="19096"/>
                  </a:lnTo>
                  <a:lnTo>
                    <a:pt x="21910" y="19203"/>
                  </a:lnTo>
                  <a:lnTo>
                    <a:pt x="22017" y="19203"/>
                  </a:lnTo>
                  <a:lnTo>
                    <a:pt x="22160" y="19167"/>
                  </a:lnTo>
                  <a:lnTo>
                    <a:pt x="22373" y="19025"/>
                  </a:lnTo>
                  <a:lnTo>
                    <a:pt x="22516" y="18953"/>
                  </a:lnTo>
                  <a:lnTo>
                    <a:pt x="22552" y="18953"/>
                  </a:lnTo>
                  <a:lnTo>
                    <a:pt x="22552" y="18989"/>
                  </a:lnTo>
                  <a:lnTo>
                    <a:pt x="22587" y="19203"/>
                  </a:lnTo>
                  <a:lnTo>
                    <a:pt x="22730" y="19416"/>
                  </a:lnTo>
                  <a:lnTo>
                    <a:pt x="22872" y="19559"/>
                  </a:lnTo>
                  <a:lnTo>
                    <a:pt x="23086" y="19666"/>
                  </a:lnTo>
                  <a:lnTo>
                    <a:pt x="23335" y="19666"/>
                  </a:lnTo>
                  <a:lnTo>
                    <a:pt x="23585" y="19595"/>
                  </a:lnTo>
                  <a:lnTo>
                    <a:pt x="23798" y="19416"/>
                  </a:lnTo>
                  <a:lnTo>
                    <a:pt x="23977" y="19203"/>
                  </a:lnTo>
                  <a:lnTo>
                    <a:pt x="24083" y="19060"/>
                  </a:lnTo>
                  <a:lnTo>
                    <a:pt x="24226" y="18918"/>
                  </a:lnTo>
                  <a:lnTo>
                    <a:pt x="24404" y="18846"/>
                  </a:lnTo>
                  <a:lnTo>
                    <a:pt x="24547" y="18775"/>
                  </a:lnTo>
                  <a:lnTo>
                    <a:pt x="25188" y="18704"/>
                  </a:lnTo>
                  <a:lnTo>
                    <a:pt x="25188" y="18740"/>
                  </a:lnTo>
                  <a:lnTo>
                    <a:pt x="25223" y="18811"/>
                  </a:lnTo>
                  <a:lnTo>
                    <a:pt x="25366" y="19238"/>
                  </a:lnTo>
                  <a:lnTo>
                    <a:pt x="25580" y="19737"/>
                  </a:lnTo>
                  <a:lnTo>
                    <a:pt x="25758" y="20058"/>
                  </a:lnTo>
                  <a:lnTo>
                    <a:pt x="25900" y="20236"/>
                  </a:lnTo>
                  <a:lnTo>
                    <a:pt x="25972" y="20307"/>
                  </a:lnTo>
                  <a:lnTo>
                    <a:pt x="26043" y="20307"/>
                  </a:lnTo>
                  <a:lnTo>
                    <a:pt x="26221" y="20271"/>
                  </a:lnTo>
                  <a:lnTo>
                    <a:pt x="26221" y="20129"/>
                  </a:lnTo>
                  <a:lnTo>
                    <a:pt x="26257" y="19951"/>
                  </a:lnTo>
                  <a:lnTo>
                    <a:pt x="26363" y="19595"/>
                  </a:lnTo>
                  <a:lnTo>
                    <a:pt x="26435" y="19488"/>
                  </a:lnTo>
                  <a:lnTo>
                    <a:pt x="26542" y="19381"/>
                  </a:lnTo>
                  <a:lnTo>
                    <a:pt x="26648" y="19310"/>
                  </a:lnTo>
                  <a:lnTo>
                    <a:pt x="26827" y="19310"/>
                  </a:lnTo>
                  <a:lnTo>
                    <a:pt x="26969" y="19274"/>
                  </a:lnTo>
                  <a:lnTo>
                    <a:pt x="27076" y="19238"/>
                  </a:lnTo>
                  <a:lnTo>
                    <a:pt x="27183" y="19203"/>
                  </a:lnTo>
                  <a:lnTo>
                    <a:pt x="27290" y="19131"/>
                  </a:lnTo>
                  <a:lnTo>
                    <a:pt x="27361" y="19025"/>
                  </a:lnTo>
                  <a:lnTo>
                    <a:pt x="27361" y="18882"/>
                  </a:lnTo>
                  <a:lnTo>
                    <a:pt x="27361" y="18811"/>
                  </a:lnTo>
                  <a:lnTo>
                    <a:pt x="27468" y="18775"/>
                  </a:lnTo>
                  <a:lnTo>
                    <a:pt x="27575" y="18704"/>
                  </a:lnTo>
                  <a:lnTo>
                    <a:pt x="27646" y="18597"/>
                  </a:lnTo>
                  <a:lnTo>
                    <a:pt x="27646" y="18455"/>
                  </a:lnTo>
                  <a:lnTo>
                    <a:pt x="27610" y="18312"/>
                  </a:lnTo>
                  <a:lnTo>
                    <a:pt x="27468" y="18063"/>
                  </a:lnTo>
                  <a:lnTo>
                    <a:pt x="27325" y="17920"/>
                  </a:lnTo>
                  <a:lnTo>
                    <a:pt x="27753" y="17742"/>
                  </a:lnTo>
                  <a:lnTo>
                    <a:pt x="27931" y="17635"/>
                  </a:lnTo>
                  <a:lnTo>
                    <a:pt x="28073" y="17493"/>
                  </a:lnTo>
                  <a:lnTo>
                    <a:pt x="28180" y="17350"/>
                  </a:lnTo>
                  <a:lnTo>
                    <a:pt x="28287" y="17208"/>
                  </a:lnTo>
                  <a:lnTo>
                    <a:pt x="28430" y="17208"/>
                  </a:lnTo>
                  <a:lnTo>
                    <a:pt x="28501" y="17136"/>
                  </a:lnTo>
                  <a:lnTo>
                    <a:pt x="28501" y="17101"/>
                  </a:lnTo>
                  <a:lnTo>
                    <a:pt x="28501" y="17065"/>
                  </a:lnTo>
                  <a:lnTo>
                    <a:pt x="28501" y="16994"/>
                  </a:lnTo>
                  <a:lnTo>
                    <a:pt x="28465" y="16851"/>
                  </a:lnTo>
                  <a:lnTo>
                    <a:pt x="28430" y="16745"/>
                  </a:lnTo>
                  <a:lnTo>
                    <a:pt x="28430" y="16602"/>
                  </a:lnTo>
                  <a:lnTo>
                    <a:pt x="28572" y="16495"/>
                  </a:lnTo>
                  <a:lnTo>
                    <a:pt x="28715" y="16460"/>
                  </a:lnTo>
                  <a:lnTo>
                    <a:pt x="28893" y="16424"/>
                  </a:lnTo>
                  <a:lnTo>
                    <a:pt x="29035" y="16460"/>
                  </a:lnTo>
                  <a:lnTo>
                    <a:pt x="29178" y="16495"/>
                  </a:lnTo>
                  <a:lnTo>
                    <a:pt x="29320" y="16531"/>
                  </a:lnTo>
                  <a:lnTo>
                    <a:pt x="29392" y="16602"/>
                  </a:lnTo>
                  <a:lnTo>
                    <a:pt x="29890" y="17386"/>
                  </a:lnTo>
                  <a:lnTo>
                    <a:pt x="30104" y="17706"/>
                  </a:lnTo>
                  <a:lnTo>
                    <a:pt x="30104" y="17778"/>
                  </a:lnTo>
                  <a:lnTo>
                    <a:pt x="30175" y="17849"/>
                  </a:lnTo>
                  <a:lnTo>
                    <a:pt x="30318" y="18205"/>
                  </a:lnTo>
                  <a:lnTo>
                    <a:pt x="30389" y="17849"/>
                  </a:lnTo>
                  <a:lnTo>
                    <a:pt x="30425" y="17813"/>
                  </a:lnTo>
                  <a:lnTo>
                    <a:pt x="30425" y="17778"/>
                  </a:lnTo>
                  <a:lnTo>
                    <a:pt x="30496" y="17920"/>
                  </a:lnTo>
                  <a:lnTo>
                    <a:pt x="30567" y="18027"/>
                  </a:lnTo>
                  <a:lnTo>
                    <a:pt x="30567" y="18205"/>
                  </a:lnTo>
                  <a:lnTo>
                    <a:pt x="30532" y="18383"/>
                  </a:lnTo>
                  <a:lnTo>
                    <a:pt x="30460" y="18561"/>
                  </a:lnTo>
                  <a:lnTo>
                    <a:pt x="30318" y="18811"/>
                  </a:lnTo>
                  <a:lnTo>
                    <a:pt x="30211" y="19131"/>
                  </a:lnTo>
                  <a:lnTo>
                    <a:pt x="30175" y="19452"/>
                  </a:lnTo>
                  <a:lnTo>
                    <a:pt x="30140" y="19773"/>
                  </a:lnTo>
                  <a:lnTo>
                    <a:pt x="30175" y="19951"/>
                  </a:lnTo>
                  <a:lnTo>
                    <a:pt x="30211" y="20093"/>
                  </a:lnTo>
                  <a:lnTo>
                    <a:pt x="30282" y="20236"/>
                  </a:lnTo>
                  <a:lnTo>
                    <a:pt x="30389" y="20378"/>
                  </a:lnTo>
                  <a:lnTo>
                    <a:pt x="30532" y="20485"/>
                  </a:lnTo>
                  <a:lnTo>
                    <a:pt x="30638" y="20556"/>
                  </a:lnTo>
                  <a:lnTo>
                    <a:pt x="30817" y="20628"/>
                  </a:lnTo>
                  <a:lnTo>
                    <a:pt x="30959" y="20663"/>
                  </a:lnTo>
                  <a:lnTo>
                    <a:pt x="31422" y="20663"/>
                  </a:lnTo>
                  <a:lnTo>
                    <a:pt x="31422" y="20699"/>
                  </a:lnTo>
                  <a:lnTo>
                    <a:pt x="31458" y="20806"/>
                  </a:lnTo>
                  <a:lnTo>
                    <a:pt x="31529" y="20913"/>
                  </a:lnTo>
                  <a:lnTo>
                    <a:pt x="31636" y="21055"/>
                  </a:lnTo>
                  <a:lnTo>
                    <a:pt x="31885" y="21162"/>
                  </a:lnTo>
                  <a:lnTo>
                    <a:pt x="32099" y="21233"/>
                  </a:lnTo>
                  <a:lnTo>
                    <a:pt x="32242" y="21376"/>
                  </a:lnTo>
                  <a:lnTo>
                    <a:pt x="32348" y="21483"/>
                  </a:lnTo>
                  <a:lnTo>
                    <a:pt x="32348" y="21590"/>
                  </a:lnTo>
                  <a:lnTo>
                    <a:pt x="32313" y="21661"/>
                  </a:lnTo>
                  <a:lnTo>
                    <a:pt x="32277" y="21732"/>
                  </a:lnTo>
                  <a:lnTo>
                    <a:pt x="32206" y="21803"/>
                  </a:lnTo>
                  <a:lnTo>
                    <a:pt x="32028" y="21768"/>
                  </a:lnTo>
                  <a:lnTo>
                    <a:pt x="31850" y="21768"/>
                  </a:lnTo>
                  <a:lnTo>
                    <a:pt x="31636" y="21803"/>
                  </a:lnTo>
                  <a:lnTo>
                    <a:pt x="31458" y="21875"/>
                  </a:lnTo>
                  <a:lnTo>
                    <a:pt x="31422" y="21875"/>
                  </a:lnTo>
                  <a:lnTo>
                    <a:pt x="31458" y="21803"/>
                  </a:lnTo>
                  <a:lnTo>
                    <a:pt x="31529" y="21732"/>
                  </a:lnTo>
                  <a:lnTo>
                    <a:pt x="31565" y="21661"/>
                  </a:lnTo>
                  <a:lnTo>
                    <a:pt x="31600" y="21590"/>
                  </a:lnTo>
                  <a:lnTo>
                    <a:pt x="31600" y="21518"/>
                  </a:lnTo>
                  <a:lnTo>
                    <a:pt x="31529" y="21233"/>
                  </a:lnTo>
                  <a:lnTo>
                    <a:pt x="31529" y="21162"/>
                  </a:lnTo>
                  <a:lnTo>
                    <a:pt x="31458" y="21055"/>
                  </a:lnTo>
                  <a:lnTo>
                    <a:pt x="31351" y="20984"/>
                  </a:lnTo>
                  <a:lnTo>
                    <a:pt x="31173" y="20984"/>
                  </a:lnTo>
                  <a:lnTo>
                    <a:pt x="30923" y="21020"/>
                  </a:lnTo>
                  <a:lnTo>
                    <a:pt x="30638" y="21126"/>
                  </a:lnTo>
                  <a:lnTo>
                    <a:pt x="30460" y="21233"/>
                  </a:lnTo>
                  <a:lnTo>
                    <a:pt x="30353" y="21376"/>
                  </a:lnTo>
                  <a:lnTo>
                    <a:pt x="30318" y="21483"/>
                  </a:lnTo>
                  <a:lnTo>
                    <a:pt x="30318" y="21554"/>
                  </a:lnTo>
                  <a:lnTo>
                    <a:pt x="30353" y="21732"/>
                  </a:lnTo>
                  <a:lnTo>
                    <a:pt x="30460" y="21839"/>
                  </a:lnTo>
                  <a:lnTo>
                    <a:pt x="30603" y="21981"/>
                  </a:lnTo>
                  <a:lnTo>
                    <a:pt x="30781" y="22088"/>
                  </a:lnTo>
                  <a:lnTo>
                    <a:pt x="30923" y="22124"/>
                  </a:lnTo>
                  <a:lnTo>
                    <a:pt x="30995" y="22195"/>
                  </a:lnTo>
                  <a:lnTo>
                    <a:pt x="31030" y="22231"/>
                  </a:lnTo>
                  <a:lnTo>
                    <a:pt x="31030" y="22302"/>
                  </a:lnTo>
                  <a:lnTo>
                    <a:pt x="30995" y="22373"/>
                  </a:lnTo>
                  <a:lnTo>
                    <a:pt x="30888" y="22480"/>
                  </a:lnTo>
                  <a:lnTo>
                    <a:pt x="30710" y="22623"/>
                  </a:lnTo>
                  <a:lnTo>
                    <a:pt x="30603" y="22765"/>
                  </a:lnTo>
                  <a:lnTo>
                    <a:pt x="30567" y="22908"/>
                  </a:lnTo>
                  <a:lnTo>
                    <a:pt x="30567" y="23015"/>
                  </a:lnTo>
                  <a:lnTo>
                    <a:pt x="30603" y="23086"/>
                  </a:lnTo>
                  <a:lnTo>
                    <a:pt x="30638" y="23193"/>
                  </a:lnTo>
                  <a:lnTo>
                    <a:pt x="30745" y="23264"/>
                  </a:lnTo>
                  <a:lnTo>
                    <a:pt x="30959" y="23335"/>
                  </a:lnTo>
                  <a:lnTo>
                    <a:pt x="31351" y="23442"/>
                  </a:lnTo>
                  <a:lnTo>
                    <a:pt x="31707" y="23478"/>
                  </a:lnTo>
                  <a:lnTo>
                    <a:pt x="31778" y="23656"/>
                  </a:lnTo>
                  <a:lnTo>
                    <a:pt x="31885" y="23976"/>
                  </a:lnTo>
                  <a:lnTo>
                    <a:pt x="31885" y="24048"/>
                  </a:lnTo>
                  <a:lnTo>
                    <a:pt x="31850" y="24048"/>
                  </a:lnTo>
                  <a:lnTo>
                    <a:pt x="31885" y="24083"/>
                  </a:lnTo>
                  <a:lnTo>
                    <a:pt x="31814" y="24119"/>
                  </a:lnTo>
                  <a:lnTo>
                    <a:pt x="31814" y="24190"/>
                  </a:lnTo>
                  <a:lnTo>
                    <a:pt x="31814" y="24297"/>
                  </a:lnTo>
                  <a:lnTo>
                    <a:pt x="31850" y="24368"/>
                  </a:lnTo>
                  <a:lnTo>
                    <a:pt x="31992" y="24475"/>
                  </a:lnTo>
                  <a:lnTo>
                    <a:pt x="32063" y="24546"/>
                  </a:lnTo>
                  <a:lnTo>
                    <a:pt x="32099" y="24582"/>
                  </a:lnTo>
                  <a:lnTo>
                    <a:pt x="32206" y="24582"/>
                  </a:lnTo>
                  <a:lnTo>
                    <a:pt x="32384" y="24760"/>
                  </a:lnTo>
                  <a:lnTo>
                    <a:pt x="32527" y="24974"/>
                  </a:lnTo>
                  <a:lnTo>
                    <a:pt x="32633" y="25188"/>
                  </a:lnTo>
                  <a:lnTo>
                    <a:pt x="32812" y="25366"/>
                  </a:lnTo>
                  <a:lnTo>
                    <a:pt x="32990" y="25508"/>
                  </a:lnTo>
                  <a:lnTo>
                    <a:pt x="33203" y="25580"/>
                  </a:lnTo>
                  <a:lnTo>
                    <a:pt x="33453" y="25686"/>
                  </a:lnTo>
                  <a:lnTo>
                    <a:pt x="33453" y="25722"/>
                  </a:lnTo>
                  <a:lnTo>
                    <a:pt x="33631" y="25793"/>
                  </a:lnTo>
                  <a:lnTo>
                    <a:pt x="33667" y="25793"/>
                  </a:lnTo>
                  <a:lnTo>
                    <a:pt x="33845" y="25758"/>
                  </a:lnTo>
                  <a:lnTo>
                    <a:pt x="34023" y="25686"/>
                  </a:lnTo>
                  <a:lnTo>
                    <a:pt x="34237" y="25544"/>
                  </a:lnTo>
                  <a:lnTo>
                    <a:pt x="34237" y="25615"/>
                  </a:lnTo>
                  <a:lnTo>
                    <a:pt x="34308" y="25758"/>
                  </a:lnTo>
                  <a:lnTo>
                    <a:pt x="34379" y="25865"/>
                  </a:lnTo>
                  <a:lnTo>
                    <a:pt x="34486" y="25972"/>
                  </a:lnTo>
                  <a:lnTo>
                    <a:pt x="34593" y="26043"/>
                  </a:lnTo>
                  <a:lnTo>
                    <a:pt x="34700" y="26078"/>
                  </a:lnTo>
                  <a:lnTo>
                    <a:pt x="34807" y="26114"/>
                  </a:lnTo>
                  <a:lnTo>
                    <a:pt x="34913" y="26078"/>
                  </a:lnTo>
                  <a:lnTo>
                    <a:pt x="35020" y="26043"/>
                  </a:lnTo>
                  <a:lnTo>
                    <a:pt x="35163" y="25936"/>
                  </a:lnTo>
                  <a:lnTo>
                    <a:pt x="35234" y="25865"/>
                  </a:lnTo>
                  <a:lnTo>
                    <a:pt x="35590" y="25829"/>
                  </a:lnTo>
                  <a:lnTo>
                    <a:pt x="35769" y="25829"/>
                  </a:lnTo>
                  <a:lnTo>
                    <a:pt x="36089" y="25865"/>
                  </a:lnTo>
                  <a:lnTo>
                    <a:pt x="36232" y="25900"/>
                  </a:lnTo>
                  <a:lnTo>
                    <a:pt x="36339" y="25972"/>
                  </a:lnTo>
                  <a:lnTo>
                    <a:pt x="36517" y="26043"/>
                  </a:lnTo>
                  <a:lnTo>
                    <a:pt x="36873" y="26185"/>
                  </a:lnTo>
                  <a:lnTo>
                    <a:pt x="37087" y="26257"/>
                  </a:lnTo>
                  <a:lnTo>
                    <a:pt x="37621" y="26257"/>
                  </a:lnTo>
                  <a:lnTo>
                    <a:pt x="37906" y="26185"/>
                  </a:lnTo>
                  <a:lnTo>
                    <a:pt x="38155" y="26114"/>
                  </a:lnTo>
                  <a:lnTo>
                    <a:pt x="38619" y="26257"/>
                  </a:lnTo>
                  <a:lnTo>
                    <a:pt x="38939" y="26363"/>
                  </a:lnTo>
                  <a:lnTo>
                    <a:pt x="39438" y="26363"/>
                  </a:lnTo>
                  <a:lnTo>
                    <a:pt x="39509" y="26435"/>
                  </a:lnTo>
                  <a:lnTo>
                    <a:pt x="39687" y="26435"/>
                  </a:lnTo>
                  <a:lnTo>
                    <a:pt x="39723" y="26363"/>
                  </a:lnTo>
                  <a:lnTo>
                    <a:pt x="39759" y="26328"/>
                  </a:lnTo>
                  <a:lnTo>
                    <a:pt x="39794" y="26221"/>
                  </a:lnTo>
                  <a:lnTo>
                    <a:pt x="39794" y="26043"/>
                  </a:lnTo>
                  <a:lnTo>
                    <a:pt x="39794" y="25722"/>
                  </a:lnTo>
                  <a:lnTo>
                    <a:pt x="39794" y="25508"/>
                  </a:lnTo>
                  <a:lnTo>
                    <a:pt x="39794" y="25295"/>
                  </a:lnTo>
                  <a:lnTo>
                    <a:pt x="39830" y="25188"/>
                  </a:lnTo>
                  <a:lnTo>
                    <a:pt x="39901" y="25116"/>
                  </a:lnTo>
                  <a:lnTo>
                    <a:pt x="40542" y="24760"/>
                  </a:lnTo>
                  <a:lnTo>
                    <a:pt x="40899" y="24618"/>
                  </a:lnTo>
                  <a:lnTo>
                    <a:pt x="41255" y="24511"/>
                  </a:lnTo>
                  <a:lnTo>
                    <a:pt x="41362" y="24440"/>
                  </a:lnTo>
                  <a:lnTo>
                    <a:pt x="41469" y="24404"/>
                  </a:lnTo>
                  <a:lnTo>
                    <a:pt x="41540" y="24297"/>
                  </a:lnTo>
                  <a:lnTo>
                    <a:pt x="41575" y="24226"/>
                  </a:lnTo>
                  <a:lnTo>
                    <a:pt x="41647" y="23976"/>
                  </a:lnTo>
                  <a:lnTo>
                    <a:pt x="41682" y="23834"/>
                  </a:lnTo>
                  <a:lnTo>
                    <a:pt x="41647" y="23691"/>
                  </a:lnTo>
                  <a:lnTo>
                    <a:pt x="41647" y="23513"/>
                  </a:lnTo>
                  <a:lnTo>
                    <a:pt x="41718" y="23300"/>
                  </a:lnTo>
                  <a:lnTo>
                    <a:pt x="41789" y="23121"/>
                  </a:lnTo>
                  <a:lnTo>
                    <a:pt x="41932" y="22979"/>
                  </a:lnTo>
                  <a:lnTo>
                    <a:pt x="42039" y="22872"/>
                  </a:lnTo>
                  <a:lnTo>
                    <a:pt x="42110" y="22730"/>
                  </a:lnTo>
                  <a:lnTo>
                    <a:pt x="42181" y="22587"/>
                  </a:lnTo>
                  <a:lnTo>
                    <a:pt x="42181" y="22445"/>
                  </a:lnTo>
                  <a:lnTo>
                    <a:pt x="42181" y="22338"/>
                  </a:lnTo>
                  <a:lnTo>
                    <a:pt x="42110" y="22231"/>
                  </a:lnTo>
                  <a:lnTo>
                    <a:pt x="42074" y="22124"/>
                  </a:lnTo>
                  <a:lnTo>
                    <a:pt x="41967" y="22017"/>
                  </a:lnTo>
                  <a:lnTo>
                    <a:pt x="41967" y="22017"/>
                  </a:lnTo>
                  <a:lnTo>
                    <a:pt x="42181" y="22088"/>
                  </a:lnTo>
                  <a:lnTo>
                    <a:pt x="42359" y="22160"/>
                  </a:lnTo>
                  <a:lnTo>
                    <a:pt x="42466" y="22195"/>
                  </a:lnTo>
                  <a:lnTo>
                    <a:pt x="42573" y="22195"/>
                  </a:lnTo>
                  <a:lnTo>
                    <a:pt x="42680" y="22160"/>
                  </a:lnTo>
                  <a:lnTo>
                    <a:pt x="42715" y="22088"/>
                  </a:lnTo>
                  <a:lnTo>
                    <a:pt x="42751" y="21981"/>
                  </a:lnTo>
                  <a:lnTo>
                    <a:pt x="42787" y="21875"/>
                  </a:lnTo>
                  <a:lnTo>
                    <a:pt x="42751" y="21696"/>
                  </a:lnTo>
                  <a:lnTo>
                    <a:pt x="42680" y="21554"/>
                  </a:lnTo>
                  <a:lnTo>
                    <a:pt x="42609" y="21340"/>
                  </a:lnTo>
                  <a:lnTo>
                    <a:pt x="42573" y="21162"/>
                  </a:lnTo>
                  <a:lnTo>
                    <a:pt x="42609" y="21020"/>
                  </a:lnTo>
                  <a:lnTo>
                    <a:pt x="42680" y="20913"/>
                  </a:lnTo>
                  <a:lnTo>
                    <a:pt x="42715" y="20806"/>
                  </a:lnTo>
                  <a:lnTo>
                    <a:pt x="42787" y="20735"/>
                  </a:lnTo>
                  <a:lnTo>
                    <a:pt x="42787" y="20628"/>
                  </a:lnTo>
                  <a:lnTo>
                    <a:pt x="42787" y="20521"/>
                  </a:lnTo>
                  <a:lnTo>
                    <a:pt x="42715" y="20414"/>
                  </a:lnTo>
                  <a:lnTo>
                    <a:pt x="42644" y="20343"/>
                  </a:lnTo>
                  <a:lnTo>
                    <a:pt x="42537" y="20271"/>
                  </a:lnTo>
                  <a:lnTo>
                    <a:pt x="42395" y="20236"/>
                  </a:lnTo>
                  <a:lnTo>
                    <a:pt x="42288" y="20200"/>
                  </a:lnTo>
                  <a:lnTo>
                    <a:pt x="42181" y="20129"/>
                  </a:lnTo>
                  <a:lnTo>
                    <a:pt x="42181" y="20058"/>
                  </a:lnTo>
                  <a:lnTo>
                    <a:pt x="42181" y="19986"/>
                  </a:lnTo>
                  <a:lnTo>
                    <a:pt x="42217" y="19773"/>
                  </a:lnTo>
                  <a:lnTo>
                    <a:pt x="42181" y="19559"/>
                  </a:lnTo>
                  <a:lnTo>
                    <a:pt x="42145" y="19310"/>
                  </a:lnTo>
                  <a:lnTo>
                    <a:pt x="42074" y="19096"/>
                  </a:lnTo>
                  <a:lnTo>
                    <a:pt x="42039" y="18918"/>
                  </a:lnTo>
                  <a:lnTo>
                    <a:pt x="42003" y="18775"/>
                  </a:lnTo>
                  <a:lnTo>
                    <a:pt x="42039" y="18597"/>
                  </a:lnTo>
                  <a:lnTo>
                    <a:pt x="42074" y="18490"/>
                  </a:lnTo>
                  <a:lnTo>
                    <a:pt x="42110" y="18276"/>
                  </a:lnTo>
                  <a:lnTo>
                    <a:pt x="42145" y="18027"/>
                  </a:lnTo>
                  <a:lnTo>
                    <a:pt x="42074" y="17813"/>
                  </a:lnTo>
                  <a:lnTo>
                    <a:pt x="42003" y="17564"/>
                  </a:lnTo>
                  <a:lnTo>
                    <a:pt x="41967" y="17528"/>
                  </a:lnTo>
                  <a:lnTo>
                    <a:pt x="42110" y="17493"/>
                  </a:lnTo>
                  <a:lnTo>
                    <a:pt x="42395" y="17493"/>
                  </a:lnTo>
                  <a:lnTo>
                    <a:pt x="42644" y="17350"/>
                  </a:lnTo>
                  <a:lnTo>
                    <a:pt x="42894" y="17172"/>
                  </a:lnTo>
                  <a:lnTo>
                    <a:pt x="43000" y="17065"/>
                  </a:lnTo>
                  <a:lnTo>
                    <a:pt x="43107" y="16923"/>
                  </a:lnTo>
                  <a:lnTo>
                    <a:pt x="43143" y="16780"/>
                  </a:lnTo>
                  <a:lnTo>
                    <a:pt x="43179" y="16673"/>
                  </a:lnTo>
                  <a:lnTo>
                    <a:pt x="43179" y="16602"/>
                  </a:lnTo>
                  <a:lnTo>
                    <a:pt x="43143" y="16495"/>
                  </a:lnTo>
                  <a:lnTo>
                    <a:pt x="43036" y="16424"/>
                  </a:lnTo>
                  <a:lnTo>
                    <a:pt x="42965" y="16388"/>
                  </a:lnTo>
                  <a:lnTo>
                    <a:pt x="42858" y="16353"/>
                  </a:lnTo>
                  <a:lnTo>
                    <a:pt x="42680" y="16388"/>
                  </a:lnTo>
                  <a:lnTo>
                    <a:pt x="42466" y="16460"/>
                  </a:lnTo>
                  <a:lnTo>
                    <a:pt x="42217" y="16566"/>
                  </a:lnTo>
                  <a:lnTo>
                    <a:pt x="42003" y="16602"/>
                  </a:lnTo>
                  <a:lnTo>
                    <a:pt x="41896" y="16566"/>
                  </a:lnTo>
                  <a:lnTo>
                    <a:pt x="41860" y="16566"/>
                  </a:lnTo>
                  <a:lnTo>
                    <a:pt x="41825" y="16281"/>
                  </a:lnTo>
                  <a:lnTo>
                    <a:pt x="41825" y="16103"/>
                  </a:lnTo>
                  <a:lnTo>
                    <a:pt x="42074" y="15462"/>
                  </a:lnTo>
                  <a:lnTo>
                    <a:pt x="42181" y="15284"/>
                  </a:lnTo>
                  <a:lnTo>
                    <a:pt x="42359" y="15070"/>
                  </a:lnTo>
                  <a:lnTo>
                    <a:pt x="42573" y="14821"/>
                  </a:lnTo>
                  <a:lnTo>
                    <a:pt x="42858" y="14607"/>
                  </a:lnTo>
                  <a:lnTo>
                    <a:pt x="43036" y="14393"/>
                  </a:lnTo>
                  <a:lnTo>
                    <a:pt x="43143" y="14251"/>
                  </a:lnTo>
                  <a:lnTo>
                    <a:pt x="43143" y="14108"/>
                  </a:lnTo>
                  <a:lnTo>
                    <a:pt x="43143" y="14001"/>
                  </a:lnTo>
                  <a:lnTo>
                    <a:pt x="43107" y="13895"/>
                  </a:lnTo>
                  <a:lnTo>
                    <a:pt x="43036" y="13788"/>
                  </a:lnTo>
                  <a:lnTo>
                    <a:pt x="42894" y="13716"/>
                  </a:lnTo>
                  <a:lnTo>
                    <a:pt x="42715" y="13645"/>
                  </a:lnTo>
                  <a:lnTo>
                    <a:pt x="42502" y="13610"/>
                  </a:lnTo>
                  <a:lnTo>
                    <a:pt x="42324" y="13610"/>
                  </a:lnTo>
                  <a:lnTo>
                    <a:pt x="42181" y="13645"/>
                  </a:lnTo>
                  <a:lnTo>
                    <a:pt x="42039" y="13716"/>
                  </a:lnTo>
                  <a:lnTo>
                    <a:pt x="41932" y="13788"/>
                  </a:lnTo>
                  <a:lnTo>
                    <a:pt x="41825" y="13895"/>
                  </a:lnTo>
                  <a:lnTo>
                    <a:pt x="41754" y="14001"/>
                  </a:lnTo>
                  <a:lnTo>
                    <a:pt x="41754" y="14144"/>
                  </a:lnTo>
                  <a:lnTo>
                    <a:pt x="41718" y="14180"/>
                  </a:lnTo>
                  <a:lnTo>
                    <a:pt x="41611" y="14180"/>
                  </a:lnTo>
                  <a:lnTo>
                    <a:pt x="41575" y="14073"/>
                  </a:lnTo>
                  <a:lnTo>
                    <a:pt x="41504" y="13859"/>
                  </a:lnTo>
                  <a:lnTo>
                    <a:pt x="41433" y="13788"/>
                  </a:lnTo>
                  <a:lnTo>
                    <a:pt x="41326" y="13752"/>
                  </a:lnTo>
                  <a:lnTo>
                    <a:pt x="41255" y="13752"/>
                  </a:lnTo>
                  <a:lnTo>
                    <a:pt x="41184" y="13823"/>
                  </a:lnTo>
                  <a:lnTo>
                    <a:pt x="41148" y="13895"/>
                  </a:lnTo>
                  <a:lnTo>
                    <a:pt x="41148" y="14001"/>
                  </a:lnTo>
                  <a:lnTo>
                    <a:pt x="41005" y="13966"/>
                  </a:lnTo>
                  <a:lnTo>
                    <a:pt x="40899" y="13966"/>
                  </a:lnTo>
                  <a:lnTo>
                    <a:pt x="40756" y="14001"/>
                  </a:lnTo>
                  <a:lnTo>
                    <a:pt x="40649" y="14073"/>
                  </a:lnTo>
                  <a:lnTo>
                    <a:pt x="40578" y="14108"/>
                  </a:lnTo>
                  <a:lnTo>
                    <a:pt x="40578" y="14037"/>
                  </a:lnTo>
                  <a:lnTo>
                    <a:pt x="40578" y="13895"/>
                  </a:lnTo>
                  <a:lnTo>
                    <a:pt x="40542" y="13716"/>
                  </a:lnTo>
                  <a:lnTo>
                    <a:pt x="40435" y="12933"/>
                  </a:lnTo>
                  <a:lnTo>
                    <a:pt x="40364" y="13396"/>
                  </a:lnTo>
                  <a:lnTo>
                    <a:pt x="40257" y="13289"/>
                  </a:lnTo>
                  <a:lnTo>
                    <a:pt x="40150" y="13146"/>
                  </a:lnTo>
                  <a:lnTo>
                    <a:pt x="40115" y="12933"/>
                  </a:lnTo>
                  <a:lnTo>
                    <a:pt x="40115" y="12826"/>
                  </a:lnTo>
                  <a:lnTo>
                    <a:pt x="40150" y="12719"/>
                  </a:lnTo>
                  <a:lnTo>
                    <a:pt x="40293" y="12576"/>
                  </a:lnTo>
                  <a:lnTo>
                    <a:pt x="40435" y="12398"/>
                  </a:lnTo>
                  <a:lnTo>
                    <a:pt x="40542" y="12256"/>
                  </a:lnTo>
                  <a:lnTo>
                    <a:pt x="40578" y="12113"/>
                  </a:lnTo>
                  <a:lnTo>
                    <a:pt x="40578" y="11971"/>
                  </a:lnTo>
                  <a:lnTo>
                    <a:pt x="40542" y="11900"/>
                  </a:lnTo>
                  <a:lnTo>
                    <a:pt x="40471" y="11828"/>
                  </a:lnTo>
                  <a:lnTo>
                    <a:pt x="40364" y="11793"/>
                  </a:lnTo>
                  <a:lnTo>
                    <a:pt x="40222" y="11757"/>
                  </a:lnTo>
                  <a:lnTo>
                    <a:pt x="40079" y="11721"/>
                  </a:lnTo>
                  <a:lnTo>
                    <a:pt x="40115" y="11650"/>
                  </a:lnTo>
                  <a:lnTo>
                    <a:pt x="40079" y="11579"/>
                  </a:lnTo>
                  <a:lnTo>
                    <a:pt x="40008" y="11472"/>
                  </a:lnTo>
                  <a:lnTo>
                    <a:pt x="39759" y="11472"/>
                  </a:lnTo>
                  <a:lnTo>
                    <a:pt x="39367" y="11650"/>
                  </a:lnTo>
                  <a:lnTo>
                    <a:pt x="39117" y="11757"/>
                  </a:lnTo>
                  <a:lnTo>
                    <a:pt x="38939" y="11793"/>
                  </a:lnTo>
                  <a:lnTo>
                    <a:pt x="38904" y="11793"/>
                  </a:lnTo>
                  <a:lnTo>
                    <a:pt x="38904" y="11436"/>
                  </a:lnTo>
                  <a:lnTo>
                    <a:pt x="38832" y="11151"/>
                  </a:lnTo>
                  <a:lnTo>
                    <a:pt x="38832" y="11045"/>
                  </a:lnTo>
                  <a:lnTo>
                    <a:pt x="38868" y="10938"/>
                  </a:lnTo>
                  <a:lnTo>
                    <a:pt x="38832" y="10866"/>
                  </a:lnTo>
                  <a:lnTo>
                    <a:pt x="38797" y="10795"/>
                  </a:lnTo>
                  <a:lnTo>
                    <a:pt x="38761" y="10368"/>
                  </a:lnTo>
                  <a:lnTo>
                    <a:pt x="38583" y="10724"/>
                  </a:lnTo>
                  <a:lnTo>
                    <a:pt x="38547" y="10795"/>
                  </a:lnTo>
                  <a:lnTo>
                    <a:pt x="38476" y="10902"/>
                  </a:lnTo>
                  <a:lnTo>
                    <a:pt x="38476" y="10973"/>
                  </a:lnTo>
                  <a:lnTo>
                    <a:pt x="38227" y="11365"/>
                  </a:lnTo>
                  <a:lnTo>
                    <a:pt x="38084" y="11508"/>
                  </a:lnTo>
                  <a:lnTo>
                    <a:pt x="38013" y="11579"/>
                  </a:lnTo>
                  <a:lnTo>
                    <a:pt x="37799" y="11330"/>
                  </a:lnTo>
                  <a:lnTo>
                    <a:pt x="37692" y="11045"/>
                  </a:lnTo>
                  <a:lnTo>
                    <a:pt x="37550" y="10510"/>
                  </a:lnTo>
                  <a:lnTo>
                    <a:pt x="37443" y="10261"/>
                  </a:lnTo>
                  <a:lnTo>
                    <a:pt x="37372" y="10083"/>
                  </a:lnTo>
                  <a:lnTo>
                    <a:pt x="37300" y="9905"/>
                  </a:lnTo>
                  <a:lnTo>
                    <a:pt x="37158" y="9620"/>
                  </a:lnTo>
                  <a:lnTo>
                    <a:pt x="36909" y="9406"/>
                  </a:lnTo>
                  <a:lnTo>
                    <a:pt x="36659" y="9228"/>
                  </a:lnTo>
                  <a:lnTo>
                    <a:pt x="36552" y="9192"/>
                  </a:lnTo>
                  <a:lnTo>
                    <a:pt x="36410" y="9156"/>
                  </a:lnTo>
                  <a:lnTo>
                    <a:pt x="35911" y="9121"/>
                  </a:lnTo>
                  <a:lnTo>
                    <a:pt x="35626" y="9156"/>
                  </a:lnTo>
                  <a:lnTo>
                    <a:pt x="35412" y="9192"/>
                  </a:lnTo>
                  <a:lnTo>
                    <a:pt x="35341" y="9156"/>
                  </a:lnTo>
                  <a:lnTo>
                    <a:pt x="35305" y="9085"/>
                  </a:lnTo>
                  <a:lnTo>
                    <a:pt x="35270" y="8978"/>
                  </a:lnTo>
                  <a:lnTo>
                    <a:pt x="35270" y="8871"/>
                  </a:lnTo>
                  <a:lnTo>
                    <a:pt x="35270" y="8693"/>
                  </a:lnTo>
                  <a:lnTo>
                    <a:pt x="35305" y="8373"/>
                  </a:lnTo>
                  <a:lnTo>
                    <a:pt x="35412" y="8408"/>
                  </a:lnTo>
                  <a:lnTo>
                    <a:pt x="35484" y="8408"/>
                  </a:lnTo>
                  <a:lnTo>
                    <a:pt x="35555" y="8337"/>
                  </a:lnTo>
                  <a:lnTo>
                    <a:pt x="35590" y="8266"/>
                  </a:lnTo>
                  <a:lnTo>
                    <a:pt x="35590" y="8195"/>
                  </a:lnTo>
                  <a:lnTo>
                    <a:pt x="35555" y="8123"/>
                  </a:lnTo>
                  <a:lnTo>
                    <a:pt x="35519" y="8052"/>
                  </a:lnTo>
                  <a:lnTo>
                    <a:pt x="35448" y="7981"/>
                  </a:lnTo>
                  <a:lnTo>
                    <a:pt x="35234" y="7910"/>
                  </a:lnTo>
                  <a:lnTo>
                    <a:pt x="35020" y="7838"/>
                  </a:lnTo>
                  <a:lnTo>
                    <a:pt x="34807" y="7838"/>
                  </a:lnTo>
                  <a:lnTo>
                    <a:pt x="34985" y="7731"/>
                  </a:lnTo>
                  <a:lnTo>
                    <a:pt x="35127" y="7589"/>
                  </a:lnTo>
                  <a:lnTo>
                    <a:pt x="35198" y="7482"/>
                  </a:lnTo>
                  <a:lnTo>
                    <a:pt x="35234" y="7340"/>
                  </a:lnTo>
                  <a:lnTo>
                    <a:pt x="35234" y="7304"/>
                  </a:lnTo>
                  <a:lnTo>
                    <a:pt x="35198" y="7197"/>
                  </a:lnTo>
                  <a:lnTo>
                    <a:pt x="35127" y="7126"/>
                  </a:lnTo>
                  <a:lnTo>
                    <a:pt x="34985" y="7055"/>
                  </a:lnTo>
                  <a:lnTo>
                    <a:pt x="34913" y="6983"/>
                  </a:lnTo>
                  <a:lnTo>
                    <a:pt x="34842" y="6912"/>
                  </a:lnTo>
                  <a:lnTo>
                    <a:pt x="34807" y="6841"/>
                  </a:lnTo>
                  <a:lnTo>
                    <a:pt x="34807" y="6770"/>
                  </a:lnTo>
                  <a:lnTo>
                    <a:pt x="34913" y="6485"/>
                  </a:lnTo>
                  <a:lnTo>
                    <a:pt x="35092" y="6164"/>
                  </a:lnTo>
                  <a:lnTo>
                    <a:pt x="35127" y="6093"/>
                  </a:lnTo>
                  <a:lnTo>
                    <a:pt x="35127" y="5986"/>
                  </a:lnTo>
                  <a:lnTo>
                    <a:pt x="35127" y="5843"/>
                  </a:lnTo>
                  <a:lnTo>
                    <a:pt x="35092" y="5736"/>
                  </a:lnTo>
                  <a:lnTo>
                    <a:pt x="35056" y="5630"/>
                  </a:lnTo>
                  <a:lnTo>
                    <a:pt x="34985" y="5523"/>
                  </a:lnTo>
                  <a:lnTo>
                    <a:pt x="34878" y="5416"/>
                  </a:lnTo>
                  <a:lnTo>
                    <a:pt x="34771" y="5309"/>
                  </a:lnTo>
                  <a:lnTo>
                    <a:pt x="34664" y="5238"/>
                  </a:lnTo>
                  <a:lnTo>
                    <a:pt x="34343" y="5238"/>
                  </a:lnTo>
                  <a:lnTo>
                    <a:pt x="34201" y="5273"/>
                  </a:lnTo>
                  <a:lnTo>
                    <a:pt x="34023" y="5309"/>
                  </a:lnTo>
                  <a:lnTo>
                    <a:pt x="33880" y="5416"/>
                  </a:lnTo>
                  <a:lnTo>
                    <a:pt x="33738" y="5523"/>
                  </a:lnTo>
                  <a:lnTo>
                    <a:pt x="33631" y="5665"/>
                  </a:lnTo>
                  <a:lnTo>
                    <a:pt x="33239" y="6164"/>
                  </a:lnTo>
                  <a:lnTo>
                    <a:pt x="32883" y="6093"/>
                  </a:lnTo>
                  <a:lnTo>
                    <a:pt x="32705" y="6021"/>
                  </a:lnTo>
                  <a:lnTo>
                    <a:pt x="32527" y="5950"/>
                  </a:lnTo>
                  <a:lnTo>
                    <a:pt x="32348" y="5843"/>
                  </a:lnTo>
                  <a:lnTo>
                    <a:pt x="32206" y="5701"/>
                  </a:lnTo>
                  <a:lnTo>
                    <a:pt x="32206" y="5665"/>
                  </a:lnTo>
                  <a:lnTo>
                    <a:pt x="32170" y="5594"/>
                  </a:lnTo>
                  <a:lnTo>
                    <a:pt x="32242" y="5523"/>
                  </a:lnTo>
                  <a:lnTo>
                    <a:pt x="32313" y="5416"/>
                  </a:lnTo>
                  <a:lnTo>
                    <a:pt x="32420" y="5309"/>
                  </a:lnTo>
                  <a:lnTo>
                    <a:pt x="32598" y="5202"/>
                  </a:lnTo>
                  <a:lnTo>
                    <a:pt x="32812" y="5095"/>
                  </a:lnTo>
                  <a:lnTo>
                    <a:pt x="32954" y="4953"/>
                  </a:lnTo>
                  <a:lnTo>
                    <a:pt x="33061" y="4810"/>
                  </a:lnTo>
                  <a:lnTo>
                    <a:pt x="33097" y="4632"/>
                  </a:lnTo>
                  <a:lnTo>
                    <a:pt x="33097" y="4525"/>
                  </a:lnTo>
                  <a:lnTo>
                    <a:pt x="33061" y="4383"/>
                  </a:lnTo>
                  <a:lnTo>
                    <a:pt x="32990" y="4276"/>
                  </a:lnTo>
                  <a:lnTo>
                    <a:pt x="32883" y="4204"/>
                  </a:lnTo>
                  <a:lnTo>
                    <a:pt x="32455" y="3919"/>
                  </a:lnTo>
                  <a:lnTo>
                    <a:pt x="32135" y="3741"/>
                  </a:lnTo>
                  <a:lnTo>
                    <a:pt x="32063" y="3563"/>
                  </a:lnTo>
                  <a:lnTo>
                    <a:pt x="32063" y="3385"/>
                  </a:lnTo>
                  <a:lnTo>
                    <a:pt x="32063" y="3171"/>
                  </a:lnTo>
                  <a:lnTo>
                    <a:pt x="32028" y="2886"/>
                  </a:lnTo>
                  <a:lnTo>
                    <a:pt x="31992" y="2637"/>
                  </a:lnTo>
                  <a:lnTo>
                    <a:pt x="31850" y="2388"/>
                  </a:lnTo>
                  <a:lnTo>
                    <a:pt x="31778" y="2281"/>
                  </a:lnTo>
                  <a:lnTo>
                    <a:pt x="31672" y="2209"/>
                  </a:lnTo>
                  <a:lnTo>
                    <a:pt x="31493" y="2103"/>
                  </a:lnTo>
                  <a:lnTo>
                    <a:pt x="31280" y="2031"/>
                  </a:lnTo>
                  <a:lnTo>
                    <a:pt x="30852" y="2031"/>
                  </a:lnTo>
                  <a:lnTo>
                    <a:pt x="30638" y="2103"/>
                  </a:lnTo>
                  <a:lnTo>
                    <a:pt x="30460" y="2209"/>
                  </a:lnTo>
                  <a:lnTo>
                    <a:pt x="30282" y="2388"/>
                  </a:lnTo>
                  <a:lnTo>
                    <a:pt x="30140" y="2566"/>
                  </a:lnTo>
                  <a:lnTo>
                    <a:pt x="30068" y="2673"/>
                  </a:lnTo>
                  <a:lnTo>
                    <a:pt x="29962" y="2744"/>
                  </a:lnTo>
                  <a:lnTo>
                    <a:pt x="29855" y="2779"/>
                  </a:lnTo>
                  <a:lnTo>
                    <a:pt x="29783" y="2815"/>
                  </a:lnTo>
                  <a:lnTo>
                    <a:pt x="29641" y="2779"/>
                  </a:lnTo>
                  <a:lnTo>
                    <a:pt x="29463" y="2673"/>
                  </a:lnTo>
                  <a:lnTo>
                    <a:pt x="29285" y="2566"/>
                  </a:lnTo>
                  <a:lnTo>
                    <a:pt x="29142" y="2423"/>
                  </a:lnTo>
                  <a:lnTo>
                    <a:pt x="29000" y="2316"/>
                  </a:lnTo>
                  <a:lnTo>
                    <a:pt x="28893" y="2245"/>
                  </a:lnTo>
                  <a:lnTo>
                    <a:pt x="28750" y="2174"/>
                  </a:lnTo>
                  <a:lnTo>
                    <a:pt x="28537" y="2174"/>
                  </a:lnTo>
                  <a:lnTo>
                    <a:pt x="28430" y="2209"/>
                  </a:lnTo>
                  <a:lnTo>
                    <a:pt x="28358" y="2281"/>
                  </a:lnTo>
                  <a:lnTo>
                    <a:pt x="28287" y="2352"/>
                  </a:lnTo>
                  <a:lnTo>
                    <a:pt x="28145" y="2637"/>
                  </a:lnTo>
                  <a:lnTo>
                    <a:pt x="27931" y="2601"/>
                  </a:lnTo>
                  <a:lnTo>
                    <a:pt x="27824" y="2566"/>
                  </a:lnTo>
                  <a:lnTo>
                    <a:pt x="27753" y="2494"/>
                  </a:lnTo>
                  <a:lnTo>
                    <a:pt x="27682" y="2352"/>
                  </a:lnTo>
                  <a:lnTo>
                    <a:pt x="27610" y="2245"/>
                  </a:lnTo>
                  <a:lnTo>
                    <a:pt x="27610" y="2067"/>
                  </a:lnTo>
                  <a:lnTo>
                    <a:pt x="27610" y="1889"/>
                  </a:lnTo>
                  <a:lnTo>
                    <a:pt x="27646" y="1746"/>
                  </a:lnTo>
                  <a:lnTo>
                    <a:pt x="27682" y="1675"/>
                  </a:lnTo>
                  <a:lnTo>
                    <a:pt x="28252" y="963"/>
                  </a:lnTo>
                  <a:lnTo>
                    <a:pt x="28358" y="820"/>
                  </a:lnTo>
                  <a:lnTo>
                    <a:pt x="28430" y="678"/>
                  </a:lnTo>
                  <a:lnTo>
                    <a:pt x="28465" y="571"/>
                  </a:lnTo>
                  <a:lnTo>
                    <a:pt x="28430" y="464"/>
                  </a:lnTo>
                  <a:lnTo>
                    <a:pt x="28394" y="393"/>
                  </a:lnTo>
                  <a:lnTo>
                    <a:pt x="28287" y="357"/>
                  </a:lnTo>
                  <a:lnTo>
                    <a:pt x="28180" y="321"/>
                  </a:lnTo>
                  <a:lnTo>
                    <a:pt x="28002" y="321"/>
                  </a:lnTo>
                  <a:lnTo>
                    <a:pt x="27717" y="357"/>
                  </a:lnTo>
                  <a:lnTo>
                    <a:pt x="27432" y="357"/>
                  </a:lnTo>
                  <a:lnTo>
                    <a:pt x="27290" y="321"/>
                  </a:lnTo>
                  <a:lnTo>
                    <a:pt x="27147" y="357"/>
                  </a:lnTo>
                  <a:lnTo>
                    <a:pt x="27076" y="286"/>
                  </a:lnTo>
                  <a:lnTo>
                    <a:pt x="26969" y="250"/>
                  </a:lnTo>
                  <a:lnTo>
                    <a:pt x="26791" y="179"/>
                  </a:lnTo>
                  <a:lnTo>
                    <a:pt x="26470" y="108"/>
                  </a:lnTo>
                  <a:lnTo>
                    <a:pt x="26435" y="108"/>
                  </a:lnTo>
                  <a:lnTo>
                    <a:pt x="26221" y="143"/>
                  </a:lnTo>
                  <a:lnTo>
                    <a:pt x="26007" y="250"/>
                  </a:lnTo>
                  <a:lnTo>
                    <a:pt x="25829" y="357"/>
                  </a:lnTo>
                  <a:lnTo>
                    <a:pt x="25651" y="535"/>
                  </a:lnTo>
                  <a:lnTo>
                    <a:pt x="25508" y="428"/>
                  </a:lnTo>
                  <a:lnTo>
                    <a:pt x="25330" y="321"/>
                  </a:lnTo>
                  <a:lnTo>
                    <a:pt x="25152" y="286"/>
                  </a:lnTo>
                  <a:lnTo>
                    <a:pt x="24903" y="250"/>
                  </a:lnTo>
                  <a:lnTo>
                    <a:pt x="24653" y="250"/>
                  </a:lnTo>
                  <a:lnTo>
                    <a:pt x="24475" y="286"/>
                  </a:lnTo>
                  <a:lnTo>
                    <a:pt x="24119" y="393"/>
                  </a:lnTo>
                  <a:lnTo>
                    <a:pt x="24083" y="286"/>
                  </a:lnTo>
                  <a:lnTo>
                    <a:pt x="24048" y="143"/>
                  </a:lnTo>
                  <a:lnTo>
                    <a:pt x="23977" y="36"/>
                  </a:lnTo>
                  <a:lnTo>
                    <a:pt x="23905" y="1"/>
                  </a:lnTo>
                  <a:lnTo>
                    <a:pt x="23870" y="1"/>
                  </a:lnTo>
                  <a:lnTo>
                    <a:pt x="23763" y="36"/>
                  </a:lnTo>
                  <a:lnTo>
                    <a:pt x="23656" y="72"/>
                  </a:lnTo>
                  <a:lnTo>
                    <a:pt x="23585" y="179"/>
                  </a:lnTo>
                  <a:lnTo>
                    <a:pt x="23478" y="321"/>
                  </a:lnTo>
                  <a:lnTo>
                    <a:pt x="23264" y="678"/>
                  </a:lnTo>
                  <a:lnTo>
                    <a:pt x="23015" y="891"/>
                  </a:lnTo>
                  <a:lnTo>
                    <a:pt x="22837" y="1034"/>
                  </a:lnTo>
                  <a:lnTo>
                    <a:pt x="22801" y="1034"/>
                  </a:lnTo>
                  <a:lnTo>
                    <a:pt x="22658" y="891"/>
                  </a:lnTo>
                  <a:lnTo>
                    <a:pt x="22373" y="606"/>
                  </a:lnTo>
                  <a:lnTo>
                    <a:pt x="22124" y="321"/>
                  </a:lnTo>
                  <a:lnTo>
                    <a:pt x="21839" y="72"/>
                  </a:lnTo>
                  <a:lnTo>
                    <a:pt x="21732" y="36"/>
                  </a:lnTo>
                  <a:lnTo>
                    <a:pt x="216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3"/>
            <p:cNvSpPr/>
            <p:nvPr/>
          </p:nvSpPr>
          <p:spPr>
            <a:xfrm>
              <a:off x="315600" y="3139375"/>
              <a:ext cx="4452275" cy="863925"/>
            </a:xfrm>
            <a:custGeom>
              <a:avLst/>
              <a:gdLst/>
              <a:ahLst/>
              <a:cxnLst/>
              <a:rect l="l" t="t" r="r" b="b"/>
              <a:pathLst>
                <a:path w="178091" h="34557" extrusionOk="0">
                  <a:moveTo>
                    <a:pt x="169719" y="0"/>
                  </a:moveTo>
                  <a:lnTo>
                    <a:pt x="168615" y="72"/>
                  </a:lnTo>
                  <a:lnTo>
                    <a:pt x="167190" y="285"/>
                  </a:lnTo>
                  <a:lnTo>
                    <a:pt x="165586" y="535"/>
                  </a:lnTo>
                  <a:lnTo>
                    <a:pt x="164055" y="855"/>
                  </a:lnTo>
                  <a:lnTo>
                    <a:pt x="163342" y="998"/>
                  </a:lnTo>
                  <a:lnTo>
                    <a:pt x="162701" y="1176"/>
                  </a:lnTo>
                  <a:lnTo>
                    <a:pt x="162166" y="1354"/>
                  </a:lnTo>
                  <a:lnTo>
                    <a:pt x="161739" y="1532"/>
                  </a:lnTo>
                  <a:lnTo>
                    <a:pt x="161454" y="1710"/>
                  </a:lnTo>
                  <a:lnTo>
                    <a:pt x="161347" y="1817"/>
                  </a:lnTo>
                  <a:lnTo>
                    <a:pt x="161311" y="1889"/>
                  </a:lnTo>
                  <a:lnTo>
                    <a:pt x="161276" y="1995"/>
                  </a:lnTo>
                  <a:lnTo>
                    <a:pt x="161205" y="2067"/>
                  </a:lnTo>
                  <a:lnTo>
                    <a:pt x="160955" y="2280"/>
                  </a:lnTo>
                  <a:lnTo>
                    <a:pt x="160563" y="2494"/>
                  </a:lnTo>
                  <a:lnTo>
                    <a:pt x="160100" y="2708"/>
                  </a:lnTo>
                  <a:lnTo>
                    <a:pt x="158925" y="3135"/>
                  </a:lnTo>
                  <a:lnTo>
                    <a:pt x="157571" y="3599"/>
                  </a:lnTo>
                  <a:lnTo>
                    <a:pt x="154970" y="4418"/>
                  </a:lnTo>
                  <a:lnTo>
                    <a:pt x="154044" y="4739"/>
                  </a:lnTo>
                  <a:lnTo>
                    <a:pt x="153723" y="4845"/>
                  </a:lnTo>
                  <a:lnTo>
                    <a:pt x="153545" y="4952"/>
                  </a:lnTo>
                  <a:lnTo>
                    <a:pt x="153403" y="5059"/>
                  </a:lnTo>
                  <a:lnTo>
                    <a:pt x="153153" y="5166"/>
                  </a:lnTo>
                  <a:lnTo>
                    <a:pt x="152476" y="5380"/>
                  </a:lnTo>
                  <a:lnTo>
                    <a:pt x="151621" y="5629"/>
                  </a:lnTo>
                  <a:lnTo>
                    <a:pt x="150695" y="5879"/>
                  </a:lnTo>
                  <a:lnTo>
                    <a:pt x="149021" y="6270"/>
                  </a:lnTo>
                  <a:lnTo>
                    <a:pt x="148273" y="6449"/>
                  </a:lnTo>
                  <a:lnTo>
                    <a:pt x="141824" y="5451"/>
                  </a:lnTo>
                  <a:lnTo>
                    <a:pt x="130709" y="5059"/>
                  </a:lnTo>
                  <a:lnTo>
                    <a:pt x="124760" y="6449"/>
                  </a:lnTo>
                  <a:lnTo>
                    <a:pt x="120485" y="7375"/>
                  </a:lnTo>
                  <a:lnTo>
                    <a:pt x="118989" y="7695"/>
                  </a:lnTo>
                  <a:lnTo>
                    <a:pt x="118490" y="7767"/>
                  </a:lnTo>
                  <a:lnTo>
                    <a:pt x="118205" y="7802"/>
                  </a:lnTo>
                  <a:lnTo>
                    <a:pt x="117706" y="7731"/>
                  </a:lnTo>
                  <a:lnTo>
                    <a:pt x="116851" y="7553"/>
                  </a:lnTo>
                  <a:lnTo>
                    <a:pt x="114607" y="6983"/>
                  </a:lnTo>
                  <a:lnTo>
                    <a:pt x="112291" y="6377"/>
                  </a:lnTo>
                  <a:lnTo>
                    <a:pt x="110866" y="5985"/>
                  </a:lnTo>
                  <a:lnTo>
                    <a:pt x="110759" y="5950"/>
                  </a:lnTo>
                  <a:lnTo>
                    <a:pt x="110617" y="5985"/>
                  </a:lnTo>
                  <a:lnTo>
                    <a:pt x="110189" y="6057"/>
                  </a:lnTo>
                  <a:lnTo>
                    <a:pt x="109584" y="6235"/>
                  </a:lnTo>
                  <a:lnTo>
                    <a:pt x="108871" y="6520"/>
                  </a:lnTo>
                  <a:lnTo>
                    <a:pt x="107197" y="7161"/>
                  </a:lnTo>
                  <a:lnTo>
                    <a:pt x="105344" y="7945"/>
                  </a:lnTo>
                  <a:lnTo>
                    <a:pt x="101960" y="9441"/>
                  </a:lnTo>
                  <a:lnTo>
                    <a:pt x="100464" y="10154"/>
                  </a:lnTo>
                  <a:lnTo>
                    <a:pt x="94799" y="8978"/>
                  </a:lnTo>
                  <a:lnTo>
                    <a:pt x="88208" y="4596"/>
                  </a:lnTo>
                  <a:lnTo>
                    <a:pt x="81725" y="1960"/>
                  </a:lnTo>
                  <a:lnTo>
                    <a:pt x="80620" y="2779"/>
                  </a:lnTo>
                  <a:lnTo>
                    <a:pt x="78162" y="4596"/>
                  </a:lnTo>
                  <a:lnTo>
                    <a:pt x="76808" y="5558"/>
                  </a:lnTo>
                  <a:lnTo>
                    <a:pt x="75562" y="6413"/>
                  </a:lnTo>
                  <a:lnTo>
                    <a:pt x="74635" y="6983"/>
                  </a:lnTo>
                  <a:lnTo>
                    <a:pt x="74315" y="7161"/>
                  </a:lnTo>
                  <a:lnTo>
                    <a:pt x="74137" y="7232"/>
                  </a:lnTo>
                  <a:lnTo>
                    <a:pt x="73638" y="7304"/>
                  </a:lnTo>
                  <a:lnTo>
                    <a:pt x="72712" y="7482"/>
                  </a:lnTo>
                  <a:lnTo>
                    <a:pt x="70218" y="8087"/>
                  </a:lnTo>
                  <a:lnTo>
                    <a:pt x="66726" y="8978"/>
                  </a:lnTo>
                  <a:lnTo>
                    <a:pt x="62309" y="9548"/>
                  </a:lnTo>
                  <a:lnTo>
                    <a:pt x="59138" y="9975"/>
                  </a:lnTo>
                  <a:lnTo>
                    <a:pt x="57963" y="10082"/>
                  </a:lnTo>
                  <a:lnTo>
                    <a:pt x="57357" y="10154"/>
                  </a:lnTo>
                  <a:lnTo>
                    <a:pt x="53189" y="10118"/>
                  </a:lnTo>
                  <a:lnTo>
                    <a:pt x="50410" y="10082"/>
                  </a:lnTo>
                  <a:lnTo>
                    <a:pt x="49306" y="10011"/>
                  </a:lnTo>
                  <a:lnTo>
                    <a:pt x="48558" y="9940"/>
                  </a:lnTo>
                  <a:lnTo>
                    <a:pt x="47988" y="9833"/>
                  </a:lnTo>
                  <a:lnTo>
                    <a:pt x="47239" y="9584"/>
                  </a:lnTo>
                  <a:lnTo>
                    <a:pt x="46420" y="9263"/>
                  </a:lnTo>
                  <a:lnTo>
                    <a:pt x="45601" y="8942"/>
                  </a:lnTo>
                  <a:lnTo>
                    <a:pt x="44247" y="8337"/>
                  </a:lnTo>
                  <a:lnTo>
                    <a:pt x="43677" y="8052"/>
                  </a:lnTo>
                  <a:lnTo>
                    <a:pt x="38048" y="3135"/>
                  </a:lnTo>
                  <a:lnTo>
                    <a:pt x="29641" y="3314"/>
                  </a:lnTo>
                  <a:lnTo>
                    <a:pt x="19879" y="5843"/>
                  </a:lnTo>
                  <a:lnTo>
                    <a:pt x="16851" y="10296"/>
                  </a:lnTo>
                  <a:lnTo>
                    <a:pt x="10154" y="20057"/>
                  </a:lnTo>
                  <a:lnTo>
                    <a:pt x="6555" y="25294"/>
                  </a:lnTo>
                  <a:lnTo>
                    <a:pt x="3349" y="29890"/>
                  </a:lnTo>
                  <a:lnTo>
                    <a:pt x="1034" y="33203"/>
                  </a:lnTo>
                  <a:lnTo>
                    <a:pt x="321" y="34129"/>
                  </a:lnTo>
                  <a:lnTo>
                    <a:pt x="0" y="34521"/>
                  </a:lnTo>
                  <a:lnTo>
                    <a:pt x="464" y="34557"/>
                  </a:lnTo>
                  <a:lnTo>
                    <a:pt x="1853" y="34521"/>
                  </a:lnTo>
                  <a:lnTo>
                    <a:pt x="7339" y="34343"/>
                  </a:lnTo>
                  <a:lnTo>
                    <a:pt x="27076" y="33666"/>
                  </a:lnTo>
                  <a:lnTo>
                    <a:pt x="55113" y="32597"/>
                  </a:lnTo>
                  <a:lnTo>
                    <a:pt x="87282" y="31351"/>
                  </a:lnTo>
                  <a:lnTo>
                    <a:pt x="147560" y="28999"/>
                  </a:lnTo>
                  <a:lnTo>
                    <a:pt x="174992" y="27895"/>
                  </a:lnTo>
                  <a:lnTo>
                    <a:pt x="177521" y="18525"/>
                  </a:lnTo>
                  <a:lnTo>
                    <a:pt x="178091" y="7410"/>
                  </a:lnTo>
                  <a:lnTo>
                    <a:pt x="175562" y="3705"/>
                  </a:lnTo>
                  <a:lnTo>
                    <a:pt x="174849" y="3171"/>
                  </a:lnTo>
                  <a:lnTo>
                    <a:pt x="173246" y="1924"/>
                  </a:lnTo>
                  <a:lnTo>
                    <a:pt x="172320" y="1247"/>
                  </a:lnTo>
                  <a:lnTo>
                    <a:pt x="171465" y="677"/>
                  </a:lnTo>
                  <a:lnTo>
                    <a:pt x="170752" y="214"/>
                  </a:lnTo>
                  <a:lnTo>
                    <a:pt x="170503" y="72"/>
                  </a:lnTo>
                  <a:lnTo>
                    <a:pt x="1702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3" name="Google Shape;413;p23"/>
          <p:cNvSpPr/>
          <p:nvPr/>
        </p:nvSpPr>
        <p:spPr>
          <a:xfrm>
            <a:off x="6737650" y="3208600"/>
            <a:ext cx="1143032" cy="1229779"/>
          </a:xfrm>
          <a:custGeom>
            <a:avLst/>
            <a:gdLst/>
            <a:ahLst/>
            <a:cxnLst/>
            <a:rect l="l" t="t" r="r" b="b"/>
            <a:pathLst>
              <a:path w="29107" h="31316" extrusionOk="0">
                <a:moveTo>
                  <a:pt x="19950" y="2993"/>
                </a:moveTo>
                <a:lnTo>
                  <a:pt x="20057" y="3207"/>
                </a:lnTo>
                <a:lnTo>
                  <a:pt x="20093" y="3278"/>
                </a:lnTo>
                <a:lnTo>
                  <a:pt x="20093" y="3349"/>
                </a:lnTo>
                <a:lnTo>
                  <a:pt x="20093" y="3385"/>
                </a:lnTo>
                <a:lnTo>
                  <a:pt x="20022" y="3421"/>
                </a:lnTo>
                <a:lnTo>
                  <a:pt x="19915" y="3385"/>
                </a:lnTo>
                <a:lnTo>
                  <a:pt x="19844" y="3349"/>
                </a:lnTo>
                <a:lnTo>
                  <a:pt x="19737" y="3314"/>
                </a:lnTo>
                <a:lnTo>
                  <a:pt x="19844" y="3243"/>
                </a:lnTo>
                <a:lnTo>
                  <a:pt x="19915" y="3136"/>
                </a:lnTo>
                <a:lnTo>
                  <a:pt x="19950" y="2993"/>
                </a:lnTo>
                <a:close/>
                <a:moveTo>
                  <a:pt x="19587" y="3399"/>
                </a:moveTo>
                <a:lnTo>
                  <a:pt x="19559" y="3456"/>
                </a:lnTo>
                <a:lnTo>
                  <a:pt x="19559" y="3563"/>
                </a:lnTo>
                <a:lnTo>
                  <a:pt x="19487" y="3492"/>
                </a:lnTo>
                <a:lnTo>
                  <a:pt x="19487" y="3456"/>
                </a:lnTo>
                <a:lnTo>
                  <a:pt x="19523" y="3421"/>
                </a:lnTo>
                <a:lnTo>
                  <a:pt x="19587" y="3399"/>
                </a:lnTo>
                <a:close/>
                <a:moveTo>
                  <a:pt x="22230" y="3456"/>
                </a:moveTo>
                <a:lnTo>
                  <a:pt x="22337" y="3492"/>
                </a:lnTo>
                <a:lnTo>
                  <a:pt x="22409" y="3528"/>
                </a:lnTo>
                <a:lnTo>
                  <a:pt x="22409" y="3563"/>
                </a:lnTo>
                <a:lnTo>
                  <a:pt x="22409" y="3634"/>
                </a:lnTo>
                <a:lnTo>
                  <a:pt x="22337" y="3813"/>
                </a:lnTo>
                <a:lnTo>
                  <a:pt x="22337" y="3920"/>
                </a:lnTo>
                <a:lnTo>
                  <a:pt x="22337" y="3991"/>
                </a:lnTo>
                <a:lnTo>
                  <a:pt x="22124" y="4098"/>
                </a:lnTo>
                <a:lnTo>
                  <a:pt x="22017" y="4169"/>
                </a:lnTo>
                <a:lnTo>
                  <a:pt x="21910" y="4240"/>
                </a:lnTo>
                <a:lnTo>
                  <a:pt x="21874" y="4311"/>
                </a:lnTo>
                <a:lnTo>
                  <a:pt x="21839" y="4383"/>
                </a:lnTo>
                <a:lnTo>
                  <a:pt x="21732" y="4490"/>
                </a:lnTo>
                <a:lnTo>
                  <a:pt x="21732" y="4525"/>
                </a:lnTo>
                <a:lnTo>
                  <a:pt x="21696" y="4418"/>
                </a:lnTo>
                <a:lnTo>
                  <a:pt x="21660" y="4311"/>
                </a:lnTo>
                <a:lnTo>
                  <a:pt x="21625" y="4276"/>
                </a:lnTo>
                <a:lnTo>
                  <a:pt x="21554" y="4276"/>
                </a:lnTo>
                <a:lnTo>
                  <a:pt x="21589" y="4240"/>
                </a:lnTo>
                <a:lnTo>
                  <a:pt x="21589" y="4169"/>
                </a:lnTo>
                <a:lnTo>
                  <a:pt x="21589" y="4098"/>
                </a:lnTo>
                <a:lnTo>
                  <a:pt x="21554" y="4062"/>
                </a:lnTo>
                <a:lnTo>
                  <a:pt x="21482" y="3920"/>
                </a:lnTo>
                <a:lnTo>
                  <a:pt x="21447" y="3777"/>
                </a:lnTo>
                <a:lnTo>
                  <a:pt x="21482" y="3634"/>
                </a:lnTo>
                <a:lnTo>
                  <a:pt x="21554" y="3492"/>
                </a:lnTo>
                <a:lnTo>
                  <a:pt x="21589" y="3528"/>
                </a:lnTo>
                <a:lnTo>
                  <a:pt x="21660" y="3634"/>
                </a:lnTo>
                <a:lnTo>
                  <a:pt x="21732" y="3741"/>
                </a:lnTo>
                <a:lnTo>
                  <a:pt x="21767" y="3777"/>
                </a:lnTo>
                <a:lnTo>
                  <a:pt x="21839" y="3813"/>
                </a:lnTo>
                <a:lnTo>
                  <a:pt x="21874" y="3813"/>
                </a:lnTo>
                <a:lnTo>
                  <a:pt x="21910" y="3741"/>
                </a:lnTo>
                <a:lnTo>
                  <a:pt x="21945" y="3670"/>
                </a:lnTo>
                <a:lnTo>
                  <a:pt x="21910" y="3492"/>
                </a:lnTo>
                <a:lnTo>
                  <a:pt x="21945" y="3492"/>
                </a:lnTo>
                <a:lnTo>
                  <a:pt x="21945" y="3563"/>
                </a:lnTo>
                <a:lnTo>
                  <a:pt x="22088" y="3741"/>
                </a:lnTo>
                <a:lnTo>
                  <a:pt x="22124" y="3777"/>
                </a:lnTo>
                <a:lnTo>
                  <a:pt x="22230" y="3777"/>
                </a:lnTo>
                <a:lnTo>
                  <a:pt x="22266" y="3741"/>
                </a:lnTo>
                <a:lnTo>
                  <a:pt x="22266" y="3670"/>
                </a:lnTo>
                <a:lnTo>
                  <a:pt x="22230" y="3563"/>
                </a:lnTo>
                <a:lnTo>
                  <a:pt x="22159" y="3456"/>
                </a:lnTo>
                <a:close/>
                <a:moveTo>
                  <a:pt x="21304" y="4311"/>
                </a:moveTo>
                <a:lnTo>
                  <a:pt x="21447" y="4347"/>
                </a:lnTo>
                <a:lnTo>
                  <a:pt x="21375" y="4418"/>
                </a:lnTo>
                <a:lnTo>
                  <a:pt x="21304" y="4525"/>
                </a:lnTo>
                <a:lnTo>
                  <a:pt x="21197" y="4561"/>
                </a:lnTo>
                <a:lnTo>
                  <a:pt x="21162" y="4490"/>
                </a:lnTo>
                <a:lnTo>
                  <a:pt x="21090" y="4418"/>
                </a:lnTo>
                <a:lnTo>
                  <a:pt x="21055" y="4383"/>
                </a:lnTo>
                <a:lnTo>
                  <a:pt x="21162" y="4347"/>
                </a:lnTo>
                <a:lnTo>
                  <a:pt x="21304" y="4311"/>
                </a:lnTo>
                <a:close/>
                <a:moveTo>
                  <a:pt x="16602" y="6948"/>
                </a:moveTo>
                <a:lnTo>
                  <a:pt x="16673" y="7090"/>
                </a:lnTo>
                <a:lnTo>
                  <a:pt x="16851" y="7340"/>
                </a:lnTo>
                <a:lnTo>
                  <a:pt x="16958" y="7518"/>
                </a:lnTo>
                <a:lnTo>
                  <a:pt x="17029" y="7553"/>
                </a:lnTo>
                <a:lnTo>
                  <a:pt x="17136" y="7553"/>
                </a:lnTo>
                <a:lnTo>
                  <a:pt x="17172" y="7518"/>
                </a:lnTo>
                <a:lnTo>
                  <a:pt x="17207" y="7446"/>
                </a:lnTo>
                <a:lnTo>
                  <a:pt x="17207" y="7340"/>
                </a:lnTo>
                <a:lnTo>
                  <a:pt x="17172" y="7268"/>
                </a:lnTo>
                <a:lnTo>
                  <a:pt x="17279" y="7304"/>
                </a:lnTo>
                <a:lnTo>
                  <a:pt x="17314" y="7304"/>
                </a:lnTo>
                <a:lnTo>
                  <a:pt x="17279" y="7375"/>
                </a:lnTo>
                <a:lnTo>
                  <a:pt x="17243" y="7482"/>
                </a:lnTo>
                <a:lnTo>
                  <a:pt x="17207" y="7731"/>
                </a:lnTo>
                <a:lnTo>
                  <a:pt x="17243" y="8016"/>
                </a:lnTo>
                <a:lnTo>
                  <a:pt x="17314" y="8301"/>
                </a:lnTo>
                <a:lnTo>
                  <a:pt x="17492" y="8480"/>
                </a:lnTo>
                <a:lnTo>
                  <a:pt x="17706" y="8586"/>
                </a:lnTo>
                <a:lnTo>
                  <a:pt x="17991" y="8658"/>
                </a:lnTo>
                <a:lnTo>
                  <a:pt x="18312" y="8622"/>
                </a:lnTo>
                <a:lnTo>
                  <a:pt x="18597" y="8622"/>
                </a:lnTo>
                <a:lnTo>
                  <a:pt x="18668" y="8729"/>
                </a:lnTo>
                <a:lnTo>
                  <a:pt x="18775" y="8800"/>
                </a:lnTo>
                <a:lnTo>
                  <a:pt x="18917" y="8836"/>
                </a:lnTo>
                <a:lnTo>
                  <a:pt x="19095" y="8836"/>
                </a:lnTo>
                <a:lnTo>
                  <a:pt x="18882" y="8978"/>
                </a:lnTo>
                <a:lnTo>
                  <a:pt x="18276" y="9406"/>
                </a:lnTo>
                <a:lnTo>
                  <a:pt x="17564" y="9905"/>
                </a:lnTo>
                <a:lnTo>
                  <a:pt x="16887" y="10475"/>
                </a:lnTo>
                <a:lnTo>
                  <a:pt x="16281" y="10973"/>
                </a:lnTo>
                <a:lnTo>
                  <a:pt x="15747" y="11472"/>
                </a:lnTo>
                <a:lnTo>
                  <a:pt x="15782" y="11223"/>
                </a:lnTo>
                <a:lnTo>
                  <a:pt x="15747" y="10760"/>
                </a:lnTo>
                <a:lnTo>
                  <a:pt x="15711" y="10332"/>
                </a:lnTo>
                <a:lnTo>
                  <a:pt x="15604" y="9905"/>
                </a:lnTo>
                <a:lnTo>
                  <a:pt x="15497" y="9548"/>
                </a:lnTo>
                <a:lnTo>
                  <a:pt x="15070" y="8408"/>
                </a:lnTo>
                <a:lnTo>
                  <a:pt x="14713" y="7518"/>
                </a:lnTo>
                <a:lnTo>
                  <a:pt x="14749" y="7482"/>
                </a:lnTo>
                <a:lnTo>
                  <a:pt x="14820" y="7375"/>
                </a:lnTo>
                <a:lnTo>
                  <a:pt x="14892" y="7340"/>
                </a:lnTo>
                <a:lnTo>
                  <a:pt x="15034" y="7268"/>
                </a:lnTo>
                <a:lnTo>
                  <a:pt x="15248" y="7340"/>
                </a:lnTo>
                <a:lnTo>
                  <a:pt x="15426" y="7411"/>
                </a:lnTo>
                <a:lnTo>
                  <a:pt x="15568" y="7482"/>
                </a:lnTo>
                <a:lnTo>
                  <a:pt x="15854" y="7482"/>
                </a:lnTo>
                <a:lnTo>
                  <a:pt x="15960" y="7411"/>
                </a:lnTo>
                <a:lnTo>
                  <a:pt x="16174" y="7268"/>
                </a:lnTo>
                <a:lnTo>
                  <a:pt x="16210" y="7197"/>
                </a:lnTo>
                <a:lnTo>
                  <a:pt x="16210" y="7161"/>
                </a:lnTo>
                <a:lnTo>
                  <a:pt x="16210" y="7019"/>
                </a:lnTo>
                <a:lnTo>
                  <a:pt x="16281" y="6983"/>
                </a:lnTo>
                <a:lnTo>
                  <a:pt x="16352" y="6948"/>
                </a:lnTo>
                <a:close/>
                <a:moveTo>
                  <a:pt x="19772" y="8373"/>
                </a:moveTo>
                <a:lnTo>
                  <a:pt x="19808" y="8551"/>
                </a:lnTo>
                <a:lnTo>
                  <a:pt x="19808" y="8800"/>
                </a:lnTo>
                <a:lnTo>
                  <a:pt x="19844" y="8943"/>
                </a:lnTo>
                <a:lnTo>
                  <a:pt x="19915" y="9050"/>
                </a:lnTo>
                <a:lnTo>
                  <a:pt x="19986" y="9121"/>
                </a:lnTo>
                <a:lnTo>
                  <a:pt x="20164" y="9121"/>
                </a:lnTo>
                <a:lnTo>
                  <a:pt x="20271" y="9085"/>
                </a:lnTo>
                <a:lnTo>
                  <a:pt x="20342" y="9014"/>
                </a:lnTo>
                <a:lnTo>
                  <a:pt x="20378" y="9121"/>
                </a:lnTo>
                <a:lnTo>
                  <a:pt x="20449" y="9299"/>
                </a:lnTo>
                <a:lnTo>
                  <a:pt x="20592" y="9477"/>
                </a:lnTo>
                <a:lnTo>
                  <a:pt x="20912" y="9869"/>
                </a:lnTo>
                <a:lnTo>
                  <a:pt x="20984" y="9940"/>
                </a:lnTo>
                <a:lnTo>
                  <a:pt x="20200" y="10403"/>
                </a:lnTo>
                <a:lnTo>
                  <a:pt x="19380" y="10831"/>
                </a:lnTo>
                <a:lnTo>
                  <a:pt x="18525" y="11294"/>
                </a:lnTo>
                <a:lnTo>
                  <a:pt x="17706" y="11757"/>
                </a:lnTo>
                <a:lnTo>
                  <a:pt x="16922" y="12220"/>
                </a:lnTo>
                <a:lnTo>
                  <a:pt x="16566" y="12470"/>
                </a:lnTo>
                <a:lnTo>
                  <a:pt x="16245" y="12755"/>
                </a:lnTo>
                <a:lnTo>
                  <a:pt x="15960" y="13004"/>
                </a:lnTo>
                <a:lnTo>
                  <a:pt x="15675" y="13253"/>
                </a:lnTo>
                <a:lnTo>
                  <a:pt x="15462" y="13503"/>
                </a:lnTo>
                <a:lnTo>
                  <a:pt x="15533" y="13146"/>
                </a:lnTo>
                <a:lnTo>
                  <a:pt x="15640" y="12505"/>
                </a:lnTo>
                <a:lnTo>
                  <a:pt x="15747" y="11864"/>
                </a:lnTo>
                <a:lnTo>
                  <a:pt x="15854" y="11757"/>
                </a:lnTo>
                <a:lnTo>
                  <a:pt x="16032" y="11579"/>
                </a:lnTo>
                <a:lnTo>
                  <a:pt x="16459" y="11151"/>
                </a:lnTo>
                <a:lnTo>
                  <a:pt x="17029" y="10617"/>
                </a:lnTo>
                <a:lnTo>
                  <a:pt x="17670" y="10047"/>
                </a:lnTo>
                <a:lnTo>
                  <a:pt x="18347" y="9477"/>
                </a:lnTo>
                <a:lnTo>
                  <a:pt x="18917" y="9014"/>
                </a:lnTo>
                <a:lnTo>
                  <a:pt x="19202" y="8800"/>
                </a:lnTo>
                <a:lnTo>
                  <a:pt x="19309" y="8765"/>
                </a:lnTo>
                <a:lnTo>
                  <a:pt x="19487" y="8693"/>
                </a:lnTo>
                <a:lnTo>
                  <a:pt x="19630" y="8551"/>
                </a:lnTo>
                <a:lnTo>
                  <a:pt x="19772" y="8373"/>
                </a:lnTo>
                <a:close/>
                <a:moveTo>
                  <a:pt x="13538" y="7589"/>
                </a:moveTo>
                <a:lnTo>
                  <a:pt x="13645" y="7660"/>
                </a:lnTo>
                <a:lnTo>
                  <a:pt x="13823" y="7767"/>
                </a:lnTo>
                <a:lnTo>
                  <a:pt x="13965" y="7767"/>
                </a:lnTo>
                <a:lnTo>
                  <a:pt x="14001" y="7731"/>
                </a:lnTo>
                <a:lnTo>
                  <a:pt x="14001" y="7696"/>
                </a:lnTo>
                <a:lnTo>
                  <a:pt x="14179" y="7910"/>
                </a:lnTo>
                <a:lnTo>
                  <a:pt x="14250" y="7981"/>
                </a:lnTo>
                <a:lnTo>
                  <a:pt x="14357" y="8016"/>
                </a:lnTo>
                <a:lnTo>
                  <a:pt x="14428" y="8016"/>
                </a:lnTo>
                <a:lnTo>
                  <a:pt x="14464" y="7981"/>
                </a:lnTo>
                <a:lnTo>
                  <a:pt x="14535" y="7910"/>
                </a:lnTo>
                <a:lnTo>
                  <a:pt x="14571" y="7838"/>
                </a:lnTo>
                <a:lnTo>
                  <a:pt x="14607" y="7767"/>
                </a:lnTo>
                <a:lnTo>
                  <a:pt x="14892" y="8622"/>
                </a:lnTo>
                <a:lnTo>
                  <a:pt x="15212" y="9620"/>
                </a:lnTo>
                <a:lnTo>
                  <a:pt x="15283" y="10011"/>
                </a:lnTo>
                <a:lnTo>
                  <a:pt x="15355" y="10403"/>
                </a:lnTo>
                <a:lnTo>
                  <a:pt x="15390" y="10795"/>
                </a:lnTo>
                <a:lnTo>
                  <a:pt x="15390" y="11223"/>
                </a:lnTo>
                <a:lnTo>
                  <a:pt x="15355" y="11650"/>
                </a:lnTo>
                <a:lnTo>
                  <a:pt x="15283" y="12113"/>
                </a:lnTo>
                <a:lnTo>
                  <a:pt x="15070" y="13004"/>
                </a:lnTo>
                <a:lnTo>
                  <a:pt x="14785" y="13966"/>
                </a:lnTo>
                <a:lnTo>
                  <a:pt x="14464" y="14928"/>
                </a:lnTo>
                <a:lnTo>
                  <a:pt x="14322" y="15426"/>
                </a:lnTo>
                <a:lnTo>
                  <a:pt x="14322" y="15320"/>
                </a:lnTo>
                <a:lnTo>
                  <a:pt x="14286" y="15141"/>
                </a:lnTo>
                <a:lnTo>
                  <a:pt x="14286" y="14999"/>
                </a:lnTo>
                <a:lnTo>
                  <a:pt x="14143" y="14322"/>
                </a:lnTo>
                <a:lnTo>
                  <a:pt x="13965" y="13610"/>
                </a:lnTo>
                <a:lnTo>
                  <a:pt x="13823" y="12861"/>
                </a:lnTo>
                <a:lnTo>
                  <a:pt x="13752" y="12470"/>
                </a:lnTo>
                <a:lnTo>
                  <a:pt x="13716" y="12113"/>
                </a:lnTo>
                <a:lnTo>
                  <a:pt x="13716" y="11721"/>
                </a:lnTo>
                <a:lnTo>
                  <a:pt x="13716" y="11330"/>
                </a:lnTo>
                <a:lnTo>
                  <a:pt x="13716" y="11258"/>
                </a:lnTo>
                <a:lnTo>
                  <a:pt x="13752" y="11116"/>
                </a:lnTo>
                <a:lnTo>
                  <a:pt x="13680" y="10938"/>
                </a:lnTo>
                <a:lnTo>
                  <a:pt x="13573" y="10546"/>
                </a:lnTo>
                <a:lnTo>
                  <a:pt x="13324" y="9905"/>
                </a:lnTo>
                <a:lnTo>
                  <a:pt x="13075" y="9335"/>
                </a:lnTo>
                <a:lnTo>
                  <a:pt x="12932" y="9014"/>
                </a:lnTo>
                <a:lnTo>
                  <a:pt x="13075" y="8943"/>
                </a:lnTo>
                <a:lnTo>
                  <a:pt x="13182" y="8871"/>
                </a:lnTo>
                <a:lnTo>
                  <a:pt x="13288" y="8765"/>
                </a:lnTo>
                <a:lnTo>
                  <a:pt x="13360" y="8658"/>
                </a:lnTo>
                <a:lnTo>
                  <a:pt x="13431" y="8480"/>
                </a:lnTo>
                <a:lnTo>
                  <a:pt x="13467" y="8266"/>
                </a:lnTo>
                <a:lnTo>
                  <a:pt x="13395" y="8088"/>
                </a:lnTo>
                <a:lnTo>
                  <a:pt x="13288" y="7910"/>
                </a:lnTo>
                <a:lnTo>
                  <a:pt x="13146" y="7803"/>
                </a:lnTo>
                <a:lnTo>
                  <a:pt x="13003" y="7731"/>
                </a:lnTo>
                <a:lnTo>
                  <a:pt x="12861" y="7660"/>
                </a:lnTo>
                <a:lnTo>
                  <a:pt x="13075" y="7589"/>
                </a:lnTo>
                <a:lnTo>
                  <a:pt x="13288" y="7625"/>
                </a:lnTo>
                <a:lnTo>
                  <a:pt x="13467" y="7625"/>
                </a:lnTo>
                <a:lnTo>
                  <a:pt x="13538" y="7589"/>
                </a:lnTo>
                <a:close/>
                <a:moveTo>
                  <a:pt x="8123" y="8693"/>
                </a:moveTo>
                <a:lnTo>
                  <a:pt x="8230" y="8765"/>
                </a:lnTo>
                <a:lnTo>
                  <a:pt x="8372" y="8943"/>
                </a:lnTo>
                <a:lnTo>
                  <a:pt x="8408" y="8978"/>
                </a:lnTo>
                <a:lnTo>
                  <a:pt x="8586" y="9156"/>
                </a:lnTo>
                <a:lnTo>
                  <a:pt x="8693" y="9228"/>
                </a:lnTo>
                <a:lnTo>
                  <a:pt x="8764" y="9263"/>
                </a:lnTo>
                <a:lnTo>
                  <a:pt x="8800" y="9299"/>
                </a:lnTo>
                <a:lnTo>
                  <a:pt x="9013" y="9513"/>
                </a:lnTo>
                <a:lnTo>
                  <a:pt x="9263" y="9798"/>
                </a:lnTo>
                <a:lnTo>
                  <a:pt x="9334" y="9833"/>
                </a:lnTo>
                <a:lnTo>
                  <a:pt x="9370" y="9833"/>
                </a:lnTo>
                <a:lnTo>
                  <a:pt x="9441" y="9798"/>
                </a:lnTo>
                <a:lnTo>
                  <a:pt x="9762" y="9620"/>
                </a:lnTo>
                <a:lnTo>
                  <a:pt x="9904" y="9513"/>
                </a:lnTo>
                <a:lnTo>
                  <a:pt x="10047" y="9370"/>
                </a:lnTo>
                <a:lnTo>
                  <a:pt x="10153" y="9228"/>
                </a:lnTo>
                <a:lnTo>
                  <a:pt x="10225" y="9085"/>
                </a:lnTo>
                <a:lnTo>
                  <a:pt x="10260" y="9121"/>
                </a:lnTo>
                <a:lnTo>
                  <a:pt x="10296" y="9406"/>
                </a:lnTo>
                <a:lnTo>
                  <a:pt x="10367" y="9655"/>
                </a:lnTo>
                <a:lnTo>
                  <a:pt x="10403" y="9798"/>
                </a:lnTo>
                <a:lnTo>
                  <a:pt x="10474" y="9869"/>
                </a:lnTo>
                <a:lnTo>
                  <a:pt x="10581" y="9869"/>
                </a:lnTo>
                <a:lnTo>
                  <a:pt x="10581" y="9833"/>
                </a:lnTo>
                <a:lnTo>
                  <a:pt x="10866" y="9833"/>
                </a:lnTo>
                <a:lnTo>
                  <a:pt x="11008" y="9798"/>
                </a:lnTo>
                <a:lnTo>
                  <a:pt x="11151" y="9691"/>
                </a:lnTo>
                <a:lnTo>
                  <a:pt x="11293" y="9548"/>
                </a:lnTo>
                <a:lnTo>
                  <a:pt x="11400" y="9406"/>
                </a:lnTo>
                <a:lnTo>
                  <a:pt x="11436" y="9299"/>
                </a:lnTo>
                <a:lnTo>
                  <a:pt x="11507" y="9192"/>
                </a:lnTo>
                <a:lnTo>
                  <a:pt x="11614" y="9085"/>
                </a:lnTo>
                <a:lnTo>
                  <a:pt x="11721" y="9050"/>
                </a:lnTo>
                <a:lnTo>
                  <a:pt x="11970" y="9050"/>
                </a:lnTo>
                <a:lnTo>
                  <a:pt x="12113" y="9014"/>
                </a:lnTo>
                <a:lnTo>
                  <a:pt x="12220" y="8907"/>
                </a:lnTo>
                <a:lnTo>
                  <a:pt x="12327" y="8800"/>
                </a:lnTo>
                <a:lnTo>
                  <a:pt x="12505" y="8907"/>
                </a:lnTo>
                <a:lnTo>
                  <a:pt x="12683" y="8978"/>
                </a:lnTo>
                <a:lnTo>
                  <a:pt x="12861" y="9014"/>
                </a:lnTo>
                <a:lnTo>
                  <a:pt x="12968" y="9370"/>
                </a:lnTo>
                <a:lnTo>
                  <a:pt x="13395" y="10617"/>
                </a:lnTo>
                <a:lnTo>
                  <a:pt x="13502" y="10973"/>
                </a:lnTo>
                <a:lnTo>
                  <a:pt x="13538" y="11151"/>
                </a:lnTo>
                <a:lnTo>
                  <a:pt x="13502" y="11223"/>
                </a:lnTo>
                <a:lnTo>
                  <a:pt x="13502" y="11330"/>
                </a:lnTo>
                <a:lnTo>
                  <a:pt x="13467" y="11721"/>
                </a:lnTo>
                <a:lnTo>
                  <a:pt x="13467" y="12113"/>
                </a:lnTo>
                <a:lnTo>
                  <a:pt x="13467" y="12505"/>
                </a:lnTo>
                <a:lnTo>
                  <a:pt x="13538" y="12897"/>
                </a:lnTo>
                <a:lnTo>
                  <a:pt x="13645" y="13681"/>
                </a:lnTo>
                <a:lnTo>
                  <a:pt x="13787" y="14393"/>
                </a:lnTo>
                <a:lnTo>
                  <a:pt x="13858" y="15035"/>
                </a:lnTo>
                <a:lnTo>
                  <a:pt x="13894" y="15320"/>
                </a:lnTo>
                <a:lnTo>
                  <a:pt x="13858" y="15569"/>
                </a:lnTo>
                <a:lnTo>
                  <a:pt x="13823" y="16032"/>
                </a:lnTo>
                <a:lnTo>
                  <a:pt x="13752" y="16531"/>
                </a:lnTo>
                <a:lnTo>
                  <a:pt x="13752" y="16816"/>
                </a:lnTo>
                <a:lnTo>
                  <a:pt x="13823" y="17065"/>
                </a:lnTo>
                <a:lnTo>
                  <a:pt x="13787" y="17030"/>
                </a:lnTo>
                <a:lnTo>
                  <a:pt x="13538" y="16887"/>
                </a:lnTo>
                <a:lnTo>
                  <a:pt x="13253" y="16780"/>
                </a:lnTo>
                <a:lnTo>
                  <a:pt x="12754" y="16602"/>
                </a:lnTo>
                <a:lnTo>
                  <a:pt x="12469" y="16495"/>
                </a:lnTo>
                <a:lnTo>
                  <a:pt x="12148" y="16353"/>
                </a:lnTo>
                <a:lnTo>
                  <a:pt x="12006" y="16281"/>
                </a:lnTo>
                <a:lnTo>
                  <a:pt x="11863" y="16175"/>
                </a:lnTo>
                <a:lnTo>
                  <a:pt x="11578" y="15854"/>
                </a:lnTo>
                <a:lnTo>
                  <a:pt x="11293" y="15498"/>
                </a:lnTo>
                <a:lnTo>
                  <a:pt x="10973" y="15106"/>
                </a:lnTo>
                <a:lnTo>
                  <a:pt x="10367" y="14180"/>
                </a:lnTo>
                <a:lnTo>
                  <a:pt x="10011" y="13716"/>
                </a:lnTo>
                <a:lnTo>
                  <a:pt x="9619" y="13218"/>
                </a:lnTo>
                <a:lnTo>
                  <a:pt x="9192" y="12790"/>
                </a:lnTo>
                <a:lnTo>
                  <a:pt x="8764" y="12363"/>
                </a:lnTo>
                <a:lnTo>
                  <a:pt x="7909" y="11543"/>
                </a:lnTo>
                <a:lnTo>
                  <a:pt x="7090" y="10724"/>
                </a:lnTo>
                <a:lnTo>
                  <a:pt x="6342" y="9976"/>
                </a:lnTo>
                <a:lnTo>
                  <a:pt x="5914" y="9548"/>
                </a:lnTo>
                <a:lnTo>
                  <a:pt x="5914" y="9513"/>
                </a:lnTo>
                <a:lnTo>
                  <a:pt x="5914" y="9477"/>
                </a:lnTo>
                <a:lnTo>
                  <a:pt x="5878" y="9406"/>
                </a:lnTo>
                <a:lnTo>
                  <a:pt x="6021" y="9406"/>
                </a:lnTo>
                <a:lnTo>
                  <a:pt x="6092" y="9370"/>
                </a:lnTo>
                <a:lnTo>
                  <a:pt x="6235" y="9441"/>
                </a:lnTo>
                <a:lnTo>
                  <a:pt x="6342" y="9548"/>
                </a:lnTo>
                <a:lnTo>
                  <a:pt x="6448" y="9655"/>
                </a:lnTo>
                <a:lnTo>
                  <a:pt x="6484" y="9798"/>
                </a:lnTo>
                <a:lnTo>
                  <a:pt x="6520" y="9905"/>
                </a:lnTo>
                <a:lnTo>
                  <a:pt x="6627" y="10118"/>
                </a:lnTo>
                <a:lnTo>
                  <a:pt x="6662" y="10190"/>
                </a:lnTo>
                <a:lnTo>
                  <a:pt x="6733" y="10190"/>
                </a:lnTo>
                <a:lnTo>
                  <a:pt x="6805" y="10154"/>
                </a:lnTo>
                <a:lnTo>
                  <a:pt x="6805" y="10118"/>
                </a:lnTo>
                <a:lnTo>
                  <a:pt x="6840" y="10083"/>
                </a:lnTo>
                <a:lnTo>
                  <a:pt x="6947" y="10118"/>
                </a:lnTo>
                <a:lnTo>
                  <a:pt x="7054" y="10154"/>
                </a:lnTo>
                <a:lnTo>
                  <a:pt x="7161" y="10154"/>
                </a:lnTo>
                <a:lnTo>
                  <a:pt x="7268" y="10083"/>
                </a:lnTo>
                <a:lnTo>
                  <a:pt x="7375" y="9976"/>
                </a:lnTo>
                <a:lnTo>
                  <a:pt x="7446" y="9798"/>
                </a:lnTo>
                <a:lnTo>
                  <a:pt x="7446" y="9620"/>
                </a:lnTo>
                <a:lnTo>
                  <a:pt x="7375" y="9441"/>
                </a:lnTo>
                <a:lnTo>
                  <a:pt x="7303" y="9335"/>
                </a:lnTo>
                <a:lnTo>
                  <a:pt x="7268" y="9263"/>
                </a:lnTo>
                <a:lnTo>
                  <a:pt x="7303" y="9228"/>
                </a:lnTo>
                <a:lnTo>
                  <a:pt x="7339" y="9192"/>
                </a:lnTo>
                <a:lnTo>
                  <a:pt x="7410" y="9192"/>
                </a:lnTo>
                <a:lnTo>
                  <a:pt x="7588" y="9263"/>
                </a:lnTo>
                <a:lnTo>
                  <a:pt x="7660" y="9263"/>
                </a:lnTo>
                <a:lnTo>
                  <a:pt x="7660" y="9406"/>
                </a:lnTo>
                <a:lnTo>
                  <a:pt x="7695" y="9513"/>
                </a:lnTo>
                <a:lnTo>
                  <a:pt x="7731" y="9584"/>
                </a:lnTo>
                <a:lnTo>
                  <a:pt x="7838" y="9655"/>
                </a:lnTo>
                <a:lnTo>
                  <a:pt x="8016" y="9655"/>
                </a:lnTo>
                <a:lnTo>
                  <a:pt x="8087" y="9584"/>
                </a:lnTo>
                <a:lnTo>
                  <a:pt x="8158" y="9477"/>
                </a:lnTo>
                <a:lnTo>
                  <a:pt x="8158" y="9299"/>
                </a:lnTo>
                <a:lnTo>
                  <a:pt x="8123" y="9085"/>
                </a:lnTo>
                <a:lnTo>
                  <a:pt x="8123" y="9050"/>
                </a:lnTo>
                <a:lnTo>
                  <a:pt x="8052" y="8693"/>
                </a:lnTo>
                <a:close/>
                <a:moveTo>
                  <a:pt x="13965" y="1"/>
                </a:moveTo>
                <a:lnTo>
                  <a:pt x="13823" y="108"/>
                </a:lnTo>
                <a:lnTo>
                  <a:pt x="13645" y="214"/>
                </a:lnTo>
                <a:lnTo>
                  <a:pt x="13502" y="393"/>
                </a:lnTo>
                <a:lnTo>
                  <a:pt x="13395" y="535"/>
                </a:lnTo>
                <a:lnTo>
                  <a:pt x="13288" y="678"/>
                </a:lnTo>
                <a:lnTo>
                  <a:pt x="13253" y="856"/>
                </a:lnTo>
                <a:lnTo>
                  <a:pt x="13253" y="1034"/>
                </a:lnTo>
                <a:lnTo>
                  <a:pt x="13253" y="1105"/>
                </a:lnTo>
                <a:lnTo>
                  <a:pt x="13217" y="1141"/>
                </a:lnTo>
                <a:lnTo>
                  <a:pt x="13182" y="1176"/>
                </a:lnTo>
                <a:lnTo>
                  <a:pt x="12861" y="1176"/>
                </a:lnTo>
                <a:lnTo>
                  <a:pt x="12825" y="1105"/>
                </a:lnTo>
                <a:lnTo>
                  <a:pt x="12790" y="927"/>
                </a:lnTo>
                <a:lnTo>
                  <a:pt x="12754" y="820"/>
                </a:lnTo>
                <a:lnTo>
                  <a:pt x="12718" y="749"/>
                </a:lnTo>
                <a:lnTo>
                  <a:pt x="12647" y="713"/>
                </a:lnTo>
                <a:lnTo>
                  <a:pt x="12576" y="678"/>
                </a:lnTo>
                <a:lnTo>
                  <a:pt x="12469" y="713"/>
                </a:lnTo>
                <a:lnTo>
                  <a:pt x="12362" y="784"/>
                </a:lnTo>
                <a:lnTo>
                  <a:pt x="12220" y="927"/>
                </a:lnTo>
                <a:lnTo>
                  <a:pt x="12148" y="963"/>
                </a:lnTo>
                <a:lnTo>
                  <a:pt x="12077" y="927"/>
                </a:lnTo>
                <a:lnTo>
                  <a:pt x="11970" y="963"/>
                </a:lnTo>
                <a:lnTo>
                  <a:pt x="11863" y="1034"/>
                </a:lnTo>
                <a:lnTo>
                  <a:pt x="11757" y="1176"/>
                </a:lnTo>
                <a:lnTo>
                  <a:pt x="11650" y="1283"/>
                </a:lnTo>
                <a:lnTo>
                  <a:pt x="11543" y="1319"/>
                </a:lnTo>
                <a:lnTo>
                  <a:pt x="11436" y="1319"/>
                </a:lnTo>
                <a:lnTo>
                  <a:pt x="11365" y="1354"/>
                </a:lnTo>
                <a:lnTo>
                  <a:pt x="11293" y="1390"/>
                </a:lnTo>
                <a:lnTo>
                  <a:pt x="11258" y="1497"/>
                </a:lnTo>
                <a:lnTo>
                  <a:pt x="11080" y="1390"/>
                </a:lnTo>
                <a:lnTo>
                  <a:pt x="10973" y="1283"/>
                </a:lnTo>
                <a:lnTo>
                  <a:pt x="10866" y="1212"/>
                </a:lnTo>
                <a:lnTo>
                  <a:pt x="10617" y="1212"/>
                </a:lnTo>
                <a:lnTo>
                  <a:pt x="10510" y="1283"/>
                </a:lnTo>
                <a:lnTo>
                  <a:pt x="10438" y="1390"/>
                </a:lnTo>
                <a:lnTo>
                  <a:pt x="10403" y="1497"/>
                </a:lnTo>
                <a:lnTo>
                  <a:pt x="10367" y="1782"/>
                </a:lnTo>
                <a:lnTo>
                  <a:pt x="10296" y="1889"/>
                </a:lnTo>
                <a:lnTo>
                  <a:pt x="10225" y="1996"/>
                </a:lnTo>
                <a:lnTo>
                  <a:pt x="10118" y="2067"/>
                </a:lnTo>
                <a:lnTo>
                  <a:pt x="9975" y="2103"/>
                </a:lnTo>
                <a:lnTo>
                  <a:pt x="9583" y="2103"/>
                </a:lnTo>
                <a:lnTo>
                  <a:pt x="9477" y="2138"/>
                </a:lnTo>
                <a:lnTo>
                  <a:pt x="9441" y="2209"/>
                </a:lnTo>
                <a:lnTo>
                  <a:pt x="9405" y="2245"/>
                </a:lnTo>
                <a:lnTo>
                  <a:pt x="9405" y="2316"/>
                </a:lnTo>
                <a:lnTo>
                  <a:pt x="9441" y="2388"/>
                </a:lnTo>
                <a:lnTo>
                  <a:pt x="9405" y="2388"/>
                </a:lnTo>
                <a:lnTo>
                  <a:pt x="9263" y="2530"/>
                </a:lnTo>
                <a:lnTo>
                  <a:pt x="9192" y="2494"/>
                </a:lnTo>
                <a:lnTo>
                  <a:pt x="9049" y="2388"/>
                </a:lnTo>
                <a:lnTo>
                  <a:pt x="8942" y="2388"/>
                </a:lnTo>
                <a:lnTo>
                  <a:pt x="8907" y="2423"/>
                </a:lnTo>
                <a:lnTo>
                  <a:pt x="8871" y="2494"/>
                </a:lnTo>
                <a:lnTo>
                  <a:pt x="8907" y="2530"/>
                </a:lnTo>
                <a:lnTo>
                  <a:pt x="8907" y="2566"/>
                </a:lnTo>
                <a:lnTo>
                  <a:pt x="8835" y="2815"/>
                </a:lnTo>
                <a:lnTo>
                  <a:pt x="8800" y="2851"/>
                </a:lnTo>
                <a:lnTo>
                  <a:pt x="8764" y="2922"/>
                </a:lnTo>
                <a:lnTo>
                  <a:pt x="8657" y="2958"/>
                </a:lnTo>
                <a:lnTo>
                  <a:pt x="8550" y="2993"/>
                </a:lnTo>
                <a:lnTo>
                  <a:pt x="8515" y="2993"/>
                </a:lnTo>
                <a:lnTo>
                  <a:pt x="8479" y="2922"/>
                </a:lnTo>
                <a:lnTo>
                  <a:pt x="8337" y="2922"/>
                </a:lnTo>
                <a:lnTo>
                  <a:pt x="8230" y="2993"/>
                </a:lnTo>
                <a:lnTo>
                  <a:pt x="8158" y="3029"/>
                </a:lnTo>
                <a:lnTo>
                  <a:pt x="8123" y="3064"/>
                </a:lnTo>
                <a:lnTo>
                  <a:pt x="8016" y="3100"/>
                </a:lnTo>
                <a:lnTo>
                  <a:pt x="7945" y="3171"/>
                </a:lnTo>
                <a:lnTo>
                  <a:pt x="7873" y="3278"/>
                </a:lnTo>
                <a:lnTo>
                  <a:pt x="7909" y="3456"/>
                </a:lnTo>
                <a:lnTo>
                  <a:pt x="7909" y="3599"/>
                </a:lnTo>
                <a:lnTo>
                  <a:pt x="7802" y="3599"/>
                </a:lnTo>
                <a:lnTo>
                  <a:pt x="7731" y="3670"/>
                </a:lnTo>
                <a:lnTo>
                  <a:pt x="7731" y="3706"/>
                </a:lnTo>
                <a:lnTo>
                  <a:pt x="7624" y="3634"/>
                </a:lnTo>
                <a:lnTo>
                  <a:pt x="7517" y="3492"/>
                </a:lnTo>
                <a:lnTo>
                  <a:pt x="7410" y="3349"/>
                </a:lnTo>
                <a:lnTo>
                  <a:pt x="7339" y="3314"/>
                </a:lnTo>
                <a:lnTo>
                  <a:pt x="7303" y="3314"/>
                </a:lnTo>
                <a:lnTo>
                  <a:pt x="7197" y="3349"/>
                </a:lnTo>
                <a:lnTo>
                  <a:pt x="7125" y="3421"/>
                </a:lnTo>
                <a:lnTo>
                  <a:pt x="7090" y="3456"/>
                </a:lnTo>
                <a:lnTo>
                  <a:pt x="7054" y="3456"/>
                </a:lnTo>
                <a:lnTo>
                  <a:pt x="6947" y="3385"/>
                </a:lnTo>
                <a:lnTo>
                  <a:pt x="6805" y="3349"/>
                </a:lnTo>
                <a:lnTo>
                  <a:pt x="6520" y="3314"/>
                </a:lnTo>
                <a:lnTo>
                  <a:pt x="6342" y="3385"/>
                </a:lnTo>
                <a:lnTo>
                  <a:pt x="6270" y="3456"/>
                </a:lnTo>
                <a:lnTo>
                  <a:pt x="6199" y="3563"/>
                </a:lnTo>
                <a:lnTo>
                  <a:pt x="6199" y="3670"/>
                </a:lnTo>
                <a:lnTo>
                  <a:pt x="6199" y="3777"/>
                </a:lnTo>
                <a:lnTo>
                  <a:pt x="6235" y="3884"/>
                </a:lnTo>
                <a:lnTo>
                  <a:pt x="6270" y="3955"/>
                </a:lnTo>
                <a:lnTo>
                  <a:pt x="6306" y="4062"/>
                </a:lnTo>
                <a:lnTo>
                  <a:pt x="6057" y="3955"/>
                </a:lnTo>
                <a:lnTo>
                  <a:pt x="5950" y="3884"/>
                </a:lnTo>
                <a:lnTo>
                  <a:pt x="5807" y="3777"/>
                </a:lnTo>
                <a:lnTo>
                  <a:pt x="5665" y="3741"/>
                </a:lnTo>
                <a:lnTo>
                  <a:pt x="5522" y="3741"/>
                </a:lnTo>
                <a:lnTo>
                  <a:pt x="5415" y="3848"/>
                </a:lnTo>
                <a:lnTo>
                  <a:pt x="5308" y="3955"/>
                </a:lnTo>
                <a:lnTo>
                  <a:pt x="5273" y="4026"/>
                </a:lnTo>
                <a:lnTo>
                  <a:pt x="5202" y="4026"/>
                </a:lnTo>
                <a:lnTo>
                  <a:pt x="5095" y="3991"/>
                </a:lnTo>
                <a:lnTo>
                  <a:pt x="5023" y="3920"/>
                </a:lnTo>
                <a:lnTo>
                  <a:pt x="4845" y="3777"/>
                </a:lnTo>
                <a:lnTo>
                  <a:pt x="4667" y="3670"/>
                </a:lnTo>
                <a:lnTo>
                  <a:pt x="4489" y="3670"/>
                </a:lnTo>
                <a:lnTo>
                  <a:pt x="4418" y="3706"/>
                </a:lnTo>
                <a:lnTo>
                  <a:pt x="4382" y="3741"/>
                </a:lnTo>
                <a:lnTo>
                  <a:pt x="4347" y="3813"/>
                </a:lnTo>
                <a:lnTo>
                  <a:pt x="4311" y="3884"/>
                </a:lnTo>
                <a:lnTo>
                  <a:pt x="4275" y="4026"/>
                </a:lnTo>
                <a:lnTo>
                  <a:pt x="4204" y="4098"/>
                </a:lnTo>
                <a:lnTo>
                  <a:pt x="4097" y="4205"/>
                </a:lnTo>
                <a:lnTo>
                  <a:pt x="3955" y="4454"/>
                </a:lnTo>
                <a:lnTo>
                  <a:pt x="3919" y="4383"/>
                </a:lnTo>
                <a:lnTo>
                  <a:pt x="3812" y="4347"/>
                </a:lnTo>
                <a:lnTo>
                  <a:pt x="3777" y="4347"/>
                </a:lnTo>
                <a:lnTo>
                  <a:pt x="3741" y="4418"/>
                </a:lnTo>
                <a:lnTo>
                  <a:pt x="3705" y="4525"/>
                </a:lnTo>
                <a:lnTo>
                  <a:pt x="3705" y="4668"/>
                </a:lnTo>
                <a:lnTo>
                  <a:pt x="3670" y="4739"/>
                </a:lnTo>
                <a:lnTo>
                  <a:pt x="3527" y="4810"/>
                </a:lnTo>
                <a:lnTo>
                  <a:pt x="3420" y="4917"/>
                </a:lnTo>
                <a:lnTo>
                  <a:pt x="3278" y="4454"/>
                </a:lnTo>
                <a:lnTo>
                  <a:pt x="3207" y="4347"/>
                </a:lnTo>
                <a:lnTo>
                  <a:pt x="3135" y="4311"/>
                </a:lnTo>
                <a:lnTo>
                  <a:pt x="3064" y="4347"/>
                </a:lnTo>
                <a:lnTo>
                  <a:pt x="3028" y="4383"/>
                </a:lnTo>
                <a:lnTo>
                  <a:pt x="2886" y="4418"/>
                </a:lnTo>
                <a:lnTo>
                  <a:pt x="2672" y="4454"/>
                </a:lnTo>
                <a:lnTo>
                  <a:pt x="2565" y="4490"/>
                </a:lnTo>
                <a:lnTo>
                  <a:pt x="2494" y="4525"/>
                </a:lnTo>
                <a:lnTo>
                  <a:pt x="2387" y="4632"/>
                </a:lnTo>
                <a:lnTo>
                  <a:pt x="2387" y="4668"/>
                </a:lnTo>
                <a:lnTo>
                  <a:pt x="2387" y="4739"/>
                </a:lnTo>
                <a:lnTo>
                  <a:pt x="2423" y="4846"/>
                </a:lnTo>
                <a:lnTo>
                  <a:pt x="2494" y="4953"/>
                </a:lnTo>
                <a:lnTo>
                  <a:pt x="2637" y="5095"/>
                </a:lnTo>
                <a:lnTo>
                  <a:pt x="2672" y="5238"/>
                </a:lnTo>
                <a:lnTo>
                  <a:pt x="2708" y="5345"/>
                </a:lnTo>
                <a:lnTo>
                  <a:pt x="2672" y="5380"/>
                </a:lnTo>
                <a:lnTo>
                  <a:pt x="2637" y="5451"/>
                </a:lnTo>
                <a:lnTo>
                  <a:pt x="2494" y="5523"/>
                </a:lnTo>
                <a:lnTo>
                  <a:pt x="2387" y="5630"/>
                </a:lnTo>
                <a:lnTo>
                  <a:pt x="2316" y="5736"/>
                </a:lnTo>
                <a:lnTo>
                  <a:pt x="2316" y="5843"/>
                </a:lnTo>
                <a:lnTo>
                  <a:pt x="2280" y="5986"/>
                </a:lnTo>
                <a:lnTo>
                  <a:pt x="1817" y="6021"/>
                </a:lnTo>
                <a:lnTo>
                  <a:pt x="1710" y="6021"/>
                </a:lnTo>
                <a:lnTo>
                  <a:pt x="1532" y="6057"/>
                </a:lnTo>
                <a:lnTo>
                  <a:pt x="1461" y="6128"/>
                </a:lnTo>
                <a:lnTo>
                  <a:pt x="1425" y="6164"/>
                </a:lnTo>
                <a:lnTo>
                  <a:pt x="1461" y="6235"/>
                </a:lnTo>
                <a:lnTo>
                  <a:pt x="1532" y="6271"/>
                </a:lnTo>
                <a:lnTo>
                  <a:pt x="1710" y="6306"/>
                </a:lnTo>
                <a:lnTo>
                  <a:pt x="2138" y="6306"/>
                </a:lnTo>
                <a:lnTo>
                  <a:pt x="2209" y="6342"/>
                </a:lnTo>
                <a:lnTo>
                  <a:pt x="2245" y="6342"/>
                </a:lnTo>
                <a:lnTo>
                  <a:pt x="2245" y="6378"/>
                </a:lnTo>
                <a:lnTo>
                  <a:pt x="2173" y="6449"/>
                </a:lnTo>
                <a:lnTo>
                  <a:pt x="1888" y="6734"/>
                </a:lnTo>
                <a:lnTo>
                  <a:pt x="1568" y="6876"/>
                </a:lnTo>
                <a:lnTo>
                  <a:pt x="1390" y="6912"/>
                </a:lnTo>
                <a:lnTo>
                  <a:pt x="1105" y="6912"/>
                </a:lnTo>
                <a:lnTo>
                  <a:pt x="998" y="6948"/>
                </a:lnTo>
                <a:lnTo>
                  <a:pt x="927" y="6983"/>
                </a:lnTo>
                <a:lnTo>
                  <a:pt x="784" y="7161"/>
                </a:lnTo>
                <a:lnTo>
                  <a:pt x="713" y="7268"/>
                </a:lnTo>
                <a:lnTo>
                  <a:pt x="642" y="7197"/>
                </a:lnTo>
                <a:lnTo>
                  <a:pt x="535" y="7197"/>
                </a:lnTo>
                <a:lnTo>
                  <a:pt x="499" y="7233"/>
                </a:lnTo>
                <a:lnTo>
                  <a:pt x="463" y="7340"/>
                </a:lnTo>
                <a:lnTo>
                  <a:pt x="463" y="7553"/>
                </a:lnTo>
                <a:lnTo>
                  <a:pt x="463" y="7696"/>
                </a:lnTo>
                <a:lnTo>
                  <a:pt x="428" y="7838"/>
                </a:lnTo>
                <a:lnTo>
                  <a:pt x="392" y="7945"/>
                </a:lnTo>
                <a:lnTo>
                  <a:pt x="357" y="8052"/>
                </a:lnTo>
                <a:lnTo>
                  <a:pt x="72" y="8373"/>
                </a:lnTo>
                <a:lnTo>
                  <a:pt x="0" y="8480"/>
                </a:lnTo>
                <a:lnTo>
                  <a:pt x="0" y="8658"/>
                </a:lnTo>
                <a:lnTo>
                  <a:pt x="36" y="8800"/>
                </a:lnTo>
                <a:lnTo>
                  <a:pt x="107" y="8943"/>
                </a:lnTo>
                <a:lnTo>
                  <a:pt x="178" y="9121"/>
                </a:lnTo>
                <a:lnTo>
                  <a:pt x="321" y="9263"/>
                </a:lnTo>
                <a:lnTo>
                  <a:pt x="463" y="9370"/>
                </a:lnTo>
                <a:lnTo>
                  <a:pt x="642" y="9477"/>
                </a:lnTo>
                <a:lnTo>
                  <a:pt x="784" y="9513"/>
                </a:lnTo>
                <a:lnTo>
                  <a:pt x="748" y="9833"/>
                </a:lnTo>
                <a:lnTo>
                  <a:pt x="713" y="10225"/>
                </a:lnTo>
                <a:lnTo>
                  <a:pt x="748" y="10332"/>
                </a:lnTo>
                <a:lnTo>
                  <a:pt x="820" y="10439"/>
                </a:lnTo>
                <a:lnTo>
                  <a:pt x="927" y="10475"/>
                </a:lnTo>
                <a:lnTo>
                  <a:pt x="1033" y="10510"/>
                </a:lnTo>
                <a:lnTo>
                  <a:pt x="1140" y="10475"/>
                </a:lnTo>
                <a:lnTo>
                  <a:pt x="1283" y="10439"/>
                </a:lnTo>
                <a:lnTo>
                  <a:pt x="1318" y="10403"/>
                </a:lnTo>
                <a:lnTo>
                  <a:pt x="1532" y="10296"/>
                </a:lnTo>
                <a:lnTo>
                  <a:pt x="1675" y="10475"/>
                </a:lnTo>
                <a:lnTo>
                  <a:pt x="1782" y="10617"/>
                </a:lnTo>
                <a:lnTo>
                  <a:pt x="1853" y="10760"/>
                </a:lnTo>
                <a:lnTo>
                  <a:pt x="1888" y="10831"/>
                </a:lnTo>
                <a:lnTo>
                  <a:pt x="1853" y="10902"/>
                </a:lnTo>
                <a:lnTo>
                  <a:pt x="1853" y="10973"/>
                </a:lnTo>
                <a:lnTo>
                  <a:pt x="1888" y="11045"/>
                </a:lnTo>
                <a:lnTo>
                  <a:pt x="1960" y="11080"/>
                </a:lnTo>
                <a:lnTo>
                  <a:pt x="2067" y="11151"/>
                </a:lnTo>
                <a:lnTo>
                  <a:pt x="2245" y="11187"/>
                </a:lnTo>
                <a:lnTo>
                  <a:pt x="2352" y="11187"/>
                </a:lnTo>
                <a:lnTo>
                  <a:pt x="2565" y="11258"/>
                </a:lnTo>
                <a:lnTo>
                  <a:pt x="2672" y="11294"/>
                </a:lnTo>
                <a:lnTo>
                  <a:pt x="2708" y="11365"/>
                </a:lnTo>
                <a:lnTo>
                  <a:pt x="2815" y="11365"/>
                </a:lnTo>
                <a:lnTo>
                  <a:pt x="2886" y="11294"/>
                </a:lnTo>
                <a:lnTo>
                  <a:pt x="3028" y="11009"/>
                </a:lnTo>
                <a:lnTo>
                  <a:pt x="3064" y="10866"/>
                </a:lnTo>
                <a:lnTo>
                  <a:pt x="3171" y="10938"/>
                </a:lnTo>
                <a:lnTo>
                  <a:pt x="3242" y="10973"/>
                </a:lnTo>
                <a:lnTo>
                  <a:pt x="3598" y="10973"/>
                </a:lnTo>
                <a:lnTo>
                  <a:pt x="3741" y="10938"/>
                </a:lnTo>
                <a:lnTo>
                  <a:pt x="3848" y="10866"/>
                </a:lnTo>
                <a:lnTo>
                  <a:pt x="3883" y="10902"/>
                </a:lnTo>
                <a:lnTo>
                  <a:pt x="4026" y="11080"/>
                </a:lnTo>
                <a:lnTo>
                  <a:pt x="4204" y="11187"/>
                </a:lnTo>
                <a:lnTo>
                  <a:pt x="4418" y="11187"/>
                </a:lnTo>
                <a:lnTo>
                  <a:pt x="4489" y="11080"/>
                </a:lnTo>
                <a:lnTo>
                  <a:pt x="4525" y="10938"/>
                </a:lnTo>
                <a:lnTo>
                  <a:pt x="4596" y="11009"/>
                </a:lnTo>
                <a:lnTo>
                  <a:pt x="4738" y="11116"/>
                </a:lnTo>
                <a:lnTo>
                  <a:pt x="4917" y="11223"/>
                </a:lnTo>
                <a:lnTo>
                  <a:pt x="5095" y="11294"/>
                </a:lnTo>
                <a:lnTo>
                  <a:pt x="5273" y="11365"/>
                </a:lnTo>
                <a:lnTo>
                  <a:pt x="5415" y="11365"/>
                </a:lnTo>
                <a:lnTo>
                  <a:pt x="5522" y="11330"/>
                </a:lnTo>
                <a:lnTo>
                  <a:pt x="5558" y="11294"/>
                </a:lnTo>
                <a:lnTo>
                  <a:pt x="5593" y="11258"/>
                </a:lnTo>
                <a:lnTo>
                  <a:pt x="5629" y="11116"/>
                </a:lnTo>
                <a:lnTo>
                  <a:pt x="5629" y="11045"/>
                </a:lnTo>
                <a:lnTo>
                  <a:pt x="5558" y="10902"/>
                </a:lnTo>
                <a:lnTo>
                  <a:pt x="5415" y="10653"/>
                </a:lnTo>
                <a:lnTo>
                  <a:pt x="5308" y="10475"/>
                </a:lnTo>
                <a:lnTo>
                  <a:pt x="5308" y="10403"/>
                </a:lnTo>
                <a:lnTo>
                  <a:pt x="5415" y="10296"/>
                </a:lnTo>
                <a:lnTo>
                  <a:pt x="5487" y="10154"/>
                </a:lnTo>
                <a:lnTo>
                  <a:pt x="5522" y="10083"/>
                </a:lnTo>
                <a:lnTo>
                  <a:pt x="5487" y="9976"/>
                </a:lnTo>
                <a:lnTo>
                  <a:pt x="5415" y="9905"/>
                </a:lnTo>
                <a:lnTo>
                  <a:pt x="5344" y="9798"/>
                </a:lnTo>
                <a:lnTo>
                  <a:pt x="5380" y="9798"/>
                </a:lnTo>
                <a:lnTo>
                  <a:pt x="5487" y="9762"/>
                </a:lnTo>
                <a:lnTo>
                  <a:pt x="5629" y="9726"/>
                </a:lnTo>
                <a:lnTo>
                  <a:pt x="5736" y="9691"/>
                </a:lnTo>
                <a:lnTo>
                  <a:pt x="5985" y="9905"/>
                </a:lnTo>
                <a:lnTo>
                  <a:pt x="6199" y="10118"/>
                </a:lnTo>
                <a:lnTo>
                  <a:pt x="6876" y="10938"/>
                </a:lnTo>
                <a:lnTo>
                  <a:pt x="7660" y="11793"/>
                </a:lnTo>
                <a:lnTo>
                  <a:pt x="8479" y="12648"/>
                </a:lnTo>
                <a:lnTo>
                  <a:pt x="8907" y="13111"/>
                </a:lnTo>
                <a:lnTo>
                  <a:pt x="9263" y="13538"/>
                </a:lnTo>
                <a:lnTo>
                  <a:pt x="9619" y="14001"/>
                </a:lnTo>
                <a:lnTo>
                  <a:pt x="9904" y="14465"/>
                </a:lnTo>
                <a:lnTo>
                  <a:pt x="10510" y="15426"/>
                </a:lnTo>
                <a:lnTo>
                  <a:pt x="10795" y="15854"/>
                </a:lnTo>
                <a:lnTo>
                  <a:pt x="11115" y="16281"/>
                </a:lnTo>
                <a:lnTo>
                  <a:pt x="11258" y="16460"/>
                </a:lnTo>
                <a:lnTo>
                  <a:pt x="11436" y="16638"/>
                </a:lnTo>
                <a:lnTo>
                  <a:pt x="11650" y="16816"/>
                </a:lnTo>
                <a:lnTo>
                  <a:pt x="11828" y="16923"/>
                </a:lnTo>
                <a:lnTo>
                  <a:pt x="12220" y="17136"/>
                </a:lnTo>
                <a:lnTo>
                  <a:pt x="12540" y="17243"/>
                </a:lnTo>
                <a:lnTo>
                  <a:pt x="13003" y="17421"/>
                </a:lnTo>
                <a:lnTo>
                  <a:pt x="13217" y="17528"/>
                </a:lnTo>
                <a:lnTo>
                  <a:pt x="13538" y="17706"/>
                </a:lnTo>
                <a:lnTo>
                  <a:pt x="13752" y="17920"/>
                </a:lnTo>
                <a:lnTo>
                  <a:pt x="13680" y="18526"/>
                </a:lnTo>
                <a:lnTo>
                  <a:pt x="13645" y="19131"/>
                </a:lnTo>
                <a:lnTo>
                  <a:pt x="13609" y="20200"/>
                </a:lnTo>
                <a:lnTo>
                  <a:pt x="13609" y="20735"/>
                </a:lnTo>
                <a:lnTo>
                  <a:pt x="13645" y="21233"/>
                </a:lnTo>
                <a:lnTo>
                  <a:pt x="13680" y="21768"/>
                </a:lnTo>
                <a:lnTo>
                  <a:pt x="13716" y="22266"/>
                </a:lnTo>
                <a:lnTo>
                  <a:pt x="13823" y="23193"/>
                </a:lnTo>
                <a:lnTo>
                  <a:pt x="13930" y="24119"/>
                </a:lnTo>
                <a:lnTo>
                  <a:pt x="13965" y="24938"/>
                </a:lnTo>
                <a:lnTo>
                  <a:pt x="14001" y="25758"/>
                </a:lnTo>
                <a:lnTo>
                  <a:pt x="14001" y="26470"/>
                </a:lnTo>
                <a:lnTo>
                  <a:pt x="14001" y="27682"/>
                </a:lnTo>
                <a:lnTo>
                  <a:pt x="13965" y="29035"/>
                </a:lnTo>
                <a:lnTo>
                  <a:pt x="13930" y="29249"/>
                </a:lnTo>
                <a:lnTo>
                  <a:pt x="13930" y="29320"/>
                </a:lnTo>
                <a:lnTo>
                  <a:pt x="13930" y="29356"/>
                </a:lnTo>
                <a:lnTo>
                  <a:pt x="13930" y="29463"/>
                </a:lnTo>
                <a:lnTo>
                  <a:pt x="13930" y="29855"/>
                </a:lnTo>
                <a:lnTo>
                  <a:pt x="13930" y="30282"/>
                </a:lnTo>
                <a:lnTo>
                  <a:pt x="13965" y="30496"/>
                </a:lnTo>
                <a:lnTo>
                  <a:pt x="14001" y="30710"/>
                </a:lnTo>
                <a:lnTo>
                  <a:pt x="14072" y="30888"/>
                </a:lnTo>
                <a:lnTo>
                  <a:pt x="14179" y="31066"/>
                </a:lnTo>
                <a:lnTo>
                  <a:pt x="14322" y="31208"/>
                </a:lnTo>
                <a:lnTo>
                  <a:pt x="14428" y="31280"/>
                </a:lnTo>
                <a:lnTo>
                  <a:pt x="14571" y="31315"/>
                </a:lnTo>
                <a:lnTo>
                  <a:pt x="14642" y="31315"/>
                </a:lnTo>
                <a:lnTo>
                  <a:pt x="14713" y="31280"/>
                </a:lnTo>
                <a:lnTo>
                  <a:pt x="14785" y="31208"/>
                </a:lnTo>
                <a:lnTo>
                  <a:pt x="14820" y="31102"/>
                </a:lnTo>
                <a:lnTo>
                  <a:pt x="14820" y="30959"/>
                </a:lnTo>
                <a:lnTo>
                  <a:pt x="14856" y="30817"/>
                </a:lnTo>
                <a:lnTo>
                  <a:pt x="14892" y="30638"/>
                </a:lnTo>
                <a:lnTo>
                  <a:pt x="15070" y="30033"/>
                </a:lnTo>
                <a:lnTo>
                  <a:pt x="15177" y="29605"/>
                </a:lnTo>
                <a:lnTo>
                  <a:pt x="15212" y="29463"/>
                </a:lnTo>
                <a:lnTo>
                  <a:pt x="15212" y="29392"/>
                </a:lnTo>
                <a:lnTo>
                  <a:pt x="15212" y="29320"/>
                </a:lnTo>
                <a:lnTo>
                  <a:pt x="15212" y="29071"/>
                </a:lnTo>
                <a:lnTo>
                  <a:pt x="15248" y="27717"/>
                </a:lnTo>
                <a:lnTo>
                  <a:pt x="15177" y="26435"/>
                </a:lnTo>
                <a:lnTo>
                  <a:pt x="15141" y="25687"/>
                </a:lnTo>
                <a:lnTo>
                  <a:pt x="15070" y="24867"/>
                </a:lnTo>
                <a:lnTo>
                  <a:pt x="14963" y="23976"/>
                </a:lnTo>
                <a:lnTo>
                  <a:pt x="14820" y="23086"/>
                </a:lnTo>
                <a:lnTo>
                  <a:pt x="14749" y="22623"/>
                </a:lnTo>
                <a:lnTo>
                  <a:pt x="14820" y="22516"/>
                </a:lnTo>
                <a:lnTo>
                  <a:pt x="14856" y="22373"/>
                </a:lnTo>
                <a:lnTo>
                  <a:pt x="14998" y="22017"/>
                </a:lnTo>
                <a:lnTo>
                  <a:pt x="15034" y="21875"/>
                </a:lnTo>
                <a:lnTo>
                  <a:pt x="15141" y="21661"/>
                </a:lnTo>
                <a:lnTo>
                  <a:pt x="15319" y="21376"/>
                </a:lnTo>
                <a:lnTo>
                  <a:pt x="15604" y="21055"/>
                </a:lnTo>
                <a:lnTo>
                  <a:pt x="15996" y="20735"/>
                </a:lnTo>
                <a:lnTo>
                  <a:pt x="16245" y="20592"/>
                </a:lnTo>
                <a:lnTo>
                  <a:pt x="16495" y="20450"/>
                </a:lnTo>
                <a:lnTo>
                  <a:pt x="17065" y="20236"/>
                </a:lnTo>
                <a:lnTo>
                  <a:pt x="17635" y="19986"/>
                </a:lnTo>
                <a:lnTo>
                  <a:pt x="18525" y="19666"/>
                </a:lnTo>
                <a:lnTo>
                  <a:pt x="19309" y="19310"/>
                </a:lnTo>
                <a:lnTo>
                  <a:pt x="19345" y="19310"/>
                </a:lnTo>
                <a:lnTo>
                  <a:pt x="19559" y="19345"/>
                </a:lnTo>
                <a:lnTo>
                  <a:pt x="19737" y="19345"/>
                </a:lnTo>
                <a:lnTo>
                  <a:pt x="19737" y="19381"/>
                </a:lnTo>
                <a:lnTo>
                  <a:pt x="19594" y="19488"/>
                </a:lnTo>
                <a:lnTo>
                  <a:pt x="19487" y="19666"/>
                </a:lnTo>
                <a:lnTo>
                  <a:pt x="19452" y="19701"/>
                </a:lnTo>
                <a:lnTo>
                  <a:pt x="19487" y="19737"/>
                </a:lnTo>
                <a:lnTo>
                  <a:pt x="19487" y="19773"/>
                </a:lnTo>
                <a:lnTo>
                  <a:pt x="19523" y="19737"/>
                </a:lnTo>
                <a:lnTo>
                  <a:pt x="19594" y="19808"/>
                </a:lnTo>
                <a:lnTo>
                  <a:pt x="19594" y="19844"/>
                </a:lnTo>
                <a:lnTo>
                  <a:pt x="19665" y="19915"/>
                </a:lnTo>
                <a:lnTo>
                  <a:pt x="19772" y="19951"/>
                </a:lnTo>
                <a:lnTo>
                  <a:pt x="19879" y="19986"/>
                </a:lnTo>
                <a:lnTo>
                  <a:pt x="19986" y="19986"/>
                </a:lnTo>
                <a:lnTo>
                  <a:pt x="20022" y="19951"/>
                </a:lnTo>
                <a:lnTo>
                  <a:pt x="20164" y="19951"/>
                </a:lnTo>
                <a:lnTo>
                  <a:pt x="20235" y="20022"/>
                </a:lnTo>
                <a:lnTo>
                  <a:pt x="20307" y="20093"/>
                </a:lnTo>
                <a:lnTo>
                  <a:pt x="20378" y="20165"/>
                </a:lnTo>
                <a:lnTo>
                  <a:pt x="20449" y="20200"/>
                </a:lnTo>
                <a:lnTo>
                  <a:pt x="20520" y="20200"/>
                </a:lnTo>
                <a:lnTo>
                  <a:pt x="20520" y="20307"/>
                </a:lnTo>
                <a:lnTo>
                  <a:pt x="20556" y="20414"/>
                </a:lnTo>
                <a:lnTo>
                  <a:pt x="20627" y="20521"/>
                </a:lnTo>
                <a:lnTo>
                  <a:pt x="20699" y="20556"/>
                </a:lnTo>
                <a:lnTo>
                  <a:pt x="20805" y="20592"/>
                </a:lnTo>
                <a:lnTo>
                  <a:pt x="21019" y="20592"/>
                </a:lnTo>
                <a:lnTo>
                  <a:pt x="21126" y="20521"/>
                </a:lnTo>
                <a:lnTo>
                  <a:pt x="21197" y="20450"/>
                </a:lnTo>
                <a:lnTo>
                  <a:pt x="21233" y="20343"/>
                </a:lnTo>
                <a:lnTo>
                  <a:pt x="21233" y="20236"/>
                </a:lnTo>
                <a:lnTo>
                  <a:pt x="21197" y="20165"/>
                </a:lnTo>
                <a:lnTo>
                  <a:pt x="21197" y="20058"/>
                </a:lnTo>
                <a:lnTo>
                  <a:pt x="21304" y="20165"/>
                </a:lnTo>
                <a:lnTo>
                  <a:pt x="21375" y="20236"/>
                </a:lnTo>
                <a:lnTo>
                  <a:pt x="21411" y="20343"/>
                </a:lnTo>
                <a:lnTo>
                  <a:pt x="21447" y="20343"/>
                </a:lnTo>
                <a:lnTo>
                  <a:pt x="21447" y="20414"/>
                </a:lnTo>
                <a:lnTo>
                  <a:pt x="21447" y="20521"/>
                </a:lnTo>
                <a:lnTo>
                  <a:pt x="21482" y="20556"/>
                </a:lnTo>
                <a:lnTo>
                  <a:pt x="21518" y="20592"/>
                </a:lnTo>
                <a:lnTo>
                  <a:pt x="21554" y="20592"/>
                </a:lnTo>
                <a:lnTo>
                  <a:pt x="21518" y="20735"/>
                </a:lnTo>
                <a:lnTo>
                  <a:pt x="21482" y="20806"/>
                </a:lnTo>
                <a:lnTo>
                  <a:pt x="21518" y="20841"/>
                </a:lnTo>
                <a:lnTo>
                  <a:pt x="21589" y="20877"/>
                </a:lnTo>
                <a:lnTo>
                  <a:pt x="21660" y="20877"/>
                </a:lnTo>
                <a:lnTo>
                  <a:pt x="21874" y="20841"/>
                </a:lnTo>
                <a:lnTo>
                  <a:pt x="21981" y="20877"/>
                </a:lnTo>
                <a:lnTo>
                  <a:pt x="22052" y="20913"/>
                </a:lnTo>
                <a:lnTo>
                  <a:pt x="22124" y="21126"/>
                </a:lnTo>
                <a:lnTo>
                  <a:pt x="22159" y="21269"/>
                </a:lnTo>
                <a:lnTo>
                  <a:pt x="22230" y="21340"/>
                </a:lnTo>
                <a:lnTo>
                  <a:pt x="22302" y="21376"/>
                </a:lnTo>
                <a:lnTo>
                  <a:pt x="22444" y="21411"/>
                </a:lnTo>
                <a:lnTo>
                  <a:pt x="22480" y="21411"/>
                </a:lnTo>
                <a:lnTo>
                  <a:pt x="22551" y="21376"/>
                </a:lnTo>
                <a:lnTo>
                  <a:pt x="22622" y="21411"/>
                </a:lnTo>
                <a:lnTo>
                  <a:pt x="22658" y="21447"/>
                </a:lnTo>
                <a:lnTo>
                  <a:pt x="22694" y="21483"/>
                </a:lnTo>
                <a:lnTo>
                  <a:pt x="22729" y="21696"/>
                </a:lnTo>
                <a:lnTo>
                  <a:pt x="22800" y="21839"/>
                </a:lnTo>
                <a:lnTo>
                  <a:pt x="22872" y="21981"/>
                </a:lnTo>
                <a:lnTo>
                  <a:pt x="22979" y="22053"/>
                </a:lnTo>
                <a:lnTo>
                  <a:pt x="23085" y="22124"/>
                </a:lnTo>
                <a:lnTo>
                  <a:pt x="23228" y="22160"/>
                </a:lnTo>
                <a:lnTo>
                  <a:pt x="23335" y="22195"/>
                </a:lnTo>
                <a:lnTo>
                  <a:pt x="23406" y="22160"/>
                </a:lnTo>
                <a:lnTo>
                  <a:pt x="23442" y="22124"/>
                </a:lnTo>
                <a:lnTo>
                  <a:pt x="23477" y="22053"/>
                </a:lnTo>
                <a:lnTo>
                  <a:pt x="23442" y="21981"/>
                </a:lnTo>
                <a:lnTo>
                  <a:pt x="23335" y="21875"/>
                </a:lnTo>
                <a:lnTo>
                  <a:pt x="23513" y="21981"/>
                </a:lnTo>
                <a:lnTo>
                  <a:pt x="23655" y="21981"/>
                </a:lnTo>
                <a:lnTo>
                  <a:pt x="23727" y="21946"/>
                </a:lnTo>
                <a:lnTo>
                  <a:pt x="23798" y="21839"/>
                </a:lnTo>
                <a:lnTo>
                  <a:pt x="23869" y="21590"/>
                </a:lnTo>
                <a:lnTo>
                  <a:pt x="23940" y="21340"/>
                </a:lnTo>
                <a:lnTo>
                  <a:pt x="24047" y="21411"/>
                </a:lnTo>
                <a:lnTo>
                  <a:pt x="24119" y="21447"/>
                </a:lnTo>
                <a:lnTo>
                  <a:pt x="24190" y="21447"/>
                </a:lnTo>
                <a:lnTo>
                  <a:pt x="24261" y="21411"/>
                </a:lnTo>
                <a:lnTo>
                  <a:pt x="24297" y="21376"/>
                </a:lnTo>
                <a:lnTo>
                  <a:pt x="24332" y="21305"/>
                </a:lnTo>
                <a:lnTo>
                  <a:pt x="24368" y="21091"/>
                </a:lnTo>
                <a:lnTo>
                  <a:pt x="24368" y="20663"/>
                </a:lnTo>
                <a:lnTo>
                  <a:pt x="24368" y="20521"/>
                </a:lnTo>
                <a:lnTo>
                  <a:pt x="24404" y="20414"/>
                </a:lnTo>
                <a:lnTo>
                  <a:pt x="24475" y="20414"/>
                </a:lnTo>
                <a:lnTo>
                  <a:pt x="24582" y="20450"/>
                </a:lnTo>
                <a:lnTo>
                  <a:pt x="24795" y="20521"/>
                </a:lnTo>
                <a:lnTo>
                  <a:pt x="25045" y="20592"/>
                </a:lnTo>
                <a:lnTo>
                  <a:pt x="25152" y="20592"/>
                </a:lnTo>
                <a:lnTo>
                  <a:pt x="25223" y="20556"/>
                </a:lnTo>
                <a:lnTo>
                  <a:pt x="25294" y="20414"/>
                </a:lnTo>
                <a:lnTo>
                  <a:pt x="25330" y="20236"/>
                </a:lnTo>
                <a:lnTo>
                  <a:pt x="25330" y="19986"/>
                </a:lnTo>
                <a:lnTo>
                  <a:pt x="25294" y="19701"/>
                </a:lnTo>
                <a:lnTo>
                  <a:pt x="25223" y="19452"/>
                </a:lnTo>
                <a:lnTo>
                  <a:pt x="25152" y="19203"/>
                </a:lnTo>
                <a:lnTo>
                  <a:pt x="25045" y="19025"/>
                </a:lnTo>
                <a:lnTo>
                  <a:pt x="24938" y="18918"/>
                </a:lnTo>
                <a:lnTo>
                  <a:pt x="25009" y="18740"/>
                </a:lnTo>
                <a:lnTo>
                  <a:pt x="25045" y="18668"/>
                </a:lnTo>
                <a:lnTo>
                  <a:pt x="25080" y="18561"/>
                </a:lnTo>
                <a:lnTo>
                  <a:pt x="25080" y="18490"/>
                </a:lnTo>
                <a:lnTo>
                  <a:pt x="25080" y="18455"/>
                </a:lnTo>
                <a:lnTo>
                  <a:pt x="25045" y="18419"/>
                </a:lnTo>
                <a:lnTo>
                  <a:pt x="24974" y="18419"/>
                </a:lnTo>
                <a:lnTo>
                  <a:pt x="25009" y="18348"/>
                </a:lnTo>
                <a:lnTo>
                  <a:pt x="25009" y="18276"/>
                </a:lnTo>
                <a:lnTo>
                  <a:pt x="25009" y="18205"/>
                </a:lnTo>
                <a:lnTo>
                  <a:pt x="24938" y="18134"/>
                </a:lnTo>
                <a:lnTo>
                  <a:pt x="24867" y="18098"/>
                </a:lnTo>
                <a:lnTo>
                  <a:pt x="24760" y="18063"/>
                </a:lnTo>
                <a:lnTo>
                  <a:pt x="24439" y="18063"/>
                </a:lnTo>
                <a:lnTo>
                  <a:pt x="24332" y="18098"/>
                </a:lnTo>
                <a:lnTo>
                  <a:pt x="24261" y="18134"/>
                </a:lnTo>
                <a:lnTo>
                  <a:pt x="24190" y="18170"/>
                </a:lnTo>
                <a:lnTo>
                  <a:pt x="24154" y="18134"/>
                </a:lnTo>
                <a:lnTo>
                  <a:pt x="24083" y="18027"/>
                </a:lnTo>
                <a:lnTo>
                  <a:pt x="24154" y="17920"/>
                </a:lnTo>
                <a:lnTo>
                  <a:pt x="24190" y="17849"/>
                </a:lnTo>
                <a:lnTo>
                  <a:pt x="24225" y="17813"/>
                </a:lnTo>
                <a:lnTo>
                  <a:pt x="24190" y="17742"/>
                </a:lnTo>
                <a:lnTo>
                  <a:pt x="24154" y="17706"/>
                </a:lnTo>
                <a:lnTo>
                  <a:pt x="24083" y="17671"/>
                </a:lnTo>
                <a:lnTo>
                  <a:pt x="23976" y="17635"/>
                </a:lnTo>
                <a:lnTo>
                  <a:pt x="23940" y="17635"/>
                </a:lnTo>
                <a:lnTo>
                  <a:pt x="23940" y="17600"/>
                </a:lnTo>
                <a:lnTo>
                  <a:pt x="23905" y="17564"/>
                </a:lnTo>
                <a:lnTo>
                  <a:pt x="23834" y="17528"/>
                </a:lnTo>
                <a:lnTo>
                  <a:pt x="23655" y="17528"/>
                </a:lnTo>
                <a:lnTo>
                  <a:pt x="23584" y="17493"/>
                </a:lnTo>
                <a:lnTo>
                  <a:pt x="23513" y="17421"/>
                </a:lnTo>
                <a:lnTo>
                  <a:pt x="23442" y="17386"/>
                </a:lnTo>
                <a:lnTo>
                  <a:pt x="23406" y="17279"/>
                </a:lnTo>
                <a:lnTo>
                  <a:pt x="23406" y="17208"/>
                </a:lnTo>
                <a:lnTo>
                  <a:pt x="23406" y="17136"/>
                </a:lnTo>
                <a:lnTo>
                  <a:pt x="23370" y="17065"/>
                </a:lnTo>
                <a:lnTo>
                  <a:pt x="23335" y="17030"/>
                </a:lnTo>
                <a:lnTo>
                  <a:pt x="23299" y="16994"/>
                </a:lnTo>
                <a:lnTo>
                  <a:pt x="23228" y="17030"/>
                </a:lnTo>
                <a:lnTo>
                  <a:pt x="23157" y="17030"/>
                </a:lnTo>
                <a:lnTo>
                  <a:pt x="23014" y="17101"/>
                </a:lnTo>
                <a:lnTo>
                  <a:pt x="22872" y="17101"/>
                </a:lnTo>
                <a:lnTo>
                  <a:pt x="22800" y="17065"/>
                </a:lnTo>
                <a:lnTo>
                  <a:pt x="22765" y="17030"/>
                </a:lnTo>
                <a:lnTo>
                  <a:pt x="22658" y="16923"/>
                </a:lnTo>
                <a:lnTo>
                  <a:pt x="22587" y="16816"/>
                </a:lnTo>
                <a:lnTo>
                  <a:pt x="22515" y="16816"/>
                </a:lnTo>
                <a:lnTo>
                  <a:pt x="22444" y="16887"/>
                </a:lnTo>
                <a:lnTo>
                  <a:pt x="22337" y="16851"/>
                </a:lnTo>
                <a:lnTo>
                  <a:pt x="22337" y="16816"/>
                </a:lnTo>
                <a:lnTo>
                  <a:pt x="22337" y="16709"/>
                </a:lnTo>
                <a:lnTo>
                  <a:pt x="22302" y="16673"/>
                </a:lnTo>
                <a:lnTo>
                  <a:pt x="22195" y="16673"/>
                </a:lnTo>
                <a:lnTo>
                  <a:pt x="22195" y="16709"/>
                </a:lnTo>
                <a:lnTo>
                  <a:pt x="22088" y="16745"/>
                </a:lnTo>
                <a:lnTo>
                  <a:pt x="22017" y="16745"/>
                </a:lnTo>
                <a:lnTo>
                  <a:pt x="21910" y="16673"/>
                </a:lnTo>
                <a:lnTo>
                  <a:pt x="21874" y="16602"/>
                </a:lnTo>
                <a:lnTo>
                  <a:pt x="21803" y="16531"/>
                </a:lnTo>
                <a:lnTo>
                  <a:pt x="21732" y="16531"/>
                </a:lnTo>
                <a:lnTo>
                  <a:pt x="21696" y="16495"/>
                </a:lnTo>
                <a:lnTo>
                  <a:pt x="21625" y="16460"/>
                </a:lnTo>
                <a:lnTo>
                  <a:pt x="21554" y="16495"/>
                </a:lnTo>
                <a:lnTo>
                  <a:pt x="21482" y="16531"/>
                </a:lnTo>
                <a:lnTo>
                  <a:pt x="21447" y="16602"/>
                </a:lnTo>
                <a:lnTo>
                  <a:pt x="21375" y="16531"/>
                </a:lnTo>
                <a:lnTo>
                  <a:pt x="21340" y="16531"/>
                </a:lnTo>
                <a:lnTo>
                  <a:pt x="21375" y="16388"/>
                </a:lnTo>
                <a:lnTo>
                  <a:pt x="21375" y="16281"/>
                </a:lnTo>
                <a:lnTo>
                  <a:pt x="21375" y="16210"/>
                </a:lnTo>
                <a:lnTo>
                  <a:pt x="21304" y="16175"/>
                </a:lnTo>
                <a:lnTo>
                  <a:pt x="21233" y="16175"/>
                </a:lnTo>
                <a:lnTo>
                  <a:pt x="21197" y="16032"/>
                </a:lnTo>
                <a:lnTo>
                  <a:pt x="21090" y="15890"/>
                </a:lnTo>
                <a:lnTo>
                  <a:pt x="21055" y="15818"/>
                </a:lnTo>
                <a:lnTo>
                  <a:pt x="20984" y="15818"/>
                </a:lnTo>
                <a:lnTo>
                  <a:pt x="20877" y="15854"/>
                </a:lnTo>
                <a:lnTo>
                  <a:pt x="20770" y="15925"/>
                </a:lnTo>
                <a:lnTo>
                  <a:pt x="20770" y="15961"/>
                </a:lnTo>
                <a:lnTo>
                  <a:pt x="20734" y="16032"/>
                </a:lnTo>
                <a:lnTo>
                  <a:pt x="20699" y="15854"/>
                </a:lnTo>
                <a:lnTo>
                  <a:pt x="20663" y="15711"/>
                </a:lnTo>
                <a:lnTo>
                  <a:pt x="20663" y="15640"/>
                </a:lnTo>
                <a:lnTo>
                  <a:pt x="20592" y="15569"/>
                </a:lnTo>
                <a:lnTo>
                  <a:pt x="20520" y="15533"/>
                </a:lnTo>
                <a:lnTo>
                  <a:pt x="20378" y="15533"/>
                </a:lnTo>
                <a:lnTo>
                  <a:pt x="20378" y="15426"/>
                </a:lnTo>
                <a:lnTo>
                  <a:pt x="20378" y="15284"/>
                </a:lnTo>
                <a:lnTo>
                  <a:pt x="20378" y="15177"/>
                </a:lnTo>
                <a:lnTo>
                  <a:pt x="20342" y="15106"/>
                </a:lnTo>
                <a:lnTo>
                  <a:pt x="20271" y="15070"/>
                </a:lnTo>
                <a:lnTo>
                  <a:pt x="20164" y="15070"/>
                </a:lnTo>
                <a:lnTo>
                  <a:pt x="20093" y="15106"/>
                </a:lnTo>
                <a:lnTo>
                  <a:pt x="19950" y="15070"/>
                </a:lnTo>
                <a:lnTo>
                  <a:pt x="19808" y="15106"/>
                </a:lnTo>
                <a:lnTo>
                  <a:pt x="19808" y="15070"/>
                </a:lnTo>
                <a:lnTo>
                  <a:pt x="19808" y="14999"/>
                </a:lnTo>
                <a:lnTo>
                  <a:pt x="19737" y="14999"/>
                </a:lnTo>
                <a:lnTo>
                  <a:pt x="19701" y="15035"/>
                </a:lnTo>
                <a:lnTo>
                  <a:pt x="19594" y="15070"/>
                </a:lnTo>
                <a:lnTo>
                  <a:pt x="19523" y="15035"/>
                </a:lnTo>
                <a:lnTo>
                  <a:pt x="19416" y="14999"/>
                </a:lnTo>
                <a:lnTo>
                  <a:pt x="19594" y="14821"/>
                </a:lnTo>
                <a:lnTo>
                  <a:pt x="19594" y="14750"/>
                </a:lnTo>
                <a:lnTo>
                  <a:pt x="19594" y="14678"/>
                </a:lnTo>
                <a:lnTo>
                  <a:pt x="19523" y="14678"/>
                </a:lnTo>
                <a:lnTo>
                  <a:pt x="19416" y="14536"/>
                </a:lnTo>
                <a:lnTo>
                  <a:pt x="19309" y="14465"/>
                </a:lnTo>
                <a:lnTo>
                  <a:pt x="19238" y="14465"/>
                </a:lnTo>
                <a:lnTo>
                  <a:pt x="19167" y="14500"/>
                </a:lnTo>
                <a:lnTo>
                  <a:pt x="19131" y="14607"/>
                </a:lnTo>
                <a:lnTo>
                  <a:pt x="19095" y="14714"/>
                </a:lnTo>
                <a:lnTo>
                  <a:pt x="19060" y="14785"/>
                </a:lnTo>
                <a:lnTo>
                  <a:pt x="19024" y="14821"/>
                </a:lnTo>
                <a:lnTo>
                  <a:pt x="18953" y="14821"/>
                </a:lnTo>
                <a:lnTo>
                  <a:pt x="18775" y="14785"/>
                </a:lnTo>
                <a:lnTo>
                  <a:pt x="18704" y="14785"/>
                </a:lnTo>
                <a:lnTo>
                  <a:pt x="18668" y="14821"/>
                </a:lnTo>
                <a:lnTo>
                  <a:pt x="18597" y="14856"/>
                </a:lnTo>
                <a:lnTo>
                  <a:pt x="18419" y="14643"/>
                </a:lnTo>
                <a:lnTo>
                  <a:pt x="18383" y="14607"/>
                </a:lnTo>
                <a:lnTo>
                  <a:pt x="18312" y="14536"/>
                </a:lnTo>
                <a:lnTo>
                  <a:pt x="18240" y="14536"/>
                </a:lnTo>
                <a:lnTo>
                  <a:pt x="18205" y="14571"/>
                </a:lnTo>
                <a:lnTo>
                  <a:pt x="18240" y="14607"/>
                </a:lnTo>
                <a:lnTo>
                  <a:pt x="18276" y="14714"/>
                </a:lnTo>
                <a:lnTo>
                  <a:pt x="18383" y="14892"/>
                </a:lnTo>
                <a:lnTo>
                  <a:pt x="18419" y="14963"/>
                </a:lnTo>
                <a:lnTo>
                  <a:pt x="18347" y="14963"/>
                </a:lnTo>
                <a:lnTo>
                  <a:pt x="18134" y="14928"/>
                </a:lnTo>
                <a:lnTo>
                  <a:pt x="17991" y="14821"/>
                </a:lnTo>
                <a:lnTo>
                  <a:pt x="17849" y="14678"/>
                </a:lnTo>
                <a:lnTo>
                  <a:pt x="17813" y="14643"/>
                </a:lnTo>
                <a:lnTo>
                  <a:pt x="17813" y="14607"/>
                </a:lnTo>
                <a:lnTo>
                  <a:pt x="17777" y="14571"/>
                </a:lnTo>
                <a:lnTo>
                  <a:pt x="17528" y="14571"/>
                </a:lnTo>
                <a:lnTo>
                  <a:pt x="17528" y="14500"/>
                </a:lnTo>
                <a:lnTo>
                  <a:pt x="17492" y="14465"/>
                </a:lnTo>
                <a:lnTo>
                  <a:pt x="17421" y="14465"/>
                </a:lnTo>
                <a:lnTo>
                  <a:pt x="17314" y="14536"/>
                </a:lnTo>
                <a:lnTo>
                  <a:pt x="17172" y="14607"/>
                </a:lnTo>
                <a:lnTo>
                  <a:pt x="17065" y="14643"/>
                </a:lnTo>
                <a:lnTo>
                  <a:pt x="16815" y="14607"/>
                </a:lnTo>
                <a:lnTo>
                  <a:pt x="16780" y="14643"/>
                </a:lnTo>
                <a:lnTo>
                  <a:pt x="16709" y="14678"/>
                </a:lnTo>
                <a:lnTo>
                  <a:pt x="16566" y="14821"/>
                </a:lnTo>
                <a:lnTo>
                  <a:pt x="16530" y="14928"/>
                </a:lnTo>
                <a:lnTo>
                  <a:pt x="16530" y="15035"/>
                </a:lnTo>
                <a:lnTo>
                  <a:pt x="16530" y="15141"/>
                </a:lnTo>
                <a:lnTo>
                  <a:pt x="16530" y="15213"/>
                </a:lnTo>
                <a:lnTo>
                  <a:pt x="16566" y="15284"/>
                </a:lnTo>
                <a:lnTo>
                  <a:pt x="16388" y="15391"/>
                </a:lnTo>
                <a:lnTo>
                  <a:pt x="16245" y="15498"/>
                </a:lnTo>
                <a:lnTo>
                  <a:pt x="16174" y="15569"/>
                </a:lnTo>
                <a:lnTo>
                  <a:pt x="16174" y="15605"/>
                </a:lnTo>
                <a:lnTo>
                  <a:pt x="16174" y="15676"/>
                </a:lnTo>
                <a:lnTo>
                  <a:pt x="16174" y="15711"/>
                </a:lnTo>
                <a:lnTo>
                  <a:pt x="16317" y="15818"/>
                </a:lnTo>
                <a:lnTo>
                  <a:pt x="16459" y="15890"/>
                </a:lnTo>
                <a:lnTo>
                  <a:pt x="16388" y="16103"/>
                </a:lnTo>
                <a:lnTo>
                  <a:pt x="16352" y="16175"/>
                </a:lnTo>
                <a:lnTo>
                  <a:pt x="16317" y="16210"/>
                </a:lnTo>
                <a:lnTo>
                  <a:pt x="16281" y="16210"/>
                </a:lnTo>
                <a:lnTo>
                  <a:pt x="16245" y="16246"/>
                </a:lnTo>
                <a:lnTo>
                  <a:pt x="16245" y="16317"/>
                </a:lnTo>
                <a:lnTo>
                  <a:pt x="16281" y="16460"/>
                </a:lnTo>
                <a:lnTo>
                  <a:pt x="16317" y="16531"/>
                </a:lnTo>
                <a:lnTo>
                  <a:pt x="16352" y="16709"/>
                </a:lnTo>
                <a:lnTo>
                  <a:pt x="16352" y="16745"/>
                </a:lnTo>
                <a:lnTo>
                  <a:pt x="16388" y="16780"/>
                </a:lnTo>
                <a:lnTo>
                  <a:pt x="16424" y="16816"/>
                </a:lnTo>
                <a:lnTo>
                  <a:pt x="16602" y="16780"/>
                </a:lnTo>
                <a:lnTo>
                  <a:pt x="16673" y="16745"/>
                </a:lnTo>
                <a:lnTo>
                  <a:pt x="16709" y="16851"/>
                </a:lnTo>
                <a:lnTo>
                  <a:pt x="16744" y="16923"/>
                </a:lnTo>
                <a:lnTo>
                  <a:pt x="16815" y="17030"/>
                </a:lnTo>
                <a:lnTo>
                  <a:pt x="16922" y="17065"/>
                </a:lnTo>
                <a:lnTo>
                  <a:pt x="16922" y="17101"/>
                </a:lnTo>
                <a:lnTo>
                  <a:pt x="16887" y="17350"/>
                </a:lnTo>
                <a:lnTo>
                  <a:pt x="16922" y="17386"/>
                </a:lnTo>
                <a:lnTo>
                  <a:pt x="16958" y="17421"/>
                </a:lnTo>
                <a:lnTo>
                  <a:pt x="17029" y="17457"/>
                </a:lnTo>
                <a:lnTo>
                  <a:pt x="17100" y="17421"/>
                </a:lnTo>
                <a:lnTo>
                  <a:pt x="17100" y="17457"/>
                </a:lnTo>
                <a:lnTo>
                  <a:pt x="17100" y="17671"/>
                </a:lnTo>
                <a:lnTo>
                  <a:pt x="17172" y="17885"/>
                </a:lnTo>
                <a:lnTo>
                  <a:pt x="17207" y="17956"/>
                </a:lnTo>
                <a:lnTo>
                  <a:pt x="17243" y="17956"/>
                </a:lnTo>
                <a:lnTo>
                  <a:pt x="17314" y="17991"/>
                </a:lnTo>
                <a:lnTo>
                  <a:pt x="17385" y="17956"/>
                </a:lnTo>
                <a:lnTo>
                  <a:pt x="17457" y="17849"/>
                </a:lnTo>
                <a:lnTo>
                  <a:pt x="17492" y="17706"/>
                </a:lnTo>
                <a:lnTo>
                  <a:pt x="17564" y="17635"/>
                </a:lnTo>
                <a:lnTo>
                  <a:pt x="17599" y="17600"/>
                </a:lnTo>
                <a:lnTo>
                  <a:pt x="17777" y="17600"/>
                </a:lnTo>
                <a:lnTo>
                  <a:pt x="17813" y="17564"/>
                </a:lnTo>
                <a:lnTo>
                  <a:pt x="17849" y="17528"/>
                </a:lnTo>
                <a:lnTo>
                  <a:pt x="17849" y="17421"/>
                </a:lnTo>
                <a:lnTo>
                  <a:pt x="17955" y="17457"/>
                </a:lnTo>
                <a:lnTo>
                  <a:pt x="17991" y="17528"/>
                </a:lnTo>
                <a:lnTo>
                  <a:pt x="18062" y="17564"/>
                </a:lnTo>
                <a:lnTo>
                  <a:pt x="18134" y="17600"/>
                </a:lnTo>
                <a:lnTo>
                  <a:pt x="18169" y="17564"/>
                </a:lnTo>
                <a:lnTo>
                  <a:pt x="18205" y="17528"/>
                </a:lnTo>
                <a:lnTo>
                  <a:pt x="18240" y="17528"/>
                </a:lnTo>
                <a:lnTo>
                  <a:pt x="18312" y="17600"/>
                </a:lnTo>
                <a:lnTo>
                  <a:pt x="18312" y="17778"/>
                </a:lnTo>
                <a:lnTo>
                  <a:pt x="18240" y="17920"/>
                </a:lnTo>
                <a:lnTo>
                  <a:pt x="18205" y="17956"/>
                </a:lnTo>
                <a:lnTo>
                  <a:pt x="18134" y="18098"/>
                </a:lnTo>
                <a:lnTo>
                  <a:pt x="18134" y="18134"/>
                </a:lnTo>
                <a:lnTo>
                  <a:pt x="18169" y="18170"/>
                </a:lnTo>
                <a:lnTo>
                  <a:pt x="18240" y="18170"/>
                </a:lnTo>
                <a:lnTo>
                  <a:pt x="18240" y="18276"/>
                </a:lnTo>
                <a:lnTo>
                  <a:pt x="18347" y="18348"/>
                </a:lnTo>
                <a:lnTo>
                  <a:pt x="18454" y="18383"/>
                </a:lnTo>
                <a:lnTo>
                  <a:pt x="18525" y="18348"/>
                </a:lnTo>
                <a:lnTo>
                  <a:pt x="18597" y="18276"/>
                </a:lnTo>
                <a:lnTo>
                  <a:pt x="18668" y="18205"/>
                </a:lnTo>
                <a:lnTo>
                  <a:pt x="18704" y="18134"/>
                </a:lnTo>
                <a:lnTo>
                  <a:pt x="18739" y="18098"/>
                </a:lnTo>
                <a:lnTo>
                  <a:pt x="18775" y="18134"/>
                </a:lnTo>
                <a:lnTo>
                  <a:pt x="18810" y="18241"/>
                </a:lnTo>
                <a:lnTo>
                  <a:pt x="18846" y="18276"/>
                </a:lnTo>
                <a:lnTo>
                  <a:pt x="18775" y="18312"/>
                </a:lnTo>
                <a:lnTo>
                  <a:pt x="18704" y="18419"/>
                </a:lnTo>
                <a:lnTo>
                  <a:pt x="18739" y="18490"/>
                </a:lnTo>
                <a:lnTo>
                  <a:pt x="18775" y="18526"/>
                </a:lnTo>
                <a:lnTo>
                  <a:pt x="18846" y="18561"/>
                </a:lnTo>
                <a:lnTo>
                  <a:pt x="18917" y="18561"/>
                </a:lnTo>
                <a:lnTo>
                  <a:pt x="18989" y="18490"/>
                </a:lnTo>
                <a:lnTo>
                  <a:pt x="19060" y="18419"/>
                </a:lnTo>
                <a:lnTo>
                  <a:pt x="19095" y="18419"/>
                </a:lnTo>
                <a:lnTo>
                  <a:pt x="19202" y="18276"/>
                </a:lnTo>
                <a:lnTo>
                  <a:pt x="19238" y="18276"/>
                </a:lnTo>
                <a:lnTo>
                  <a:pt x="19202" y="18490"/>
                </a:lnTo>
                <a:lnTo>
                  <a:pt x="19202" y="18526"/>
                </a:lnTo>
                <a:lnTo>
                  <a:pt x="19167" y="18740"/>
                </a:lnTo>
                <a:lnTo>
                  <a:pt x="19202" y="18775"/>
                </a:lnTo>
                <a:lnTo>
                  <a:pt x="19167" y="18953"/>
                </a:lnTo>
                <a:lnTo>
                  <a:pt x="19131" y="19167"/>
                </a:lnTo>
                <a:lnTo>
                  <a:pt x="19131" y="19203"/>
                </a:lnTo>
                <a:lnTo>
                  <a:pt x="19167" y="19238"/>
                </a:lnTo>
                <a:lnTo>
                  <a:pt x="18419" y="19523"/>
                </a:lnTo>
                <a:lnTo>
                  <a:pt x="17564" y="19808"/>
                </a:lnTo>
                <a:lnTo>
                  <a:pt x="16958" y="19986"/>
                </a:lnTo>
                <a:lnTo>
                  <a:pt x="16388" y="20200"/>
                </a:lnTo>
                <a:lnTo>
                  <a:pt x="16103" y="20343"/>
                </a:lnTo>
                <a:lnTo>
                  <a:pt x="15818" y="20485"/>
                </a:lnTo>
                <a:lnTo>
                  <a:pt x="15604" y="20628"/>
                </a:lnTo>
                <a:lnTo>
                  <a:pt x="15390" y="20806"/>
                </a:lnTo>
                <a:lnTo>
                  <a:pt x="15177" y="20984"/>
                </a:lnTo>
                <a:lnTo>
                  <a:pt x="15034" y="21162"/>
                </a:lnTo>
                <a:lnTo>
                  <a:pt x="14785" y="21483"/>
                </a:lnTo>
                <a:lnTo>
                  <a:pt x="14642" y="21839"/>
                </a:lnTo>
                <a:lnTo>
                  <a:pt x="14535" y="21162"/>
                </a:lnTo>
                <a:lnTo>
                  <a:pt x="14500" y="20663"/>
                </a:lnTo>
                <a:lnTo>
                  <a:pt x="14464" y="20165"/>
                </a:lnTo>
                <a:lnTo>
                  <a:pt x="14428" y="19167"/>
                </a:lnTo>
                <a:lnTo>
                  <a:pt x="14464" y="18668"/>
                </a:lnTo>
                <a:lnTo>
                  <a:pt x="14500" y="18134"/>
                </a:lnTo>
                <a:lnTo>
                  <a:pt x="14607" y="17101"/>
                </a:lnTo>
                <a:lnTo>
                  <a:pt x="14785" y="16103"/>
                </a:lnTo>
                <a:lnTo>
                  <a:pt x="14998" y="15284"/>
                </a:lnTo>
                <a:lnTo>
                  <a:pt x="15105" y="15141"/>
                </a:lnTo>
                <a:lnTo>
                  <a:pt x="15248" y="14892"/>
                </a:lnTo>
                <a:lnTo>
                  <a:pt x="15462" y="14536"/>
                </a:lnTo>
                <a:lnTo>
                  <a:pt x="15533" y="14358"/>
                </a:lnTo>
                <a:lnTo>
                  <a:pt x="15747" y="14037"/>
                </a:lnTo>
                <a:lnTo>
                  <a:pt x="16067" y="13610"/>
                </a:lnTo>
                <a:lnTo>
                  <a:pt x="16317" y="13360"/>
                </a:lnTo>
                <a:lnTo>
                  <a:pt x="16566" y="13111"/>
                </a:lnTo>
                <a:lnTo>
                  <a:pt x="16851" y="12861"/>
                </a:lnTo>
                <a:lnTo>
                  <a:pt x="17172" y="12612"/>
                </a:lnTo>
                <a:lnTo>
                  <a:pt x="17920" y="12113"/>
                </a:lnTo>
                <a:lnTo>
                  <a:pt x="18704" y="11615"/>
                </a:lnTo>
                <a:lnTo>
                  <a:pt x="19559" y="11116"/>
                </a:lnTo>
                <a:lnTo>
                  <a:pt x="20378" y="10653"/>
                </a:lnTo>
                <a:lnTo>
                  <a:pt x="21126" y="10118"/>
                </a:lnTo>
                <a:lnTo>
                  <a:pt x="21162" y="10154"/>
                </a:lnTo>
                <a:lnTo>
                  <a:pt x="21090" y="10261"/>
                </a:lnTo>
                <a:lnTo>
                  <a:pt x="21233" y="10190"/>
                </a:lnTo>
                <a:lnTo>
                  <a:pt x="21340" y="10190"/>
                </a:lnTo>
                <a:lnTo>
                  <a:pt x="21411" y="10154"/>
                </a:lnTo>
                <a:lnTo>
                  <a:pt x="21447" y="10118"/>
                </a:lnTo>
                <a:lnTo>
                  <a:pt x="21518" y="10047"/>
                </a:lnTo>
                <a:lnTo>
                  <a:pt x="21696" y="9833"/>
                </a:lnTo>
                <a:lnTo>
                  <a:pt x="21589" y="9869"/>
                </a:lnTo>
                <a:lnTo>
                  <a:pt x="21660" y="9762"/>
                </a:lnTo>
                <a:lnTo>
                  <a:pt x="21696" y="9833"/>
                </a:lnTo>
                <a:lnTo>
                  <a:pt x="21732" y="9976"/>
                </a:lnTo>
                <a:lnTo>
                  <a:pt x="21767" y="10011"/>
                </a:lnTo>
                <a:lnTo>
                  <a:pt x="21839" y="10047"/>
                </a:lnTo>
                <a:lnTo>
                  <a:pt x="21874" y="10047"/>
                </a:lnTo>
                <a:lnTo>
                  <a:pt x="21910" y="9976"/>
                </a:lnTo>
                <a:lnTo>
                  <a:pt x="21945" y="9905"/>
                </a:lnTo>
                <a:lnTo>
                  <a:pt x="21945" y="9655"/>
                </a:lnTo>
                <a:lnTo>
                  <a:pt x="22017" y="9691"/>
                </a:lnTo>
                <a:lnTo>
                  <a:pt x="22124" y="9691"/>
                </a:lnTo>
                <a:lnTo>
                  <a:pt x="22124" y="9655"/>
                </a:lnTo>
                <a:lnTo>
                  <a:pt x="22159" y="9584"/>
                </a:lnTo>
                <a:lnTo>
                  <a:pt x="22159" y="9513"/>
                </a:lnTo>
                <a:lnTo>
                  <a:pt x="22195" y="9441"/>
                </a:lnTo>
                <a:lnTo>
                  <a:pt x="22266" y="9299"/>
                </a:lnTo>
                <a:lnTo>
                  <a:pt x="22337" y="9228"/>
                </a:lnTo>
                <a:lnTo>
                  <a:pt x="22480" y="9156"/>
                </a:lnTo>
                <a:lnTo>
                  <a:pt x="22551" y="9228"/>
                </a:lnTo>
                <a:lnTo>
                  <a:pt x="22587" y="9299"/>
                </a:lnTo>
                <a:lnTo>
                  <a:pt x="22658" y="9406"/>
                </a:lnTo>
                <a:lnTo>
                  <a:pt x="22694" y="9513"/>
                </a:lnTo>
                <a:lnTo>
                  <a:pt x="22765" y="9584"/>
                </a:lnTo>
                <a:lnTo>
                  <a:pt x="22872" y="9584"/>
                </a:lnTo>
                <a:lnTo>
                  <a:pt x="23014" y="9548"/>
                </a:lnTo>
                <a:lnTo>
                  <a:pt x="23121" y="9441"/>
                </a:lnTo>
                <a:lnTo>
                  <a:pt x="23085" y="9726"/>
                </a:lnTo>
                <a:lnTo>
                  <a:pt x="23050" y="9798"/>
                </a:lnTo>
                <a:lnTo>
                  <a:pt x="23050" y="9869"/>
                </a:lnTo>
                <a:lnTo>
                  <a:pt x="23050" y="9940"/>
                </a:lnTo>
                <a:lnTo>
                  <a:pt x="23085" y="10011"/>
                </a:lnTo>
                <a:lnTo>
                  <a:pt x="23121" y="10047"/>
                </a:lnTo>
                <a:lnTo>
                  <a:pt x="23157" y="10047"/>
                </a:lnTo>
                <a:lnTo>
                  <a:pt x="23299" y="10225"/>
                </a:lnTo>
                <a:lnTo>
                  <a:pt x="23442" y="10368"/>
                </a:lnTo>
                <a:lnTo>
                  <a:pt x="23549" y="10475"/>
                </a:lnTo>
                <a:lnTo>
                  <a:pt x="23584" y="10581"/>
                </a:lnTo>
                <a:lnTo>
                  <a:pt x="23584" y="10688"/>
                </a:lnTo>
                <a:lnTo>
                  <a:pt x="23549" y="10795"/>
                </a:lnTo>
                <a:lnTo>
                  <a:pt x="23477" y="10973"/>
                </a:lnTo>
                <a:lnTo>
                  <a:pt x="23477" y="11045"/>
                </a:lnTo>
                <a:lnTo>
                  <a:pt x="23477" y="11116"/>
                </a:lnTo>
                <a:lnTo>
                  <a:pt x="23584" y="11223"/>
                </a:lnTo>
                <a:lnTo>
                  <a:pt x="23727" y="11258"/>
                </a:lnTo>
                <a:lnTo>
                  <a:pt x="23798" y="11258"/>
                </a:lnTo>
                <a:lnTo>
                  <a:pt x="23834" y="11330"/>
                </a:lnTo>
                <a:lnTo>
                  <a:pt x="23869" y="11401"/>
                </a:lnTo>
                <a:lnTo>
                  <a:pt x="23905" y="11508"/>
                </a:lnTo>
                <a:lnTo>
                  <a:pt x="23905" y="11757"/>
                </a:lnTo>
                <a:lnTo>
                  <a:pt x="23940" y="11828"/>
                </a:lnTo>
                <a:lnTo>
                  <a:pt x="24047" y="11864"/>
                </a:lnTo>
                <a:lnTo>
                  <a:pt x="24083" y="11828"/>
                </a:lnTo>
                <a:lnTo>
                  <a:pt x="24154" y="11793"/>
                </a:lnTo>
                <a:lnTo>
                  <a:pt x="24225" y="11757"/>
                </a:lnTo>
                <a:lnTo>
                  <a:pt x="24404" y="11757"/>
                </a:lnTo>
                <a:lnTo>
                  <a:pt x="24510" y="11721"/>
                </a:lnTo>
                <a:lnTo>
                  <a:pt x="24582" y="11686"/>
                </a:lnTo>
                <a:lnTo>
                  <a:pt x="24760" y="11579"/>
                </a:lnTo>
                <a:lnTo>
                  <a:pt x="24902" y="11650"/>
                </a:lnTo>
                <a:lnTo>
                  <a:pt x="25045" y="11793"/>
                </a:lnTo>
                <a:lnTo>
                  <a:pt x="25152" y="11900"/>
                </a:lnTo>
                <a:lnTo>
                  <a:pt x="25223" y="12042"/>
                </a:lnTo>
                <a:lnTo>
                  <a:pt x="25223" y="12078"/>
                </a:lnTo>
                <a:lnTo>
                  <a:pt x="25365" y="12291"/>
                </a:lnTo>
                <a:lnTo>
                  <a:pt x="25401" y="12363"/>
                </a:lnTo>
                <a:lnTo>
                  <a:pt x="25472" y="12363"/>
                </a:lnTo>
                <a:lnTo>
                  <a:pt x="25544" y="12327"/>
                </a:lnTo>
                <a:lnTo>
                  <a:pt x="25579" y="12291"/>
                </a:lnTo>
                <a:lnTo>
                  <a:pt x="25615" y="12220"/>
                </a:lnTo>
                <a:lnTo>
                  <a:pt x="25686" y="12006"/>
                </a:lnTo>
                <a:lnTo>
                  <a:pt x="25757" y="11793"/>
                </a:lnTo>
                <a:lnTo>
                  <a:pt x="25829" y="11757"/>
                </a:lnTo>
                <a:lnTo>
                  <a:pt x="25900" y="11757"/>
                </a:lnTo>
                <a:lnTo>
                  <a:pt x="26007" y="11828"/>
                </a:lnTo>
                <a:lnTo>
                  <a:pt x="26220" y="11828"/>
                </a:lnTo>
                <a:lnTo>
                  <a:pt x="26256" y="11757"/>
                </a:lnTo>
                <a:lnTo>
                  <a:pt x="26327" y="11721"/>
                </a:lnTo>
                <a:lnTo>
                  <a:pt x="26470" y="11686"/>
                </a:lnTo>
                <a:lnTo>
                  <a:pt x="26505" y="11686"/>
                </a:lnTo>
                <a:lnTo>
                  <a:pt x="26541" y="11721"/>
                </a:lnTo>
                <a:lnTo>
                  <a:pt x="26577" y="11757"/>
                </a:lnTo>
                <a:lnTo>
                  <a:pt x="26612" y="11828"/>
                </a:lnTo>
                <a:lnTo>
                  <a:pt x="26612" y="11900"/>
                </a:lnTo>
                <a:lnTo>
                  <a:pt x="26648" y="12006"/>
                </a:lnTo>
                <a:lnTo>
                  <a:pt x="26684" y="12042"/>
                </a:lnTo>
                <a:lnTo>
                  <a:pt x="26755" y="12042"/>
                </a:lnTo>
                <a:lnTo>
                  <a:pt x="26826" y="12006"/>
                </a:lnTo>
                <a:lnTo>
                  <a:pt x="27004" y="11864"/>
                </a:lnTo>
                <a:lnTo>
                  <a:pt x="27396" y="11472"/>
                </a:lnTo>
                <a:lnTo>
                  <a:pt x="27574" y="11365"/>
                </a:lnTo>
                <a:lnTo>
                  <a:pt x="27859" y="11223"/>
                </a:lnTo>
                <a:lnTo>
                  <a:pt x="27966" y="11151"/>
                </a:lnTo>
                <a:lnTo>
                  <a:pt x="28037" y="11116"/>
                </a:lnTo>
                <a:lnTo>
                  <a:pt x="28073" y="11045"/>
                </a:lnTo>
                <a:lnTo>
                  <a:pt x="28073" y="10973"/>
                </a:lnTo>
                <a:lnTo>
                  <a:pt x="28073" y="10938"/>
                </a:lnTo>
                <a:lnTo>
                  <a:pt x="28037" y="10866"/>
                </a:lnTo>
                <a:lnTo>
                  <a:pt x="27966" y="10795"/>
                </a:lnTo>
                <a:lnTo>
                  <a:pt x="27824" y="10760"/>
                </a:lnTo>
                <a:lnTo>
                  <a:pt x="27681" y="10688"/>
                </a:lnTo>
                <a:lnTo>
                  <a:pt x="27574" y="10653"/>
                </a:lnTo>
                <a:lnTo>
                  <a:pt x="27467" y="10581"/>
                </a:lnTo>
                <a:lnTo>
                  <a:pt x="27432" y="10510"/>
                </a:lnTo>
                <a:lnTo>
                  <a:pt x="27432" y="10439"/>
                </a:lnTo>
                <a:lnTo>
                  <a:pt x="27432" y="10403"/>
                </a:lnTo>
                <a:lnTo>
                  <a:pt x="27503" y="10368"/>
                </a:lnTo>
                <a:lnTo>
                  <a:pt x="27539" y="10332"/>
                </a:lnTo>
                <a:lnTo>
                  <a:pt x="27610" y="10368"/>
                </a:lnTo>
                <a:lnTo>
                  <a:pt x="27859" y="10403"/>
                </a:lnTo>
                <a:lnTo>
                  <a:pt x="27930" y="10368"/>
                </a:lnTo>
                <a:lnTo>
                  <a:pt x="27966" y="10368"/>
                </a:lnTo>
                <a:lnTo>
                  <a:pt x="28144" y="10190"/>
                </a:lnTo>
                <a:lnTo>
                  <a:pt x="28251" y="10118"/>
                </a:lnTo>
                <a:lnTo>
                  <a:pt x="28358" y="10118"/>
                </a:lnTo>
                <a:lnTo>
                  <a:pt x="28572" y="10190"/>
                </a:lnTo>
                <a:lnTo>
                  <a:pt x="28821" y="10225"/>
                </a:lnTo>
                <a:lnTo>
                  <a:pt x="29106" y="10225"/>
                </a:lnTo>
                <a:lnTo>
                  <a:pt x="29106" y="10154"/>
                </a:lnTo>
                <a:lnTo>
                  <a:pt x="29106" y="10083"/>
                </a:lnTo>
                <a:lnTo>
                  <a:pt x="29070" y="10047"/>
                </a:lnTo>
                <a:lnTo>
                  <a:pt x="29035" y="10011"/>
                </a:lnTo>
                <a:lnTo>
                  <a:pt x="28964" y="9940"/>
                </a:lnTo>
                <a:lnTo>
                  <a:pt x="28821" y="9762"/>
                </a:lnTo>
                <a:lnTo>
                  <a:pt x="28679" y="9477"/>
                </a:lnTo>
                <a:lnTo>
                  <a:pt x="28536" y="9263"/>
                </a:lnTo>
                <a:lnTo>
                  <a:pt x="28536" y="9228"/>
                </a:lnTo>
                <a:lnTo>
                  <a:pt x="28643" y="9192"/>
                </a:lnTo>
                <a:lnTo>
                  <a:pt x="28750" y="9121"/>
                </a:lnTo>
                <a:lnTo>
                  <a:pt x="28892" y="9014"/>
                </a:lnTo>
                <a:lnTo>
                  <a:pt x="28999" y="8907"/>
                </a:lnTo>
                <a:lnTo>
                  <a:pt x="29035" y="8800"/>
                </a:lnTo>
                <a:lnTo>
                  <a:pt x="29106" y="8586"/>
                </a:lnTo>
                <a:lnTo>
                  <a:pt x="29106" y="8337"/>
                </a:lnTo>
                <a:lnTo>
                  <a:pt x="29070" y="8230"/>
                </a:lnTo>
                <a:lnTo>
                  <a:pt x="29035" y="8088"/>
                </a:lnTo>
                <a:lnTo>
                  <a:pt x="28928" y="8016"/>
                </a:lnTo>
                <a:lnTo>
                  <a:pt x="28821" y="7945"/>
                </a:lnTo>
                <a:lnTo>
                  <a:pt x="28358" y="7874"/>
                </a:lnTo>
                <a:lnTo>
                  <a:pt x="28322" y="7838"/>
                </a:lnTo>
                <a:lnTo>
                  <a:pt x="28322" y="7803"/>
                </a:lnTo>
                <a:lnTo>
                  <a:pt x="28394" y="7696"/>
                </a:lnTo>
                <a:lnTo>
                  <a:pt x="28429" y="7589"/>
                </a:lnTo>
                <a:lnTo>
                  <a:pt x="28429" y="7446"/>
                </a:lnTo>
                <a:lnTo>
                  <a:pt x="28394" y="7340"/>
                </a:lnTo>
                <a:lnTo>
                  <a:pt x="28429" y="7268"/>
                </a:lnTo>
                <a:lnTo>
                  <a:pt x="28607" y="7197"/>
                </a:lnTo>
                <a:lnTo>
                  <a:pt x="28714" y="7126"/>
                </a:lnTo>
                <a:lnTo>
                  <a:pt x="28785" y="7055"/>
                </a:lnTo>
                <a:lnTo>
                  <a:pt x="28821" y="6983"/>
                </a:lnTo>
                <a:lnTo>
                  <a:pt x="28821" y="6948"/>
                </a:lnTo>
                <a:lnTo>
                  <a:pt x="28821" y="6876"/>
                </a:lnTo>
                <a:lnTo>
                  <a:pt x="28785" y="6805"/>
                </a:lnTo>
                <a:lnTo>
                  <a:pt x="28714" y="6770"/>
                </a:lnTo>
                <a:lnTo>
                  <a:pt x="28607" y="6698"/>
                </a:lnTo>
                <a:lnTo>
                  <a:pt x="28322" y="6627"/>
                </a:lnTo>
                <a:lnTo>
                  <a:pt x="28251" y="6591"/>
                </a:lnTo>
                <a:lnTo>
                  <a:pt x="28322" y="6556"/>
                </a:lnTo>
                <a:lnTo>
                  <a:pt x="28572" y="6485"/>
                </a:lnTo>
                <a:lnTo>
                  <a:pt x="28679" y="6449"/>
                </a:lnTo>
                <a:lnTo>
                  <a:pt x="28750" y="6378"/>
                </a:lnTo>
                <a:lnTo>
                  <a:pt x="28821" y="6306"/>
                </a:lnTo>
                <a:lnTo>
                  <a:pt x="28821" y="6235"/>
                </a:lnTo>
                <a:lnTo>
                  <a:pt x="28857" y="6164"/>
                </a:lnTo>
                <a:lnTo>
                  <a:pt x="28821" y="6057"/>
                </a:lnTo>
                <a:lnTo>
                  <a:pt x="28785" y="5986"/>
                </a:lnTo>
                <a:lnTo>
                  <a:pt x="28714" y="5915"/>
                </a:lnTo>
                <a:lnTo>
                  <a:pt x="28643" y="5843"/>
                </a:lnTo>
                <a:lnTo>
                  <a:pt x="28465" y="5736"/>
                </a:lnTo>
                <a:lnTo>
                  <a:pt x="28287" y="5630"/>
                </a:lnTo>
                <a:lnTo>
                  <a:pt x="28144" y="5594"/>
                </a:lnTo>
                <a:lnTo>
                  <a:pt x="28002" y="5594"/>
                </a:lnTo>
                <a:lnTo>
                  <a:pt x="27895" y="5630"/>
                </a:lnTo>
                <a:lnTo>
                  <a:pt x="27788" y="5701"/>
                </a:lnTo>
                <a:lnTo>
                  <a:pt x="27717" y="5808"/>
                </a:lnTo>
                <a:lnTo>
                  <a:pt x="27681" y="5915"/>
                </a:lnTo>
                <a:lnTo>
                  <a:pt x="27539" y="5772"/>
                </a:lnTo>
                <a:lnTo>
                  <a:pt x="27360" y="5558"/>
                </a:lnTo>
                <a:lnTo>
                  <a:pt x="27325" y="5523"/>
                </a:lnTo>
                <a:lnTo>
                  <a:pt x="27218" y="5523"/>
                </a:lnTo>
                <a:lnTo>
                  <a:pt x="27182" y="5558"/>
                </a:lnTo>
                <a:lnTo>
                  <a:pt x="27147" y="5630"/>
                </a:lnTo>
                <a:lnTo>
                  <a:pt x="27147" y="5665"/>
                </a:lnTo>
                <a:lnTo>
                  <a:pt x="27040" y="5772"/>
                </a:lnTo>
                <a:lnTo>
                  <a:pt x="27004" y="5808"/>
                </a:lnTo>
                <a:lnTo>
                  <a:pt x="26862" y="5808"/>
                </a:lnTo>
                <a:lnTo>
                  <a:pt x="26826" y="5736"/>
                </a:lnTo>
                <a:lnTo>
                  <a:pt x="26684" y="5665"/>
                </a:lnTo>
                <a:lnTo>
                  <a:pt x="26541" y="5630"/>
                </a:lnTo>
                <a:lnTo>
                  <a:pt x="26434" y="5665"/>
                </a:lnTo>
                <a:lnTo>
                  <a:pt x="26327" y="5772"/>
                </a:lnTo>
                <a:lnTo>
                  <a:pt x="26149" y="5380"/>
                </a:lnTo>
                <a:lnTo>
                  <a:pt x="26078" y="5202"/>
                </a:lnTo>
                <a:lnTo>
                  <a:pt x="26078" y="5095"/>
                </a:lnTo>
                <a:lnTo>
                  <a:pt x="26078" y="4988"/>
                </a:lnTo>
                <a:lnTo>
                  <a:pt x="26042" y="4917"/>
                </a:lnTo>
                <a:lnTo>
                  <a:pt x="26007" y="4881"/>
                </a:lnTo>
                <a:lnTo>
                  <a:pt x="25793" y="4881"/>
                </a:lnTo>
                <a:lnTo>
                  <a:pt x="25365" y="5131"/>
                </a:lnTo>
                <a:lnTo>
                  <a:pt x="25259" y="5202"/>
                </a:lnTo>
                <a:lnTo>
                  <a:pt x="25187" y="5202"/>
                </a:lnTo>
                <a:lnTo>
                  <a:pt x="25152" y="5166"/>
                </a:lnTo>
                <a:lnTo>
                  <a:pt x="25223" y="4775"/>
                </a:lnTo>
                <a:lnTo>
                  <a:pt x="25223" y="4596"/>
                </a:lnTo>
                <a:lnTo>
                  <a:pt x="25223" y="4383"/>
                </a:lnTo>
                <a:lnTo>
                  <a:pt x="25187" y="4169"/>
                </a:lnTo>
                <a:lnTo>
                  <a:pt x="25116" y="3955"/>
                </a:lnTo>
                <a:lnTo>
                  <a:pt x="25080" y="3920"/>
                </a:lnTo>
                <a:lnTo>
                  <a:pt x="25009" y="3813"/>
                </a:lnTo>
                <a:lnTo>
                  <a:pt x="24902" y="3706"/>
                </a:lnTo>
                <a:lnTo>
                  <a:pt x="24760" y="3634"/>
                </a:lnTo>
                <a:lnTo>
                  <a:pt x="24617" y="3599"/>
                </a:lnTo>
                <a:lnTo>
                  <a:pt x="24510" y="3634"/>
                </a:lnTo>
                <a:lnTo>
                  <a:pt x="24404" y="3634"/>
                </a:lnTo>
                <a:lnTo>
                  <a:pt x="24297" y="3706"/>
                </a:lnTo>
                <a:lnTo>
                  <a:pt x="24047" y="3777"/>
                </a:lnTo>
                <a:lnTo>
                  <a:pt x="24154" y="3349"/>
                </a:lnTo>
                <a:lnTo>
                  <a:pt x="24190" y="3243"/>
                </a:lnTo>
                <a:lnTo>
                  <a:pt x="24225" y="3136"/>
                </a:lnTo>
                <a:lnTo>
                  <a:pt x="24225" y="3029"/>
                </a:lnTo>
                <a:lnTo>
                  <a:pt x="24190" y="2922"/>
                </a:lnTo>
                <a:lnTo>
                  <a:pt x="24154" y="2851"/>
                </a:lnTo>
                <a:lnTo>
                  <a:pt x="24083" y="2779"/>
                </a:lnTo>
                <a:lnTo>
                  <a:pt x="24012" y="2708"/>
                </a:lnTo>
                <a:lnTo>
                  <a:pt x="23798" y="2673"/>
                </a:lnTo>
                <a:lnTo>
                  <a:pt x="23513" y="2673"/>
                </a:lnTo>
                <a:lnTo>
                  <a:pt x="23335" y="2637"/>
                </a:lnTo>
                <a:lnTo>
                  <a:pt x="23264" y="2601"/>
                </a:lnTo>
                <a:lnTo>
                  <a:pt x="23157" y="2637"/>
                </a:lnTo>
                <a:lnTo>
                  <a:pt x="23050" y="2673"/>
                </a:lnTo>
                <a:lnTo>
                  <a:pt x="22907" y="2779"/>
                </a:lnTo>
                <a:lnTo>
                  <a:pt x="22872" y="2779"/>
                </a:lnTo>
                <a:lnTo>
                  <a:pt x="22800" y="2815"/>
                </a:lnTo>
                <a:lnTo>
                  <a:pt x="22729" y="2779"/>
                </a:lnTo>
                <a:lnTo>
                  <a:pt x="22694" y="2744"/>
                </a:lnTo>
                <a:lnTo>
                  <a:pt x="22515" y="2494"/>
                </a:lnTo>
                <a:lnTo>
                  <a:pt x="22302" y="2209"/>
                </a:lnTo>
                <a:lnTo>
                  <a:pt x="22266" y="2138"/>
                </a:lnTo>
                <a:lnTo>
                  <a:pt x="22266" y="2103"/>
                </a:lnTo>
                <a:lnTo>
                  <a:pt x="22159" y="1782"/>
                </a:lnTo>
                <a:lnTo>
                  <a:pt x="22088" y="1711"/>
                </a:lnTo>
                <a:lnTo>
                  <a:pt x="21981" y="1675"/>
                </a:lnTo>
                <a:lnTo>
                  <a:pt x="21910" y="1675"/>
                </a:lnTo>
                <a:lnTo>
                  <a:pt x="21839" y="1746"/>
                </a:lnTo>
                <a:lnTo>
                  <a:pt x="21696" y="1960"/>
                </a:lnTo>
                <a:lnTo>
                  <a:pt x="21589" y="2138"/>
                </a:lnTo>
                <a:lnTo>
                  <a:pt x="21518" y="2281"/>
                </a:lnTo>
                <a:lnTo>
                  <a:pt x="21482" y="2103"/>
                </a:lnTo>
                <a:lnTo>
                  <a:pt x="21482" y="2031"/>
                </a:lnTo>
                <a:lnTo>
                  <a:pt x="21447" y="1996"/>
                </a:lnTo>
                <a:lnTo>
                  <a:pt x="21411" y="1960"/>
                </a:lnTo>
                <a:lnTo>
                  <a:pt x="21375" y="1960"/>
                </a:lnTo>
                <a:lnTo>
                  <a:pt x="21269" y="1996"/>
                </a:lnTo>
                <a:lnTo>
                  <a:pt x="21233" y="2067"/>
                </a:lnTo>
                <a:lnTo>
                  <a:pt x="21197" y="2031"/>
                </a:lnTo>
                <a:lnTo>
                  <a:pt x="21090" y="1960"/>
                </a:lnTo>
                <a:lnTo>
                  <a:pt x="20948" y="1889"/>
                </a:lnTo>
                <a:lnTo>
                  <a:pt x="20770" y="1889"/>
                </a:lnTo>
                <a:lnTo>
                  <a:pt x="20556" y="1924"/>
                </a:lnTo>
                <a:lnTo>
                  <a:pt x="20449" y="1996"/>
                </a:lnTo>
                <a:lnTo>
                  <a:pt x="20342" y="2031"/>
                </a:lnTo>
                <a:lnTo>
                  <a:pt x="20271" y="2138"/>
                </a:lnTo>
                <a:lnTo>
                  <a:pt x="20235" y="2209"/>
                </a:lnTo>
                <a:lnTo>
                  <a:pt x="20235" y="2316"/>
                </a:lnTo>
                <a:lnTo>
                  <a:pt x="20307" y="2423"/>
                </a:lnTo>
                <a:lnTo>
                  <a:pt x="20414" y="2566"/>
                </a:lnTo>
                <a:lnTo>
                  <a:pt x="20485" y="2708"/>
                </a:lnTo>
                <a:lnTo>
                  <a:pt x="20378" y="2708"/>
                </a:lnTo>
                <a:lnTo>
                  <a:pt x="20271" y="2673"/>
                </a:lnTo>
                <a:lnTo>
                  <a:pt x="19986" y="2530"/>
                </a:lnTo>
                <a:lnTo>
                  <a:pt x="19879" y="2494"/>
                </a:lnTo>
                <a:lnTo>
                  <a:pt x="19701" y="2494"/>
                </a:lnTo>
                <a:lnTo>
                  <a:pt x="19665" y="2566"/>
                </a:lnTo>
                <a:lnTo>
                  <a:pt x="19630" y="2530"/>
                </a:lnTo>
                <a:lnTo>
                  <a:pt x="19594" y="2423"/>
                </a:lnTo>
                <a:lnTo>
                  <a:pt x="19559" y="2316"/>
                </a:lnTo>
                <a:lnTo>
                  <a:pt x="19594" y="2245"/>
                </a:lnTo>
                <a:lnTo>
                  <a:pt x="19630" y="2174"/>
                </a:lnTo>
                <a:lnTo>
                  <a:pt x="19701" y="2067"/>
                </a:lnTo>
                <a:lnTo>
                  <a:pt x="19737" y="1960"/>
                </a:lnTo>
                <a:lnTo>
                  <a:pt x="19772" y="1889"/>
                </a:lnTo>
                <a:lnTo>
                  <a:pt x="19737" y="1853"/>
                </a:lnTo>
                <a:lnTo>
                  <a:pt x="19665" y="1782"/>
                </a:lnTo>
                <a:lnTo>
                  <a:pt x="19630" y="1746"/>
                </a:lnTo>
                <a:lnTo>
                  <a:pt x="19523" y="1711"/>
                </a:lnTo>
                <a:lnTo>
                  <a:pt x="19416" y="1711"/>
                </a:lnTo>
                <a:lnTo>
                  <a:pt x="19380" y="1675"/>
                </a:lnTo>
                <a:lnTo>
                  <a:pt x="19380" y="1533"/>
                </a:lnTo>
                <a:lnTo>
                  <a:pt x="19345" y="1426"/>
                </a:lnTo>
                <a:lnTo>
                  <a:pt x="19238" y="1283"/>
                </a:lnTo>
                <a:lnTo>
                  <a:pt x="19095" y="1176"/>
                </a:lnTo>
                <a:lnTo>
                  <a:pt x="18917" y="1105"/>
                </a:lnTo>
                <a:lnTo>
                  <a:pt x="18739" y="1069"/>
                </a:lnTo>
                <a:lnTo>
                  <a:pt x="18561" y="1069"/>
                </a:lnTo>
                <a:lnTo>
                  <a:pt x="18419" y="1105"/>
                </a:lnTo>
                <a:lnTo>
                  <a:pt x="18312" y="1176"/>
                </a:lnTo>
                <a:lnTo>
                  <a:pt x="18240" y="1319"/>
                </a:lnTo>
                <a:lnTo>
                  <a:pt x="18240" y="1497"/>
                </a:lnTo>
                <a:lnTo>
                  <a:pt x="18276" y="1675"/>
                </a:lnTo>
                <a:lnTo>
                  <a:pt x="18312" y="1818"/>
                </a:lnTo>
                <a:lnTo>
                  <a:pt x="18312" y="1924"/>
                </a:lnTo>
                <a:lnTo>
                  <a:pt x="18276" y="1960"/>
                </a:lnTo>
                <a:lnTo>
                  <a:pt x="18205" y="1960"/>
                </a:lnTo>
                <a:lnTo>
                  <a:pt x="18134" y="1924"/>
                </a:lnTo>
                <a:lnTo>
                  <a:pt x="18027" y="1853"/>
                </a:lnTo>
                <a:lnTo>
                  <a:pt x="17955" y="1746"/>
                </a:lnTo>
                <a:lnTo>
                  <a:pt x="17920" y="1675"/>
                </a:lnTo>
                <a:lnTo>
                  <a:pt x="17777" y="1497"/>
                </a:lnTo>
                <a:lnTo>
                  <a:pt x="17670" y="1426"/>
                </a:lnTo>
                <a:lnTo>
                  <a:pt x="17635" y="1390"/>
                </a:lnTo>
                <a:lnTo>
                  <a:pt x="17528" y="1390"/>
                </a:lnTo>
                <a:lnTo>
                  <a:pt x="17457" y="1461"/>
                </a:lnTo>
                <a:lnTo>
                  <a:pt x="17385" y="1818"/>
                </a:lnTo>
                <a:lnTo>
                  <a:pt x="17385" y="1889"/>
                </a:lnTo>
                <a:lnTo>
                  <a:pt x="17350" y="1889"/>
                </a:lnTo>
                <a:lnTo>
                  <a:pt x="17243" y="1853"/>
                </a:lnTo>
                <a:lnTo>
                  <a:pt x="17100" y="1711"/>
                </a:lnTo>
                <a:lnTo>
                  <a:pt x="16994" y="1604"/>
                </a:lnTo>
                <a:lnTo>
                  <a:pt x="16780" y="1034"/>
                </a:lnTo>
                <a:lnTo>
                  <a:pt x="16744" y="927"/>
                </a:lnTo>
                <a:lnTo>
                  <a:pt x="16637" y="856"/>
                </a:lnTo>
                <a:lnTo>
                  <a:pt x="16530" y="820"/>
                </a:lnTo>
                <a:lnTo>
                  <a:pt x="16424" y="784"/>
                </a:lnTo>
                <a:lnTo>
                  <a:pt x="16281" y="820"/>
                </a:lnTo>
                <a:lnTo>
                  <a:pt x="16174" y="856"/>
                </a:lnTo>
                <a:lnTo>
                  <a:pt x="16067" y="891"/>
                </a:lnTo>
                <a:lnTo>
                  <a:pt x="15960" y="927"/>
                </a:lnTo>
                <a:lnTo>
                  <a:pt x="15889" y="927"/>
                </a:lnTo>
                <a:lnTo>
                  <a:pt x="15818" y="891"/>
                </a:lnTo>
                <a:lnTo>
                  <a:pt x="15711" y="784"/>
                </a:lnTo>
                <a:lnTo>
                  <a:pt x="15533" y="749"/>
                </a:lnTo>
                <a:lnTo>
                  <a:pt x="15390" y="784"/>
                </a:lnTo>
                <a:lnTo>
                  <a:pt x="15212" y="856"/>
                </a:lnTo>
                <a:lnTo>
                  <a:pt x="15105" y="891"/>
                </a:lnTo>
                <a:lnTo>
                  <a:pt x="15034" y="713"/>
                </a:lnTo>
                <a:lnTo>
                  <a:pt x="14963" y="535"/>
                </a:lnTo>
                <a:lnTo>
                  <a:pt x="14856" y="393"/>
                </a:lnTo>
                <a:lnTo>
                  <a:pt x="14749" y="250"/>
                </a:lnTo>
                <a:lnTo>
                  <a:pt x="14678" y="179"/>
                </a:lnTo>
                <a:lnTo>
                  <a:pt x="14571" y="143"/>
                </a:lnTo>
                <a:lnTo>
                  <a:pt x="14500" y="179"/>
                </a:lnTo>
                <a:lnTo>
                  <a:pt x="14464" y="214"/>
                </a:lnTo>
                <a:lnTo>
                  <a:pt x="14428" y="286"/>
                </a:lnTo>
                <a:lnTo>
                  <a:pt x="14357" y="143"/>
                </a:lnTo>
                <a:lnTo>
                  <a:pt x="14250" y="36"/>
                </a:lnTo>
                <a:lnTo>
                  <a:pt x="1410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3"/>
          <p:cNvSpPr/>
          <p:nvPr/>
        </p:nvSpPr>
        <p:spPr>
          <a:xfrm>
            <a:off x="1510450" y="3857950"/>
            <a:ext cx="1143032" cy="1229779"/>
          </a:xfrm>
          <a:custGeom>
            <a:avLst/>
            <a:gdLst/>
            <a:ahLst/>
            <a:cxnLst/>
            <a:rect l="l" t="t" r="r" b="b"/>
            <a:pathLst>
              <a:path w="29107" h="31316" extrusionOk="0">
                <a:moveTo>
                  <a:pt x="19950" y="2993"/>
                </a:moveTo>
                <a:lnTo>
                  <a:pt x="20057" y="3207"/>
                </a:lnTo>
                <a:lnTo>
                  <a:pt x="20093" y="3278"/>
                </a:lnTo>
                <a:lnTo>
                  <a:pt x="20093" y="3349"/>
                </a:lnTo>
                <a:lnTo>
                  <a:pt x="20093" y="3385"/>
                </a:lnTo>
                <a:lnTo>
                  <a:pt x="20022" y="3421"/>
                </a:lnTo>
                <a:lnTo>
                  <a:pt x="19915" y="3385"/>
                </a:lnTo>
                <a:lnTo>
                  <a:pt x="19844" y="3349"/>
                </a:lnTo>
                <a:lnTo>
                  <a:pt x="19737" y="3314"/>
                </a:lnTo>
                <a:lnTo>
                  <a:pt x="19844" y="3243"/>
                </a:lnTo>
                <a:lnTo>
                  <a:pt x="19915" y="3136"/>
                </a:lnTo>
                <a:lnTo>
                  <a:pt x="19950" y="2993"/>
                </a:lnTo>
                <a:close/>
                <a:moveTo>
                  <a:pt x="19587" y="3399"/>
                </a:moveTo>
                <a:lnTo>
                  <a:pt x="19559" y="3456"/>
                </a:lnTo>
                <a:lnTo>
                  <a:pt x="19559" y="3563"/>
                </a:lnTo>
                <a:lnTo>
                  <a:pt x="19487" y="3492"/>
                </a:lnTo>
                <a:lnTo>
                  <a:pt x="19487" y="3456"/>
                </a:lnTo>
                <a:lnTo>
                  <a:pt x="19523" y="3421"/>
                </a:lnTo>
                <a:lnTo>
                  <a:pt x="19587" y="3399"/>
                </a:lnTo>
                <a:close/>
                <a:moveTo>
                  <a:pt x="22230" y="3456"/>
                </a:moveTo>
                <a:lnTo>
                  <a:pt x="22337" y="3492"/>
                </a:lnTo>
                <a:lnTo>
                  <a:pt x="22409" y="3528"/>
                </a:lnTo>
                <a:lnTo>
                  <a:pt x="22409" y="3563"/>
                </a:lnTo>
                <a:lnTo>
                  <a:pt x="22409" y="3634"/>
                </a:lnTo>
                <a:lnTo>
                  <a:pt x="22337" y="3813"/>
                </a:lnTo>
                <a:lnTo>
                  <a:pt x="22337" y="3920"/>
                </a:lnTo>
                <a:lnTo>
                  <a:pt x="22337" y="3991"/>
                </a:lnTo>
                <a:lnTo>
                  <a:pt x="22124" y="4098"/>
                </a:lnTo>
                <a:lnTo>
                  <a:pt x="22017" y="4169"/>
                </a:lnTo>
                <a:lnTo>
                  <a:pt x="21910" y="4240"/>
                </a:lnTo>
                <a:lnTo>
                  <a:pt x="21874" y="4311"/>
                </a:lnTo>
                <a:lnTo>
                  <a:pt x="21839" y="4383"/>
                </a:lnTo>
                <a:lnTo>
                  <a:pt x="21732" y="4490"/>
                </a:lnTo>
                <a:lnTo>
                  <a:pt x="21732" y="4525"/>
                </a:lnTo>
                <a:lnTo>
                  <a:pt x="21696" y="4418"/>
                </a:lnTo>
                <a:lnTo>
                  <a:pt x="21660" y="4311"/>
                </a:lnTo>
                <a:lnTo>
                  <a:pt x="21625" y="4276"/>
                </a:lnTo>
                <a:lnTo>
                  <a:pt x="21554" y="4276"/>
                </a:lnTo>
                <a:lnTo>
                  <a:pt x="21589" y="4240"/>
                </a:lnTo>
                <a:lnTo>
                  <a:pt x="21589" y="4169"/>
                </a:lnTo>
                <a:lnTo>
                  <a:pt x="21589" y="4098"/>
                </a:lnTo>
                <a:lnTo>
                  <a:pt x="21554" y="4062"/>
                </a:lnTo>
                <a:lnTo>
                  <a:pt x="21482" y="3920"/>
                </a:lnTo>
                <a:lnTo>
                  <a:pt x="21447" y="3777"/>
                </a:lnTo>
                <a:lnTo>
                  <a:pt x="21482" y="3634"/>
                </a:lnTo>
                <a:lnTo>
                  <a:pt x="21554" y="3492"/>
                </a:lnTo>
                <a:lnTo>
                  <a:pt x="21589" y="3528"/>
                </a:lnTo>
                <a:lnTo>
                  <a:pt x="21660" y="3634"/>
                </a:lnTo>
                <a:lnTo>
                  <a:pt x="21732" y="3741"/>
                </a:lnTo>
                <a:lnTo>
                  <a:pt x="21767" y="3777"/>
                </a:lnTo>
                <a:lnTo>
                  <a:pt x="21839" y="3813"/>
                </a:lnTo>
                <a:lnTo>
                  <a:pt x="21874" y="3813"/>
                </a:lnTo>
                <a:lnTo>
                  <a:pt x="21910" y="3741"/>
                </a:lnTo>
                <a:lnTo>
                  <a:pt x="21945" y="3670"/>
                </a:lnTo>
                <a:lnTo>
                  <a:pt x="21910" y="3492"/>
                </a:lnTo>
                <a:lnTo>
                  <a:pt x="21945" y="3492"/>
                </a:lnTo>
                <a:lnTo>
                  <a:pt x="21945" y="3563"/>
                </a:lnTo>
                <a:lnTo>
                  <a:pt x="22088" y="3741"/>
                </a:lnTo>
                <a:lnTo>
                  <a:pt x="22124" y="3777"/>
                </a:lnTo>
                <a:lnTo>
                  <a:pt x="22230" y="3777"/>
                </a:lnTo>
                <a:lnTo>
                  <a:pt x="22266" y="3741"/>
                </a:lnTo>
                <a:lnTo>
                  <a:pt x="22266" y="3670"/>
                </a:lnTo>
                <a:lnTo>
                  <a:pt x="22230" y="3563"/>
                </a:lnTo>
                <a:lnTo>
                  <a:pt x="22159" y="3456"/>
                </a:lnTo>
                <a:close/>
                <a:moveTo>
                  <a:pt x="21304" y="4311"/>
                </a:moveTo>
                <a:lnTo>
                  <a:pt x="21447" y="4347"/>
                </a:lnTo>
                <a:lnTo>
                  <a:pt x="21375" y="4418"/>
                </a:lnTo>
                <a:lnTo>
                  <a:pt x="21304" y="4525"/>
                </a:lnTo>
                <a:lnTo>
                  <a:pt x="21197" y="4561"/>
                </a:lnTo>
                <a:lnTo>
                  <a:pt x="21162" y="4490"/>
                </a:lnTo>
                <a:lnTo>
                  <a:pt x="21090" y="4418"/>
                </a:lnTo>
                <a:lnTo>
                  <a:pt x="21055" y="4383"/>
                </a:lnTo>
                <a:lnTo>
                  <a:pt x="21162" y="4347"/>
                </a:lnTo>
                <a:lnTo>
                  <a:pt x="21304" y="4311"/>
                </a:lnTo>
                <a:close/>
                <a:moveTo>
                  <a:pt x="16602" y="6948"/>
                </a:moveTo>
                <a:lnTo>
                  <a:pt x="16673" y="7090"/>
                </a:lnTo>
                <a:lnTo>
                  <a:pt x="16851" y="7340"/>
                </a:lnTo>
                <a:lnTo>
                  <a:pt x="16958" y="7518"/>
                </a:lnTo>
                <a:lnTo>
                  <a:pt x="17029" y="7553"/>
                </a:lnTo>
                <a:lnTo>
                  <a:pt x="17136" y="7553"/>
                </a:lnTo>
                <a:lnTo>
                  <a:pt x="17172" y="7518"/>
                </a:lnTo>
                <a:lnTo>
                  <a:pt x="17207" y="7446"/>
                </a:lnTo>
                <a:lnTo>
                  <a:pt x="17207" y="7340"/>
                </a:lnTo>
                <a:lnTo>
                  <a:pt x="17172" y="7268"/>
                </a:lnTo>
                <a:lnTo>
                  <a:pt x="17279" y="7304"/>
                </a:lnTo>
                <a:lnTo>
                  <a:pt x="17314" y="7304"/>
                </a:lnTo>
                <a:lnTo>
                  <a:pt x="17279" y="7375"/>
                </a:lnTo>
                <a:lnTo>
                  <a:pt x="17243" y="7482"/>
                </a:lnTo>
                <a:lnTo>
                  <a:pt x="17207" y="7731"/>
                </a:lnTo>
                <a:lnTo>
                  <a:pt x="17243" y="8016"/>
                </a:lnTo>
                <a:lnTo>
                  <a:pt x="17314" y="8301"/>
                </a:lnTo>
                <a:lnTo>
                  <a:pt x="17492" y="8480"/>
                </a:lnTo>
                <a:lnTo>
                  <a:pt x="17706" y="8586"/>
                </a:lnTo>
                <a:lnTo>
                  <a:pt x="17991" y="8658"/>
                </a:lnTo>
                <a:lnTo>
                  <a:pt x="18312" y="8622"/>
                </a:lnTo>
                <a:lnTo>
                  <a:pt x="18597" y="8622"/>
                </a:lnTo>
                <a:lnTo>
                  <a:pt x="18668" y="8729"/>
                </a:lnTo>
                <a:lnTo>
                  <a:pt x="18775" y="8800"/>
                </a:lnTo>
                <a:lnTo>
                  <a:pt x="18917" y="8836"/>
                </a:lnTo>
                <a:lnTo>
                  <a:pt x="19095" y="8836"/>
                </a:lnTo>
                <a:lnTo>
                  <a:pt x="18882" y="8978"/>
                </a:lnTo>
                <a:lnTo>
                  <a:pt x="18276" y="9406"/>
                </a:lnTo>
                <a:lnTo>
                  <a:pt x="17564" y="9905"/>
                </a:lnTo>
                <a:lnTo>
                  <a:pt x="16887" y="10475"/>
                </a:lnTo>
                <a:lnTo>
                  <a:pt x="16281" y="10973"/>
                </a:lnTo>
                <a:lnTo>
                  <a:pt x="15747" y="11472"/>
                </a:lnTo>
                <a:lnTo>
                  <a:pt x="15782" y="11223"/>
                </a:lnTo>
                <a:lnTo>
                  <a:pt x="15747" y="10760"/>
                </a:lnTo>
                <a:lnTo>
                  <a:pt x="15711" y="10332"/>
                </a:lnTo>
                <a:lnTo>
                  <a:pt x="15604" y="9905"/>
                </a:lnTo>
                <a:lnTo>
                  <a:pt x="15497" y="9548"/>
                </a:lnTo>
                <a:lnTo>
                  <a:pt x="15070" y="8408"/>
                </a:lnTo>
                <a:lnTo>
                  <a:pt x="14713" y="7518"/>
                </a:lnTo>
                <a:lnTo>
                  <a:pt x="14749" y="7482"/>
                </a:lnTo>
                <a:lnTo>
                  <a:pt x="14820" y="7375"/>
                </a:lnTo>
                <a:lnTo>
                  <a:pt x="14892" y="7340"/>
                </a:lnTo>
                <a:lnTo>
                  <a:pt x="15034" y="7268"/>
                </a:lnTo>
                <a:lnTo>
                  <a:pt x="15248" y="7340"/>
                </a:lnTo>
                <a:lnTo>
                  <a:pt x="15426" y="7411"/>
                </a:lnTo>
                <a:lnTo>
                  <a:pt x="15568" y="7482"/>
                </a:lnTo>
                <a:lnTo>
                  <a:pt x="15854" y="7482"/>
                </a:lnTo>
                <a:lnTo>
                  <a:pt x="15960" y="7411"/>
                </a:lnTo>
                <a:lnTo>
                  <a:pt x="16174" y="7268"/>
                </a:lnTo>
                <a:lnTo>
                  <a:pt x="16210" y="7197"/>
                </a:lnTo>
                <a:lnTo>
                  <a:pt x="16210" y="7161"/>
                </a:lnTo>
                <a:lnTo>
                  <a:pt x="16210" y="7019"/>
                </a:lnTo>
                <a:lnTo>
                  <a:pt x="16281" y="6983"/>
                </a:lnTo>
                <a:lnTo>
                  <a:pt x="16352" y="6948"/>
                </a:lnTo>
                <a:close/>
                <a:moveTo>
                  <a:pt x="19772" y="8373"/>
                </a:moveTo>
                <a:lnTo>
                  <a:pt x="19808" y="8551"/>
                </a:lnTo>
                <a:lnTo>
                  <a:pt x="19808" y="8800"/>
                </a:lnTo>
                <a:lnTo>
                  <a:pt x="19844" y="8943"/>
                </a:lnTo>
                <a:lnTo>
                  <a:pt x="19915" y="9050"/>
                </a:lnTo>
                <a:lnTo>
                  <a:pt x="19986" y="9121"/>
                </a:lnTo>
                <a:lnTo>
                  <a:pt x="20164" y="9121"/>
                </a:lnTo>
                <a:lnTo>
                  <a:pt x="20271" y="9085"/>
                </a:lnTo>
                <a:lnTo>
                  <a:pt x="20342" y="9014"/>
                </a:lnTo>
                <a:lnTo>
                  <a:pt x="20378" y="9121"/>
                </a:lnTo>
                <a:lnTo>
                  <a:pt x="20449" y="9299"/>
                </a:lnTo>
                <a:lnTo>
                  <a:pt x="20592" y="9477"/>
                </a:lnTo>
                <a:lnTo>
                  <a:pt x="20912" y="9869"/>
                </a:lnTo>
                <a:lnTo>
                  <a:pt x="20984" y="9940"/>
                </a:lnTo>
                <a:lnTo>
                  <a:pt x="20200" y="10403"/>
                </a:lnTo>
                <a:lnTo>
                  <a:pt x="19380" y="10831"/>
                </a:lnTo>
                <a:lnTo>
                  <a:pt x="18525" y="11294"/>
                </a:lnTo>
                <a:lnTo>
                  <a:pt x="17706" y="11757"/>
                </a:lnTo>
                <a:lnTo>
                  <a:pt x="16922" y="12220"/>
                </a:lnTo>
                <a:lnTo>
                  <a:pt x="16566" y="12470"/>
                </a:lnTo>
                <a:lnTo>
                  <a:pt x="16245" y="12755"/>
                </a:lnTo>
                <a:lnTo>
                  <a:pt x="15960" y="13004"/>
                </a:lnTo>
                <a:lnTo>
                  <a:pt x="15675" y="13253"/>
                </a:lnTo>
                <a:lnTo>
                  <a:pt x="15462" y="13503"/>
                </a:lnTo>
                <a:lnTo>
                  <a:pt x="15533" y="13146"/>
                </a:lnTo>
                <a:lnTo>
                  <a:pt x="15640" y="12505"/>
                </a:lnTo>
                <a:lnTo>
                  <a:pt x="15747" y="11864"/>
                </a:lnTo>
                <a:lnTo>
                  <a:pt x="15854" y="11757"/>
                </a:lnTo>
                <a:lnTo>
                  <a:pt x="16032" y="11579"/>
                </a:lnTo>
                <a:lnTo>
                  <a:pt x="16459" y="11151"/>
                </a:lnTo>
                <a:lnTo>
                  <a:pt x="17029" y="10617"/>
                </a:lnTo>
                <a:lnTo>
                  <a:pt x="17670" y="10047"/>
                </a:lnTo>
                <a:lnTo>
                  <a:pt x="18347" y="9477"/>
                </a:lnTo>
                <a:lnTo>
                  <a:pt x="18917" y="9014"/>
                </a:lnTo>
                <a:lnTo>
                  <a:pt x="19202" y="8800"/>
                </a:lnTo>
                <a:lnTo>
                  <a:pt x="19309" y="8765"/>
                </a:lnTo>
                <a:lnTo>
                  <a:pt x="19487" y="8693"/>
                </a:lnTo>
                <a:lnTo>
                  <a:pt x="19630" y="8551"/>
                </a:lnTo>
                <a:lnTo>
                  <a:pt x="19772" y="8373"/>
                </a:lnTo>
                <a:close/>
                <a:moveTo>
                  <a:pt x="13538" y="7589"/>
                </a:moveTo>
                <a:lnTo>
                  <a:pt x="13645" y="7660"/>
                </a:lnTo>
                <a:lnTo>
                  <a:pt x="13823" y="7767"/>
                </a:lnTo>
                <a:lnTo>
                  <a:pt x="13965" y="7767"/>
                </a:lnTo>
                <a:lnTo>
                  <a:pt x="14001" y="7731"/>
                </a:lnTo>
                <a:lnTo>
                  <a:pt x="14001" y="7696"/>
                </a:lnTo>
                <a:lnTo>
                  <a:pt x="14179" y="7910"/>
                </a:lnTo>
                <a:lnTo>
                  <a:pt x="14250" y="7981"/>
                </a:lnTo>
                <a:lnTo>
                  <a:pt x="14357" y="8016"/>
                </a:lnTo>
                <a:lnTo>
                  <a:pt x="14428" y="8016"/>
                </a:lnTo>
                <a:lnTo>
                  <a:pt x="14464" y="7981"/>
                </a:lnTo>
                <a:lnTo>
                  <a:pt x="14535" y="7910"/>
                </a:lnTo>
                <a:lnTo>
                  <a:pt x="14571" y="7838"/>
                </a:lnTo>
                <a:lnTo>
                  <a:pt x="14607" y="7767"/>
                </a:lnTo>
                <a:lnTo>
                  <a:pt x="14892" y="8622"/>
                </a:lnTo>
                <a:lnTo>
                  <a:pt x="15212" y="9620"/>
                </a:lnTo>
                <a:lnTo>
                  <a:pt x="15283" y="10011"/>
                </a:lnTo>
                <a:lnTo>
                  <a:pt x="15355" y="10403"/>
                </a:lnTo>
                <a:lnTo>
                  <a:pt x="15390" y="10795"/>
                </a:lnTo>
                <a:lnTo>
                  <a:pt x="15390" y="11223"/>
                </a:lnTo>
                <a:lnTo>
                  <a:pt x="15355" y="11650"/>
                </a:lnTo>
                <a:lnTo>
                  <a:pt x="15283" y="12113"/>
                </a:lnTo>
                <a:lnTo>
                  <a:pt x="15070" y="13004"/>
                </a:lnTo>
                <a:lnTo>
                  <a:pt x="14785" y="13966"/>
                </a:lnTo>
                <a:lnTo>
                  <a:pt x="14464" y="14928"/>
                </a:lnTo>
                <a:lnTo>
                  <a:pt x="14322" y="15426"/>
                </a:lnTo>
                <a:lnTo>
                  <a:pt x="14322" y="15320"/>
                </a:lnTo>
                <a:lnTo>
                  <a:pt x="14286" y="15141"/>
                </a:lnTo>
                <a:lnTo>
                  <a:pt x="14286" y="14999"/>
                </a:lnTo>
                <a:lnTo>
                  <a:pt x="14143" y="14322"/>
                </a:lnTo>
                <a:lnTo>
                  <a:pt x="13965" y="13610"/>
                </a:lnTo>
                <a:lnTo>
                  <a:pt x="13823" y="12861"/>
                </a:lnTo>
                <a:lnTo>
                  <a:pt x="13752" y="12470"/>
                </a:lnTo>
                <a:lnTo>
                  <a:pt x="13716" y="12113"/>
                </a:lnTo>
                <a:lnTo>
                  <a:pt x="13716" y="11721"/>
                </a:lnTo>
                <a:lnTo>
                  <a:pt x="13716" y="11330"/>
                </a:lnTo>
                <a:lnTo>
                  <a:pt x="13716" y="11258"/>
                </a:lnTo>
                <a:lnTo>
                  <a:pt x="13752" y="11116"/>
                </a:lnTo>
                <a:lnTo>
                  <a:pt x="13680" y="10938"/>
                </a:lnTo>
                <a:lnTo>
                  <a:pt x="13573" y="10546"/>
                </a:lnTo>
                <a:lnTo>
                  <a:pt x="13324" y="9905"/>
                </a:lnTo>
                <a:lnTo>
                  <a:pt x="13075" y="9335"/>
                </a:lnTo>
                <a:lnTo>
                  <a:pt x="12932" y="9014"/>
                </a:lnTo>
                <a:lnTo>
                  <a:pt x="13075" y="8943"/>
                </a:lnTo>
                <a:lnTo>
                  <a:pt x="13182" y="8871"/>
                </a:lnTo>
                <a:lnTo>
                  <a:pt x="13288" y="8765"/>
                </a:lnTo>
                <a:lnTo>
                  <a:pt x="13360" y="8658"/>
                </a:lnTo>
                <a:lnTo>
                  <a:pt x="13431" y="8480"/>
                </a:lnTo>
                <a:lnTo>
                  <a:pt x="13467" y="8266"/>
                </a:lnTo>
                <a:lnTo>
                  <a:pt x="13395" y="8088"/>
                </a:lnTo>
                <a:lnTo>
                  <a:pt x="13288" y="7910"/>
                </a:lnTo>
                <a:lnTo>
                  <a:pt x="13146" y="7803"/>
                </a:lnTo>
                <a:lnTo>
                  <a:pt x="13003" y="7731"/>
                </a:lnTo>
                <a:lnTo>
                  <a:pt x="12861" y="7660"/>
                </a:lnTo>
                <a:lnTo>
                  <a:pt x="13075" y="7589"/>
                </a:lnTo>
                <a:lnTo>
                  <a:pt x="13288" y="7625"/>
                </a:lnTo>
                <a:lnTo>
                  <a:pt x="13467" y="7625"/>
                </a:lnTo>
                <a:lnTo>
                  <a:pt x="13538" y="7589"/>
                </a:lnTo>
                <a:close/>
                <a:moveTo>
                  <a:pt x="8123" y="8693"/>
                </a:moveTo>
                <a:lnTo>
                  <a:pt x="8230" y="8765"/>
                </a:lnTo>
                <a:lnTo>
                  <a:pt x="8372" y="8943"/>
                </a:lnTo>
                <a:lnTo>
                  <a:pt x="8408" y="8978"/>
                </a:lnTo>
                <a:lnTo>
                  <a:pt x="8586" y="9156"/>
                </a:lnTo>
                <a:lnTo>
                  <a:pt x="8693" y="9228"/>
                </a:lnTo>
                <a:lnTo>
                  <a:pt x="8764" y="9263"/>
                </a:lnTo>
                <a:lnTo>
                  <a:pt x="8800" y="9299"/>
                </a:lnTo>
                <a:lnTo>
                  <a:pt x="9013" y="9513"/>
                </a:lnTo>
                <a:lnTo>
                  <a:pt x="9263" y="9798"/>
                </a:lnTo>
                <a:lnTo>
                  <a:pt x="9334" y="9833"/>
                </a:lnTo>
                <a:lnTo>
                  <a:pt x="9370" y="9833"/>
                </a:lnTo>
                <a:lnTo>
                  <a:pt x="9441" y="9798"/>
                </a:lnTo>
                <a:lnTo>
                  <a:pt x="9762" y="9620"/>
                </a:lnTo>
                <a:lnTo>
                  <a:pt x="9904" y="9513"/>
                </a:lnTo>
                <a:lnTo>
                  <a:pt x="10047" y="9370"/>
                </a:lnTo>
                <a:lnTo>
                  <a:pt x="10153" y="9228"/>
                </a:lnTo>
                <a:lnTo>
                  <a:pt x="10225" y="9085"/>
                </a:lnTo>
                <a:lnTo>
                  <a:pt x="10260" y="9121"/>
                </a:lnTo>
                <a:lnTo>
                  <a:pt x="10296" y="9406"/>
                </a:lnTo>
                <a:lnTo>
                  <a:pt x="10367" y="9655"/>
                </a:lnTo>
                <a:lnTo>
                  <a:pt x="10403" y="9798"/>
                </a:lnTo>
                <a:lnTo>
                  <a:pt x="10474" y="9869"/>
                </a:lnTo>
                <a:lnTo>
                  <a:pt x="10581" y="9869"/>
                </a:lnTo>
                <a:lnTo>
                  <a:pt x="10581" y="9833"/>
                </a:lnTo>
                <a:lnTo>
                  <a:pt x="10866" y="9833"/>
                </a:lnTo>
                <a:lnTo>
                  <a:pt x="11008" y="9798"/>
                </a:lnTo>
                <a:lnTo>
                  <a:pt x="11151" y="9691"/>
                </a:lnTo>
                <a:lnTo>
                  <a:pt x="11293" y="9548"/>
                </a:lnTo>
                <a:lnTo>
                  <a:pt x="11400" y="9406"/>
                </a:lnTo>
                <a:lnTo>
                  <a:pt x="11436" y="9299"/>
                </a:lnTo>
                <a:lnTo>
                  <a:pt x="11507" y="9192"/>
                </a:lnTo>
                <a:lnTo>
                  <a:pt x="11614" y="9085"/>
                </a:lnTo>
                <a:lnTo>
                  <a:pt x="11721" y="9050"/>
                </a:lnTo>
                <a:lnTo>
                  <a:pt x="11970" y="9050"/>
                </a:lnTo>
                <a:lnTo>
                  <a:pt x="12113" y="9014"/>
                </a:lnTo>
                <a:lnTo>
                  <a:pt x="12220" y="8907"/>
                </a:lnTo>
                <a:lnTo>
                  <a:pt x="12327" y="8800"/>
                </a:lnTo>
                <a:lnTo>
                  <a:pt x="12505" y="8907"/>
                </a:lnTo>
                <a:lnTo>
                  <a:pt x="12683" y="8978"/>
                </a:lnTo>
                <a:lnTo>
                  <a:pt x="12861" y="9014"/>
                </a:lnTo>
                <a:lnTo>
                  <a:pt x="12968" y="9370"/>
                </a:lnTo>
                <a:lnTo>
                  <a:pt x="13395" y="10617"/>
                </a:lnTo>
                <a:lnTo>
                  <a:pt x="13502" y="10973"/>
                </a:lnTo>
                <a:lnTo>
                  <a:pt x="13538" y="11151"/>
                </a:lnTo>
                <a:lnTo>
                  <a:pt x="13502" y="11223"/>
                </a:lnTo>
                <a:lnTo>
                  <a:pt x="13502" y="11330"/>
                </a:lnTo>
                <a:lnTo>
                  <a:pt x="13467" y="11721"/>
                </a:lnTo>
                <a:lnTo>
                  <a:pt x="13467" y="12113"/>
                </a:lnTo>
                <a:lnTo>
                  <a:pt x="13467" y="12505"/>
                </a:lnTo>
                <a:lnTo>
                  <a:pt x="13538" y="12897"/>
                </a:lnTo>
                <a:lnTo>
                  <a:pt x="13645" y="13681"/>
                </a:lnTo>
                <a:lnTo>
                  <a:pt x="13787" y="14393"/>
                </a:lnTo>
                <a:lnTo>
                  <a:pt x="13858" y="15035"/>
                </a:lnTo>
                <a:lnTo>
                  <a:pt x="13894" y="15320"/>
                </a:lnTo>
                <a:lnTo>
                  <a:pt x="13858" y="15569"/>
                </a:lnTo>
                <a:lnTo>
                  <a:pt x="13823" y="16032"/>
                </a:lnTo>
                <a:lnTo>
                  <a:pt x="13752" y="16531"/>
                </a:lnTo>
                <a:lnTo>
                  <a:pt x="13752" y="16816"/>
                </a:lnTo>
                <a:lnTo>
                  <a:pt x="13823" y="17065"/>
                </a:lnTo>
                <a:lnTo>
                  <a:pt x="13787" y="17030"/>
                </a:lnTo>
                <a:lnTo>
                  <a:pt x="13538" y="16887"/>
                </a:lnTo>
                <a:lnTo>
                  <a:pt x="13253" y="16780"/>
                </a:lnTo>
                <a:lnTo>
                  <a:pt x="12754" y="16602"/>
                </a:lnTo>
                <a:lnTo>
                  <a:pt x="12469" y="16495"/>
                </a:lnTo>
                <a:lnTo>
                  <a:pt x="12148" y="16353"/>
                </a:lnTo>
                <a:lnTo>
                  <a:pt x="12006" y="16281"/>
                </a:lnTo>
                <a:lnTo>
                  <a:pt x="11863" y="16175"/>
                </a:lnTo>
                <a:lnTo>
                  <a:pt x="11578" y="15854"/>
                </a:lnTo>
                <a:lnTo>
                  <a:pt x="11293" y="15498"/>
                </a:lnTo>
                <a:lnTo>
                  <a:pt x="10973" y="15106"/>
                </a:lnTo>
                <a:lnTo>
                  <a:pt x="10367" y="14180"/>
                </a:lnTo>
                <a:lnTo>
                  <a:pt x="10011" y="13716"/>
                </a:lnTo>
                <a:lnTo>
                  <a:pt x="9619" y="13218"/>
                </a:lnTo>
                <a:lnTo>
                  <a:pt x="9192" y="12790"/>
                </a:lnTo>
                <a:lnTo>
                  <a:pt x="8764" y="12363"/>
                </a:lnTo>
                <a:lnTo>
                  <a:pt x="7909" y="11543"/>
                </a:lnTo>
                <a:lnTo>
                  <a:pt x="7090" y="10724"/>
                </a:lnTo>
                <a:lnTo>
                  <a:pt x="6342" y="9976"/>
                </a:lnTo>
                <a:lnTo>
                  <a:pt x="5914" y="9548"/>
                </a:lnTo>
                <a:lnTo>
                  <a:pt x="5914" y="9513"/>
                </a:lnTo>
                <a:lnTo>
                  <a:pt x="5914" y="9477"/>
                </a:lnTo>
                <a:lnTo>
                  <a:pt x="5878" y="9406"/>
                </a:lnTo>
                <a:lnTo>
                  <a:pt x="6021" y="9406"/>
                </a:lnTo>
                <a:lnTo>
                  <a:pt x="6092" y="9370"/>
                </a:lnTo>
                <a:lnTo>
                  <a:pt x="6235" y="9441"/>
                </a:lnTo>
                <a:lnTo>
                  <a:pt x="6342" y="9548"/>
                </a:lnTo>
                <a:lnTo>
                  <a:pt x="6448" y="9655"/>
                </a:lnTo>
                <a:lnTo>
                  <a:pt x="6484" y="9798"/>
                </a:lnTo>
                <a:lnTo>
                  <a:pt x="6520" y="9905"/>
                </a:lnTo>
                <a:lnTo>
                  <a:pt x="6627" y="10118"/>
                </a:lnTo>
                <a:lnTo>
                  <a:pt x="6662" y="10190"/>
                </a:lnTo>
                <a:lnTo>
                  <a:pt x="6733" y="10190"/>
                </a:lnTo>
                <a:lnTo>
                  <a:pt x="6805" y="10154"/>
                </a:lnTo>
                <a:lnTo>
                  <a:pt x="6805" y="10118"/>
                </a:lnTo>
                <a:lnTo>
                  <a:pt x="6840" y="10083"/>
                </a:lnTo>
                <a:lnTo>
                  <a:pt x="6947" y="10118"/>
                </a:lnTo>
                <a:lnTo>
                  <a:pt x="7054" y="10154"/>
                </a:lnTo>
                <a:lnTo>
                  <a:pt x="7161" y="10154"/>
                </a:lnTo>
                <a:lnTo>
                  <a:pt x="7268" y="10083"/>
                </a:lnTo>
                <a:lnTo>
                  <a:pt x="7375" y="9976"/>
                </a:lnTo>
                <a:lnTo>
                  <a:pt x="7446" y="9798"/>
                </a:lnTo>
                <a:lnTo>
                  <a:pt x="7446" y="9620"/>
                </a:lnTo>
                <a:lnTo>
                  <a:pt x="7375" y="9441"/>
                </a:lnTo>
                <a:lnTo>
                  <a:pt x="7303" y="9335"/>
                </a:lnTo>
                <a:lnTo>
                  <a:pt x="7268" y="9263"/>
                </a:lnTo>
                <a:lnTo>
                  <a:pt x="7303" y="9228"/>
                </a:lnTo>
                <a:lnTo>
                  <a:pt x="7339" y="9192"/>
                </a:lnTo>
                <a:lnTo>
                  <a:pt x="7410" y="9192"/>
                </a:lnTo>
                <a:lnTo>
                  <a:pt x="7588" y="9263"/>
                </a:lnTo>
                <a:lnTo>
                  <a:pt x="7660" y="9263"/>
                </a:lnTo>
                <a:lnTo>
                  <a:pt x="7660" y="9406"/>
                </a:lnTo>
                <a:lnTo>
                  <a:pt x="7695" y="9513"/>
                </a:lnTo>
                <a:lnTo>
                  <a:pt x="7731" y="9584"/>
                </a:lnTo>
                <a:lnTo>
                  <a:pt x="7838" y="9655"/>
                </a:lnTo>
                <a:lnTo>
                  <a:pt x="8016" y="9655"/>
                </a:lnTo>
                <a:lnTo>
                  <a:pt x="8087" y="9584"/>
                </a:lnTo>
                <a:lnTo>
                  <a:pt x="8158" y="9477"/>
                </a:lnTo>
                <a:lnTo>
                  <a:pt x="8158" y="9299"/>
                </a:lnTo>
                <a:lnTo>
                  <a:pt x="8123" y="9085"/>
                </a:lnTo>
                <a:lnTo>
                  <a:pt x="8123" y="9050"/>
                </a:lnTo>
                <a:lnTo>
                  <a:pt x="8052" y="8693"/>
                </a:lnTo>
                <a:close/>
                <a:moveTo>
                  <a:pt x="13965" y="1"/>
                </a:moveTo>
                <a:lnTo>
                  <a:pt x="13823" y="108"/>
                </a:lnTo>
                <a:lnTo>
                  <a:pt x="13645" y="214"/>
                </a:lnTo>
                <a:lnTo>
                  <a:pt x="13502" y="393"/>
                </a:lnTo>
                <a:lnTo>
                  <a:pt x="13395" y="535"/>
                </a:lnTo>
                <a:lnTo>
                  <a:pt x="13288" y="678"/>
                </a:lnTo>
                <a:lnTo>
                  <a:pt x="13253" y="856"/>
                </a:lnTo>
                <a:lnTo>
                  <a:pt x="13253" y="1034"/>
                </a:lnTo>
                <a:lnTo>
                  <a:pt x="13253" y="1105"/>
                </a:lnTo>
                <a:lnTo>
                  <a:pt x="13217" y="1141"/>
                </a:lnTo>
                <a:lnTo>
                  <a:pt x="13182" y="1176"/>
                </a:lnTo>
                <a:lnTo>
                  <a:pt x="12861" y="1176"/>
                </a:lnTo>
                <a:lnTo>
                  <a:pt x="12825" y="1105"/>
                </a:lnTo>
                <a:lnTo>
                  <a:pt x="12790" y="927"/>
                </a:lnTo>
                <a:lnTo>
                  <a:pt x="12754" y="820"/>
                </a:lnTo>
                <a:lnTo>
                  <a:pt x="12718" y="749"/>
                </a:lnTo>
                <a:lnTo>
                  <a:pt x="12647" y="713"/>
                </a:lnTo>
                <a:lnTo>
                  <a:pt x="12576" y="678"/>
                </a:lnTo>
                <a:lnTo>
                  <a:pt x="12469" y="713"/>
                </a:lnTo>
                <a:lnTo>
                  <a:pt x="12362" y="784"/>
                </a:lnTo>
                <a:lnTo>
                  <a:pt x="12220" y="927"/>
                </a:lnTo>
                <a:lnTo>
                  <a:pt x="12148" y="963"/>
                </a:lnTo>
                <a:lnTo>
                  <a:pt x="12077" y="927"/>
                </a:lnTo>
                <a:lnTo>
                  <a:pt x="11970" y="963"/>
                </a:lnTo>
                <a:lnTo>
                  <a:pt x="11863" y="1034"/>
                </a:lnTo>
                <a:lnTo>
                  <a:pt x="11757" y="1176"/>
                </a:lnTo>
                <a:lnTo>
                  <a:pt x="11650" y="1283"/>
                </a:lnTo>
                <a:lnTo>
                  <a:pt x="11543" y="1319"/>
                </a:lnTo>
                <a:lnTo>
                  <a:pt x="11436" y="1319"/>
                </a:lnTo>
                <a:lnTo>
                  <a:pt x="11365" y="1354"/>
                </a:lnTo>
                <a:lnTo>
                  <a:pt x="11293" y="1390"/>
                </a:lnTo>
                <a:lnTo>
                  <a:pt x="11258" y="1497"/>
                </a:lnTo>
                <a:lnTo>
                  <a:pt x="11080" y="1390"/>
                </a:lnTo>
                <a:lnTo>
                  <a:pt x="10973" y="1283"/>
                </a:lnTo>
                <a:lnTo>
                  <a:pt x="10866" y="1212"/>
                </a:lnTo>
                <a:lnTo>
                  <a:pt x="10617" y="1212"/>
                </a:lnTo>
                <a:lnTo>
                  <a:pt x="10510" y="1283"/>
                </a:lnTo>
                <a:lnTo>
                  <a:pt x="10438" y="1390"/>
                </a:lnTo>
                <a:lnTo>
                  <a:pt x="10403" y="1497"/>
                </a:lnTo>
                <a:lnTo>
                  <a:pt x="10367" y="1782"/>
                </a:lnTo>
                <a:lnTo>
                  <a:pt x="10296" y="1889"/>
                </a:lnTo>
                <a:lnTo>
                  <a:pt x="10225" y="1996"/>
                </a:lnTo>
                <a:lnTo>
                  <a:pt x="10118" y="2067"/>
                </a:lnTo>
                <a:lnTo>
                  <a:pt x="9975" y="2103"/>
                </a:lnTo>
                <a:lnTo>
                  <a:pt x="9583" y="2103"/>
                </a:lnTo>
                <a:lnTo>
                  <a:pt x="9477" y="2138"/>
                </a:lnTo>
                <a:lnTo>
                  <a:pt x="9441" y="2209"/>
                </a:lnTo>
                <a:lnTo>
                  <a:pt x="9405" y="2245"/>
                </a:lnTo>
                <a:lnTo>
                  <a:pt x="9405" y="2316"/>
                </a:lnTo>
                <a:lnTo>
                  <a:pt x="9441" y="2388"/>
                </a:lnTo>
                <a:lnTo>
                  <a:pt x="9405" y="2388"/>
                </a:lnTo>
                <a:lnTo>
                  <a:pt x="9263" y="2530"/>
                </a:lnTo>
                <a:lnTo>
                  <a:pt x="9192" y="2494"/>
                </a:lnTo>
                <a:lnTo>
                  <a:pt x="9049" y="2388"/>
                </a:lnTo>
                <a:lnTo>
                  <a:pt x="8942" y="2388"/>
                </a:lnTo>
                <a:lnTo>
                  <a:pt x="8907" y="2423"/>
                </a:lnTo>
                <a:lnTo>
                  <a:pt x="8871" y="2494"/>
                </a:lnTo>
                <a:lnTo>
                  <a:pt x="8907" y="2530"/>
                </a:lnTo>
                <a:lnTo>
                  <a:pt x="8907" y="2566"/>
                </a:lnTo>
                <a:lnTo>
                  <a:pt x="8835" y="2815"/>
                </a:lnTo>
                <a:lnTo>
                  <a:pt x="8800" y="2851"/>
                </a:lnTo>
                <a:lnTo>
                  <a:pt x="8764" y="2922"/>
                </a:lnTo>
                <a:lnTo>
                  <a:pt x="8657" y="2958"/>
                </a:lnTo>
                <a:lnTo>
                  <a:pt x="8550" y="2993"/>
                </a:lnTo>
                <a:lnTo>
                  <a:pt x="8515" y="2993"/>
                </a:lnTo>
                <a:lnTo>
                  <a:pt x="8479" y="2922"/>
                </a:lnTo>
                <a:lnTo>
                  <a:pt x="8337" y="2922"/>
                </a:lnTo>
                <a:lnTo>
                  <a:pt x="8230" y="2993"/>
                </a:lnTo>
                <a:lnTo>
                  <a:pt x="8158" y="3029"/>
                </a:lnTo>
                <a:lnTo>
                  <a:pt x="8123" y="3064"/>
                </a:lnTo>
                <a:lnTo>
                  <a:pt x="8016" y="3100"/>
                </a:lnTo>
                <a:lnTo>
                  <a:pt x="7945" y="3171"/>
                </a:lnTo>
                <a:lnTo>
                  <a:pt x="7873" y="3278"/>
                </a:lnTo>
                <a:lnTo>
                  <a:pt x="7909" y="3456"/>
                </a:lnTo>
                <a:lnTo>
                  <a:pt x="7909" y="3599"/>
                </a:lnTo>
                <a:lnTo>
                  <a:pt x="7802" y="3599"/>
                </a:lnTo>
                <a:lnTo>
                  <a:pt x="7731" y="3670"/>
                </a:lnTo>
                <a:lnTo>
                  <a:pt x="7731" y="3706"/>
                </a:lnTo>
                <a:lnTo>
                  <a:pt x="7624" y="3634"/>
                </a:lnTo>
                <a:lnTo>
                  <a:pt x="7517" y="3492"/>
                </a:lnTo>
                <a:lnTo>
                  <a:pt x="7410" y="3349"/>
                </a:lnTo>
                <a:lnTo>
                  <a:pt x="7339" y="3314"/>
                </a:lnTo>
                <a:lnTo>
                  <a:pt x="7303" y="3314"/>
                </a:lnTo>
                <a:lnTo>
                  <a:pt x="7197" y="3349"/>
                </a:lnTo>
                <a:lnTo>
                  <a:pt x="7125" y="3421"/>
                </a:lnTo>
                <a:lnTo>
                  <a:pt x="7090" y="3456"/>
                </a:lnTo>
                <a:lnTo>
                  <a:pt x="7054" y="3456"/>
                </a:lnTo>
                <a:lnTo>
                  <a:pt x="6947" y="3385"/>
                </a:lnTo>
                <a:lnTo>
                  <a:pt x="6805" y="3349"/>
                </a:lnTo>
                <a:lnTo>
                  <a:pt x="6520" y="3314"/>
                </a:lnTo>
                <a:lnTo>
                  <a:pt x="6342" y="3385"/>
                </a:lnTo>
                <a:lnTo>
                  <a:pt x="6270" y="3456"/>
                </a:lnTo>
                <a:lnTo>
                  <a:pt x="6199" y="3563"/>
                </a:lnTo>
                <a:lnTo>
                  <a:pt x="6199" y="3670"/>
                </a:lnTo>
                <a:lnTo>
                  <a:pt x="6199" y="3777"/>
                </a:lnTo>
                <a:lnTo>
                  <a:pt x="6235" y="3884"/>
                </a:lnTo>
                <a:lnTo>
                  <a:pt x="6270" y="3955"/>
                </a:lnTo>
                <a:lnTo>
                  <a:pt x="6306" y="4062"/>
                </a:lnTo>
                <a:lnTo>
                  <a:pt x="6057" y="3955"/>
                </a:lnTo>
                <a:lnTo>
                  <a:pt x="5950" y="3884"/>
                </a:lnTo>
                <a:lnTo>
                  <a:pt x="5807" y="3777"/>
                </a:lnTo>
                <a:lnTo>
                  <a:pt x="5665" y="3741"/>
                </a:lnTo>
                <a:lnTo>
                  <a:pt x="5522" y="3741"/>
                </a:lnTo>
                <a:lnTo>
                  <a:pt x="5415" y="3848"/>
                </a:lnTo>
                <a:lnTo>
                  <a:pt x="5308" y="3955"/>
                </a:lnTo>
                <a:lnTo>
                  <a:pt x="5273" y="4026"/>
                </a:lnTo>
                <a:lnTo>
                  <a:pt x="5202" y="4026"/>
                </a:lnTo>
                <a:lnTo>
                  <a:pt x="5095" y="3991"/>
                </a:lnTo>
                <a:lnTo>
                  <a:pt x="5023" y="3920"/>
                </a:lnTo>
                <a:lnTo>
                  <a:pt x="4845" y="3777"/>
                </a:lnTo>
                <a:lnTo>
                  <a:pt x="4667" y="3670"/>
                </a:lnTo>
                <a:lnTo>
                  <a:pt x="4489" y="3670"/>
                </a:lnTo>
                <a:lnTo>
                  <a:pt x="4418" y="3706"/>
                </a:lnTo>
                <a:lnTo>
                  <a:pt x="4382" y="3741"/>
                </a:lnTo>
                <a:lnTo>
                  <a:pt x="4347" y="3813"/>
                </a:lnTo>
                <a:lnTo>
                  <a:pt x="4311" y="3884"/>
                </a:lnTo>
                <a:lnTo>
                  <a:pt x="4275" y="4026"/>
                </a:lnTo>
                <a:lnTo>
                  <a:pt x="4204" y="4098"/>
                </a:lnTo>
                <a:lnTo>
                  <a:pt x="4097" y="4205"/>
                </a:lnTo>
                <a:lnTo>
                  <a:pt x="3955" y="4454"/>
                </a:lnTo>
                <a:lnTo>
                  <a:pt x="3919" y="4383"/>
                </a:lnTo>
                <a:lnTo>
                  <a:pt x="3812" y="4347"/>
                </a:lnTo>
                <a:lnTo>
                  <a:pt x="3777" y="4347"/>
                </a:lnTo>
                <a:lnTo>
                  <a:pt x="3741" y="4418"/>
                </a:lnTo>
                <a:lnTo>
                  <a:pt x="3705" y="4525"/>
                </a:lnTo>
                <a:lnTo>
                  <a:pt x="3705" y="4668"/>
                </a:lnTo>
                <a:lnTo>
                  <a:pt x="3670" y="4739"/>
                </a:lnTo>
                <a:lnTo>
                  <a:pt x="3527" y="4810"/>
                </a:lnTo>
                <a:lnTo>
                  <a:pt x="3420" y="4917"/>
                </a:lnTo>
                <a:lnTo>
                  <a:pt x="3278" y="4454"/>
                </a:lnTo>
                <a:lnTo>
                  <a:pt x="3207" y="4347"/>
                </a:lnTo>
                <a:lnTo>
                  <a:pt x="3135" y="4311"/>
                </a:lnTo>
                <a:lnTo>
                  <a:pt x="3064" y="4347"/>
                </a:lnTo>
                <a:lnTo>
                  <a:pt x="3028" y="4383"/>
                </a:lnTo>
                <a:lnTo>
                  <a:pt x="2886" y="4418"/>
                </a:lnTo>
                <a:lnTo>
                  <a:pt x="2672" y="4454"/>
                </a:lnTo>
                <a:lnTo>
                  <a:pt x="2565" y="4490"/>
                </a:lnTo>
                <a:lnTo>
                  <a:pt x="2494" y="4525"/>
                </a:lnTo>
                <a:lnTo>
                  <a:pt x="2387" y="4632"/>
                </a:lnTo>
                <a:lnTo>
                  <a:pt x="2387" y="4668"/>
                </a:lnTo>
                <a:lnTo>
                  <a:pt x="2387" y="4739"/>
                </a:lnTo>
                <a:lnTo>
                  <a:pt x="2423" y="4846"/>
                </a:lnTo>
                <a:lnTo>
                  <a:pt x="2494" y="4953"/>
                </a:lnTo>
                <a:lnTo>
                  <a:pt x="2637" y="5095"/>
                </a:lnTo>
                <a:lnTo>
                  <a:pt x="2672" y="5238"/>
                </a:lnTo>
                <a:lnTo>
                  <a:pt x="2708" y="5345"/>
                </a:lnTo>
                <a:lnTo>
                  <a:pt x="2672" y="5380"/>
                </a:lnTo>
                <a:lnTo>
                  <a:pt x="2637" y="5451"/>
                </a:lnTo>
                <a:lnTo>
                  <a:pt x="2494" y="5523"/>
                </a:lnTo>
                <a:lnTo>
                  <a:pt x="2387" y="5630"/>
                </a:lnTo>
                <a:lnTo>
                  <a:pt x="2316" y="5736"/>
                </a:lnTo>
                <a:lnTo>
                  <a:pt x="2316" y="5843"/>
                </a:lnTo>
                <a:lnTo>
                  <a:pt x="2280" y="5986"/>
                </a:lnTo>
                <a:lnTo>
                  <a:pt x="1817" y="6021"/>
                </a:lnTo>
                <a:lnTo>
                  <a:pt x="1710" y="6021"/>
                </a:lnTo>
                <a:lnTo>
                  <a:pt x="1532" y="6057"/>
                </a:lnTo>
                <a:lnTo>
                  <a:pt x="1461" y="6128"/>
                </a:lnTo>
                <a:lnTo>
                  <a:pt x="1425" y="6164"/>
                </a:lnTo>
                <a:lnTo>
                  <a:pt x="1461" y="6235"/>
                </a:lnTo>
                <a:lnTo>
                  <a:pt x="1532" y="6271"/>
                </a:lnTo>
                <a:lnTo>
                  <a:pt x="1710" y="6306"/>
                </a:lnTo>
                <a:lnTo>
                  <a:pt x="2138" y="6306"/>
                </a:lnTo>
                <a:lnTo>
                  <a:pt x="2209" y="6342"/>
                </a:lnTo>
                <a:lnTo>
                  <a:pt x="2245" y="6342"/>
                </a:lnTo>
                <a:lnTo>
                  <a:pt x="2245" y="6378"/>
                </a:lnTo>
                <a:lnTo>
                  <a:pt x="2173" y="6449"/>
                </a:lnTo>
                <a:lnTo>
                  <a:pt x="1888" y="6734"/>
                </a:lnTo>
                <a:lnTo>
                  <a:pt x="1568" y="6876"/>
                </a:lnTo>
                <a:lnTo>
                  <a:pt x="1390" y="6912"/>
                </a:lnTo>
                <a:lnTo>
                  <a:pt x="1105" y="6912"/>
                </a:lnTo>
                <a:lnTo>
                  <a:pt x="998" y="6948"/>
                </a:lnTo>
                <a:lnTo>
                  <a:pt x="927" y="6983"/>
                </a:lnTo>
                <a:lnTo>
                  <a:pt x="784" y="7161"/>
                </a:lnTo>
                <a:lnTo>
                  <a:pt x="713" y="7268"/>
                </a:lnTo>
                <a:lnTo>
                  <a:pt x="642" y="7197"/>
                </a:lnTo>
                <a:lnTo>
                  <a:pt x="535" y="7197"/>
                </a:lnTo>
                <a:lnTo>
                  <a:pt x="499" y="7233"/>
                </a:lnTo>
                <a:lnTo>
                  <a:pt x="463" y="7340"/>
                </a:lnTo>
                <a:lnTo>
                  <a:pt x="463" y="7553"/>
                </a:lnTo>
                <a:lnTo>
                  <a:pt x="463" y="7696"/>
                </a:lnTo>
                <a:lnTo>
                  <a:pt x="428" y="7838"/>
                </a:lnTo>
                <a:lnTo>
                  <a:pt x="392" y="7945"/>
                </a:lnTo>
                <a:lnTo>
                  <a:pt x="357" y="8052"/>
                </a:lnTo>
                <a:lnTo>
                  <a:pt x="72" y="8373"/>
                </a:lnTo>
                <a:lnTo>
                  <a:pt x="0" y="8480"/>
                </a:lnTo>
                <a:lnTo>
                  <a:pt x="0" y="8658"/>
                </a:lnTo>
                <a:lnTo>
                  <a:pt x="36" y="8800"/>
                </a:lnTo>
                <a:lnTo>
                  <a:pt x="107" y="8943"/>
                </a:lnTo>
                <a:lnTo>
                  <a:pt x="178" y="9121"/>
                </a:lnTo>
                <a:lnTo>
                  <a:pt x="321" y="9263"/>
                </a:lnTo>
                <a:lnTo>
                  <a:pt x="463" y="9370"/>
                </a:lnTo>
                <a:lnTo>
                  <a:pt x="642" y="9477"/>
                </a:lnTo>
                <a:lnTo>
                  <a:pt x="784" y="9513"/>
                </a:lnTo>
                <a:lnTo>
                  <a:pt x="748" y="9833"/>
                </a:lnTo>
                <a:lnTo>
                  <a:pt x="713" y="10225"/>
                </a:lnTo>
                <a:lnTo>
                  <a:pt x="748" y="10332"/>
                </a:lnTo>
                <a:lnTo>
                  <a:pt x="820" y="10439"/>
                </a:lnTo>
                <a:lnTo>
                  <a:pt x="927" y="10475"/>
                </a:lnTo>
                <a:lnTo>
                  <a:pt x="1033" y="10510"/>
                </a:lnTo>
                <a:lnTo>
                  <a:pt x="1140" y="10475"/>
                </a:lnTo>
                <a:lnTo>
                  <a:pt x="1283" y="10439"/>
                </a:lnTo>
                <a:lnTo>
                  <a:pt x="1318" y="10403"/>
                </a:lnTo>
                <a:lnTo>
                  <a:pt x="1532" y="10296"/>
                </a:lnTo>
                <a:lnTo>
                  <a:pt x="1675" y="10475"/>
                </a:lnTo>
                <a:lnTo>
                  <a:pt x="1782" y="10617"/>
                </a:lnTo>
                <a:lnTo>
                  <a:pt x="1853" y="10760"/>
                </a:lnTo>
                <a:lnTo>
                  <a:pt x="1888" y="10831"/>
                </a:lnTo>
                <a:lnTo>
                  <a:pt x="1853" y="10902"/>
                </a:lnTo>
                <a:lnTo>
                  <a:pt x="1853" y="10973"/>
                </a:lnTo>
                <a:lnTo>
                  <a:pt x="1888" y="11045"/>
                </a:lnTo>
                <a:lnTo>
                  <a:pt x="1960" y="11080"/>
                </a:lnTo>
                <a:lnTo>
                  <a:pt x="2067" y="11151"/>
                </a:lnTo>
                <a:lnTo>
                  <a:pt x="2245" y="11187"/>
                </a:lnTo>
                <a:lnTo>
                  <a:pt x="2352" y="11187"/>
                </a:lnTo>
                <a:lnTo>
                  <a:pt x="2565" y="11258"/>
                </a:lnTo>
                <a:lnTo>
                  <a:pt x="2672" y="11294"/>
                </a:lnTo>
                <a:lnTo>
                  <a:pt x="2708" y="11365"/>
                </a:lnTo>
                <a:lnTo>
                  <a:pt x="2815" y="11365"/>
                </a:lnTo>
                <a:lnTo>
                  <a:pt x="2886" y="11294"/>
                </a:lnTo>
                <a:lnTo>
                  <a:pt x="3028" y="11009"/>
                </a:lnTo>
                <a:lnTo>
                  <a:pt x="3064" y="10866"/>
                </a:lnTo>
                <a:lnTo>
                  <a:pt x="3171" y="10938"/>
                </a:lnTo>
                <a:lnTo>
                  <a:pt x="3242" y="10973"/>
                </a:lnTo>
                <a:lnTo>
                  <a:pt x="3598" y="10973"/>
                </a:lnTo>
                <a:lnTo>
                  <a:pt x="3741" y="10938"/>
                </a:lnTo>
                <a:lnTo>
                  <a:pt x="3848" y="10866"/>
                </a:lnTo>
                <a:lnTo>
                  <a:pt x="3883" y="10902"/>
                </a:lnTo>
                <a:lnTo>
                  <a:pt x="4026" y="11080"/>
                </a:lnTo>
                <a:lnTo>
                  <a:pt x="4204" y="11187"/>
                </a:lnTo>
                <a:lnTo>
                  <a:pt x="4418" y="11187"/>
                </a:lnTo>
                <a:lnTo>
                  <a:pt x="4489" y="11080"/>
                </a:lnTo>
                <a:lnTo>
                  <a:pt x="4525" y="10938"/>
                </a:lnTo>
                <a:lnTo>
                  <a:pt x="4596" y="11009"/>
                </a:lnTo>
                <a:lnTo>
                  <a:pt x="4738" y="11116"/>
                </a:lnTo>
                <a:lnTo>
                  <a:pt x="4917" y="11223"/>
                </a:lnTo>
                <a:lnTo>
                  <a:pt x="5095" y="11294"/>
                </a:lnTo>
                <a:lnTo>
                  <a:pt x="5273" y="11365"/>
                </a:lnTo>
                <a:lnTo>
                  <a:pt x="5415" y="11365"/>
                </a:lnTo>
                <a:lnTo>
                  <a:pt x="5522" y="11330"/>
                </a:lnTo>
                <a:lnTo>
                  <a:pt x="5558" y="11294"/>
                </a:lnTo>
                <a:lnTo>
                  <a:pt x="5593" y="11258"/>
                </a:lnTo>
                <a:lnTo>
                  <a:pt x="5629" y="11116"/>
                </a:lnTo>
                <a:lnTo>
                  <a:pt x="5629" y="11045"/>
                </a:lnTo>
                <a:lnTo>
                  <a:pt x="5558" y="10902"/>
                </a:lnTo>
                <a:lnTo>
                  <a:pt x="5415" y="10653"/>
                </a:lnTo>
                <a:lnTo>
                  <a:pt x="5308" y="10475"/>
                </a:lnTo>
                <a:lnTo>
                  <a:pt x="5308" y="10403"/>
                </a:lnTo>
                <a:lnTo>
                  <a:pt x="5415" y="10296"/>
                </a:lnTo>
                <a:lnTo>
                  <a:pt x="5487" y="10154"/>
                </a:lnTo>
                <a:lnTo>
                  <a:pt x="5522" y="10083"/>
                </a:lnTo>
                <a:lnTo>
                  <a:pt x="5487" y="9976"/>
                </a:lnTo>
                <a:lnTo>
                  <a:pt x="5415" y="9905"/>
                </a:lnTo>
                <a:lnTo>
                  <a:pt x="5344" y="9798"/>
                </a:lnTo>
                <a:lnTo>
                  <a:pt x="5380" y="9798"/>
                </a:lnTo>
                <a:lnTo>
                  <a:pt x="5487" y="9762"/>
                </a:lnTo>
                <a:lnTo>
                  <a:pt x="5629" y="9726"/>
                </a:lnTo>
                <a:lnTo>
                  <a:pt x="5736" y="9691"/>
                </a:lnTo>
                <a:lnTo>
                  <a:pt x="5985" y="9905"/>
                </a:lnTo>
                <a:lnTo>
                  <a:pt x="6199" y="10118"/>
                </a:lnTo>
                <a:lnTo>
                  <a:pt x="6876" y="10938"/>
                </a:lnTo>
                <a:lnTo>
                  <a:pt x="7660" y="11793"/>
                </a:lnTo>
                <a:lnTo>
                  <a:pt x="8479" y="12648"/>
                </a:lnTo>
                <a:lnTo>
                  <a:pt x="8907" y="13111"/>
                </a:lnTo>
                <a:lnTo>
                  <a:pt x="9263" y="13538"/>
                </a:lnTo>
                <a:lnTo>
                  <a:pt x="9619" y="14001"/>
                </a:lnTo>
                <a:lnTo>
                  <a:pt x="9904" y="14465"/>
                </a:lnTo>
                <a:lnTo>
                  <a:pt x="10510" y="15426"/>
                </a:lnTo>
                <a:lnTo>
                  <a:pt x="10795" y="15854"/>
                </a:lnTo>
                <a:lnTo>
                  <a:pt x="11115" y="16281"/>
                </a:lnTo>
                <a:lnTo>
                  <a:pt x="11258" y="16460"/>
                </a:lnTo>
                <a:lnTo>
                  <a:pt x="11436" y="16638"/>
                </a:lnTo>
                <a:lnTo>
                  <a:pt x="11650" y="16816"/>
                </a:lnTo>
                <a:lnTo>
                  <a:pt x="11828" y="16923"/>
                </a:lnTo>
                <a:lnTo>
                  <a:pt x="12220" y="17136"/>
                </a:lnTo>
                <a:lnTo>
                  <a:pt x="12540" y="17243"/>
                </a:lnTo>
                <a:lnTo>
                  <a:pt x="13003" y="17421"/>
                </a:lnTo>
                <a:lnTo>
                  <a:pt x="13217" y="17528"/>
                </a:lnTo>
                <a:lnTo>
                  <a:pt x="13538" y="17706"/>
                </a:lnTo>
                <a:lnTo>
                  <a:pt x="13752" y="17920"/>
                </a:lnTo>
                <a:lnTo>
                  <a:pt x="13680" y="18526"/>
                </a:lnTo>
                <a:lnTo>
                  <a:pt x="13645" y="19131"/>
                </a:lnTo>
                <a:lnTo>
                  <a:pt x="13609" y="20200"/>
                </a:lnTo>
                <a:lnTo>
                  <a:pt x="13609" y="20735"/>
                </a:lnTo>
                <a:lnTo>
                  <a:pt x="13645" y="21233"/>
                </a:lnTo>
                <a:lnTo>
                  <a:pt x="13680" y="21768"/>
                </a:lnTo>
                <a:lnTo>
                  <a:pt x="13716" y="22266"/>
                </a:lnTo>
                <a:lnTo>
                  <a:pt x="13823" y="23193"/>
                </a:lnTo>
                <a:lnTo>
                  <a:pt x="13930" y="24119"/>
                </a:lnTo>
                <a:lnTo>
                  <a:pt x="13965" y="24938"/>
                </a:lnTo>
                <a:lnTo>
                  <a:pt x="14001" y="25758"/>
                </a:lnTo>
                <a:lnTo>
                  <a:pt x="14001" y="26470"/>
                </a:lnTo>
                <a:lnTo>
                  <a:pt x="14001" y="27682"/>
                </a:lnTo>
                <a:lnTo>
                  <a:pt x="13965" y="29035"/>
                </a:lnTo>
                <a:lnTo>
                  <a:pt x="13930" y="29249"/>
                </a:lnTo>
                <a:lnTo>
                  <a:pt x="13930" y="29320"/>
                </a:lnTo>
                <a:lnTo>
                  <a:pt x="13930" y="29356"/>
                </a:lnTo>
                <a:lnTo>
                  <a:pt x="13930" y="29463"/>
                </a:lnTo>
                <a:lnTo>
                  <a:pt x="13930" y="29855"/>
                </a:lnTo>
                <a:lnTo>
                  <a:pt x="13930" y="30282"/>
                </a:lnTo>
                <a:lnTo>
                  <a:pt x="13965" y="30496"/>
                </a:lnTo>
                <a:lnTo>
                  <a:pt x="14001" y="30710"/>
                </a:lnTo>
                <a:lnTo>
                  <a:pt x="14072" y="30888"/>
                </a:lnTo>
                <a:lnTo>
                  <a:pt x="14179" y="31066"/>
                </a:lnTo>
                <a:lnTo>
                  <a:pt x="14322" y="31208"/>
                </a:lnTo>
                <a:lnTo>
                  <a:pt x="14428" y="31280"/>
                </a:lnTo>
                <a:lnTo>
                  <a:pt x="14571" y="31315"/>
                </a:lnTo>
                <a:lnTo>
                  <a:pt x="14642" y="31315"/>
                </a:lnTo>
                <a:lnTo>
                  <a:pt x="14713" y="31280"/>
                </a:lnTo>
                <a:lnTo>
                  <a:pt x="14785" y="31208"/>
                </a:lnTo>
                <a:lnTo>
                  <a:pt x="14820" y="31102"/>
                </a:lnTo>
                <a:lnTo>
                  <a:pt x="14820" y="30959"/>
                </a:lnTo>
                <a:lnTo>
                  <a:pt x="14856" y="30817"/>
                </a:lnTo>
                <a:lnTo>
                  <a:pt x="14892" y="30638"/>
                </a:lnTo>
                <a:lnTo>
                  <a:pt x="15070" y="30033"/>
                </a:lnTo>
                <a:lnTo>
                  <a:pt x="15177" y="29605"/>
                </a:lnTo>
                <a:lnTo>
                  <a:pt x="15212" y="29463"/>
                </a:lnTo>
                <a:lnTo>
                  <a:pt x="15212" y="29392"/>
                </a:lnTo>
                <a:lnTo>
                  <a:pt x="15212" y="29320"/>
                </a:lnTo>
                <a:lnTo>
                  <a:pt x="15212" y="29071"/>
                </a:lnTo>
                <a:lnTo>
                  <a:pt x="15248" y="27717"/>
                </a:lnTo>
                <a:lnTo>
                  <a:pt x="15177" y="26435"/>
                </a:lnTo>
                <a:lnTo>
                  <a:pt x="15141" y="25687"/>
                </a:lnTo>
                <a:lnTo>
                  <a:pt x="15070" y="24867"/>
                </a:lnTo>
                <a:lnTo>
                  <a:pt x="14963" y="23976"/>
                </a:lnTo>
                <a:lnTo>
                  <a:pt x="14820" y="23086"/>
                </a:lnTo>
                <a:lnTo>
                  <a:pt x="14749" y="22623"/>
                </a:lnTo>
                <a:lnTo>
                  <a:pt x="14820" y="22516"/>
                </a:lnTo>
                <a:lnTo>
                  <a:pt x="14856" y="22373"/>
                </a:lnTo>
                <a:lnTo>
                  <a:pt x="14998" y="22017"/>
                </a:lnTo>
                <a:lnTo>
                  <a:pt x="15034" y="21875"/>
                </a:lnTo>
                <a:lnTo>
                  <a:pt x="15141" y="21661"/>
                </a:lnTo>
                <a:lnTo>
                  <a:pt x="15319" y="21376"/>
                </a:lnTo>
                <a:lnTo>
                  <a:pt x="15604" y="21055"/>
                </a:lnTo>
                <a:lnTo>
                  <a:pt x="15996" y="20735"/>
                </a:lnTo>
                <a:lnTo>
                  <a:pt x="16245" y="20592"/>
                </a:lnTo>
                <a:lnTo>
                  <a:pt x="16495" y="20450"/>
                </a:lnTo>
                <a:lnTo>
                  <a:pt x="17065" y="20236"/>
                </a:lnTo>
                <a:lnTo>
                  <a:pt x="17635" y="19986"/>
                </a:lnTo>
                <a:lnTo>
                  <a:pt x="18525" y="19666"/>
                </a:lnTo>
                <a:lnTo>
                  <a:pt x="19309" y="19310"/>
                </a:lnTo>
                <a:lnTo>
                  <a:pt x="19345" y="19310"/>
                </a:lnTo>
                <a:lnTo>
                  <a:pt x="19559" y="19345"/>
                </a:lnTo>
                <a:lnTo>
                  <a:pt x="19737" y="19345"/>
                </a:lnTo>
                <a:lnTo>
                  <a:pt x="19737" y="19381"/>
                </a:lnTo>
                <a:lnTo>
                  <a:pt x="19594" y="19488"/>
                </a:lnTo>
                <a:lnTo>
                  <a:pt x="19487" y="19666"/>
                </a:lnTo>
                <a:lnTo>
                  <a:pt x="19452" y="19701"/>
                </a:lnTo>
                <a:lnTo>
                  <a:pt x="19487" y="19737"/>
                </a:lnTo>
                <a:lnTo>
                  <a:pt x="19487" y="19773"/>
                </a:lnTo>
                <a:lnTo>
                  <a:pt x="19523" y="19737"/>
                </a:lnTo>
                <a:lnTo>
                  <a:pt x="19594" y="19808"/>
                </a:lnTo>
                <a:lnTo>
                  <a:pt x="19594" y="19844"/>
                </a:lnTo>
                <a:lnTo>
                  <a:pt x="19665" y="19915"/>
                </a:lnTo>
                <a:lnTo>
                  <a:pt x="19772" y="19951"/>
                </a:lnTo>
                <a:lnTo>
                  <a:pt x="19879" y="19986"/>
                </a:lnTo>
                <a:lnTo>
                  <a:pt x="19986" y="19986"/>
                </a:lnTo>
                <a:lnTo>
                  <a:pt x="20022" y="19951"/>
                </a:lnTo>
                <a:lnTo>
                  <a:pt x="20164" y="19951"/>
                </a:lnTo>
                <a:lnTo>
                  <a:pt x="20235" y="20022"/>
                </a:lnTo>
                <a:lnTo>
                  <a:pt x="20307" y="20093"/>
                </a:lnTo>
                <a:lnTo>
                  <a:pt x="20378" y="20165"/>
                </a:lnTo>
                <a:lnTo>
                  <a:pt x="20449" y="20200"/>
                </a:lnTo>
                <a:lnTo>
                  <a:pt x="20520" y="20200"/>
                </a:lnTo>
                <a:lnTo>
                  <a:pt x="20520" y="20307"/>
                </a:lnTo>
                <a:lnTo>
                  <a:pt x="20556" y="20414"/>
                </a:lnTo>
                <a:lnTo>
                  <a:pt x="20627" y="20521"/>
                </a:lnTo>
                <a:lnTo>
                  <a:pt x="20699" y="20556"/>
                </a:lnTo>
                <a:lnTo>
                  <a:pt x="20805" y="20592"/>
                </a:lnTo>
                <a:lnTo>
                  <a:pt x="21019" y="20592"/>
                </a:lnTo>
                <a:lnTo>
                  <a:pt x="21126" y="20521"/>
                </a:lnTo>
                <a:lnTo>
                  <a:pt x="21197" y="20450"/>
                </a:lnTo>
                <a:lnTo>
                  <a:pt x="21233" y="20343"/>
                </a:lnTo>
                <a:lnTo>
                  <a:pt x="21233" y="20236"/>
                </a:lnTo>
                <a:lnTo>
                  <a:pt x="21197" y="20165"/>
                </a:lnTo>
                <a:lnTo>
                  <a:pt x="21197" y="20058"/>
                </a:lnTo>
                <a:lnTo>
                  <a:pt x="21304" y="20165"/>
                </a:lnTo>
                <a:lnTo>
                  <a:pt x="21375" y="20236"/>
                </a:lnTo>
                <a:lnTo>
                  <a:pt x="21411" y="20343"/>
                </a:lnTo>
                <a:lnTo>
                  <a:pt x="21447" y="20343"/>
                </a:lnTo>
                <a:lnTo>
                  <a:pt x="21447" y="20414"/>
                </a:lnTo>
                <a:lnTo>
                  <a:pt x="21447" y="20521"/>
                </a:lnTo>
                <a:lnTo>
                  <a:pt x="21482" y="20556"/>
                </a:lnTo>
                <a:lnTo>
                  <a:pt x="21518" y="20592"/>
                </a:lnTo>
                <a:lnTo>
                  <a:pt x="21554" y="20592"/>
                </a:lnTo>
                <a:lnTo>
                  <a:pt x="21518" y="20735"/>
                </a:lnTo>
                <a:lnTo>
                  <a:pt x="21482" y="20806"/>
                </a:lnTo>
                <a:lnTo>
                  <a:pt x="21518" y="20841"/>
                </a:lnTo>
                <a:lnTo>
                  <a:pt x="21589" y="20877"/>
                </a:lnTo>
                <a:lnTo>
                  <a:pt x="21660" y="20877"/>
                </a:lnTo>
                <a:lnTo>
                  <a:pt x="21874" y="20841"/>
                </a:lnTo>
                <a:lnTo>
                  <a:pt x="21981" y="20877"/>
                </a:lnTo>
                <a:lnTo>
                  <a:pt x="22052" y="20913"/>
                </a:lnTo>
                <a:lnTo>
                  <a:pt x="22124" y="21126"/>
                </a:lnTo>
                <a:lnTo>
                  <a:pt x="22159" y="21269"/>
                </a:lnTo>
                <a:lnTo>
                  <a:pt x="22230" y="21340"/>
                </a:lnTo>
                <a:lnTo>
                  <a:pt x="22302" y="21376"/>
                </a:lnTo>
                <a:lnTo>
                  <a:pt x="22444" y="21411"/>
                </a:lnTo>
                <a:lnTo>
                  <a:pt x="22480" y="21411"/>
                </a:lnTo>
                <a:lnTo>
                  <a:pt x="22551" y="21376"/>
                </a:lnTo>
                <a:lnTo>
                  <a:pt x="22622" y="21411"/>
                </a:lnTo>
                <a:lnTo>
                  <a:pt x="22658" y="21447"/>
                </a:lnTo>
                <a:lnTo>
                  <a:pt x="22694" y="21483"/>
                </a:lnTo>
                <a:lnTo>
                  <a:pt x="22729" y="21696"/>
                </a:lnTo>
                <a:lnTo>
                  <a:pt x="22800" y="21839"/>
                </a:lnTo>
                <a:lnTo>
                  <a:pt x="22872" y="21981"/>
                </a:lnTo>
                <a:lnTo>
                  <a:pt x="22979" y="22053"/>
                </a:lnTo>
                <a:lnTo>
                  <a:pt x="23085" y="22124"/>
                </a:lnTo>
                <a:lnTo>
                  <a:pt x="23228" y="22160"/>
                </a:lnTo>
                <a:lnTo>
                  <a:pt x="23335" y="22195"/>
                </a:lnTo>
                <a:lnTo>
                  <a:pt x="23406" y="22160"/>
                </a:lnTo>
                <a:lnTo>
                  <a:pt x="23442" y="22124"/>
                </a:lnTo>
                <a:lnTo>
                  <a:pt x="23477" y="22053"/>
                </a:lnTo>
                <a:lnTo>
                  <a:pt x="23442" y="21981"/>
                </a:lnTo>
                <a:lnTo>
                  <a:pt x="23335" y="21875"/>
                </a:lnTo>
                <a:lnTo>
                  <a:pt x="23513" y="21981"/>
                </a:lnTo>
                <a:lnTo>
                  <a:pt x="23655" y="21981"/>
                </a:lnTo>
                <a:lnTo>
                  <a:pt x="23727" y="21946"/>
                </a:lnTo>
                <a:lnTo>
                  <a:pt x="23798" y="21839"/>
                </a:lnTo>
                <a:lnTo>
                  <a:pt x="23869" y="21590"/>
                </a:lnTo>
                <a:lnTo>
                  <a:pt x="23940" y="21340"/>
                </a:lnTo>
                <a:lnTo>
                  <a:pt x="24047" y="21411"/>
                </a:lnTo>
                <a:lnTo>
                  <a:pt x="24119" y="21447"/>
                </a:lnTo>
                <a:lnTo>
                  <a:pt x="24190" y="21447"/>
                </a:lnTo>
                <a:lnTo>
                  <a:pt x="24261" y="21411"/>
                </a:lnTo>
                <a:lnTo>
                  <a:pt x="24297" y="21376"/>
                </a:lnTo>
                <a:lnTo>
                  <a:pt x="24332" y="21305"/>
                </a:lnTo>
                <a:lnTo>
                  <a:pt x="24368" y="21091"/>
                </a:lnTo>
                <a:lnTo>
                  <a:pt x="24368" y="20663"/>
                </a:lnTo>
                <a:lnTo>
                  <a:pt x="24368" y="20521"/>
                </a:lnTo>
                <a:lnTo>
                  <a:pt x="24404" y="20414"/>
                </a:lnTo>
                <a:lnTo>
                  <a:pt x="24475" y="20414"/>
                </a:lnTo>
                <a:lnTo>
                  <a:pt x="24582" y="20450"/>
                </a:lnTo>
                <a:lnTo>
                  <a:pt x="24795" y="20521"/>
                </a:lnTo>
                <a:lnTo>
                  <a:pt x="25045" y="20592"/>
                </a:lnTo>
                <a:lnTo>
                  <a:pt x="25152" y="20592"/>
                </a:lnTo>
                <a:lnTo>
                  <a:pt x="25223" y="20556"/>
                </a:lnTo>
                <a:lnTo>
                  <a:pt x="25294" y="20414"/>
                </a:lnTo>
                <a:lnTo>
                  <a:pt x="25330" y="20236"/>
                </a:lnTo>
                <a:lnTo>
                  <a:pt x="25330" y="19986"/>
                </a:lnTo>
                <a:lnTo>
                  <a:pt x="25294" y="19701"/>
                </a:lnTo>
                <a:lnTo>
                  <a:pt x="25223" y="19452"/>
                </a:lnTo>
                <a:lnTo>
                  <a:pt x="25152" y="19203"/>
                </a:lnTo>
                <a:lnTo>
                  <a:pt x="25045" y="19025"/>
                </a:lnTo>
                <a:lnTo>
                  <a:pt x="24938" y="18918"/>
                </a:lnTo>
                <a:lnTo>
                  <a:pt x="25009" y="18740"/>
                </a:lnTo>
                <a:lnTo>
                  <a:pt x="25045" y="18668"/>
                </a:lnTo>
                <a:lnTo>
                  <a:pt x="25080" y="18561"/>
                </a:lnTo>
                <a:lnTo>
                  <a:pt x="25080" y="18490"/>
                </a:lnTo>
                <a:lnTo>
                  <a:pt x="25080" y="18455"/>
                </a:lnTo>
                <a:lnTo>
                  <a:pt x="25045" y="18419"/>
                </a:lnTo>
                <a:lnTo>
                  <a:pt x="24974" y="18419"/>
                </a:lnTo>
                <a:lnTo>
                  <a:pt x="25009" y="18348"/>
                </a:lnTo>
                <a:lnTo>
                  <a:pt x="25009" y="18276"/>
                </a:lnTo>
                <a:lnTo>
                  <a:pt x="25009" y="18205"/>
                </a:lnTo>
                <a:lnTo>
                  <a:pt x="24938" y="18134"/>
                </a:lnTo>
                <a:lnTo>
                  <a:pt x="24867" y="18098"/>
                </a:lnTo>
                <a:lnTo>
                  <a:pt x="24760" y="18063"/>
                </a:lnTo>
                <a:lnTo>
                  <a:pt x="24439" y="18063"/>
                </a:lnTo>
                <a:lnTo>
                  <a:pt x="24332" y="18098"/>
                </a:lnTo>
                <a:lnTo>
                  <a:pt x="24261" y="18134"/>
                </a:lnTo>
                <a:lnTo>
                  <a:pt x="24190" y="18170"/>
                </a:lnTo>
                <a:lnTo>
                  <a:pt x="24154" y="18134"/>
                </a:lnTo>
                <a:lnTo>
                  <a:pt x="24083" y="18027"/>
                </a:lnTo>
                <a:lnTo>
                  <a:pt x="24154" y="17920"/>
                </a:lnTo>
                <a:lnTo>
                  <a:pt x="24190" y="17849"/>
                </a:lnTo>
                <a:lnTo>
                  <a:pt x="24225" y="17813"/>
                </a:lnTo>
                <a:lnTo>
                  <a:pt x="24190" y="17742"/>
                </a:lnTo>
                <a:lnTo>
                  <a:pt x="24154" y="17706"/>
                </a:lnTo>
                <a:lnTo>
                  <a:pt x="24083" y="17671"/>
                </a:lnTo>
                <a:lnTo>
                  <a:pt x="23976" y="17635"/>
                </a:lnTo>
                <a:lnTo>
                  <a:pt x="23940" y="17635"/>
                </a:lnTo>
                <a:lnTo>
                  <a:pt x="23940" y="17600"/>
                </a:lnTo>
                <a:lnTo>
                  <a:pt x="23905" y="17564"/>
                </a:lnTo>
                <a:lnTo>
                  <a:pt x="23834" y="17528"/>
                </a:lnTo>
                <a:lnTo>
                  <a:pt x="23655" y="17528"/>
                </a:lnTo>
                <a:lnTo>
                  <a:pt x="23584" y="17493"/>
                </a:lnTo>
                <a:lnTo>
                  <a:pt x="23513" y="17421"/>
                </a:lnTo>
                <a:lnTo>
                  <a:pt x="23442" y="17386"/>
                </a:lnTo>
                <a:lnTo>
                  <a:pt x="23406" y="17279"/>
                </a:lnTo>
                <a:lnTo>
                  <a:pt x="23406" y="17208"/>
                </a:lnTo>
                <a:lnTo>
                  <a:pt x="23406" y="17136"/>
                </a:lnTo>
                <a:lnTo>
                  <a:pt x="23370" y="17065"/>
                </a:lnTo>
                <a:lnTo>
                  <a:pt x="23335" y="17030"/>
                </a:lnTo>
                <a:lnTo>
                  <a:pt x="23299" y="16994"/>
                </a:lnTo>
                <a:lnTo>
                  <a:pt x="23228" y="17030"/>
                </a:lnTo>
                <a:lnTo>
                  <a:pt x="23157" y="17030"/>
                </a:lnTo>
                <a:lnTo>
                  <a:pt x="23014" y="17101"/>
                </a:lnTo>
                <a:lnTo>
                  <a:pt x="22872" y="17101"/>
                </a:lnTo>
                <a:lnTo>
                  <a:pt x="22800" y="17065"/>
                </a:lnTo>
                <a:lnTo>
                  <a:pt x="22765" y="17030"/>
                </a:lnTo>
                <a:lnTo>
                  <a:pt x="22658" y="16923"/>
                </a:lnTo>
                <a:lnTo>
                  <a:pt x="22587" y="16816"/>
                </a:lnTo>
                <a:lnTo>
                  <a:pt x="22515" y="16816"/>
                </a:lnTo>
                <a:lnTo>
                  <a:pt x="22444" y="16887"/>
                </a:lnTo>
                <a:lnTo>
                  <a:pt x="22337" y="16851"/>
                </a:lnTo>
                <a:lnTo>
                  <a:pt x="22337" y="16816"/>
                </a:lnTo>
                <a:lnTo>
                  <a:pt x="22337" y="16709"/>
                </a:lnTo>
                <a:lnTo>
                  <a:pt x="22302" y="16673"/>
                </a:lnTo>
                <a:lnTo>
                  <a:pt x="22195" y="16673"/>
                </a:lnTo>
                <a:lnTo>
                  <a:pt x="22195" y="16709"/>
                </a:lnTo>
                <a:lnTo>
                  <a:pt x="22088" y="16745"/>
                </a:lnTo>
                <a:lnTo>
                  <a:pt x="22017" y="16745"/>
                </a:lnTo>
                <a:lnTo>
                  <a:pt x="21910" y="16673"/>
                </a:lnTo>
                <a:lnTo>
                  <a:pt x="21874" y="16602"/>
                </a:lnTo>
                <a:lnTo>
                  <a:pt x="21803" y="16531"/>
                </a:lnTo>
                <a:lnTo>
                  <a:pt x="21732" y="16531"/>
                </a:lnTo>
                <a:lnTo>
                  <a:pt x="21696" y="16495"/>
                </a:lnTo>
                <a:lnTo>
                  <a:pt x="21625" y="16460"/>
                </a:lnTo>
                <a:lnTo>
                  <a:pt x="21554" y="16495"/>
                </a:lnTo>
                <a:lnTo>
                  <a:pt x="21482" y="16531"/>
                </a:lnTo>
                <a:lnTo>
                  <a:pt x="21447" y="16602"/>
                </a:lnTo>
                <a:lnTo>
                  <a:pt x="21375" y="16531"/>
                </a:lnTo>
                <a:lnTo>
                  <a:pt x="21340" y="16531"/>
                </a:lnTo>
                <a:lnTo>
                  <a:pt x="21375" y="16388"/>
                </a:lnTo>
                <a:lnTo>
                  <a:pt x="21375" y="16281"/>
                </a:lnTo>
                <a:lnTo>
                  <a:pt x="21375" y="16210"/>
                </a:lnTo>
                <a:lnTo>
                  <a:pt x="21304" y="16175"/>
                </a:lnTo>
                <a:lnTo>
                  <a:pt x="21233" y="16175"/>
                </a:lnTo>
                <a:lnTo>
                  <a:pt x="21197" y="16032"/>
                </a:lnTo>
                <a:lnTo>
                  <a:pt x="21090" y="15890"/>
                </a:lnTo>
                <a:lnTo>
                  <a:pt x="21055" y="15818"/>
                </a:lnTo>
                <a:lnTo>
                  <a:pt x="20984" y="15818"/>
                </a:lnTo>
                <a:lnTo>
                  <a:pt x="20877" y="15854"/>
                </a:lnTo>
                <a:lnTo>
                  <a:pt x="20770" y="15925"/>
                </a:lnTo>
                <a:lnTo>
                  <a:pt x="20770" y="15961"/>
                </a:lnTo>
                <a:lnTo>
                  <a:pt x="20734" y="16032"/>
                </a:lnTo>
                <a:lnTo>
                  <a:pt x="20699" y="15854"/>
                </a:lnTo>
                <a:lnTo>
                  <a:pt x="20663" y="15711"/>
                </a:lnTo>
                <a:lnTo>
                  <a:pt x="20663" y="15640"/>
                </a:lnTo>
                <a:lnTo>
                  <a:pt x="20592" y="15569"/>
                </a:lnTo>
                <a:lnTo>
                  <a:pt x="20520" y="15533"/>
                </a:lnTo>
                <a:lnTo>
                  <a:pt x="20378" y="15533"/>
                </a:lnTo>
                <a:lnTo>
                  <a:pt x="20378" y="15426"/>
                </a:lnTo>
                <a:lnTo>
                  <a:pt x="20378" y="15284"/>
                </a:lnTo>
                <a:lnTo>
                  <a:pt x="20378" y="15177"/>
                </a:lnTo>
                <a:lnTo>
                  <a:pt x="20342" y="15106"/>
                </a:lnTo>
                <a:lnTo>
                  <a:pt x="20271" y="15070"/>
                </a:lnTo>
                <a:lnTo>
                  <a:pt x="20164" y="15070"/>
                </a:lnTo>
                <a:lnTo>
                  <a:pt x="20093" y="15106"/>
                </a:lnTo>
                <a:lnTo>
                  <a:pt x="19950" y="15070"/>
                </a:lnTo>
                <a:lnTo>
                  <a:pt x="19808" y="15106"/>
                </a:lnTo>
                <a:lnTo>
                  <a:pt x="19808" y="15070"/>
                </a:lnTo>
                <a:lnTo>
                  <a:pt x="19808" y="14999"/>
                </a:lnTo>
                <a:lnTo>
                  <a:pt x="19737" y="14999"/>
                </a:lnTo>
                <a:lnTo>
                  <a:pt x="19701" y="15035"/>
                </a:lnTo>
                <a:lnTo>
                  <a:pt x="19594" y="15070"/>
                </a:lnTo>
                <a:lnTo>
                  <a:pt x="19523" y="15035"/>
                </a:lnTo>
                <a:lnTo>
                  <a:pt x="19416" y="14999"/>
                </a:lnTo>
                <a:lnTo>
                  <a:pt x="19594" y="14821"/>
                </a:lnTo>
                <a:lnTo>
                  <a:pt x="19594" y="14750"/>
                </a:lnTo>
                <a:lnTo>
                  <a:pt x="19594" y="14678"/>
                </a:lnTo>
                <a:lnTo>
                  <a:pt x="19523" y="14678"/>
                </a:lnTo>
                <a:lnTo>
                  <a:pt x="19416" y="14536"/>
                </a:lnTo>
                <a:lnTo>
                  <a:pt x="19309" y="14465"/>
                </a:lnTo>
                <a:lnTo>
                  <a:pt x="19238" y="14465"/>
                </a:lnTo>
                <a:lnTo>
                  <a:pt x="19167" y="14500"/>
                </a:lnTo>
                <a:lnTo>
                  <a:pt x="19131" y="14607"/>
                </a:lnTo>
                <a:lnTo>
                  <a:pt x="19095" y="14714"/>
                </a:lnTo>
                <a:lnTo>
                  <a:pt x="19060" y="14785"/>
                </a:lnTo>
                <a:lnTo>
                  <a:pt x="19024" y="14821"/>
                </a:lnTo>
                <a:lnTo>
                  <a:pt x="18953" y="14821"/>
                </a:lnTo>
                <a:lnTo>
                  <a:pt x="18775" y="14785"/>
                </a:lnTo>
                <a:lnTo>
                  <a:pt x="18704" y="14785"/>
                </a:lnTo>
                <a:lnTo>
                  <a:pt x="18668" y="14821"/>
                </a:lnTo>
                <a:lnTo>
                  <a:pt x="18597" y="14856"/>
                </a:lnTo>
                <a:lnTo>
                  <a:pt x="18419" y="14643"/>
                </a:lnTo>
                <a:lnTo>
                  <a:pt x="18383" y="14607"/>
                </a:lnTo>
                <a:lnTo>
                  <a:pt x="18312" y="14536"/>
                </a:lnTo>
                <a:lnTo>
                  <a:pt x="18240" y="14536"/>
                </a:lnTo>
                <a:lnTo>
                  <a:pt x="18205" y="14571"/>
                </a:lnTo>
                <a:lnTo>
                  <a:pt x="18240" y="14607"/>
                </a:lnTo>
                <a:lnTo>
                  <a:pt x="18276" y="14714"/>
                </a:lnTo>
                <a:lnTo>
                  <a:pt x="18383" y="14892"/>
                </a:lnTo>
                <a:lnTo>
                  <a:pt x="18419" y="14963"/>
                </a:lnTo>
                <a:lnTo>
                  <a:pt x="18347" y="14963"/>
                </a:lnTo>
                <a:lnTo>
                  <a:pt x="18134" y="14928"/>
                </a:lnTo>
                <a:lnTo>
                  <a:pt x="17991" y="14821"/>
                </a:lnTo>
                <a:lnTo>
                  <a:pt x="17849" y="14678"/>
                </a:lnTo>
                <a:lnTo>
                  <a:pt x="17813" y="14643"/>
                </a:lnTo>
                <a:lnTo>
                  <a:pt x="17813" y="14607"/>
                </a:lnTo>
                <a:lnTo>
                  <a:pt x="17777" y="14571"/>
                </a:lnTo>
                <a:lnTo>
                  <a:pt x="17528" y="14571"/>
                </a:lnTo>
                <a:lnTo>
                  <a:pt x="17528" y="14500"/>
                </a:lnTo>
                <a:lnTo>
                  <a:pt x="17492" y="14465"/>
                </a:lnTo>
                <a:lnTo>
                  <a:pt x="17421" y="14465"/>
                </a:lnTo>
                <a:lnTo>
                  <a:pt x="17314" y="14536"/>
                </a:lnTo>
                <a:lnTo>
                  <a:pt x="17172" y="14607"/>
                </a:lnTo>
                <a:lnTo>
                  <a:pt x="17065" y="14643"/>
                </a:lnTo>
                <a:lnTo>
                  <a:pt x="16815" y="14607"/>
                </a:lnTo>
                <a:lnTo>
                  <a:pt x="16780" y="14643"/>
                </a:lnTo>
                <a:lnTo>
                  <a:pt x="16709" y="14678"/>
                </a:lnTo>
                <a:lnTo>
                  <a:pt x="16566" y="14821"/>
                </a:lnTo>
                <a:lnTo>
                  <a:pt x="16530" y="14928"/>
                </a:lnTo>
                <a:lnTo>
                  <a:pt x="16530" y="15035"/>
                </a:lnTo>
                <a:lnTo>
                  <a:pt x="16530" y="15141"/>
                </a:lnTo>
                <a:lnTo>
                  <a:pt x="16530" y="15213"/>
                </a:lnTo>
                <a:lnTo>
                  <a:pt x="16566" y="15284"/>
                </a:lnTo>
                <a:lnTo>
                  <a:pt x="16388" y="15391"/>
                </a:lnTo>
                <a:lnTo>
                  <a:pt x="16245" y="15498"/>
                </a:lnTo>
                <a:lnTo>
                  <a:pt x="16174" y="15569"/>
                </a:lnTo>
                <a:lnTo>
                  <a:pt x="16174" y="15605"/>
                </a:lnTo>
                <a:lnTo>
                  <a:pt x="16174" y="15676"/>
                </a:lnTo>
                <a:lnTo>
                  <a:pt x="16174" y="15711"/>
                </a:lnTo>
                <a:lnTo>
                  <a:pt x="16317" y="15818"/>
                </a:lnTo>
                <a:lnTo>
                  <a:pt x="16459" y="15890"/>
                </a:lnTo>
                <a:lnTo>
                  <a:pt x="16388" y="16103"/>
                </a:lnTo>
                <a:lnTo>
                  <a:pt x="16352" y="16175"/>
                </a:lnTo>
                <a:lnTo>
                  <a:pt x="16317" y="16210"/>
                </a:lnTo>
                <a:lnTo>
                  <a:pt x="16281" y="16210"/>
                </a:lnTo>
                <a:lnTo>
                  <a:pt x="16245" y="16246"/>
                </a:lnTo>
                <a:lnTo>
                  <a:pt x="16245" y="16317"/>
                </a:lnTo>
                <a:lnTo>
                  <a:pt x="16281" y="16460"/>
                </a:lnTo>
                <a:lnTo>
                  <a:pt x="16317" y="16531"/>
                </a:lnTo>
                <a:lnTo>
                  <a:pt x="16352" y="16709"/>
                </a:lnTo>
                <a:lnTo>
                  <a:pt x="16352" y="16745"/>
                </a:lnTo>
                <a:lnTo>
                  <a:pt x="16388" y="16780"/>
                </a:lnTo>
                <a:lnTo>
                  <a:pt x="16424" y="16816"/>
                </a:lnTo>
                <a:lnTo>
                  <a:pt x="16602" y="16780"/>
                </a:lnTo>
                <a:lnTo>
                  <a:pt x="16673" y="16745"/>
                </a:lnTo>
                <a:lnTo>
                  <a:pt x="16709" y="16851"/>
                </a:lnTo>
                <a:lnTo>
                  <a:pt x="16744" y="16923"/>
                </a:lnTo>
                <a:lnTo>
                  <a:pt x="16815" y="17030"/>
                </a:lnTo>
                <a:lnTo>
                  <a:pt x="16922" y="17065"/>
                </a:lnTo>
                <a:lnTo>
                  <a:pt x="16922" y="17101"/>
                </a:lnTo>
                <a:lnTo>
                  <a:pt x="16887" y="17350"/>
                </a:lnTo>
                <a:lnTo>
                  <a:pt x="16922" y="17386"/>
                </a:lnTo>
                <a:lnTo>
                  <a:pt x="16958" y="17421"/>
                </a:lnTo>
                <a:lnTo>
                  <a:pt x="17029" y="17457"/>
                </a:lnTo>
                <a:lnTo>
                  <a:pt x="17100" y="17421"/>
                </a:lnTo>
                <a:lnTo>
                  <a:pt x="17100" y="17457"/>
                </a:lnTo>
                <a:lnTo>
                  <a:pt x="17100" y="17671"/>
                </a:lnTo>
                <a:lnTo>
                  <a:pt x="17172" y="17885"/>
                </a:lnTo>
                <a:lnTo>
                  <a:pt x="17207" y="17956"/>
                </a:lnTo>
                <a:lnTo>
                  <a:pt x="17243" y="17956"/>
                </a:lnTo>
                <a:lnTo>
                  <a:pt x="17314" y="17991"/>
                </a:lnTo>
                <a:lnTo>
                  <a:pt x="17385" y="17956"/>
                </a:lnTo>
                <a:lnTo>
                  <a:pt x="17457" y="17849"/>
                </a:lnTo>
                <a:lnTo>
                  <a:pt x="17492" y="17706"/>
                </a:lnTo>
                <a:lnTo>
                  <a:pt x="17564" y="17635"/>
                </a:lnTo>
                <a:lnTo>
                  <a:pt x="17599" y="17600"/>
                </a:lnTo>
                <a:lnTo>
                  <a:pt x="17777" y="17600"/>
                </a:lnTo>
                <a:lnTo>
                  <a:pt x="17813" y="17564"/>
                </a:lnTo>
                <a:lnTo>
                  <a:pt x="17849" y="17528"/>
                </a:lnTo>
                <a:lnTo>
                  <a:pt x="17849" y="17421"/>
                </a:lnTo>
                <a:lnTo>
                  <a:pt x="17955" y="17457"/>
                </a:lnTo>
                <a:lnTo>
                  <a:pt x="17991" y="17528"/>
                </a:lnTo>
                <a:lnTo>
                  <a:pt x="18062" y="17564"/>
                </a:lnTo>
                <a:lnTo>
                  <a:pt x="18134" y="17600"/>
                </a:lnTo>
                <a:lnTo>
                  <a:pt x="18169" y="17564"/>
                </a:lnTo>
                <a:lnTo>
                  <a:pt x="18205" y="17528"/>
                </a:lnTo>
                <a:lnTo>
                  <a:pt x="18240" y="17528"/>
                </a:lnTo>
                <a:lnTo>
                  <a:pt x="18312" y="17600"/>
                </a:lnTo>
                <a:lnTo>
                  <a:pt x="18312" y="17778"/>
                </a:lnTo>
                <a:lnTo>
                  <a:pt x="18240" y="17920"/>
                </a:lnTo>
                <a:lnTo>
                  <a:pt x="18205" y="17956"/>
                </a:lnTo>
                <a:lnTo>
                  <a:pt x="18134" y="18098"/>
                </a:lnTo>
                <a:lnTo>
                  <a:pt x="18134" y="18134"/>
                </a:lnTo>
                <a:lnTo>
                  <a:pt x="18169" y="18170"/>
                </a:lnTo>
                <a:lnTo>
                  <a:pt x="18240" y="18170"/>
                </a:lnTo>
                <a:lnTo>
                  <a:pt x="18240" y="18276"/>
                </a:lnTo>
                <a:lnTo>
                  <a:pt x="18347" y="18348"/>
                </a:lnTo>
                <a:lnTo>
                  <a:pt x="18454" y="18383"/>
                </a:lnTo>
                <a:lnTo>
                  <a:pt x="18525" y="18348"/>
                </a:lnTo>
                <a:lnTo>
                  <a:pt x="18597" y="18276"/>
                </a:lnTo>
                <a:lnTo>
                  <a:pt x="18668" y="18205"/>
                </a:lnTo>
                <a:lnTo>
                  <a:pt x="18704" y="18134"/>
                </a:lnTo>
                <a:lnTo>
                  <a:pt x="18739" y="18098"/>
                </a:lnTo>
                <a:lnTo>
                  <a:pt x="18775" y="18134"/>
                </a:lnTo>
                <a:lnTo>
                  <a:pt x="18810" y="18241"/>
                </a:lnTo>
                <a:lnTo>
                  <a:pt x="18846" y="18276"/>
                </a:lnTo>
                <a:lnTo>
                  <a:pt x="18775" y="18312"/>
                </a:lnTo>
                <a:lnTo>
                  <a:pt x="18704" y="18419"/>
                </a:lnTo>
                <a:lnTo>
                  <a:pt x="18739" y="18490"/>
                </a:lnTo>
                <a:lnTo>
                  <a:pt x="18775" y="18526"/>
                </a:lnTo>
                <a:lnTo>
                  <a:pt x="18846" y="18561"/>
                </a:lnTo>
                <a:lnTo>
                  <a:pt x="18917" y="18561"/>
                </a:lnTo>
                <a:lnTo>
                  <a:pt x="18989" y="18490"/>
                </a:lnTo>
                <a:lnTo>
                  <a:pt x="19060" y="18419"/>
                </a:lnTo>
                <a:lnTo>
                  <a:pt x="19095" y="18419"/>
                </a:lnTo>
                <a:lnTo>
                  <a:pt x="19202" y="18276"/>
                </a:lnTo>
                <a:lnTo>
                  <a:pt x="19238" y="18276"/>
                </a:lnTo>
                <a:lnTo>
                  <a:pt x="19202" y="18490"/>
                </a:lnTo>
                <a:lnTo>
                  <a:pt x="19202" y="18526"/>
                </a:lnTo>
                <a:lnTo>
                  <a:pt x="19167" y="18740"/>
                </a:lnTo>
                <a:lnTo>
                  <a:pt x="19202" y="18775"/>
                </a:lnTo>
                <a:lnTo>
                  <a:pt x="19167" y="18953"/>
                </a:lnTo>
                <a:lnTo>
                  <a:pt x="19131" y="19167"/>
                </a:lnTo>
                <a:lnTo>
                  <a:pt x="19131" y="19203"/>
                </a:lnTo>
                <a:lnTo>
                  <a:pt x="19167" y="19238"/>
                </a:lnTo>
                <a:lnTo>
                  <a:pt x="18419" y="19523"/>
                </a:lnTo>
                <a:lnTo>
                  <a:pt x="17564" y="19808"/>
                </a:lnTo>
                <a:lnTo>
                  <a:pt x="16958" y="19986"/>
                </a:lnTo>
                <a:lnTo>
                  <a:pt x="16388" y="20200"/>
                </a:lnTo>
                <a:lnTo>
                  <a:pt x="16103" y="20343"/>
                </a:lnTo>
                <a:lnTo>
                  <a:pt x="15818" y="20485"/>
                </a:lnTo>
                <a:lnTo>
                  <a:pt x="15604" y="20628"/>
                </a:lnTo>
                <a:lnTo>
                  <a:pt x="15390" y="20806"/>
                </a:lnTo>
                <a:lnTo>
                  <a:pt x="15177" y="20984"/>
                </a:lnTo>
                <a:lnTo>
                  <a:pt x="15034" y="21162"/>
                </a:lnTo>
                <a:lnTo>
                  <a:pt x="14785" y="21483"/>
                </a:lnTo>
                <a:lnTo>
                  <a:pt x="14642" y="21839"/>
                </a:lnTo>
                <a:lnTo>
                  <a:pt x="14535" y="21162"/>
                </a:lnTo>
                <a:lnTo>
                  <a:pt x="14500" y="20663"/>
                </a:lnTo>
                <a:lnTo>
                  <a:pt x="14464" y="20165"/>
                </a:lnTo>
                <a:lnTo>
                  <a:pt x="14428" y="19167"/>
                </a:lnTo>
                <a:lnTo>
                  <a:pt x="14464" y="18668"/>
                </a:lnTo>
                <a:lnTo>
                  <a:pt x="14500" y="18134"/>
                </a:lnTo>
                <a:lnTo>
                  <a:pt x="14607" y="17101"/>
                </a:lnTo>
                <a:lnTo>
                  <a:pt x="14785" y="16103"/>
                </a:lnTo>
                <a:lnTo>
                  <a:pt x="14998" y="15284"/>
                </a:lnTo>
                <a:lnTo>
                  <a:pt x="15105" y="15141"/>
                </a:lnTo>
                <a:lnTo>
                  <a:pt x="15248" y="14892"/>
                </a:lnTo>
                <a:lnTo>
                  <a:pt x="15462" y="14536"/>
                </a:lnTo>
                <a:lnTo>
                  <a:pt x="15533" y="14358"/>
                </a:lnTo>
                <a:lnTo>
                  <a:pt x="15747" y="14037"/>
                </a:lnTo>
                <a:lnTo>
                  <a:pt x="16067" y="13610"/>
                </a:lnTo>
                <a:lnTo>
                  <a:pt x="16317" y="13360"/>
                </a:lnTo>
                <a:lnTo>
                  <a:pt x="16566" y="13111"/>
                </a:lnTo>
                <a:lnTo>
                  <a:pt x="16851" y="12861"/>
                </a:lnTo>
                <a:lnTo>
                  <a:pt x="17172" y="12612"/>
                </a:lnTo>
                <a:lnTo>
                  <a:pt x="17920" y="12113"/>
                </a:lnTo>
                <a:lnTo>
                  <a:pt x="18704" y="11615"/>
                </a:lnTo>
                <a:lnTo>
                  <a:pt x="19559" y="11116"/>
                </a:lnTo>
                <a:lnTo>
                  <a:pt x="20378" y="10653"/>
                </a:lnTo>
                <a:lnTo>
                  <a:pt x="21126" y="10118"/>
                </a:lnTo>
                <a:lnTo>
                  <a:pt x="21162" y="10154"/>
                </a:lnTo>
                <a:lnTo>
                  <a:pt x="21090" y="10261"/>
                </a:lnTo>
                <a:lnTo>
                  <a:pt x="21233" y="10190"/>
                </a:lnTo>
                <a:lnTo>
                  <a:pt x="21340" y="10190"/>
                </a:lnTo>
                <a:lnTo>
                  <a:pt x="21411" y="10154"/>
                </a:lnTo>
                <a:lnTo>
                  <a:pt x="21447" y="10118"/>
                </a:lnTo>
                <a:lnTo>
                  <a:pt x="21518" y="10047"/>
                </a:lnTo>
                <a:lnTo>
                  <a:pt x="21696" y="9833"/>
                </a:lnTo>
                <a:lnTo>
                  <a:pt x="21589" y="9869"/>
                </a:lnTo>
                <a:lnTo>
                  <a:pt x="21660" y="9762"/>
                </a:lnTo>
                <a:lnTo>
                  <a:pt x="21696" y="9833"/>
                </a:lnTo>
                <a:lnTo>
                  <a:pt x="21732" y="9976"/>
                </a:lnTo>
                <a:lnTo>
                  <a:pt x="21767" y="10011"/>
                </a:lnTo>
                <a:lnTo>
                  <a:pt x="21839" y="10047"/>
                </a:lnTo>
                <a:lnTo>
                  <a:pt x="21874" y="10047"/>
                </a:lnTo>
                <a:lnTo>
                  <a:pt x="21910" y="9976"/>
                </a:lnTo>
                <a:lnTo>
                  <a:pt x="21945" y="9905"/>
                </a:lnTo>
                <a:lnTo>
                  <a:pt x="21945" y="9655"/>
                </a:lnTo>
                <a:lnTo>
                  <a:pt x="22017" y="9691"/>
                </a:lnTo>
                <a:lnTo>
                  <a:pt x="22124" y="9691"/>
                </a:lnTo>
                <a:lnTo>
                  <a:pt x="22124" y="9655"/>
                </a:lnTo>
                <a:lnTo>
                  <a:pt x="22159" y="9584"/>
                </a:lnTo>
                <a:lnTo>
                  <a:pt x="22159" y="9513"/>
                </a:lnTo>
                <a:lnTo>
                  <a:pt x="22195" y="9441"/>
                </a:lnTo>
                <a:lnTo>
                  <a:pt x="22266" y="9299"/>
                </a:lnTo>
                <a:lnTo>
                  <a:pt x="22337" y="9228"/>
                </a:lnTo>
                <a:lnTo>
                  <a:pt x="22480" y="9156"/>
                </a:lnTo>
                <a:lnTo>
                  <a:pt x="22551" y="9228"/>
                </a:lnTo>
                <a:lnTo>
                  <a:pt x="22587" y="9299"/>
                </a:lnTo>
                <a:lnTo>
                  <a:pt x="22658" y="9406"/>
                </a:lnTo>
                <a:lnTo>
                  <a:pt x="22694" y="9513"/>
                </a:lnTo>
                <a:lnTo>
                  <a:pt x="22765" y="9584"/>
                </a:lnTo>
                <a:lnTo>
                  <a:pt x="22872" y="9584"/>
                </a:lnTo>
                <a:lnTo>
                  <a:pt x="23014" y="9548"/>
                </a:lnTo>
                <a:lnTo>
                  <a:pt x="23121" y="9441"/>
                </a:lnTo>
                <a:lnTo>
                  <a:pt x="23085" y="9726"/>
                </a:lnTo>
                <a:lnTo>
                  <a:pt x="23050" y="9798"/>
                </a:lnTo>
                <a:lnTo>
                  <a:pt x="23050" y="9869"/>
                </a:lnTo>
                <a:lnTo>
                  <a:pt x="23050" y="9940"/>
                </a:lnTo>
                <a:lnTo>
                  <a:pt x="23085" y="10011"/>
                </a:lnTo>
                <a:lnTo>
                  <a:pt x="23121" y="10047"/>
                </a:lnTo>
                <a:lnTo>
                  <a:pt x="23157" y="10047"/>
                </a:lnTo>
                <a:lnTo>
                  <a:pt x="23299" y="10225"/>
                </a:lnTo>
                <a:lnTo>
                  <a:pt x="23442" y="10368"/>
                </a:lnTo>
                <a:lnTo>
                  <a:pt x="23549" y="10475"/>
                </a:lnTo>
                <a:lnTo>
                  <a:pt x="23584" y="10581"/>
                </a:lnTo>
                <a:lnTo>
                  <a:pt x="23584" y="10688"/>
                </a:lnTo>
                <a:lnTo>
                  <a:pt x="23549" y="10795"/>
                </a:lnTo>
                <a:lnTo>
                  <a:pt x="23477" y="10973"/>
                </a:lnTo>
                <a:lnTo>
                  <a:pt x="23477" y="11045"/>
                </a:lnTo>
                <a:lnTo>
                  <a:pt x="23477" y="11116"/>
                </a:lnTo>
                <a:lnTo>
                  <a:pt x="23584" y="11223"/>
                </a:lnTo>
                <a:lnTo>
                  <a:pt x="23727" y="11258"/>
                </a:lnTo>
                <a:lnTo>
                  <a:pt x="23798" y="11258"/>
                </a:lnTo>
                <a:lnTo>
                  <a:pt x="23834" y="11330"/>
                </a:lnTo>
                <a:lnTo>
                  <a:pt x="23869" y="11401"/>
                </a:lnTo>
                <a:lnTo>
                  <a:pt x="23905" y="11508"/>
                </a:lnTo>
                <a:lnTo>
                  <a:pt x="23905" y="11757"/>
                </a:lnTo>
                <a:lnTo>
                  <a:pt x="23940" y="11828"/>
                </a:lnTo>
                <a:lnTo>
                  <a:pt x="24047" y="11864"/>
                </a:lnTo>
                <a:lnTo>
                  <a:pt x="24083" y="11828"/>
                </a:lnTo>
                <a:lnTo>
                  <a:pt x="24154" y="11793"/>
                </a:lnTo>
                <a:lnTo>
                  <a:pt x="24225" y="11757"/>
                </a:lnTo>
                <a:lnTo>
                  <a:pt x="24404" y="11757"/>
                </a:lnTo>
                <a:lnTo>
                  <a:pt x="24510" y="11721"/>
                </a:lnTo>
                <a:lnTo>
                  <a:pt x="24582" y="11686"/>
                </a:lnTo>
                <a:lnTo>
                  <a:pt x="24760" y="11579"/>
                </a:lnTo>
                <a:lnTo>
                  <a:pt x="24902" y="11650"/>
                </a:lnTo>
                <a:lnTo>
                  <a:pt x="25045" y="11793"/>
                </a:lnTo>
                <a:lnTo>
                  <a:pt x="25152" y="11900"/>
                </a:lnTo>
                <a:lnTo>
                  <a:pt x="25223" y="12042"/>
                </a:lnTo>
                <a:lnTo>
                  <a:pt x="25223" y="12078"/>
                </a:lnTo>
                <a:lnTo>
                  <a:pt x="25365" y="12291"/>
                </a:lnTo>
                <a:lnTo>
                  <a:pt x="25401" y="12363"/>
                </a:lnTo>
                <a:lnTo>
                  <a:pt x="25472" y="12363"/>
                </a:lnTo>
                <a:lnTo>
                  <a:pt x="25544" y="12327"/>
                </a:lnTo>
                <a:lnTo>
                  <a:pt x="25579" y="12291"/>
                </a:lnTo>
                <a:lnTo>
                  <a:pt x="25615" y="12220"/>
                </a:lnTo>
                <a:lnTo>
                  <a:pt x="25686" y="12006"/>
                </a:lnTo>
                <a:lnTo>
                  <a:pt x="25757" y="11793"/>
                </a:lnTo>
                <a:lnTo>
                  <a:pt x="25829" y="11757"/>
                </a:lnTo>
                <a:lnTo>
                  <a:pt x="25900" y="11757"/>
                </a:lnTo>
                <a:lnTo>
                  <a:pt x="26007" y="11828"/>
                </a:lnTo>
                <a:lnTo>
                  <a:pt x="26220" y="11828"/>
                </a:lnTo>
                <a:lnTo>
                  <a:pt x="26256" y="11757"/>
                </a:lnTo>
                <a:lnTo>
                  <a:pt x="26327" y="11721"/>
                </a:lnTo>
                <a:lnTo>
                  <a:pt x="26470" y="11686"/>
                </a:lnTo>
                <a:lnTo>
                  <a:pt x="26505" y="11686"/>
                </a:lnTo>
                <a:lnTo>
                  <a:pt x="26541" y="11721"/>
                </a:lnTo>
                <a:lnTo>
                  <a:pt x="26577" y="11757"/>
                </a:lnTo>
                <a:lnTo>
                  <a:pt x="26612" y="11828"/>
                </a:lnTo>
                <a:lnTo>
                  <a:pt x="26612" y="11900"/>
                </a:lnTo>
                <a:lnTo>
                  <a:pt x="26648" y="12006"/>
                </a:lnTo>
                <a:lnTo>
                  <a:pt x="26684" y="12042"/>
                </a:lnTo>
                <a:lnTo>
                  <a:pt x="26755" y="12042"/>
                </a:lnTo>
                <a:lnTo>
                  <a:pt x="26826" y="12006"/>
                </a:lnTo>
                <a:lnTo>
                  <a:pt x="27004" y="11864"/>
                </a:lnTo>
                <a:lnTo>
                  <a:pt x="27396" y="11472"/>
                </a:lnTo>
                <a:lnTo>
                  <a:pt x="27574" y="11365"/>
                </a:lnTo>
                <a:lnTo>
                  <a:pt x="27859" y="11223"/>
                </a:lnTo>
                <a:lnTo>
                  <a:pt x="27966" y="11151"/>
                </a:lnTo>
                <a:lnTo>
                  <a:pt x="28037" y="11116"/>
                </a:lnTo>
                <a:lnTo>
                  <a:pt x="28073" y="11045"/>
                </a:lnTo>
                <a:lnTo>
                  <a:pt x="28073" y="10973"/>
                </a:lnTo>
                <a:lnTo>
                  <a:pt x="28073" y="10938"/>
                </a:lnTo>
                <a:lnTo>
                  <a:pt x="28037" y="10866"/>
                </a:lnTo>
                <a:lnTo>
                  <a:pt x="27966" y="10795"/>
                </a:lnTo>
                <a:lnTo>
                  <a:pt x="27824" y="10760"/>
                </a:lnTo>
                <a:lnTo>
                  <a:pt x="27681" y="10688"/>
                </a:lnTo>
                <a:lnTo>
                  <a:pt x="27574" y="10653"/>
                </a:lnTo>
                <a:lnTo>
                  <a:pt x="27467" y="10581"/>
                </a:lnTo>
                <a:lnTo>
                  <a:pt x="27432" y="10510"/>
                </a:lnTo>
                <a:lnTo>
                  <a:pt x="27432" y="10439"/>
                </a:lnTo>
                <a:lnTo>
                  <a:pt x="27432" y="10403"/>
                </a:lnTo>
                <a:lnTo>
                  <a:pt x="27503" y="10368"/>
                </a:lnTo>
                <a:lnTo>
                  <a:pt x="27539" y="10332"/>
                </a:lnTo>
                <a:lnTo>
                  <a:pt x="27610" y="10368"/>
                </a:lnTo>
                <a:lnTo>
                  <a:pt x="27859" y="10403"/>
                </a:lnTo>
                <a:lnTo>
                  <a:pt x="27930" y="10368"/>
                </a:lnTo>
                <a:lnTo>
                  <a:pt x="27966" y="10368"/>
                </a:lnTo>
                <a:lnTo>
                  <a:pt x="28144" y="10190"/>
                </a:lnTo>
                <a:lnTo>
                  <a:pt x="28251" y="10118"/>
                </a:lnTo>
                <a:lnTo>
                  <a:pt x="28358" y="10118"/>
                </a:lnTo>
                <a:lnTo>
                  <a:pt x="28572" y="10190"/>
                </a:lnTo>
                <a:lnTo>
                  <a:pt x="28821" y="10225"/>
                </a:lnTo>
                <a:lnTo>
                  <a:pt x="29106" y="10225"/>
                </a:lnTo>
                <a:lnTo>
                  <a:pt x="29106" y="10154"/>
                </a:lnTo>
                <a:lnTo>
                  <a:pt x="29106" y="10083"/>
                </a:lnTo>
                <a:lnTo>
                  <a:pt x="29070" y="10047"/>
                </a:lnTo>
                <a:lnTo>
                  <a:pt x="29035" y="10011"/>
                </a:lnTo>
                <a:lnTo>
                  <a:pt x="28964" y="9940"/>
                </a:lnTo>
                <a:lnTo>
                  <a:pt x="28821" y="9762"/>
                </a:lnTo>
                <a:lnTo>
                  <a:pt x="28679" y="9477"/>
                </a:lnTo>
                <a:lnTo>
                  <a:pt x="28536" y="9263"/>
                </a:lnTo>
                <a:lnTo>
                  <a:pt x="28536" y="9228"/>
                </a:lnTo>
                <a:lnTo>
                  <a:pt x="28643" y="9192"/>
                </a:lnTo>
                <a:lnTo>
                  <a:pt x="28750" y="9121"/>
                </a:lnTo>
                <a:lnTo>
                  <a:pt x="28892" y="9014"/>
                </a:lnTo>
                <a:lnTo>
                  <a:pt x="28999" y="8907"/>
                </a:lnTo>
                <a:lnTo>
                  <a:pt x="29035" y="8800"/>
                </a:lnTo>
                <a:lnTo>
                  <a:pt x="29106" y="8586"/>
                </a:lnTo>
                <a:lnTo>
                  <a:pt x="29106" y="8337"/>
                </a:lnTo>
                <a:lnTo>
                  <a:pt x="29070" y="8230"/>
                </a:lnTo>
                <a:lnTo>
                  <a:pt x="29035" y="8088"/>
                </a:lnTo>
                <a:lnTo>
                  <a:pt x="28928" y="8016"/>
                </a:lnTo>
                <a:lnTo>
                  <a:pt x="28821" y="7945"/>
                </a:lnTo>
                <a:lnTo>
                  <a:pt x="28358" y="7874"/>
                </a:lnTo>
                <a:lnTo>
                  <a:pt x="28322" y="7838"/>
                </a:lnTo>
                <a:lnTo>
                  <a:pt x="28322" y="7803"/>
                </a:lnTo>
                <a:lnTo>
                  <a:pt x="28394" y="7696"/>
                </a:lnTo>
                <a:lnTo>
                  <a:pt x="28429" y="7589"/>
                </a:lnTo>
                <a:lnTo>
                  <a:pt x="28429" y="7446"/>
                </a:lnTo>
                <a:lnTo>
                  <a:pt x="28394" y="7340"/>
                </a:lnTo>
                <a:lnTo>
                  <a:pt x="28429" y="7268"/>
                </a:lnTo>
                <a:lnTo>
                  <a:pt x="28607" y="7197"/>
                </a:lnTo>
                <a:lnTo>
                  <a:pt x="28714" y="7126"/>
                </a:lnTo>
                <a:lnTo>
                  <a:pt x="28785" y="7055"/>
                </a:lnTo>
                <a:lnTo>
                  <a:pt x="28821" y="6983"/>
                </a:lnTo>
                <a:lnTo>
                  <a:pt x="28821" y="6948"/>
                </a:lnTo>
                <a:lnTo>
                  <a:pt x="28821" y="6876"/>
                </a:lnTo>
                <a:lnTo>
                  <a:pt x="28785" y="6805"/>
                </a:lnTo>
                <a:lnTo>
                  <a:pt x="28714" y="6770"/>
                </a:lnTo>
                <a:lnTo>
                  <a:pt x="28607" y="6698"/>
                </a:lnTo>
                <a:lnTo>
                  <a:pt x="28322" y="6627"/>
                </a:lnTo>
                <a:lnTo>
                  <a:pt x="28251" y="6591"/>
                </a:lnTo>
                <a:lnTo>
                  <a:pt x="28322" y="6556"/>
                </a:lnTo>
                <a:lnTo>
                  <a:pt x="28572" y="6485"/>
                </a:lnTo>
                <a:lnTo>
                  <a:pt x="28679" y="6449"/>
                </a:lnTo>
                <a:lnTo>
                  <a:pt x="28750" y="6378"/>
                </a:lnTo>
                <a:lnTo>
                  <a:pt x="28821" y="6306"/>
                </a:lnTo>
                <a:lnTo>
                  <a:pt x="28821" y="6235"/>
                </a:lnTo>
                <a:lnTo>
                  <a:pt x="28857" y="6164"/>
                </a:lnTo>
                <a:lnTo>
                  <a:pt x="28821" y="6057"/>
                </a:lnTo>
                <a:lnTo>
                  <a:pt x="28785" y="5986"/>
                </a:lnTo>
                <a:lnTo>
                  <a:pt x="28714" y="5915"/>
                </a:lnTo>
                <a:lnTo>
                  <a:pt x="28643" y="5843"/>
                </a:lnTo>
                <a:lnTo>
                  <a:pt x="28465" y="5736"/>
                </a:lnTo>
                <a:lnTo>
                  <a:pt x="28287" y="5630"/>
                </a:lnTo>
                <a:lnTo>
                  <a:pt x="28144" y="5594"/>
                </a:lnTo>
                <a:lnTo>
                  <a:pt x="28002" y="5594"/>
                </a:lnTo>
                <a:lnTo>
                  <a:pt x="27895" y="5630"/>
                </a:lnTo>
                <a:lnTo>
                  <a:pt x="27788" y="5701"/>
                </a:lnTo>
                <a:lnTo>
                  <a:pt x="27717" y="5808"/>
                </a:lnTo>
                <a:lnTo>
                  <a:pt x="27681" y="5915"/>
                </a:lnTo>
                <a:lnTo>
                  <a:pt x="27539" y="5772"/>
                </a:lnTo>
                <a:lnTo>
                  <a:pt x="27360" y="5558"/>
                </a:lnTo>
                <a:lnTo>
                  <a:pt x="27325" y="5523"/>
                </a:lnTo>
                <a:lnTo>
                  <a:pt x="27218" y="5523"/>
                </a:lnTo>
                <a:lnTo>
                  <a:pt x="27182" y="5558"/>
                </a:lnTo>
                <a:lnTo>
                  <a:pt x="27147" y="5630"/>
                </a:lnTo>
                <a:lnTo>
                  <a:pt x="27147" y="5665"/>
                </a:lnTo>
                <a:lnTo>
                  <a:pt x="27040" y="5772"/>
                </a:lnTo>
                <a:lnTo>
                  <a:pt x="27004" y="5808"/>
                </a:lnTo>
                <a:lnTo>
                  <a:pt x="26862" y="5808"/>
                </a:lnTo>
                <a:lnTo>
                  <a:pt x="26826" y="5736"/>
                </a:lnTo>
                <a:lnTo>
                  <a:pt x="26684" y="5665"/>
                </a:lnTo>
                <a:lnTo>
                  <a:pt x="26541" y="5630"/>
                </a:lnTo>
                <a:lnTo>
                  <a:pt x="26434" y="5665"/>
                </a:lnTo>
                <a:lnTo>
                  <a:pt x="26327" y="5772"/>
                </a:lnTo>
                <a:lnTo>
                  <a:pt x="26149" y="5380"/>
                </a:lnTo>
                <a:lnTo>
                  <a:pt x="26078" y="5202"/>
                </a:lnTo>
                <a:lnTo>
                  <a:pt x="26078" y="5095"/>
                </a:lnTo>
                <a:lnTo>
                  <a:pt x="26078" y="4988"/>
                </a:lnTo>
                <a:lnTo>
                  <a:pt x="26042" y="4917"/>
                </a:lnTo>
                <a:lnTo>
                  <a:pt x="26007" y="4881"/>
                </a:lnTo>
                <a:lnTo>
                  <a:pt x="25793" y="4881"/>
                </a:lnTo>
                <a:lnTo>
                  <a:pt x="25365" y="5131"/>
                </a:lnTo>
                <a:lnTo>
                  <a:pt x="25259" y="5202"/>
                </a:lnTo>
                <a:lnTo>
                  <a:pt x="25187" y="5202"/>
                </a:lnTo>
                <a:lnTo>
                  <a:pt x="25152" y="5166"/>
                </a:lnTo>
                <a:lnTo>
                  <a:pt x="25223" y="4775"/>
                </a:lnTo>
                <a:lnTo>
                  <a:pt x="25223" y="4596"/>
                </a:lnTo>
                <a:lnTo>
                  <a:pt x="25223" y="4383"/>
                </a:lnTo>
                <a:lnTo>
                  <a:pt x="25187" y="4169"/>
                </a:lnTo>
                <a:lnTo>
                  <a:pt x="25116" y="3955"/>
                </a:lnTo>
                <a:lnTo>
                  <a:pt x="25080" y="3920"/>
                </a:lnTo>
                <a:lnTo>
                  <a:pt x="25009" y="3813"/>
                </a:lnTo>
                <a:lnTo>
                  <a:pt x="24902" y="3706"/>
                </a:lnTo>
                <a:lnTo>
                  <a:pt x="24760" y="3634"/>
                </a:lnTo>
                <a:lnTo>
                  <a:pt x="24617" y="3599"/>
                </a:lnTo>
                <a:lnTo>
                  <a:pt x="24510" y="3634"/>
                </a:lnTo>
                <a:lnTo>
                  <a:pt x="24404" y="3634"/>
                </a:lnTo>
                <a:lnTo>
                  <a:pt x="24297" y="3706"/>
                </a:lnTo>
                <a:lnTo>
                  <a:pt x="24047" y="3777"/>
                </a:lnTo>
                <a:lnTo>
                  <a:pt x="24154" y="3349"/>
                </a:lnTo>
                <a:lnTo>
                  <a:pt x="24190" y="3243"/>
                </a:lnTo>
                <a:lnTo>
                  <a:pt x="24225" y="3136"/>
                </a:lnTo>
                <a:lnTo>
                  <a:pt x="24225" y="3029"/>
                </a:lnTo>
                <a:lnTo>
                  <a:pt x="24190" y="2922"/>
                </a:lnTo>
                <a:lnTo>
                  <a:pt x="24154" y="2851"/>
                </a:lnTo>
                <a:lnTo>
                  <a:pt x="24083" y="2779"/>
                </a:lnTo>
                <a:lnTo>
                  <a:pt x="24012" y="2708"/>
                </a:lnTo>
                <a:lnTo>
                  <a:pt x="23798" y="2673"/>
                </a:lnTo>
                <a:lnTo>
                  <a:pt x="23513" y="2673"/>
                </a:lnTo>
                <a:lnTo>
                  <a:pt x="23335" y="2637"/>
                </a:lnTo>
                <a:lnTo>
                  <a:pt x="23264" y="2601"/>
                </a:lnTo>
                <a:lnTo>
                  <a:pt x="23157" y="2637"/>
                </a:lnTo>
                <a:lnTo>
                  <a:pt x="23050" y="2673"/>
                </a:lnTo>
                <a:lnTo>
                  <a:pt x="22907" y="2779"/>
                </a:lnTo>
                <a:lnTo>
                  <a:pt x="22872" y="2779"/>
                </a:lnTo>
                <a:lnTo>
                  <a:pt x="22800" y="2815"/>
                </a:lnTo>
                <a:lnTo>
                  <a:pt x="22729" y="2779"/>
                </a:lnTo>
                <a:lnTo>
                  <a:pt x="22694" y="2744"/>
                </a:lnTo>
                <a:lnTo>
                  <a:pt x="22515" y="2494"/>
                </a:lnTo>
                <a:lnTo>
                  <a:pt x="22302" y="2209"/>
                </a:lnTo>
                <a:lnTo>
                  <a:pt x="22266" y="2138"/>
                </a:lnTo>
                <a:lnTo>
                  <a:pt x="22266" y="2103"/>
                </a:lnTo>
                <a:lnTo>
                  <a:pt x="22159" y="1782"/>
                </a:lnTo>
                <a:lnTo>
                  <a:pt x="22088" y="1711"/>
                </a:lnTo>
                <a:lnTo>
                  <a:pt x="21981" y="1675"/>
                </a:lnTo>
                <a:lnTo>
                  <a:pt x="21910" y="1675"/>
                </a:lnTo>
                <a:lnTo>
                  <a:pt x="21839" y="1746"/>
                </a:lnTo>
                <a:lnTo>
                  <a:pt x="21696" y="1960"/>
                </a:lnTo>
                <a:lnTo>
                  <a:pt x="21589" y="2138"/>
                </a:lnTo>
                <a:lnTo>
                  <a:pt x="21518" y="2281"/>
                </a:lnTo>
                <a:lnTo>
                  <a:pt x="21482" y="2103"/>
                </a:lnTo>
                <a:lnTo>
                  <a:pt x="21482" y="2031"/>
                </a:lnTo>
                <a:lnTo>
                  <a:pt x="21447" y="1996"/>
                </a:lnTo>
                <a:lnTo>
                  <a:pt x="21411" y="1960"/>
                </a:lnTo>
                <a:lnTo>
                  <a:pt x="21375" y="1960"/>
                </a:lnTo>
                <a:lnTo>
                  <a:pt x="21269" y="1996"/>
                </a:lnTo>
                <a:lnTo>
                  <a:pt x="21233" y="2067"/>
                </a:lnTo>
                <a:lnTo>
                  <a:pt x="21197" y="2031"/>
                </a:lnTo>
                <a:lnTo>
                  <a:pt x="21090" y="1960"/>
                </a:lnTo>
                <a:lnTo>
                  <a:pt x="20948" y="1889"/>
                </a:lnTo>
                <a:lnTo>
                  <a:pt x="20770" y="1889"/>
                </a:lnTo>
                <a:lnTo>
                  <a:pt x="20556" y="1924"/>
                </a:lnTo>
                <a:lnTo>
                  <a:pt x="20449" y="1996"/>
                </a:lnTo>
                <a:lnTo>
                  <a:pt x="20342" y="2031"/>
                </a:lnTo>
                <a:lnTo>
                  <a:pt x="20271" y="2138"/>
                </a:lnTo>
                <a:lnTo>
                  <a:pt x="20235" y="2209"/>
                </a:lnTo>
                <a:lnTo>
                  <a:pt x="20235" y="2316"/>
                </a:lnTo>
                <a:lnTo>
                  <a:pt x="20307" y="2423"/>
                </a:lnTo>
                <a:lnTo>
                  <a:pt x="20414" y="2566"/>
                </a:lnTo>
                <a:lnTo>
                  <a:pt x="20485" y="2708"/>
                </a:lnTo>
                <a:lnTo>
                  <a:pt x="20378" y="2708"/>
                </a:lnTo>
                <a:lnTo>
                  <a:pt x="20271" y="2673"/>
                </a:lnTo>
                <a:lnTo>
                  <a:pt x="19986" y="2530"/>
                </a:lnTo>
                <a:lnTo>
                  <a:pt x="19879" y="2494"/>
                </a:lnTo>
                <a:lnTo>
                  <a:pt x="19701" y="2494"/>
                </a:lnTo>
                <a:lnTo>
                  <a:pt x="19665" y="2566"/>
                </a:lnTo>
                <a:lnTo>
                  <a:pt x="19630" y="2530"/>
                </a:lnTo>
                <a:lnTo>
                  <a:pt x="19594" y="2423"/>
                </a:lnTo>
                <a:lnTo>
                  <a:pt x="19559" y="2316"/>
                </a:lnTo>
                <a:lnTo>
                  <a:pt x="19594" y="2245"/>
                </a:lnTo>
                <a:lnTo>
                  <a:pt x="19630" y="2174"/>
                </a:lnTo>
                <a:lnTo>
                  <a:pt x="19701" y="2067"/>
                </a:lnTo>
                <a:lnTo>
                  <a:pt x="19737" y="1960"/>
                </a:lnTo>
                <a:lnTo>
                  <a:pt x="19772" y="1889"/>
                </a:lnTo>
                <a:lnTo>
                  <a:pt x="19737" y="1853"/>
                </a:lnTo>
                <a:lnTo>
                  <a:pt x="19665" y="1782"/>
                </a:lnTo>
                <a:lnTo>
                  <a:pt x="19630" y="1746"/>
                </a:lnTo>
                <a:lnTo>
                  <a:pt x="19523" y="1711"/>
                </a:lnTo>
                <a:lnTo>
                  <a:pt x="19416" y="1711"/>
                </a:lnTo>
                <a:lnTo>
                  <a:pt x="19380" y="1675"/>
                </a:lnTo>
                <a:lnTo>
                  <a:pt x="19380" y="1533"/>
                </a:lnTo>
                <a:lnTo>
                  <a:pt x="19345" y="1426"/>
                </a:lnTo>
                <a:lnTo>
                  <a:pt x="19238" y="1283"/>
                </a:lnTo>
                <a:lnTo>
                  <a:pt x="19095" y="1176"/>
                </a:lnTo>
                <a:lnTo>
                  <a:pt x="18917" y="1105"/>
                </a:lnTo>
                <a:lnTo>
                  <a:pt x="18739" y="1069"/>
                </a:lnTo>
                <a:lnTo>
                  <a:pt x="18561" y="1069"/>
                </a:lnTo>
                <a:lnTo>
                  <a:pt x="18419" y="1105"/>
                </a:lnTo>
                <a:lnTo>
                  <a:pt x="18312" y="1176"/>
                </a:lnTo>
                <a:lnTo>
                  <a:pt x="18240" y="1319"/>
                </a:lnTo>
                <a:lnTo>
                  <a:pt x="18240" y="1497"/>
                </a:lnTo>
                <a:lnTo>
                  <a:pt x="18276" y="1675"/>
                </a:lnTo>
                <a:lnTo>
                  <a:pt x="18312" y="1818"/>
                </a:lnTo>
                <a:lnTo>
                  <a:pt x="18312" y="1924"/>
                </a:lnTo>
                <a:lnTo>
                  <a:pt x="18276" y="1960"/>
                </a:lnTo>
                <a:lnTo>
                  <a:pt x="18205" y="1960"/>
                </a:lnTo>
                <a:lnTo>
                  <a:pt x="18134" y="1924"/>
                </a:lnTo>
                <a:lnTo>
                  <a:pt x="18027" y="1853"/>
                </a:lnTo>
                <a:lnTo>
                  <a:pt x="17955" y="1746"/>
                </a:lnTo>
                <a:lnTo>
                  <a:pt x="17920" y="1675"/>
                </a:lnTo>
                <a:lnTo>
                  <a:pt x="17777" y="1497"/>
                </a:lnTo>
                <a:lnTo>
                  <a:pt x="17670" y="1426"/>
                </a:lnTo>
                <a:lnTo>
                  <a:pt x="17635" y="1390"/>
                </a:lnTo>
                <a:lnTo>
                  <a:pt x="17528" y="1390"/>
                </a:lnTo>
                <a:lnTo>
                  <a:pt x="17457" y="1461"/>
                </a:lnTo>
                <a:lnTo>
                  <a:pt x="17385" y="1818"/>
                </a:lnTo>
                <a:lnTo>
                  <a:pt x="17385" y="1889"/>
                </a:lnTo>
                <a:lnTo>
                  <a:pt x="17350" y="1889"/>
                </a:lnTo>
                <a:lnTo>
                  <a:pt x="17243" y="1853"/>
                </a:lnTo>
                <a:lnTo>
                  <a:pt x="17100" y="1711"/>
                </a:lnTo>
                <a:lnTo>
                  <a:pt x="16994" y="1604"/>
                </a:lnTo>
                <a:lnTo>
                  <a:pt x="16780" y="1034"/>
                </a:lnTo>
                <a:lnTo>
                  <a:pt x="16744" y="927"/>
                </a:lnTo>
                <a:lnTo>
                  <a:pt x="16637" y="856"/>
                </a:lnTo>
                <a:lnTo>
                  <a:pt x="16530" y="820"/>
                </a:lnTo>
                <a:lnTo>
                  <a:pt x="16424" y="784"/>
                </a:lnTo>
                <a:lnTo>
                  <a:pt x="16281" y="820"/>
                </a:lnTo>
                <a:lnTo>
                  <a:pt x="16174" y="856"/>
                </a:lnTo>
                <a:lnTo>
                  <a:pt x="16067" y="891"/>
                </a:lnTo>
                <a:lnTo>
                  <a:pt x="15960" y="927"/>
                </a:lnTo>
                <a:lnTo>
                  <a:pt x="15889" y="927"/>
                </a:lnTo>
                <a:lnTo>
                  <a:pt x="15818" y="891"/>
                </a:lnTo>
                <a:lnTo>
                  <a:pt x="15711" y="784"/>
                </a:lnTo>
                <a:lnTo>
                  <a:pt x="15533" y="749"/>
                </a:lnTo>
                <a:lnTo>
                  <a:pt x="15390" y="784"/>
                </a:lnTo>
                <a:lnTo>
                  <a:pt x="15212" y="856"/>
                </a:lnTo>
                <a:lnTo>
                  <a:pt x="15105" y="891"/>
                </a:lnTo>
                <a:lnTo>
                  <a:pt x="15034" y="713"/>
                </a:lnTo>
                <a:lnTo>
                  <a:pt x="14963" y="535"/>
                </a:lnTo>
                <a:lnTo>
                  <a:pt x="14856" y="393"/>
                </a:lnTo>
                <a:lnTo>
                  <a:pt x="14749" y="250"/>
                </a:lnTo>
                <a:lnTo>
                  <a:pt x="14678" y="179"/>
                </a:lnTo>
                <a:lnTo>
                  <a:pt x="14571" y="143"/>
                </a:lnTo>
                <a:lnTo>
                  <a:pt x="14500" y="179"/>
                </a:lnTo>
                <a:lnTo>
                  <a:pt x="14464" y="214"/>
                </a:lnTo>
                <a:lnTo>
                  <a:pt x="14428" y="286"/>
                </a:lnTo>
                <a:lnTo>
                  <a:pt x="14357" y="143"/>
                </a:lnTo>
                <a:lnTo>
                  <a:pt x="14250" y="36"/>
                </a:lnTo>
                <a:lnTo>
                  <a:pt x="1410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3"/>
          <p:cNvSpPr/>
          <p:nvPr/>
        </p:nvSpPr>
        <p:spPr>
          <a:xfrm flipH="1">
            <a:off x="-1936015" y="2836136"/>
            <a:ext cx="3896741" cy="4493162"/>
          </a:xfrm>
          <a:custGeom>
            <a:avLst/>
            <a:gdLst/>
            <a:ahLst/>
            <a:cxnLst/>
            <a:rect l="l" t="t" r="r" b="b"/>
            <a:pathLst>
              <a:path w="71490" h="82432" extrusionOk="0">
                <a:moveTo>
                  <a:pt x="15361" y="0"/>
                </a:moveTo>
                <a:lnTo>
                  <a:pt x="14745" y="26"/>
                </a:lnTo>
                <a:lnTo>
                  <a:pt x="14103" y="77"/>
                </a:lnTo>
                <a:lnTo>
                  <a:pt x="13461" y="129"/>
                </a:lnTo>
                <a:lnTo>
                  <a:pt x="12202" y="308"/>
                </a:lnTo>
                <a:lnTo>
                  <a:pt x="10917" y="540"/>
                </a:lnTo>
                <a:lnTo>
                  <a:pt x="9659" y="797"/>
                </a:lnTo>
                <a:lnTo>
                  <a:pt x="8426" y="1130"/>
                </a:lnTo>
                <a:lnTo>
                  <a:pt x="8066" y="1233"/>
                </a:lnTo>
                <a:lnTo>
                  <a:pt x="7681" y="1362"/>
                </a:lnTo>
                <a:lnTo>
                  <a:pt x="7527" y="1439"/>
                </a:lnTo>
                <a:lnTo>
                  <a:pt x="7347" y="1516"/>
                </a:lnTo>
                <a:lnTo>
                  <a:pt x="7193" y="1644"/>
                </a:lnTo>
                <a:lnTo>
                  <a:pt x="7064" y="1747"/>
                </a:lnTo>
                <a:lnTo>
                  <a:pt x="6910" y="1927"/>
                </a:lnTo>
                <a:lnTo>
                  <a:pt x="6807" y="2107"/>
                </a:lnTo>
                <a:lnTo>
                  <a:pt x="6705" y="2286"/>
                </a:lnTo>
                <a:lnTo>
                  <a:pt x="6628" y="2492"/>
                </a:lnTo>
                <a:lnTo>
                  <a:pt x="6499" y="2903"/>
                </a:lnTo>
                <a:lnTo>
                  <a:pt x="6396" y="3340"/>
                </a:lnTo>
                <a:lnTo>
                  <a:pt x="6191" y="4367"/>
                </a:lnTo>
                <a:lnTo>
                  <a:pt x="6114" y="4881"/>
                </a:lnTo>
                <a:lnTo>
                  <a:pt x="6088" y="5395"/>
                </a:lnTo>
                <a:lnTo>
                  <a:pt x="6062" y="5908"/>
                </a:lnTo>
                <a:lnTo>
                  <a:pt x="6088" y="6422"/>
                </a:lnTo>
                <a:lnTo>
                  <a:pt x="6165" y="6910"/>
                </a:lnTo>
                <a:lnTo>
                  <a:pt x="6242" y="7141"/>
                </a:lnTo>
                <a:lnTo>
                  <a:pt x="6319" y="7398"/>
                </a:lnTo>
                <a:lnTo>
                  <a:pt x="6422" y="7655"/>
                </a:lnTo>
                <a:lnTo>
                  <a:pt x="6551" y="7886"/>
                </a:lnTo>
                <a:lnTo>
                  <a:pt x="6679" y="8118"/>
                </a:lnTo>
                <a:lnTo>
                  <a:pt x="6833" y="8349"/>
                </a:lnTo>
                <a:lnTo>
                  <a:pt x="7167" y="8785"/>
                </a:lnTo>
                <a:lnTo>
                  <a:pt x="7552" y="9171"/>
                </a:lnTo>
                <a:lnTo>
                  <a:pt x="7963" y="9556"/>
                </a:lnTo>
                <a:lnTo>
                  <a:pt x="8400" y="9890"/>
                </a:lnTo>
                <a:lnTo>
                  <a:pt x="9273" y="10558"/>
                </a:lnTo>
                <a:lnTo>
                  <a:pt x="10686" y="11560"/>
                </a:lnTo>
                <a:lnTo>
                  <a:pt x="12099" y="12536"/>
                </a:lnTo>
                <a:lnTo>
                  <a:pt x="13512" y="13512"/>
                </a:lnTo>
                <a:lnTo>
                  <a:pt x="14950" y="14437"/>
                </a:lnTo>
                <a:lnTo>
                  <a:pt x="16415" y="15336"/>
                </a:lnTo>
                <a:lnTo>
                  <a:pt x="17160" y="15747"/>
                </a:lnTo>
                <a:lnTo>
                  <a:pt x="17930" y="16158"/>
                </a:lnTo>
                <a:lnTo>
                  <a:pt x="18675" y="16543"/>
                </a:lnTo>
                <a:lnTo>
                  <a:pt x="19446" y="16903"/>
                </a:lnTo>
                <a:lnTo>
                  <a:pt x="20242" y="17262"/>
                </a:lnTo>
                <a:lnTo>
                  <a:pt x="21038" y="17571"/>
                </a:lnTo>
                <a:lnTo>
                  <a:pt x="21167" y="17827"/>
                </a:lnTo>
                <a:lnTo>
                  <a:pt x="21270" y="18084"/>
                </a:lnTo>
                <a:lnTo>
                  <a:pt x="21321" y="18367"/>
                </a:lnTo>
                <a:lnTo>
                  <a:pt x="21372" y="18649"/>
                </a:lnTo>
                <a:lnTo>
                  <a:pt x="21398" y="18932"/>
                </a:lnTo>
                <a:lnTo>
                  <a:pt x="21398" y="19240"/>
                </a:lnTo>
                <a:lnTo>
                  <a:pt x="21372" y="19831"/>
                </a:lnTo>
                <a:lnTo>
                  <a:pt x="21347" y="20448"/>
                </a:lnTo>
                <a:lnTo>
                  <a:pt x="21347" y="20730"/>
                </a:lnTo>
                <a:lnTo>
                  <a:pt x="21372" y="21013"/>
                </a:lnTo>
                <a:lnTo>
                  <a:pt x="21424" y="21295"/>
                </a:lnTo>
                <a:lnTo>
                  <a:pt x="21475" y="21578"/>
                </a:lnTo>
                <a:lnTo>
                  <a:pt x="21578" y="21835"/>
                </a:lnTo>
                <a:lnTo>
                  <a:pt x="21706" y="22092"/>
                </a:lnTo>
                <a:lnTo>
                  <a:pt x="21937" y="22349"/>
                </a:lnTo>
                <a:lnTo>
                  <a:pt x="22194" y="22605"/>
                </a:lnTo>
                <a:lnTo>
                  <a:pt x="22451" y="22862"/>
                </a:lnTo>
                <a:lnTo>
                  <a:pt x="22682" y="23119"/>
                </a:lnTo>
                <a:lnTo>
                  <a:pt x="22888" y="23402"/>
                </a:lnTo>
                <a:lnTo>
                  <a:pt x="23042" y="23710"/>
                </a:lnTo>
                <a:lnTo>
                  <a:pt x="23170" y="24018"/>
                </a:lnTo>
                <a:lnTo>
                  <a:pt x="23248" y="24326"/>
                </a:lnTo>
                <a:lnTo>
                  <a:pt x="23299" y="24660"/>
                </a:lnTo>
                <a:lnTo>
                  <a:pt x="23299" y="24994"/>
                </a:lnTo>
                <a:lnTo>
                  <a:pt x="23273" y="25354"/>
                </a:lnTo>
                <a:lnTo>
                  <a:pt x="23248" y="25688"/>
                </a:lnTo>
                <a:lnTo>
                  <a:pt x="23170" y="26048"/>
                </a:lnTo>
                <a:lnTo>
                  <a:pt x="23068" y="26407"/>
                </a:lnTo>
                <a:lnTo>
                  <a:pt x="22965" y="26741"/>
                </a:lnTo>
                <a:lnTo>
                  <a:pt x="22837" y="27101"/>
                </a:lnTo>
                <a:lnTo>
                  <a:pt x="22554" y="27794"/>
                </a:lnTo>
                <a:lnTo>
                  <a:pt x="22246" y="28436"/>
                </a:lnTo>
                <a:lnTo>
                  <a:pt x="22117" y="28693"/>
                </a:lnTo>
                <a:lnTo>
                  <a:pt x="21963" y="28899"/>
                </a:lnTo>
                <a:lnTo>
                  <a:pt x="21886" y="29002"/>
                </a:lnTo>
                <a:lnTo>
                  <a:pt x="21783" y="29104"/>
                </a:lnTo>
                <a:lnTo>
                  <a:pt x="21681" y="29181"/>
                </a:lnTo>
                <a:lnTo>
                  <a:pt x="21552" y="29233"/>
                </a:lnTo>
                <a:lnTo>
                  <a:pt x="21424" y="29258"/>
                </a:lnTo>
                <a:lnTo>
                  <a:pt x="21321" y="29284"/>
                </a:lnTo>
                <a:lnTo>
                  <a:pt x="21064" y="29258"/>
                </a:lnTo>
                <a:lnTo>
                  <a:pt x="20807" y="29207"/>
                </a:lnTo>
                <a:lnTo>
                  <a:pt x="20550" y="29104"/>
                </a:lnTo>
                <a:lnTo>
                  <a:pt x="20088" y="28950"/>
                </a:lnTo>
                <a:lnTo>
                  <a:pt x="19600" y="28796"/>
                </a:lnTo>
                <a:lnTo>
                  <a:pt x="19086" y="28668"/>
                </a:lnTo>
                <a:lnTo>
                  <a:pt x="18598" y="28539"/>
                </a:lnTo>
                <a:lnTo>
                  <a:pt x="18084" y="28436"/>
                </a:lnTo>
                <a:lnTo>
                  <a:pt x="17596" y="28359"/>
                </a:lnTo>
                <a:lnTo>
                  <a:pt x="17083" y="28282"/>
                </a:lnTo>
                <a:lnTo>
                  <a:pt x="16569" y="28231"/>
                </a:lnTo>
                <a:lnTo>
                  <a:pt x="16363" y="28205"/>
                </a:lnTo>
                <a:lnTo>
                  <a:pt x="16132" y="28205"/>
                </a:lnTo>
                <a:lnTo>
                  <a:pt x="15927" y="28231"/>
                </a:lnTo>
                <a:lnTo>
                  <a:pt x="15721" y="28308"/>
                </a:lnTo>
                <a:lnTo>
                  <a:pt x="15541" y="28411"/>
                </a:lnTo>
                <a:lnTo>
                  <a:pt x="15387" y="28539"/>
                </a:lnTo>
                <a:lnTo>
                  <a:pt x="15259" y="28693"/>
                </a:lnTo>
                <a:lnTo>
                  <a:pt x="15130" y="28847"/>
                </a:lnTo>
                <a:lnTo>
                  <a:pt x="14334" y="29875"/>
                </a:lnTo>
                <a:lnTo>
                  <a:pt x="13974" y="30414"/>
                </a:lnTo>
                <a:lnTo>
                  <a:pt x="13615" y="30954"/>
                </a:lnTo>
                <a:lnTo>
                  <a:pt x="13306" y="31519"/>
                </a:lnTo>
                <a:lnTo>
                  <a:pt x="13050" y="32110"/>
                </a:lnTo>
                <a:lnTo>
                  <a:pt x="12947" y="32392"/>
                </a:lnTo>
                <a:lnTo>
                  <a:pt x="12870" y="32701"/>
                </a:lnTo>
                <a:lnTo>
                  <a:pt x="12793" y="33009"/>
                </a:lnTo>
                <a:lnTo>
                  <a:pt x="12741" y="33343"/>
                </a:lnTo>
                <a:lnTo>
                  <a:pt x="12690" y="33677"/>
                </a:lnTo>
                <a:lnTo>
                  <a:pt x="12690" y="34036"/>
                </a:lnTo>
                <a:lnTo>
                  <a:pt x="12690" y="34730"/>
                </a:lnTo>
                <a:lnTo>
                  <a:pt x="12690" y="35424"/>
                </a:lnTo>
                <a:lnTo>
                  <a:pt x="12690" y="35757"/>
                </a:lnTo>
                <a:lnTo>
                  <a:pt x="12664" y="36117"/>
                </a:lnTo>
                <a:lnTo>
                  <a:pt x="12613" y="36579"/>
                </a:lnTo>
                <a:lnTo>
                  <a:pt x="12536" y="37016"/>
                </a:lnTo>
                <a:lnTo>
                  <a:pt x="12356" y="37941"/>
                </a:lnTo>
                <a:lnTo>
                  <a:pt x="12279" y="38378"/>
                </a:lnTo>
                <a:lnTo>
                  <a:pt x="12253" y="38840"/>
                </a:lnTo>
                <a:lnTo>
                  <a:pt x="12253" y="39302"/>
                </a:lnTo>
                <a:lnTo>
                  <a:pt x="12305" y="39739"/>
                </a:lnTo>
                <a:lnTo>
                  <a:pt x="12356" y="39970"/>
                </a:lnTo>
                <a:lnTo>
                  <a:pt x="12407" y="40201"/>
                </a:lnTo>
                <a:lnTo>
                  <a:pt x="12587" y="40664"/>
                </a:lnTo>
                <a:lnTo>
                  <a:pt x="12947" y="41537"/>
                </a:lnTo>
                <a:lnTo>
                  <a:pt x="13127" y="42025"/>
                </a:lnTo>
                <a:lnTo>
                  <a:pt x="13281" y="42513"/>
                </a:lnTo>
                <a:lnTo>
                  <a:pt x="13409" y="43027"/>
                </a:lnTo>
                <a:lnTo>
                  <a:pt x="13512" y="43541"/>
                </a:lnTo>
                <a:lnTo>
                  <a:pt x="13589" y="44055"/>
                </a:lnTo>
                <a:lnTo>
                  <a:pt x="13615" y="44568"/>
                </a:lnTo>
                <a:lnTo>
                  <a:pt x="13640" y="45108"/>
                </a:lnTo>
                <a:lnTo>
                  <a:pt x="13640" y="45622"/>
                </a:lnTo>
                <a:lnTo>
                  <a:pt x="13615" y="46135"/>
                </a:lnTo>
                <a:lnTo>
                  <a:pt x="13538" y="46675"/>
                </a:lnTo>
                <a:lnTo>
                  <a:pt x="13461" y="47189"/>
                </a:lnTo>
                <a:lnTo>
                  <a:pt x="13332" y="47677"/>
                </a:lnTo>
                <a:lnTo>
                  <a:pt x="13204" y="48190"/>
                </a:lnTo>
                <a:lnTo>
                  <a:pt x="13024" y="48678"/>
                </a:lnTo>
                <a:lnTo>
                  <a:pt x="12844" y="49166"/>
                </a:lnTo>
                <a:lnTo>
                  <a:pt x="12613" y="49629"/>
                </a:lnTo>
                <a:lnTo>
                  <a:pt x="12484" y="49937"/>
                </a:lnTo>
                <a:lnTo>
                  <a:pt x="12407" y="50271"/>
                </a:lnTo>
                <a:lnTo>
                  <a:pt x="12356" y="50579"/>
                </a:lnTo>
                <a:lnTo>
                  <a:pt x="12356" y="50913"/>
                </a:lnTo>
                <a:lnTo>
                  <a:pt x="12356" y="51247"/>
                </a:lnTo>
                <a:lnTo>
                  <a:pt x="12407" y="51581"/>
                </a:lnTo>
                <a:lnTo>
                  <a:pt x="12510" y="52249"/>
                </a:lnTo>
                <a:lnTo>
                  <a:pt x="12639" y="52943"/>
                </a:lnTo>
                <a:lnTo>
                  <a:pt x="12664" y="53276"/>
                </a:lnTo>
                <a:lnTo>
                  <a:pt x="12690" y="53610"/>
                </a:lnTo>
                <a:lnTo>
                  <a:pt x="12716" y="53944"/>
                </a:lnTo>
                <a:lnTo>
                  <a:pt x="12690" y="54278"/>
                </a:lnTo>
                <a:lnTo>
                  <a:pt x="12613" y="54612"/>
                </a:lnTo>
                <a:lnTo>
                  <a:pt x="12510" y="54920"/>
                </a:lnTo>
                <a:lnTo>
                  <a:pt x="12356" y="55254"/>
                </a:lnTo>
                <a:lnTo>
                  <a:pt x="12150" y="55563"/>
                </a:lnTo>
                <a:lnTo>
                  <a:pt x="11919" y="55845"/>
                </a:lnTo>
                <a:lnTo>
                  <a:pt x="11637" y="56128"/>
                </a:lnTo>
                <a:lnTo>
                  <a:pt x="11251" y="56487"/>
                </a:lnTo>
                <a:lnTo>
                  <a:pt x="10815" y="56821"/>
                </a:lnTo>
                <a:lnTo>
                  <a:pt x="10378" y="57130"/>
                </a:lnTo>
                <a:lnTo>
                  <a:pt x="9916" y="57412"/>
                </a:lnTo>
                <a:lnTo>
                  <a:pt x="9453" y="57695"/>
                </a:lnTo>
                <a:lnTo>
                  <a:pt x="8965" y="57952"/>
                </a:lnTo>
                <a:lnTo>
                  <a:pt x="7989" y="58440"/>
                </a:lnTo>
                <a:lnTo>
                  <a:pt x="7013" y="58953"/>
                </a:lnTo>
                <a:lnTo>
                  <a:pt x="6525" y="59210"/>
                </a:lnTo>
                <a:lnTo>
                  <a:pt x="6062" y="59467"/>
                </a:lnTo>
                <a:lnTo>
                  <a:pt x="5600" y="59750"/>
                </a:lnTo>
                <a:lnTo>
                  <a:pt x="5163" y="60058"/>
                </a:lnTo>
                <a:lnTo>
                  <a:pt x="4727" y="60366"/>
                </a:lnTo>
                <a:lnTo>
                  <a:pt x="4316" y="60726"/>
                </a:lnTo>
                <a:lnTo>
                  <a:pt x="3905" y="61137"/>
                </a:lnTo>
                <a:lnTo>
                  <a:pt x="3519" y="61574"/>
                </a:lnTo>
                <a:lnTo>
                  <a:pt x="3160" y="62010"/>
                </a:lnTo>
                <a:lnTo>
                  <a:pt x="2852" y="62498"/>
                </a:lnTo>
                <a:lnTo>
                  <a:pt x="2543" y="62986"/>
                </a:lnTo>
                <a:lnTo>
                  <a:pt x="2261" y="63500"/>
                </a:lnTo>
                <a:lnTo>
                  <a:pt x="2030" y="64014"/>
                </a:lnTo>
                <a:lnTo>
                  <a:pt x="1773" y="64528"/>
                </a:lnTo>
                <a:lnTo>
                  <a:pt x="1387" y="65555"/>
                </a:lnTo>
                <a:lnTo>
                  <a:pt x="1028" y="66583"/>
                </a:lnTo>
                <a:lnTo>
                  <a:pt x="694" y="67636"/>
                </a:lnTo>
                <a:lnTo>
                  <a:pt x="386" y="68689"/>
                </a:lnTo>
                <a:lnTo>
                  <a:pt x="231" y="69306"/>
                </a:lnTo>
                <a:lnTo>
                  <a:pt x="77" y="69896"/>
                </a:lnTo>
                <a:lnTo>
                  <a:pt x="26" y="70205"/>
                </a:lnTo>
                <a:lnTo>
                  <a:pt x="0" y="70513"/>
                </a:lnTo>
                <a:lnTo>
                  <a:pt x="0" y="70821"/>
                </a:lnTo>
                <a:lnTo>
                  <a:pt x="0" y="71129"/>
                </a:lnTo>
                <a:lnTo>
                  <a:pt x="52" y="71438"/>
                </a:lnTo>
                <a:lnTo>
                  <a:pt x="129" y="71720"/>
                </a:lnTo>
                <a:lnTo>
                  <a:pt x="206" y="72003"/>
                </a:lnTo>
                <a:lnTo>
                  <a:pt x="308" y="72285"/>
                </a:lnTo>
                <a:lnTo>
                  <a:pt x="540" y="72825"/>
                </a:lnTo>
                <a:lnTo>
                  <a:pt x="797" y="73364"/>
                </a:lnTo>
                <a:lnTo>
                  <a:pt x="1285" y="74443"/>
                </a:lnTo>
                <a:lnTo>
                  <a:pt x="1747" y="75548"/>
                </a:lnTo>
                <a:lnTo>
                  <a:pt x="2184" y="76678"/>
                </a:lnTo>
                <a:lnTo>
                  <a:pt x="2569" y="77808"/>
                </a:lnTo>
                <a:lnTo>
                  <a:pt x="2929" y="78938"/>
                </a:lnTo>
                <a:lnTo>
                  <a:pt x="3263" y="80094"/>
                </a:lnTo>
                <a:lnTo>
                  <a:pt x="3571" y="81250"/>
                </a:lnTo>
                <a:lnTo>
                  <a:pt x="3828" y="82432"/>
                </a:lnTo>
                <a:lnTo>
                  <a:pt x="71489" y="82432"/>
                </a:lnTo>
                <a:lnTo>
                  <a:pt x="71129" y="4444"/>
                </a:lnTo>
                <a:lnTo>
                  <a:pt x="67174" y="4213"/>
                </a:lnTo>
                <a:lnTo>
                  <a:pt x="63218" y="3930"/>
                </a:lnTo>
                <a:lnTo>
                  <a:pt x="59262" y="3596"/>
                </a:lnTo>
                <a:lnTo>
                  <a:pt x="55332" y="3211"/>
                </a:lnTo>
                <a:lnTo>
                  <a:pt x="51376" y="2774"/>
                </a:lnTo>
                <a:lnTo>
                  <a:pt x="47445" y="2286"/>
                </a:lnTo>
                <a:lnTo>
                  <a:pt x="43515" y="1721"/>
                </a:lnTo>
                <a:lnTo>
                  <a:pt x="39611" y="1130"/>
                </a:lnTo>
                <a:lnTo>
                  <a:pt x="37838" y="874"/>
                </a:lnTo>
                <a:lnTo>
                  <a:pt x="36091" y="642"/>
                </a:lnTo>
                <a:lnTo>
                  <a:pt x="34345" y="437"/>
                </a:lnTo>
                <a:lnTo>
                  <a:pt x="32572" y="283"/>
                </a:lnTo>
                <a:lnTo>
                  <a:pt x="31699" y="231"/>
                </a:lnTo>
                <a:lnTo>
                  <a:pt x="30800" y="180"/>
                </a:lnTo>
                <a:lnTo>
                  <a:pt x="29926" y="154"/>
                </a:lnTo>
                <a:lnTo>
                  <a:pt x="28154" y="154"/>
                </a:lnTo>
                <a:lnTo>
                  <a:pt x="27281" y="206"/>
                </a:lnTo>
                <a:lnTo>
                  <a:pt x="26407" y="257"/>
                </a:lnTo>
                <a:lnTo>
                  <a:pt x="25508" y="334"/>
                </a:lnTo>
                <a:lnTo>
                  <a:pt x="24481" y="437"/>
                </a:lnTo>
                <a:lnTo>
                  <a:pt x="23453" y="540"/>
                </a:lnTo>
                <a:lnTo>
                  <a:pt x="22939" y="591"/>
                </a:lnTo>
                <a:lnTo>
                  <a:pt x="22426" y="617"/>
                </a:lnTo>
                <a:lnTo>
                  <a:pt x="21398" y="617"/>
                </a:lnTo>
                <a:lnTo>
                  <a:pt x="20679" y="540"/>
                </a:lnTo>
                <a:lnTo>
                  <a:pt x="19960" y="411"/>
                </a:lnTo>
                <a:lnTo>
                  <a:pt x="19266" y="308"/>
                </a:lnTo>
                <a:lnTo>
                  <a:pt x="18547" y="180"/>
                </a:lnTo>
                <a:lnTo>
                  <a:pt x="17930" y="103"/>
                </a:lnTo>
                <a:lnTo>
                  <a:pt x="17288" y="52"/>
                </a:lnTo>
                <a:lnTo>
                  <a:pt x="1664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3"/>
          <p:cNvSpPr/>
          <p:nvPr/>
        </p:nvSpPr>
        <p:spPr>
          <a:xfrm flipH="1">
            <a:off x="3847313" y="350225"/>
            <a:ext cx="2273043" cy="229659"/>
          </a:xfrm>
          <a:custGeom>
            <a:avLst/>
            <a:gdLst/>
            <a:ahLst/>
            <a:cxnLst/>
            <a:rect l="l" t="t" r="r" b="b"/>
            <a:pathLst>
              <a:path w="54921" h="5549" extrusionOk="0">
                <a:moveTo>
                  <a:pt x="35012" y="0"/>
                </a:moveTo>
                <a:lnTo>
                  <a:pt x="34601" y="26"/>
                </a:lnTo>
                <a:lnTo>
                  <a:pt x="33728" y="154"/>
                </a:lnTo>
                <a:lnTo>
                  <a:pt x="32880" y="308"/>
                </a:lnTo>
                <a:lnTo>
                  <a:pt x="32110" y="462"/>
                </a:lnTo>
                <a:lnTo>
                  <a:pt x="31416" y="642"/>
                </a:lnTo>
                <a:lnTo>
                  <a:pt x="30877" y="796"/>
                </a:lnTo>
                <a:lnTo>
                  <a:pt x="30389" y="950"/>
                </a:lnTo>
                <a:lnTo>
                  <a:pt x="30337" y="899"/>
                </a:lnTo>
                <a:lnTo>
                  <a:pt x="30235" y="848"/>
                </a:lnTo>
                <a:lnTo>
                  <a:pt x="30080" y="796"/>
                </a:lnTo>
                <a:lnTo>
                  <a:pt x="29875" y="745"/>
                </a:lnTo>
                <a:lnTo>
                  <a:pt x="29567" y="694"/>
                </a:lnTo>
                <a:lnTo>
                  <a:pt x="29181" y="642"/>
                </a:lnTo>
                <a:lnTo>
                  <a:pt x="28205" y="642"/>
                </a:lnTo>
                <a:lnTo>
                  <a:pt x="27640" y="668"/>
                </a:lnTo>
                <a:lnTo>
                  <a:pt x="26998" y="745"/>
                </a:lnTo>
                <a:lnTo>
                  <a:pt x="26279" y="822"/>
                </a:lnTo>
                <a:lnTo>
                  <a:pt x="25303" y="950"/>
                </a:lnTo>
                <a:lnTo>
                  <a:pt x="24481" y="1105"/>
                </a:lnTo>
                <a:lnTo>
                  <a:pt x="23222" y="1361"/>
                </a:lnTo>
                <a:lnTo>
                  <a:pt x="22734" y="1464"/>
                </a:lnTo>
                <a:lnTo>
                  <a:pt x="22271" y="1541"/>
                </a:lnTo>
                <a:lnTo>
                  <a:pt x="21860" y="1593"/>
                </a:lnTo>
                <a:lnTo>
                  <a:pt x="21398" y="1618"/>
                </a:lnTo>
                <a:lnTo>
                  <a:pt x="20859" y="1593"/>
                </a:lnTo>
                <a:lnTo>
                  <a:pt x="20242" y="1516"/>
                </a:lnTo>
                <a:lnTo>
                  <a:pt x="19574" y="1413"/>
                </a:lnTo>
                <a:lnTo>
                  <a:pt x="19009" y="1361"/>
                </a:lnTo>
                <a:lnTo>
                  <a:pt x="18495" y="1336"/>
                </a:lnTo>
                <a:lnTo>
                  <a:pt x="17673" y="1336"/>
                </a:lnTo>
                <a:lnTo>
                  <a:pt x="17365" y="1361"/>
                </a:lnTo>
                <a:lnTo>
                  <a:pt x="17031" y="1387"/>
                </a:lnTo>
                <a:lnTo>
                  <a:pt x="17134" y="1361"/>
                </a:lnTo>
                <a:lnTo>
                  <a:pt x="17185" y="1310"/>
                </a:lnTo>
                <a:lnTo>
                  <a:pt x="17211" y="1284"/>
                </a:lnTo>
                <a:lnTo>
                  <a:pt x="17211" y="1207"/>
                </a:lnTo>
                <a:lnTo>
                  <a:pt x="17160" y="1105"/>
                </a:lnTo>
                <a:lnTo>
                  <a:pt x="17082" y="1002"/>
                </a:lnTo>
                <a:lnTo>
                  <a:pt x="16928" y="873"/>
                </a:lnTo>
                <a:lnTo>
                  <a:pt x="16851" y="822"/>
                </a:lnTo>
                <a:lnTo>
                  <a:pt x="16749" y="771"/>
                </a:lnTo>
                <a:lnTo>
                  <a:pt x="16620" y="771"/>
                </a:lnTo>
                <a:lnTo>
                  <a:pt x="16492" y="745"/>
                </a:lnTo>
                <a:lnTo>
                  <a:pt x="16158" y="771"/>
                </a:lnTo>
                <a:lnTo>
                  <a:pt x="15798" y="848"/>
                </a:lnTo>
                <a:lnTo>
                  <a:pt x="15413" y="976"/>
                </a:lnTo>
                <a:lnTo>
                  <a:pt x="15053" y="1079"/>
                </a:lnTo>
                <a:lnTo>
                  <a:pt x="14334" y="1336"/>
                </a:lnTo>
                <a:lnTo>
                  <a:pt x="14026" y="1413"/>
                </a:lnTo>
                <a:lnTo>
                  <a:pt x="13769" y="1464"/>
                </a:lnTo>
                <a:lnTo>
                  <a:pt x="13255" y="1490"/>
                </a:lnTo>
                <a:lnTo>
                  <a:pt x="12587" y="1567"/>
                </a:lnTo>
                <a:lnTo>
                  <a:pt x="12073" y="1644"/>
                </a:lnTo>
                <a:lnTo>
                  <a:pt x="11405" y="1747"/>
                </a:lnTo>
                <a:lnTo>
                  <a:pt x="10558" y="1901"/>
                </a:lnTo>
                <a:lnTo>
                  <a:pt x="9453" y="2132"/>
                </a:lnTo>
                <a:lnTo>
                  <a:pt x="8914" y="2261"/>
                </a:lnTo>
                <a:lnTo>
                  <a:pt x="8528" y="2389"/>
                </a:lnTo>
                <a:lnTo>
                  <a:pt x="8246" y="2492"/>
                </a:lnTo>
                <a:lnTo>
                  <a:pt x="8066" y="2594"/>
                </a:lnTo>
                <a:lnTo>
                  <a:pt x="7989" y="2697"/>
                </a:lnTo>
                <a:lnTo>
                  <a:pt x="7938" y="2800"/>
                </a:lnTo>
                <a:lnTo>
                  <a:pt x="7963" y="2877"/>
                </a:lnTo>
                <a:lnTo>
                  <a:pt x="8015" y="2954"/>
                </a:lnTo>
                <a:lnTo>
                  <a:pt x="8117" y="3108"/>
                </a:lnTo>
                <a:lnTo>
                  <a:pt x="8143" y="3160"/>
                </a:lnTo>
                <a:lnTo>
                  <a:pt x="8117" y="3211"/>
                </a:lnTo>
                <a:lnTo>
                  <a:pt x="8040" y="3262"/>
                </a:lnTo>
                <a:lnTo>
                  <a:pt x="7886" y="3288"/>
                </a:lnTo>
                <a:lnTo>
                  <a:pt x="7629" y="3314"/>
                </a:lnTo>
                <a:lnTo>
                  <a:pt x="7244" y="3339"/>
                </a:lnTo>
                <a:lnTo>
                  <a:pt x="6859" y="3365"/>
                </a:lnTo>
                <a:lnTo>
                  <a:pt x="6551" y="3391"/>
                </a:lnTo>
                <a:lnTo>
                  <a:pt x="6371" y="3442"/>
                </a:lnTo>
                <a:lnTo>
                  <a:pt x="6242" y="3494"/>
                </a:lnTo>
                <a:lnTo>
                  <a:pt x="6165" y="3545"/>
                </a:lnTo>
                <a:lnTo>
                  <a:pt x="6165" y="3596"/>
                </a:lnTo>
                <a:lnTo>
                  <a:pt x="6217" y="3673"/>
                </a:lnTo>
                <a:lnTo>
                  <a:pt x="6294" y="3725"/>
                </a:lnTo>
                <a:lnTo>
                  <a:pt x="6551" y="3853"/>
                </a:lnTo>
                <a:lnTo>
                  <a:pt x="6833" y="3956"/>
                </a:lnTo>
                <a:lnTo>
                  <a:pt x="7141" y="4033"/>
                </a:lnTo>
                <a:lnTo>
                  <a:pt x="7141" y="4084"/>
                </a:lnTo>
                <a:lnTo>
                  <a:pt x="7116" y="4136"/>
                </a:lnTo>
                <a:lnTo>
                  <a:pt x="7039" y="4187"/>
                </a:lnTo>
                <a:lnTo>
                  <a:pt x="6884" y="4238"/>
                </a:lnTo>
                <a:lnTo>
                  <a:pt x="6679" y="4264"/>
                </a:lnTo>
                <a:lnTo>
                  <a:pt x="6088" y="4316"/>
                </a:lnTo>
                <a:lnTo>
                  <a:pt x="2389" y="4316"/>
                </a:lnTo>
                <a:lnTo>
                  <a:pt x="1490" y="4367"/>
                </a:lnTo>
                <a:lnTo>
                  <a:pt x="1079" y="4418"/>
                </a:lnTo>
                <a:lnTo>
                  <a:pt x="719" y="4470"/>
                </a:lnTo>
                <a:lnTo>
                  <a:pt x="385" y="4521"/>
                </a:lnTo>
                <a:lnTo>
                  <a:pt x="129" y="4624"/>
                </a:lnTo>
                <a:lnTo>
                  <a:pt x="26" y="4675"/>
                </a:lnTo>
                <a:lnTo>
                  <a:pt x="0" y="4701"/>
                </a:lnTo>
                <a:lnTo>
                  <a:pt x="0" y="4727"/>
                </a:lnTo>
                <a:lnTo>
                  <a:pt x="26" y="4778"/>
                </a:lnTo>
                <a:lnTo>
                  <a:pt x="154" y="4804"/>
                </a:lnTo>
                <a:lnTo>
                  <a:pt x="591" y="4829"/>
                </a:lnTo>
                <a:lnTo>
                  <a:pt x="1259" y="4855"/>
                </a:lnTo>
                <a:lnTo>
                  <a:pt x="3031" y="4829"/>
                </a:lnTo>
                <a:lnTo>
                  <a:pt x="5266" y="4752"/>
                </a:lnTo>
                <a:lnTo>
                  <a:pt x="7758" y="4675"/>
                </a:lnTo>
                <a:lnTo>
                  <a:pt x="10275" y="4649"/>
                </a:lnTo>
                <a:lnTo>
                  <a:pt x="11662" y="4675"/>
                </a:lnTo>
                <a:lnTo>
                  <a:pt x="12921" y="4727"/>
                </a:lnTo>
                <a:lnTo>
                  <a:pt x="14051" y="4804"/>
                </a:lnTo>
                <a:lnTo>
                  <a:pt x="14539" y="4855"/>
                </a:lnTo>
                <a:lnTo>
                  <a:pt x="14976" y="4932"/>
                </a:lnTo>
                <a:lnTo>
                  <a:pt x="15798" y="5060"/>
                </a:lnTo>
                <a:lnTo>
                  <a:pt x="16620" y="5138"/>
                </a:lnTo>
                <a:lnTo>
                  <a:pt x="17442" y="5189"/>
                </a:lnTo>
                <a:lnTo>
                  <a:pt x="18238" y="5215"/>
                </a:lnTo>
                <a:lnTo>
                  <a:pt x="19009" y="5189"/>
                </a:lnTo>
                <a:lnTo>
                  <a:pt x="19780" y="5163"/>
                </a:lnTo>
                <a:lnTo>
                  <a:pt x="21270" y="5086"/>
                </a:lnTo>
                <a:lnTo>
                  <a:pt x="22657" y="4983"/>
                </a:lnTo>
                <a:lnTo>
                  <a:pt x="23350" y="4958"/>
                </a:lnTo>
                <a:lnTo>
                  <a:pt x="24737" y="4958"/>
                </a:lnTo>
                <a:lnTo>
                  <a:pt x="25431" y="5035"/>
                </a:lnTo>
                <a:lnTo>
                  <a:pt x="26536" y="5189"/>
                </a:lnTo>
                <a:lnTo>
                  <a:pt x="27435" y="5292"/>
                </a:lnTo>
                <a:lnTo>
                  <a:pt x="28257" y="5369"/>
                </a:lnTo>
                <a:lnTo>
                  <a:pt x="29027" y="5394"/>
                </a:lnTo>
                <a:lnTo>
                  <a:pt x="29644" y="5369"/>
                </a:lnTo>
                <a:lnTo>
                  <a:pt x="30312" y="5317"/>
                </a:lnTo>
                <a:lnTo>
                  <a:pt x="31057" y="5240"/>
                </a:lnTo>
                <a:lnTo>
                  <a:pt x="31904" y="5138"/>
                </a:lnTo>
                <a:lnTo>
                  <a:pt x="32264" y="5086"/>
                </a:lnTo>
                <a:lnTo>
                  <a:pt x="32649" y="5060"/>
                </a:lnTo>
                <a:lnTo>
                  <a:pt x="33420" y="5035"/>
                </a:lnTo>
                <a:lnTo>
                  <a:pt x="34268" y="5060"/>
                </a:lnTo>
                <a:lnTo>
                  <a:pt x="35141" y="5112"/>
                </a:lnTo>
                <a:lnTo>
                  <a:pt x="37042" y="5292"/>
                </a:lnTo>
                <a:lnTo>
                  <a:pt x="38069" y="5394"/>
                </a:lnTo>
                <a:lnTo>
                  <a:pt x="39174" y="5471"/>
                </a:lnTo>
                <a:lnTo>
                  <a:pt x="40330" y="5523"/>
                </a:lnTo>
                <a:lnTo>
                  <a:pt x="41563" y="5549"/>
                </a:lnTo>
                <a:lnTo>
                  <a:pt x="42385" y="5549"/>
                </a:lnTo>
                <a:lnTo>
                  <a:pt x="43233" y="5497"/>
                </a:lnTo>
                <a:lnTo>
                  <a:pt x="47009" y="5317"/>
                </a:lnTo>
                <a:lnTo>
                  <a:pt x="50297" y="5163"/>
                </a:lnTo>
                <a:lnTo>
                  <a:pt x="53482" y="5035"/>
                </a:lnTo>
                <a:lnTo>
                  <a:pt x="54098" y="5009"/>
                </a:lnTo>
                <a:lnTo>
                  <a:pt x="54535" y="4958"/>
                </a:lnTo>
                <a:lnTo>
                  <a:pt x="54792" y="4881"/>
                </a:lnTo>
                <a:lnTo>
                  <a:pt x="54869" y="4855"/>
                </a:lnTo>
                <a:lnTo>
                  <a:pt x="54920" y="4804"/>
                </a:lnTo>
                <a:lnTo>
                  <a:pt x="54920" y="4752"/>
                </a:lnTo>
                <a:lnTo>
                  <a:pt x="54920" y="4701"/>
                </a:lnTo>
                <a:lnTo>
                  <a:pt x="54792" y="4624"/>
                </a:lnTo>
                <a:lnTo>
                  <a:pt x="54587" y="4521"/>
                </a:lnTo>
                <a:lnTo>
                  <a:pt x="54330" y="4418"/>
                </a:lnTo>
                <a:lnTo>
                  <a:pt x="53687" y="4213"/>
                </a:lnTo>
                <a:lnTo>
                  <a:pt x="53020" y="4033"/>
                </a:lnTo>
                <a:lnTo>
                  <a:pt x="52300" y="3879"/>
                </a:lnTo>
                <a:lnTo>
                  <a:pt x="45493" y="3648"/>
                </a:lnTo>
                <a:lnTo>
                  <a:pt x="45801" y="3571"/>
                </a:lnTo>
                <a:lnTo>
                  <a:pt x="46084" y="3468"/>
                </a:lnTo>
                <a:lnTo>
                  <a:pt x="46238" y="3416"/>
                </a:lnTo>
                <a:lnTo>
                  <a:pt x="46341" y="3339"/>
                </a:lnTo>
                <a:lnTo>
                  <a:pt x="46444" y="3237"/>
                </a:lnTo>
                <a:lnTo>
                  <a:pt x="46495" y="3160"/>
                </a:lnTo>
                <a:lnTo>
                  <a:pt x="46521" y="3057"/>
                </a:lnTo>
                <a:lnTo>
                  <a:pt x="46469" y="2954"/>
                </a:lnTo>
                <a:lnTo>
                  <a:pt x="46366" y="2826"/>
                </a:lnTo>
                <a:lnTo>
                  <a:pt x="46161" y="2697"/>
                </a:lnTo>
                <a:lnTo>
                  <a:pt x="45904" y="2569"/>
                </a:lnTo>
                <a:lnTo>
                  <a:pt x="45519" y="2415"/>
                </a:lnTo>
                <a:lnTo>
                  <a:pt x="45185" y="2312"/>
                </a:lnTo>
                <a:lnTo>
                  <a:pt x="44851" y="2209"/>
                </a:lnTo>
                <a:lnTo>
                  <a:pt x="44491" y="2158"/>
                </a:lnTo>
                <a:lnTo>
                  <a:pt x="44157" y="2106"/>
                </a:lnTo>
                <a:lnTo>
                  <a:pt x="43438" y="2029"/>
                </a:lnTo>
                <a:lnTo>
                  <a:pt x="42744" y="2004"/>
                </a:lnTo>
                <a:lnTo>
                  <a:pt x="42231" y="2029"/>
                </a:lnTo>
                <a:lnTo>
                  <a:pt x="41768" y="2055"/>
                </a:lnTo>
                <a:lnTo>
                  <a:pt x="40946" y="2132"/>
                </a:lnTo>
                <a:lnTo>
                  <a:pt x="40407" y="2209"/>
                </a:lnTo>
                <a:lnTo>
                  <a:pt x="40201" y="2235"/>
                </a:lnTo>
                <a:lnTo>
                  <a:pt x="39405" y="1541"/>
                </a:lnTo>
                <a:lnTo>
                  <a:pt x="38994" y="1182"/>
                </a:lnTo>
                <a:lnTo>
                  <a:pt x="38557" y="873"/>
                </a:lnTo>
                <a:lnTo>
                  <a:pt x="38301" y="719"/>
                </a:lnTo>
                <a:lnTo>
                  <a:pt x="38069" y="591"/>
                </a:lnTo>
                <a:lnTo>
                  <a:pt x="37787" y="462"/>
                </a:lnTo>
                <a:lnTo>
                  <a:pt x="37504" y="334"/>
                </a:lnTo>
                <a:lnTo>
                  <a:pt x="37170" y="231"/>
                </a:lnTo>
                <a:lnTo>
                  <a:pt x="36836" y="154"/>
                </a:lnTo>
                <a:lnTo>
                  <a:pt x="36477" y="77"/>
                </a:lnTo>
                <a:lnTo>
                  <a:pt x="36091" y="26"/>
                </a:lnTo>
                <a:lnTo>
                  <a:pt x="35783" y="0"/>
                </a:lnTo>
                <a:close/>
              </a:path>
            </a:pathLst>
          </a:custGeom>
          <a:solidFill>
            <a:srgbClr val="FFFFFF">
              <a:alpha val="11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3"/>
          <p:cNvSpPr/>
          <p:nvPr/>
        </p:nvSpPr>
        <p:spPr>
          <a:xfrm flipH="1">
            <a:off x="609296" y="1799327"/>
            <a:ext cx="2579228" cy="140386"/>
          </a:xfrm>
          <a:custGeom>
            <a:avLst/>
            <a:gdLst/>
            <a:ahLst/>
            <a:cxnLst/>
            <a:rect l="l" t="t" r="r" b="b"/>
            <a:pathLst>
              <a:path w="62319" h="3392" extrusionOk="0">
                <a:moveTo>
                  <a:pt x="33523" y="1"/>
                </a:moveTo>
                <a:lnTo>
                  <a:pt x="32803" y="26"/>
                </a:lnTo>
                <a:lnTo>
                  <a:pt x="32161" y="52"/>
                </a:lnTo>
                <a:lnTo>
                  <a:pt x="31545" y="129"/>
                </a:lnTo>
                <a:lnTo>
                  <a:pt x="31005" y="206"/>
                </a:lnTo>
                <a:lnTo>
                  <a:pt x="29952" y="155"/>
                </a:lnTo>
                <a:lnTo>
                  <a:pt x="28847" y="103"/>
                </a:lnTo>
                <a:lnTo>
                  <a:pt x="27486" y="78"/>
                </a:lnTo>
                <a:lnTo>
                  <a:pt x="26767" y="78"/>
                </a:lnTo>
                <a:lnTo>
                  <a:pt x="26022" y="103"/>
                </a:lnTo>
                <a:lnTo>
                  <a:pt x="25277" y="155"/>
                </a:lnTo>
                <a:lnTo>
                  <a:pt x="24558" y="206"/>
                </a:lnTo>
                <a:lnTo>
                  <a:pt x="24070" y="283"/>
                </a:lnTo>
                <a:lnTo>
                  <a:pt x="23633" y="360"/>
                </a:lnTo>
                <a:lnTo>
                  <a:pt x="23273" y="437"/>
                </a:lnTo>
                <a:lnTo>
                  <a:pt x="22965" y="514"/>
                </a:lnTo>
                <a:lnTo>
                  <a:pt x="22708" y="591"/>
                </a:lnTo>
                <a:lnTo>
                  <a:pt x="22528" y="668"/>
                </a:lnTo>
                <a:lnTo>
                  <a:pt x="22348" y="771"/>
                </a:lnTo>
                <a:lnTo>
                  <a:pt x="22246" y="848"/>
                </a:lnTo>
                <a:lnTo>
                  <a:pt x="22143" y="925"/>
                </a:lnTo>
                <a:lnTo>
                  <a:pt x="22092" y="1002"/>
                </a:lnTo>
                <a:lnTo>
                  <a:pt x="22040" y="1131"/>
                </a:lnTo>
                <a:lnTo>
                  <a:pt x="22040" y="1208"/>
                </a:lnTo>
                <a:lnTo>
                  <a:pt x="22040" y="1234"/>
                </a:lnTo>
                <a:lnTo>
                  <a:pt x="20139" y="1182"/>
                </a:lnTo>
                <a:lnTo>
                  <a:pt x="18161" y="1131"/>
                </a:lnTo>
                <a:lnTo>
                  <a:pt x="15824" y="1105"/>
                </a:lnTo>
                <a:lnTo>
                  <a:pt x="13589" y="1131"/>
                </a:lnTo>
                <a:lnTo>
                  <a:pt x="12484" y="1156"/>
                </a:lnTo>
                <a:lnTo>
                  <a:pt x="11457" y="1208"/>
                </a:lnTo>
                <a:lnTo>
                  <a:pt x="10506" y="1285"/>
                </a:lnTo>
                <a:lnTo>
                  <a:pt x="9659" y="1388"/>
                </a:lnTo>
                <a:lnTo>
                  <a:pt x="8940" y="1490"/>
                </a:lnTo>
                <a:lnTo>
                  <a:pt x="8631" y="1567"/>
                </a:lnTo>
                <a:lnTo>
                  <a:pt x="8374" y="1645"/>
                </a:lnTo>
                <a:lnTo>
                  <a:pt x="7938" y="1773"/>
                </a:lnTo>
                <a:lnTo>
                  <a:pt x="7604" y="1901"/>
                </a:lnTo>
                <a:lnTo>
                  <a:pt x="7398" y="2030"/>
                </a:lnTo>
                <a:lnTo>
                  <a:pt x="7244" y="2133"/>
                </a:lnTo>
                <a:lnTo>
                  <a:pt x="7193" y="2210"/>
                </a:lnTo>
                <a:lnTo>
                  <a:pt x="7193" y="2235"/>
                </a:lnTo>
                <a:lnTo>
                  <a:pt x="7193" y="2287"/>
                </a:lnTo>
                <a:lnTo>
                  <a:pt x="7244" y="2338"/>
                </a:lnTo>
                <a:lnTo>
                  <a:pt x="7347" y="2389"/>
                </a:lnTo>
                <a:lnTo>
                  <a:pt x="7629" y="2441"/>
                </a:lnTo>
                <a:lnTo>
                  <a:pt x="7963" y="2467"/>
                </a:lnTo>
                <a:lnTo>
                  <a:pt x="8374" y="2492"/>
                </a:lnTo>
                <a:lnTo>
                  <a:pt x="6679" y="2544"/>
                </a:lnTo>
                <a:lnTo>
                  <a:pt x="5035" y="2595"/>
                </a:lnTo>
                <a:lnTo>
                  <a:pt x="3211" y="2698"/>
                </a:lnTo>
                <a:lnTo>
                  <a:pt x="1567" y="2775"/>
                </a:lnTo>
                <a:lnTo>
                  <a:pt x="925" y="2826"/>
                </a:lnTo>
                <a:lnTo>
                  <a:pt x="411" y="2903"/>
                </a:lnTo>
                <a:lnTo>
                  <a:pt x="77" y="2955"/>
                </a:lnTo>
                <a:lnTo>
                  <a:pt x="0" y="2980"/>
                </a:lnTo>
                <a:lnTo>
                  <a:pt x="0" y="3006"/>
                </a:lnTo>
                <a:lnTo>
                  <a:pt x="52" y="3032"/>
                </a:lnTo>
                <a:lnTo>
                  <a:pt x="180" y="3057"/>
                </a:lnTo>
                <a:lnTo>
                  <a:pt x="642" y="3134"/>
                </a:lnTo>
                <a:lnTo>
                  <a:pt x="2004" y="3211"/>
                </a:lnTo>
                <a:lnTo>
                  <a:pt x="3545" y="3289"/>
                </a:lnTo>
                <a:lnTo>
                  <a:pt x="5240" y="3314"/>
                </a:lnTo>
                <a:lnTo>
                  <a:pt x="6962" y="3340"/>
                </a:lnTo>
                <a:lnTo>
                  <a:pt x="8940" y="3314"/>
                </a:lnTo>
                <a:lnTo>
                  <a:pt x="10738" y="3289"/>
                </a:lnTo>
                <a:lnTo>
                  <a:pt x="12279" y="3211"/>
                </a:lnTo>
                <a:lnTo>
                  <a:pt x="13383" y="3134"/>
                </a:lnTo>
                <a:lnTo>
                  <a:pt x="13897" y="3083"/>
                </a:lnTo>
                <a:lnTo>
                  <a:pt x="15336" y="3083"/>
                </a:lnTo>
                <a:lnTo>
                  <a:pt x="16261" y="3134"/>
                </a:lnTo>
                <a:lnTo>
                  <a:pt x="18367" y="3237"/>
                </a:lnTo>
                <a:lnTo>
                  <a:pt x="20704" y="3340"/>
                </a:lnTo>
                <a:lnTo>
                  <a:pt x="21937" y="3391"/>
                </a:lnTo>
                <a:lnTo>
                  <a:pt x="24429" y="3391"/>
                </a:lnTo>
                <a:lnTo>
                  <a:pt x="25662" y="3340"/>
                </a:lnTo>
                <a:lnTo>
                  <a:pt x="26638" y="3289"/>
                </a:lnTo>
                <a:lnTo>
                  <a:pt x="27640" y="3263"/>
                </a:lnTo>
                <a:lnTo>
                  <a:pt x="29618" y="3237"/>
                </a:lnTo>
                <a:lnTo>
                  <a:pt x="32110" y="3263"/>
                </a:lnTo>
                <a:lnTo>
                  <a:pt x="34524" y="3314"/>
                </a:lnTo>
                <a:lnTo>
                  <a:pt x="36836" y="3366"/>
                </a:lnTo>
                <a:lnTo>
                  <a:pt x="39046" y="3391"/>
                </a:lnTo>
                <a:lnTo>
                  <a:pt x="40279" y="3391"/>
                </a:lnTo>
                <a:lnTo>
                  <a:pt x="40895" y="3340"/>
                </a:lnTo>
                <a:lnTo>
                  <a:pt x="41460" y="3289"/>
                </a:lnTo>
                <a:lnTo>
                  <a:pt x="42025" y="3237"/>
                </a:lnTo>
                <a:lnTo>
                  <a:pt x="43130" y="3057"/>
                </a:lnTo>
                <a:lnTo>
                  <a:pt x="44260" y="2878"/>
                </a:lnTo>
                <a:lnTo>
                  <a:pt x="45442" y="2698"/>
                </a:lnTo>
                <a:lnTo>
                  <a:pt x="46726" y="2544"/>
                </a:lnTo>
                <a:lnTo>
                  <a:pt x="47445" y="2467"/>
                </a:lnTo>
                <a:lnTo>
                  <a:pt x="48216" y="2415"/>
                </a:lnTo>
                <a:lnTo>
                  <a:pt x="49038" y="2389"/>
                </a:lnTo>
                <a:lnTo>
                  <a:pt x="49937" y="2389"/>
                </a:lnTo>
                <a:lnTo>
                  <a:pt x="51324" y="2415"/>
                </a:lnTo>
                <a:lnTo>
                  <a:pt x="52865" y="2492"/>
                </a:lnTo>
                <a:lnTo>
                  <a:pt x="54664" y="2569"/>
                </a:lnTo>
                <a:lnTo>
                  <a:pt x="56231" y="2595"/>
                </a:lnTo>
                <a:lnTo>
                  <a:pt x="57078" y="2595"/>
                </a:lnTo>
                <a:lnTo>
                  <a:pt x="57849" y="2569"/>
                </a:lnTo>
                <a:lnTo>
                  <a:pt x="58542" y="2544"/>
                </a:lnTo>
                <a:lnTo>
                  <a:pt x="59185" y="2492"/>
                </a:lnTo>
                <a:lnTo>
                  <a:pt x="59750" y="2415"/>
                </a:lnTo>
                <a:lnTo>
                  <a:pt x="60264" y="2364"/>
                </a:lnTo>
                <a:lnTo>
                  <a:pt x="61111" y="2210"/>
                </a:lnTo>
                <a:lnTo>
                  <a:pt x="61728" y="2056"/>
                </a:lnTo>
                <a:lnTo>
                  <a:pt x="62113" y="1901"/>
                </a:lnTo>
                <a:lnTo>
                  <a:pt x="62216" y="1850"/>
                </a:lnTo>
                <a:lnTo>
                  <a:pt x="62293" y="1799"/>
                </a:lnTo>
                <a:lnTo>
                  <a:pt x="62319" y="1773"/>
                </a:lnTo>
                <a:lnTo>
                  <a:pt x="62293" y="1747"/>
                </a:lnTo>
                <a:lnTo>
                  <a:pt x="61882" y="1696"/>
                </a:lnTo>
                <a:lnTo>
                  <a:pt x="60931" y="1645"/>
                </a:lnTo>
                <a:lnTo>
                  <a:pt x="57849" y="1542"/>
                </a:lnTo>
                <a:lnTo>
                  <a:pt x="49860" y="1311"/>
                </a:lnTo>
                <a:lnTo>
                  <a:pt x="50168" y="1208"/>
                </a:lnTo>
                <a:lnTo>
                  <a:pt x="50374" y="1079"/>
                </a:lnTo>
                <a:lnTo>
                  <a:pt x="50477" y="1002"/>
                </a:lnTo>
                <a:lnTo>
                  <a:pt x="50528" y="951"/>
                </a:lnTo>
                <a:lnTo>
                  <a:pt x="50528" y="874"/>
                </a:lnTo>
                <a:lnTo>
                  <a:pt x="50502" y="797"/>
                </a:lnTo>
                <a:lnTo>
                  <a:pt x="50399" y="745"/>
                </a:lnTo>
                <a:lnTo>
                  <a:pt x="50194" y="694"/>
                </a:lnTo>
                <a:lnTo>
                  <a:pt x="49911" y="643"/>
                </a:lnTo>
                <a:lnTo>
                  <a:pt x="49526" y="591"/>
                </a:lnTo>
                <a:lnTo>
                  <a:pt x="49038" y="566"/>
                </a:lnTo>
                <a:lnTo>
                  <a:pt x="47651" y="566"/>
                </a:lnTo>
                <a:lnTo>
                  <a:pt x="46726" y="617"/>
                </a:lnTo>
                <a:lnTo>
                  <a:pt x="45981" y="617"/>
                </a:lnTo>
                <a:lnTo>
                  <a:pt x="45211" y="643"/>
                </a:lnTo>
                <a:lnTo>
                  <a:pt x="43618" y="617"/>
                </a:lnTo>
                <a:lnTo>
                  <a:pt x="42025" y="540"/>
                </a:lnTo>
                <a:lnTo>
                  <a:pt x="40484" y="437"/>
                </a:lnTo>
                <a:lnTo>
                  <a:pt x="38943" y="334"/>
                </a:lnTo>
                <a:lnTo>
                  <a:pt x="36066" y="103"/>
                </a:lnTo>
                <a:lnTo>
                  <a:pt x="34756" y="26"/>
                </a:lnTo>
                <a:lnTo>
                  <a:pt x="33523" y="1"/>
                </a:lnTo>
                <a:close/>
              </a:path>
            </a:pathLst>
          </a:custGeom>
          <a:solidFill>
            <a:srgbClr val="FFFFFF">
              <a:alpha val="11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-139277" y="740909"/>
            <a:ext cx="1825478" cy="415737"/>
          </a:xfrm>
          <a:custGeom>
            <a:avLst/>
            <a:gdLst/>
            <a:ahLst/>
            <a:cxnLst/>
            <a:rect l="l" t="t" r="r" b="b"/>
            <a:pathLst>
              <a:path w="44107" h="10045" extrusionOk="0">
                <a:moveTo>
                  <a:pt x="12356" y="1"/>
                </a:moveTo>
                <a:lnTo>
                  <a:pt x="11252" y="26"/>
                </a:lnTo>
                <a:lnTo>
                  <a:pt x="9120" y="129"/>
                </a:lnTo>
                <a:lnTo>
                  <a:pt x="7090" y="258"/>
                </a:lnTo>
                <a:lnTo>
                  <a:pt x="5241" y="412"/>
                </a:lnTo>
                <a:lnTo>
                  <a:pt x="3648" y="540"/>
                </a:lnTo>
                <a:lnTo>
                  <a:pt x="2441" y="694"/>
                </a:lnTo>
                <a:lnTo>
                  <a:pt x="1362" y="823"/>
                </a:lnTo>
                <a:lnTo>
                  <a:pt x="1233" y="1208"/>
                </a:lnTo>
                <a:lnTo>
                  <a:pt x="925" y="2261"/>
                </a:lnTo>
                <a:lnTo>
                  <a:pt x="745" y="2955"/>
                </a:lnTo>
                <a:lnTo>
                  <a:pt x="540" y="3725"/>
                </a:lnTo>
                <a:lnTo>
                  <a:pt x="360" y="4573"/>
                </a:lnTo>
                <a:lnTo>
                  <a:pt x="206" y="5421"/>
                </a:lnTo>
                <a:lnTo>
                  <a:pt x="77" y="6294"/>
                </a:lnTo>
                <a:lnTo>
                  <a:pt x="26" y="7116"/>
                </a:lnTo>
                <a:lnTo>
                  <a:pt x="0" y="7527"/>
                </a:lnTo>
                <a:lnTo>
                  <a:pt x="0" y="7913"/>
                </a:lnTo>
                <a:lnTo>
                  <a:pt x="26" y="8272"/>
                </a:lnTo>
                <a:lnTo>
                  <a:pt x="77" y="8606"/>
                </a:lnTo>
                <a:lnTo>
                  <a:pt x="129" y="8914"/>
                </a:lnTo>
                <a:lnTo>
                  <a:pt x="232" y="9197"/>
                </a:lnTo>
                <a:lnTo>
                  <a:pt x="334" y="9454"/>
                </a:lnTo>
                <a:lnTo>
                  <a:pt x="488" y="9659"/>
                </a:lnTo>
                <a:lnTo>
                  <a:pt x="643" y="9813"/>
                </a:lnTo>
                <a:lnTo>
                  <a:pt x="848" y="9942"/>
                </a:lnTo>
                <a:lnTo>
                  <a:pt x="1079" y="10019"/>
                </a:lnTo>
                <a:lnTo>
                  <a:pt x="1362" y="10045"/>
                </a:lnTo>
                <a:lnTo>
                  <a:pt x="1953" y="10045"/>
                </a:lnTo>
                <a:lnTo>
                  <a:pt x="2698" y="9993"/>
                </a:lnTo>
                <a:lnTo>
                  <a:pt x="4573" y="9813"/>
                </a:lnTo>
                <a:lnTo>
                  <a:pt x="6782" y="9582"/>
                </a:lnTo>
                <a:lnTo>
                  <a:pt x="9222" y="9300"/>
                </a:lnTo>
                <a:lnTo>
                  <a:pt x="11688" y="9043"/>
                </a:lnTo>
                <a:lnTo>
                  <a:pt x="14103" y="8812"/>
                </a:lnTo>
                <a:lnTo>
                  <a:pt x="15233" y="8709"/>
                </a:lnTo>
                <a:lnTo>
                  <a:pt x="16261" y="8632"/>
                </a:lnTo>
                <a:lnTo>
                  <a:pt x="17211" y="8580"/>
                </a:lnTo>
                <a:lnTo>
                  <a:pt x="18496" y="8580"/>
                </a:lnTo>
                <a:lnTo>
                  <a:pt x="18907" y="8606"/>
                </a:lnTo>
                <a:lnTo>
                  <a:pt x="19857" y="8632"/>
                </a:lnTo>
                <a:lnTo>
                  <a:pt x="21141" y="8657"/>
                </a:lnTo>
                <a:lnTo>
                  <a:pt x="23376" y="8632"/>
                </a:lnTo>
                <a:lnTo>
                  <a:pt x="25894" y="8555"/>
                </a:lnTo>
                <a:lnTo>
                  <a:pt x="28488" y="8426"/>
                </a:lnTo>
                <a:lnTo>
                  <a:pt x="30980" y="8272"/>
                </a:lnTo>
                <a:lnTo>
                  <a:pt x="32110" y="8169"/>
                </a:lnTo>
                <a:lnTo>
                  <a:pt x="33163" y="8067"/>
                </a:lnTo>
                <a:lnTo>
                  <a:pt x="34062" y="7938"/>
                </a:lnTo>
                <a:lnTo>
                  <a:pt x="34833" y="7835"/>
                </a:lnTo>
                <a:lnTo>
                  <a:pt x="35398" y="7707"/>
                </a:lnTo>
                <a:lnTo>
                  <a:pt x="35604" y="7630"/>
                </a:lnTo>
                <a:lnTo>
                  <a:pt x="35758" y="7553"/>
                </a:lnTo>
                <a:lnTo>
                  <a:pt x="35860" y="7502"/>
                </a:lnTo>
                <a:lnTo>
                  <a:pt x="35912" y="7424"/>
                </a:lnTo>
                <a:lnTo>
                  <a:pt x="35912" y="7399"/>
                </a:lnTo>
                <a:lnTo>
                  <a:pt x="35886" y="7347"/>
                </a:lnTo>
                <a:lnTo>
                  <a:pt x="35783" y="7270"/>
                </a:lnTo>
                <a:lnTo>
                  <a:pt x="35578" y="7168"/>
                </a:lnTo>
                <a:lnTo>
                  <a:pt x="35321" y="7091"/>
                </a:lnTo>
                <a:lnTo>
                  <a:pt x="35038" y="7013"/>
                </a:lnTo>
                <a:lnTo>
                  <a:pt x="34730" y="6962"/>
                </a:lnTo>
                <a:lnTo>
                  <a:pt x="34011" y="6911"/>
                </a:lnTo>
                <a:lnTo>
                  <a:pt x="33215" y="6885"/>
                </a:lnTo>
                <a:lnTo>
                  <a:pt x="31622" y="6936"/>
                </a:lnTo>
                <a:lnTo>
                  <a:pt x="29952" y="6962"/>
                </a:lnTo>
                <a:lnTo>
                  <a:pt x="28950" y="6936"/>
                </a:lnTo>
                <a:lnTo>
                  <a:pt x="28488" y="6911"/>
                </a:lnTo>
                <a:lnTo>
                  <a:pt x="28026" y="6859"/>
                </a:lnTo>
                <a:lnTo>
                  <a:pt x="27589" y="6808"/>
                </a:lnTo>
                <a:lnTo>
                  <a:pt x="27178" y="6731"/>
                </a:lnTo>
                <a:lnTo>
                  <a:pt x="26793" y="6628"/>
                </a:lnTo>
                <a:lnTo>
                  <a:pt x="26433" y="6474"/>
                </a:lnTo>
                <a:lnTo>
                  <a:pt x="26279" y="6423"/>
                </a:lnTo>
                <a:lnTo>
                  <a:pt x="26202" y="6346"/>
                </a:lnTo>
                <a:lnTo>
                  <a:pt x="26202" y="6320"/>
                </a:lnTo>
                <a:lnTo>
                  <a:pt x="26228" y="6294"/>
                </a:lnTo>
                <a:lnTo>
                  <a:pt x="26305" y="6217"/>
                </a:lnTo>
                <a:lnTo>
                  <a:pt x="26459" y="6191"/>
                </a:lnTo>
                <a:lnTo>
                  <a:pt x="26664" y="6140"/>
                </a:lnTo>
                <a:lnTo>
                  <a:pt x="27281" y="6063"/>
                </a:lnTo>
                <a:lnTo>
                  <a:pt x="28103" y="6037"/>
                </a:lnTo>
                <a:lnTo>
                  <a:pt x="29079" y="6012"/>
                </a:lnTo>
                <a:lnTo>
                  <a:pt x="31494" y="5986"/>
                </a:lnTo>
                <a:lnTo>
                  <a:pt x="35167" y="5986"/>
                </a:lnTo>
                <a:lnTo>
                  <a:pt x="38840" y="6012"/>
                </a:lnTo>
                <a:lnTo>
                  <a:pt x="40870" y="6012"/>
                </a:lnTo>
                <a:lnTo>
                  <a:pt x="42539" y="5960"/>
                </a:lnTo>
                <a:lnTo>
                  <a:pt x="43156" y="5909"/>
                </a:lnTo>
                <a:lnTo>
                  <a:pt x="43644" y="5858"/>
                </a:lnTo>
                <a:lnTo>
                  <a:pt x="43978" y="5780"/>
                </a:lnTo>
                <a:lnTo>
                  <a:pt x="44055" y="5755"/>
                </a:lnTo>
                <a:lnTo>
                  <a:pt x="44106" y="5703"/>
                </a:lnTo>
                <a:lnTo>
                  <a:pt x="44106" y="5652"/>
                </a:lnTo>
                <a:lnTo>
                  <a:pt x="44106" y="5626"/>
                </a:lnTo>
                <a:lnTo>
                  <a:pt x="44029" y="5549"/>
                </a:lnTo>
                <a:lnTo>
                  <a:pt x="43901" y="5498"/>
                </a:lnTo>
                <a:lnTo>
                  <a:pt x="43721" y="5421"/>
                </a:lnTo>
                <a:lnTo>
                  <a:pt x="43207" y="5318"/>
                </a:lnTo>
                <a:lnTo>
                  <a:pt x="42539" y="5215"/>
                </a:lnTo>
                <a:lnTo>
                  <a:pt x="41743" y="5138"/>
                </a:lnTo>
                <a:lnTo>
                  <a:pt x="40844" y="5061"/>
                </a:lnTo>
                <a:lnTo>
                  <a:pt x="38866" y="4933"/>
                </a:lnTo>
                <a:lnTo>
                  <a:pt x="36862" y="4856"/>
                </a:lnTo>
                <a:lnTo>
                  <a:pt x="35116" y="4804"/>
                </a:lnTo>
                <a:lnTo>
                  <a:pt x="33420" y="4753"/>
                </a:lnTo>
                <a:lnTo>
                  <a:pt x="33805" y="4650"/>
                </a:lnTo>
                <a:lnTo>
                  <a:pt x="34139" y="4522"/>
                </a:lnTo>
                <a:lnTo>
                  <a:pt x="34319" y="4445"/>
                </a:lnTo>
                <a:lnTo>
                  <a:pt x="34448" y="4368"/>
                </a:lnTo>
                <a:lnTo>
                  <a:pt x="34576" y="4291"/>
                </a:lnTo>
                <a:lnTo>
                  <a:pt x="34627" y="4188"/>
                </a:lnTo>
                <a:lnTo>
                  <a:pt x="34653" y="4136"/>
                </a:lnTo>
                <a:lnTo>
                  <a:pt x="34653" y="4085"/>
                </a:lnTo>
                <a:lnTo>
                  <a:pt x="34627" y="4034"/>
                </a:lnTo>
                <a:lnTo>
                  <a:pt x="34576" y="3982"/>
                </a:lnTo>
                <a:lnTo>
                  <a:pt x="34448" y="3880"/>
                </a:lnTo>
                <a:lnTo>
                  <a:pt x="34216" y="3777"/>
                </a:lnTo>
                <a:lnTo>
                  <a:pt x="33883" y="3674"/>
                </a:lnTo>
                <a:lnTo>
                  <a:pt x="33420" y="3571"/>
                </a:lnTo>
                <a:lnTo>
                  <a:pt x="32804" y="3494"/>
                </a:lnTo>
                <a:lnTo>
                  <a:pt x="32007" y="3391"/>
                </a:lnTo>
                <a:lnTo>
                  <a:pt x="30004" y="3186"/>
                </a:lnTo>
                <a:lnTo>
                  <a:pt x="27640" y="3006"/>
                </a:lnTo>
                <a:lnTo>
                  <a:pt x="25174" y="2852"/>
                </a:lnTo>
                <a:lnTo>
                  <a:pt x="20885" y="2621"/>
                </a:lnTo>
                <a:lnTo>
                  <a:pt x="19035" y="2518"/>
                </a:lnTo>
                <a:lnTo>
                  <a:pt x="19806" y="2441"/>
                </a:lnTo>
                <a:lnTo>
                  <a:pt x="20422" y="2338"/>
                </a:lnTo>
                <a:lnTo>
                  <a:pt x="20910" y="2210"/>
                </a:lnTo>
                <a:lnTo>
                  <a:pt x="21244" y="2081"/>
                </a:lnTo>
                <a:lnTo>
                  <a:pt x="21373" y="2030"/>
                </a:lnTo>
                <a:lnTo>
                  <a:pt x="21475" y="1953"/>
                </a:lnTo>
                <a:lnTo>
                  <a:pt x="21552" y="1876"/>
                </a:lnTo>
                <a:lnTo>
                  <a:pt x="21604" y="1799"/>
                </a:lnTo>
                <a:lnTo>
                  <a:pt x="21629" y="1747"/>
                </a:lnTo>
                <a:lnTo>
                  <a:pt x="21655" y="1670"/>
                </a:lnTo>
                <a:lnTo>
                  <a:pt x="21655" y="1593"/>
                </a:lnTo>
                <a:lnTo>
                  <a:pt x="21629" y="1516"/>
                </a:lnTo>
                <a:lnTo>
                  <a:pt x="21552" y="1388"/>
                </a:lnTo>
                <a:lnTo>
                  <a:pt x="21424" y="1259"/>
                </a:lnTo>
                <a:lnTo>
                  <a:pt x="21270" y="1131"/>
                </a:lnTo>
                <a:lnTo>
                  <a:pt x="21141" y="1028"/>
                </a:lnTo>
                <a:lnTo>
                  <a:pt x="20859" y="874"/>
                </a:lnTo>
                <a:lnTo>
                  <a:pt x="20756" y="823"/>
                </a:lnTo>
                <a:lnTo>
                  <a:pt x="20422" y="694"/>
                </a:lnTo>
                <a:lnTo>
                  <a:pt x="20063" y="592"/>
                </a:lnTo>
                <a:lnTo>
                  <a:pt x="19292" y="412"/>
                </a:lnTo>
                <a:lnTo>
                  <a:pt x="18444" y="283"/>
                </a:lnTo>
                <a:lnTo>
                  <a:pt x="17519" y="181"/>
                </a:lnTo>
                <a:lnTo>
                  <a:pt x="16569" y="78"/>
                </a:lnTo>
                <a:lnTo>
                  <a:pt x="15541" y="26"/>
                </a:lnTo>
                <a:lnTo>
                  <a:pt x="14488" y="1"/>
                </a:lnTo>
                <a:close/>
              </a:path>
            </a:pathLst>
          </a:custGeom>
          <a:solidFill>
            <a:srgbClr val="FFFFFF">
              <a:alpha val="11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/>
          <p:nvPr/>
        </p:nvSpPr>
        <p:spPr>
          <a:xfrm flipH="1">
            <a:off x="7401363" y="1134325"/>
            <a:ext cx="2273043" cy="229659"/>
          </a:xfrm>
          <a:custGeom>
            <a:avLst/>
            <a:gdLst/>
            <a:ahLst/>
            <a:cxnLst/>
            <a:rect l="l" t="t" r="r" b="b"/>
            <a:pathLst>
              <a:path w="54921" h="5549" extrusionOk="0">
                <a:moveTo>
                  <a:pt x="35012" y="0"/>
                </a:moveTo>
                <a:lnTo>
                  <a:pt x="34601" y="26"/>
                </a:lnTo>
                <a:lnTo>
                  <a:pt x="33728" y="154"/>
                </a:lnTo>
                <a:lnTo>
                  <a:pt x="32880" y="308"/>
                </a:lnTo>
                <a:lnTo>
                  <a:pt x="32110" y="462"/>
                </a:lnTo>
                <a:lnTo>
                  <a:pt x="31416" y="642"/>
                </a:lnTo>
                <a:lnTo>
                  <a:pt x="30877" y="796"/>
                </a:lnTo>
                <a:lnTo>
                  <a:pt x="30389" y="950"/>
                </a:lnTo>
                <a:lnTo>
                  <a:pt x="30337" y="899"/>
                </a:lnTo>
                <a:lnTo>
                  <a:pt x="30235" y="848"/>
                </a:lnTo>
                <a:lnTo>
                  <a:pt x="30080" y="796"/>
                </a:lnTo>
                <a:lnTo>
                  <a:pt x="29875" y="745"/>
                </a:lnTo>
                <a:lnTo>
                  <a:pt x="29567" y="694"/>
                </a:lnTo>
                <a:lnTo>
                  <a:pt x="29181" y="642"/>
                </a:lnTo>
                <a:lnTo>
                  <a:pt x="28205" y="642"/>
                </a:lnTo>
                <a:lnTo>
                  <a:pt x="27640" y="668"/>
                </a:lnTo>
                <a:lnTo>
                  <a:pt x="26998" y="745"/>
                </a:lnTo>
                <a:lnTo>
                  <a:pt x="26279" y="822"/>
                </a:lnTo>
                <a:lnTo>
                  <a:pt x="25303" y="950"/>
                </a:lnTo>
                <a:lnTo>
                  <a:pt x="24481" y="1105"/>
                </a:lnTo>
                <a:lnTo>
                  <a:pt x="23222" y="1361"/>
                </a:lnTo>
                <a:lnTo>
                  <a:pt x="22734" y="1464"/>
                </a:lnTo>
                <a:lnTo>
                  <a:pt x="22271" y="1541"/>
                </a:lnTo>
                <a:lnTo>
                  <a:pt x="21860" y="1593"/>
                </a:lnTo>
                <a:lnTo>
                  <a:pt x="21398" y="1618"/>
                </a:lnTo>
                <a:lnTo>
                  <a:pt x="20859" y="1593"/>
                </a:lnTo>
                <a:lnTo>
                  <a:pt x="20242" y="1516"/>
                </a:lnTo>
                <a:lnTo>
                  <a:pt x="19574" y="1413"/>
                </a:lnTo>
                <a:lnTo>
                  <a:pt x="19009" y="1361"/>
                </a:lnTo>
                <a:lnTo>
                  <a:pt x="18495" y="1336"/>
                </a:lnTo>
                <a:lnTo>
                  <a:pt x="17673" y="1336"/>
                </a:lnTo>
                <a:lnTo>
                  <a:pt x="17365" y="1361"/>
                </a:lnTo>
                <a:lnTo>
                  <a:pt x="17031" y="1387"/>
                </a:lnTo>
                <a:lnTo>
                  <a:pt x="17134" y="1361"/>
                </a:lnTo>
                <a:lnTo>
                  <a:pt x="17185" y="1310"/>
                </a:lnTo>
                <a:lnTo>
                  <a:pt x="17211" y="1284"/>
                </a:lnTo>
                <a:lnTo>
                  <a:pt x="17211" y="1207"/>
                </a:lnTo>
                <a:lnTo>
                  <a:pt x="17160" y="1105"/>
                </a:lnTo>
                <a:lnTo>
                  <a:pt x="17082" y="1002"/>
                </a:lnTo>
                <a:lnTo>
                  <a:pt x="16928" y="873"/>
                </a:lnTo>
                <a:lnTo>
                  <a:pt x="16851" y="822"/>
                </a:lnTo>
                <a:lnTo>
                  <a:pt x="16749" y="771"/>
                </a:lnTo>
                <a:lnTo>
                  <a:pt x="16620" y="771"/>
                </a:lnTo>
                <a:lnTo>
                  <a:pt x="16492" y="745"/>
                </a:lnTo>
                <a:lnTo>
                  <a:pt x="16158" y="771"/>
                </a:lnTo>
                <a:lnTo>
                  <a:pt x="15798" y="848"/>
                </a:lnTo>
                <a:lnTo>
                  <a:pt x="15413" y="976"/>
                </a:lnTo>
                <a:lnTo>
                  <a:pt x="15053" y="1079"/>
                </a:lnTo>
                <a:lnTo>
                  <a:pt x="14334" y="1336"/>
                </a:lnTo>
                <a:lnTo>
                  <a:pt x="14026" y="1413"/>
                </a:lnTo>
                <a:lnTo>
                  <a:pt x="13769" y="1464"/>
                </a:lnTo>
                <a:lnTo>
                  <a:pt x="13255" y="1490"/>
                </a:lnTo>
                <a:lnTo>
                  <a:pt x="12587" y="1567"/>
                </a:lnTo>
                <a:lnTo>
                  <a:pt x="12073" y="1644"/>
                </a:lnTo>
                <a:lnTo>
                  <a:pt x="11405" y="1747"/>
                </a:lnTo>
                <a:lnTo>
                  <a:pt x="10558" y="1901"/>
                </a:lnTo>
                <a:lnTo>
                  <a:pt x="9453" y="2132"/>
                </a:lnTo>
                <a:lnTo>
                  <a:pt x="8914" y="2261"/>
                </a:lnTo>
                <a:lnTo>
                  <a:pt x="8528" y="2389"/>
                </a:lnTo>
                <a:lnTo>
                  <a:pt x="8246" y="2492"/>
                </a:lnTo>
                <a:lnTo>
                  <a:pt x="8066" y="2594"/>
                </a:lnTo>
                <a:lnTo>
                  <a:pt x="7989" y="2697"/>
                </a:lnTo>
                <a:lnTo>
                  <a:pt x="7938" y="2800"/>
                </a:lnTo>
                <a:lnTo>
                  <a:pt x="7963" y="2877"/>
                </a:lnTo>
                <a:lnTo>
                  <a:pt x="8015" y="2954"/>
                </a:lnTo>
                <a:lnTo>
                  <a:pt x="8117" y="3108"/>
                </a:lnTo>
                <a:lnTo>
                  <a:pt x="8143" y="3160"/>
                </a:lnTo>
                <a:lnTo>
                  <a:pt x="8117" y="3211"/>
                </a:lnTo>
                <a:lnTo>
                  <a:pt x="8040" y="3262"/>
                </a:lnTo>
                <a:lnTo>
                  <a:pt x="7886" y="3288"/>
                </a:lnTo>
                <a:lnTo>
                  <a:pt x="7629" y="3314"/>
                </a:lnTo>
                <a:lnTo>
                  <a:pt x="7244" y="3339"/>
                </a:lnTo>
                <a:lnTo>
                  <a:pt x="6859" y="3365"/>
                </a:lnTo>
                <a:lnTo>
                  <a:pt x="6551" y="3391"/>
                </a:lnTo>
                <a:lnTo>
                  <a:pt x="6371" y="3442"/>
                </a:lnTo>
                <a:lnTo>
                  <a:pt x="6242" y="3494"/>
                </a:lnTo>
                <a:lnTo>
                  <a:pt x="6165" y="3545"/>
                </a:lnTo>
                <a:lnTo>
                  <a:pt x="6165" y="3596"/>
                </a:lnTo>
                <a:lnTo>
                  <a:pt x="6217" y="3673"/>
                </a:lnTo>
                <a:lnTo>
                  <a:pt x="6294" y="3725"/>
                </a:lnTo>
                <a:lnTo>
                  <a:pt x="6551" y="3853"/>
                </a:lnTo>
                <a:lnTo>
                  <a:pt x="6833" y="3956"/>
                </a:lnTo>
                <a:lnTo>
                  <a:pt x="7141" y="4033"/>
                </a:lnTo>
                <a:lnTo>
                  <a:pt x="7141" y="4084"/>
                </a:lnTo>
                <a:lnTo>
                  <a:pt x="7116" y="4136"/>
                </a:lnTo>
                <a:lnTo>
                  <a:pt x="7039" y="4187"/>
                </a:lnTo>
                <a:lnTo>
                  <a:pt x="6884" y="4238"/>
                </a:lnTo>
                <a:lnTo>
                  <a:pt x="6679" y="4264"/>
                </a:lnTo>
                <a:lnTo>
                  <a:pt x="6088" y="4316"/>
                </a:lnTo>
                <a:lnTo>
                  <a:pt x="2389" y="4316"/>
                </a:lnTo>
                <a:lnTo>
                  <a:pt x="1490" y="4367"/>
                </a:lnTo>
                <a:lnTo>
                  <a:pt x="1079" y="4418"/>
                </a:lnTo>
                <a:lnTo>
                  <a:pt x="719" y="4470"/>
                </a:lnTo>
                <a:lnTo>
                  <a:pt x="385" y="4521"/>
                </a:lnTo>
                <a:lnTo>
                  <a:pt x="129" y="4624"/>
                </a:lnTo>
                <a:lnTo>
                  <a:pt x="26" y="4675"/>
                </a:lnTo>
                <a:lnTo>
                  <a:pt x="0" y="4701"/>
                </a:lnTo>
                <a:lnTo>
                  <a:pt x="0" y="4727"/>
                </a:lnTo>
                <a:lnTo>
                  <a:pt x="26" y="4778"/>
                </a:lnTo>
                <a:lnTo>
                  <a:pt x="154" y="4804"/>
                </a:lnTo>
                <a:lnTo>
                  <a:pt x="591" y="4829"/>
                </a:lnTo>
                <a:lnTo>
                  <a:pt x="1259" y="4855"/>
                </a:lnTo>
                <a:lnTo>
                  <a:pt x="3031" y="4829"/>
                </a:lnTo>
                <a:lnTo>
                  <a:pt x="5266" y="4752"/>
                </a:lnTo>
                <a:lnTo>
                  <a:pt x="7758" y="4675"/>
                </a:lnTo>
                <a:lnTo>
                  <a:pt x="10275" y="4649"/>
                </a:lnTo>
                <a:lnTo>
                  <a:pt x="11662" y="4675"/>
                </a:lnTo>
                <a:lnTo>
                  <a:pt x="12921" y="4727"/>
                </a:lnTo>
                <a:lnTo>
                  <a:pt x="14051" y="4804"/>
                </a:lnTo>
                <a:lnTo>
                  <a:pt x="14539" y="4855"/>
                </a:lnTo>
                <a:lnTo>
                  <a:pt x="14976" y="4932"/>
                </a:lnTo>
                <a:lnTo>
                  <a:pt x="15798" y="5060"/>
                </a:lnTo>
                <a:lnTo>
                  <a:pt x="16620" y="5138"/>
                </a:lnTo>
                <a:lnTo>
                  <a:pt x="17442" y="5189"/>
                </a:lnTo>
                <a:lnTo>
                  <a:pt x="18238" y="5215"/>
                </a:lnTo>
                <a:lnTo>
                  <a:pt x="19009" y="5189"/>
                </a:lnTo>
                <a:lnTo>
                  <a:pt x="19780" y="5163"/>
                </a:lnTo>
                <a:lnTo>
                  <a:pt x="21270" y="5086"/>
                </a:lnTo>
                <a:lnTo>
                  <a:pt x="22657" y="4983"/>
                </a:lnTo>
                <a:lnTo>
                  <a:pt x="23350" y="4958"/>
                </a:lnTo>
                <a:lnTo>
                  <a:pt x="24737" y="4958"/>
                </a:lnTo>
                <a:lnTo>
                  <a:pt x="25431" y="5035"/>
                </a:lnTo>
                <a:lnTo>
                  <a:pt x="26536" y="5189"/>
                </a:lnTo>
                <a:lnTo>
                  <a:pt x="27435" y="5292"/>
                </a:lnTo>
                <a:lnTo>
                  <a:pt x="28257" y="5369"/>
                </a:lnTo>
                <a:lnTo>
                  <a:pt x="29027" y="5394"/>
                </a:lnTo>
                <a:lnTo>
                  <a:pt x="29644" y="5369"/>
                </a:lnTo>
                <a:lnTo>
                  <a:pt x="30312" y="5317"/>
                </a:lnTo>
                <a:lnTo>
                  <a:pt x="31057" y="5240"/>
                </a:lnTo>
                <a:lnTo>
                  <a:pt x="31904" y="5138"/>
                </a:lnTo>
                <a:lnTo>
                  <a:pt x="32264" y="5086"/>
                </a:lnTo>
                <a:lnTo>
                  <a:pt x="32649" y="5060"/>
                </a:lnTo>
                <a:lnTo>
                  <a:pt x="33420" y="5035"/>
                </a:lnTo>
                <a:lnTo>
                  <a:pt x="34268" y="5060"/>
                </a:lnTo>
                <a:lnTo>
                  <a:pt x="35141" y="5112"/>
                </a:lnTo>
                <a:lnTo>
                  <a:pt x="37042" y="5292"/>
                </a:lnTo>
                <a:lnTo>
                  <a:pt x="38069" y="5394"/>
                </a:lnTo>
                <a:lnTo>
                  <a:pt x="39174" y="5471"/>
                </a:lnTo>
                <a:lnTo>
                  <a:pt x="40330" y="5523"/>
                </a:lnTo>
                <a:lnTo>
                  <a:pt x="41563" y="5549"/>
                </a:lnTo>
                <a:lnTo>
                  <a:pt x="42385" y="5549"/>
                </a:lnTo>
                <a:lnTo>
                  <a:pt x="43233" y="5497"/>
                </a:lnTo>
                <a:lnTo>
                  <a:pt x="47009" y="5317"/>
                </a:lnTo>
                <a:lnTo>
                  <a:pt x="50297" y="5163"/>
                </a:lnTo>
                <a:lnTo>
                  <a:pt x="53482" y="5035"/>
                </a:lnTo>
                <a:lnTo>
                  <a:pt x="54098" y="5009"/>
                </a:lnTo>
                <a:lnTo>
                  <a:pt x="54535" y="4958"/>
                </a:lnTo>
                <a:lnTo>
                  <a:pt x="54792" y="4881"/>
                </a:lnTo>
                <a:lnTo>
                  <a:pt x="54869" y="4855"/>
                </a:lnTo>
                <a:lnTo>
                  <a:pt x="54920" y="4804"/>
                </a:lnTo>
                <a:lnTo>
                  <a:pt x="54920" y="4752"/>
                </a:lnTo>
                <a:lnTo>
                  <a:pt x="54920" y="4701"/>
                </a:lnTo>
                <a:lnTo>
                  <a:pt x="54792" y="4624"/>
                </a:lnTo>
                <a:lnTo>
                  <a:pt x="54587" y="4521"/>
                </a:lnTo>
                <a:lnTo>
                  <a:pt x="54330" y="4418"/>
                </a:lnTo>
                <a:lnTo>
                  <a:pt x="53687" y="4213"/>
                </a:lnTo>
                <a:lnTo>
                  <a:pt x="53020" y="4033"/>
                </a:lnTo>
                <a:lnTo>
                  <a:pt x="52300" y="3879"/>
                </a:lnTo>
                <a:lnTo>
                  <a:pt x="45493" y="3648"/>
                </a:lnTo>
                <a:lnTo>
                  <a:pt x="45801" y="3571"/>
                </a:lnTo>
                <a:lnTo>
                  <a:pt x="46084" y="3468"/>
                </a:lnTo>
                <a:lnTo>
                  <a:pt x="46238" y="3416"/>
                </a:lnTo>
                <a:lnTo>
                  <a:pt x="46341" y="3339"/>
                </a:lnTo>
                <a:lnTo>
                  <a:pt x="46444" y="3237"/>
                </a:lnTo>
                <a:lnTo>
                  <a:pt x="46495" y="3160"/>
                </a:lnTo>
                <a:lnTo>
                  <a:pt x="46521" y="3057"/>
                </a:lnTo>
                <a:lnTo>
                  <a:pt x="46469" y="2954"/>
                </a:lnTo>
                <a:lnTo>
                  <a:pt x="46366" y="2826"/>
                </a:lnTo>
                <a:lnTo>
                  <a:pt x="46161" y="2697"/>
                </a:lnTo>
                <a:lnTo>
                  <a:pt x="45904" y="2569"/>
                </a:lnTo>
                <a:lnTo>
                  <a:pt x="45519" y="2415"/>
                </a:lnTo>
                <a:lnTo>
                  <a:pt x="45185" y="2312"/>
                </a:lnTo>
                <a:lnTo>
                  <a:pt x="44851" y="2209"/>
                </a:lnTo>
                <a:lnTo>
                  <a:pt x="44491" y="2158"/>
                </a:lnTo>
                <a:lnTo>
                  <a:pt x="44157" y="2106"/>
                </a:lnTo>
                <a:lnTo>
                  <a:pt x="43438" y="2029"/>
                </a:lnTo>
                <a:lnTo>
                  <a:pt x="42744" y="2004"/>
                </a:lnTo>
                <a:lnTo>
                  <a:pt x="42231" y="2029"/>
                </a:lnTo>
                <a:lnTo>
                  <a:pt x="41768" y="2055"/>
                </a:lnTo>
                <a:lnTo>
                  <a:pt x="40946" y="2132"/>
                </a:lnTo>
                <a:lnTo>
                  <a:pt x="40407" y="2209"/>
                </a:lnTo>
                <a:lnTo>
                  <a:pt x="40201" y="2235"/>
                </a:lnTo>
                <a:lnTo>
                  <a:pt x="39405" y="1541"/>
                </a:lnTo>
                <a:lnTo>
                  <a:pt x="38994" y="1182"/>
                </a:lnTo>
                <a:lnTo>
                  <a:pt x="38557" y="873"/>
                </a:lnTo>
                <a:lnTo>
                  <a:pt x="38301" y="719"/>
                </a:lnTo>
                <a:lnTo>
                  <a:pt x="38069" y="591"/>
                </a:lnTo>
                <a:lnTo>
                  <a:pt x="37787" y="462"/>
                </a:lnTo>
                <a:lnTo>
                  <a:pt x="37504" y="334"/>
                </a:lnTo>
                <a:lnTo>
                  <a:pt x="37170" y="231"/>
                </a:lnTo>
                <a:lnTo>
                  <a:pt x="36836" y="154"/>
                </a:lnTo>
                <a:lnTo>
                  <a:pt x="36477" y="77"/>
                </a:lnTo>
                <a:lnTo>
                  <a:pt x="36091" y="26"/>
                </a:lnTo>
                <a:lnTo>
                  <a:pt x="35783" y="0"/>
                </a:lnTo>
                <a:close/>
              </a:path>
            </a:pathLst>
          </a:custGeom>
          <a:solidFill>
            <a:srgbClr val="FFFFFF">
              <a:alpha val="11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3"/>
          <p:cNvSpPr/>
          <p:nvPr/>
        </p:nvSpPr>
        <p:spPr>
          <a:xfrm flipH="1">
            <a:off x="8359096" y="350227"/>
            <a:ext cx="2579228" cy="140386"/>
          </a:xfrm>
          <a:custGeom>
            <a:avLst/>
            <a:gdLst/>
            <a:ahLst/>
            <a:cxnLst/>
            <a:rect l="l" t="t" r="r" b="b"/>
            <a:pathLst>
              <a:path w="62319" h="3392" extrusionOk="0">
                <a:moveTo>
                  <a:pt x="33523" y="1"/>
                </a:moveTo>
                <a:lnTo>
                  <a:pt x="32803" y="26"/>
                </a:lnTo>
                <a:lnTo>
                  <a:pt x="32161" y="52"/>
                </a:lnTo>
                <a:lnTo>
                  <a:pt x="31545" y="129"/>
                </a:lnTo>
                <a:lnTo>
                  <a:pt x="31005" y="206"/>
                </a:lnTo>
                <a:lnTo>
                  <a:pt x="29952" y="155"/>
                </a:lnTo>
                <a:lnTo>
                  <a:pt x="28847" y="103"/>
                </a:lnTo>
                <a:lnTo>
                  <a:pt x="27486" y="78"/>
                </a:lnTo>
                <a:lnTo>
                  <a:pt x="26767" y="78"/>
                </a:lnTo>
                <a:lnTo>
                  <a:pt x="26022" y="103"/>
                </a:lnTo>
                <a:lnTo>
                  <a:pt x="25277" y="155"/>
                </a:lnTo>
                <a:lnTo>
                  <a:pt x="24558" y="206"/>
                </a:lnTo>
                <a:lnTo>
                  <a:pt x="24070" y="283"/>
                </a:lnTo>
                <a:lnTo>
                  <a:pt x="23633" y="360"/>
                </a:lnTo>
                <a:lnTo>
                  <a:pt x="23273" y="437"/>
                </a:lnTo>
                <a:lnTo>
                  <a:pt x="22965" y="514"/>
                </a:lnTo>
                <a:lnTo>
                  <a:pt x="22708" y="591"/>
                </a:lnTo>
                <a:lnTo>
                  <a:pt x="22528" y="668"/>
                </a:lnTo>
                <a:lnTo>
                  <a:pt x="22348" y="771"/>
                </a:lnTo>
                <a:lnTo>
                  <a:pt x="22246" y="848"/>
                </a:lnTo>
                <a:lnTo>
                  <a:pt x="22143" y="925"/>
                </a:lnTo>
                <a:lnTo>
                  <a:pt x="22092" y="1002"/>
                </a:lnTo>
                <a:lnTo>
                  <a:pt x="22040" y="1131"/>
                </a:lnTo>
                <a:lnTo>
                  <a:pt x="22040" y="1208"/>
                </a:lnTo>
                <a:lnTo>
                  <a:pt x="22040" y="1234"/>
                </a:lnTo>
                <a:lnTo>
                  <a:pt x="20139" y="1182"/>
                </a:lnTo>
                <a:lnTo>
                  <a:pt x="18161" y="1131"/>
                </a:lnTo>
                <a:lnTo>
                  <a:pt x="15824" y="1105"/>
                </a:lnTo>
                <a:lnTo>
                  <a:pt x="13589" y="1131"/>
                </a:lnTo>
                <a:lnTo>
                  <a:pt x="12484" y="1156"/>
                </a:lnTo>
                <a:lnTo>
                  <a:pt x="11457" y="1208"/>
                </a:lnTo>
                <a:lnTo>
                  <a:pt x="10506" y="1285"/>
                </a:lnTo>
                <a:lnTo>
                  <a:pt x="9659" y="1388"/>
                </a:lnTo>
                <a:lnTo>
                  <a:pt x="8940" y="1490"/>
                </a:lnTo>
                <a:lnTo>
                  <a:pt x="8631" y="1567"/>
                </a:lnTo>
                <a:lnTo>
                  <a:pt x="8374" y="1645"/>
                </a:lnTo>
                <a:lnTo>
                  <a:pt x="7938" y="1773"/>
                </a:lnTo>
                <a:lnTo>
                  <a:pt x="7604" y="1901"/>
                </a:lnTo>
                <a:lnTo>
                  <a:pt x="7398" y="2030"/>
                </a:lnTo>
                <a:lnTo>
                  <a:pt x="7244" y="2133"/>
                </a:lnTo>
                <a:lnTo>
                  <a:pt x="7193" y="2210"/>
                </a:lnTo>
                <a:lnTo>
                  <a:pt x="7193" y="2235"/>
                </a:lnTo>
                <a:lnTo>
                  <a:pt x="7193" y="2287"/>
                </a:lnTo>
                <a:lnTo>
                  <a:pt x="7244" y="2338"/>
                </a:lnTo>
                <a:lnTo>
                  <a:pt x="7347" y="2389"/>
                </a:lnTo>
                <a:lnTo>
                  <a:pt x="7629" y="2441"/>
                </a:lnTo>
                <a:lnTo>
                  <a:pt x="7963" y="2467"/>
                </a:lnTo>
                <a:lnTo>
                  <a:pt x="8374" y="2492"/>
                </a:lnTo>
                <a:lnTo>
                  <a:pt x="6679" y="2544"/>
                </a:lnTo>
                <a:lnTo>
                  <a:pt x="5035" y="2595"/>
                </a:lnTo>
                <a:lnTo>
                  <a:pt x="3211" y="2698"/>
                </a:lnTo>
                <a:lnTo>
                  <a:pt x="1567" y="2775"/>
                </a:lnTo>
                <a:lnTo>
                  <a:pt x="925" y="2826"/>
                </a:lnTo>
                <a:lnTo>
                  <a:pt x="411" y="2903"/>
                </a:lnTo>
                <a:lnTo>
                  <a:pt x="77" y="2955"/>
                </a:lnTo>
                <a:lnTo>
                  <a:pt x="0" y="2980"/>
                </a:lnTo>
                <a:lnTo>
                  <a:pt x="0" y="3006"/>
                </a:lnTo>
                <a:lnTo>
                  <a:pt x="52" y="3032"/>
                </a:lnTo>
                <a:lnTo>
                  <a:pt x="180" y="3057"/>
                </a:lnTo>
                <a:lnTo>
                  <a:pt x="642" y="3134"/>
                </a:lnTo>
                <a:lnTo>
                  <a:pt x="2004" y="3211"/>
                </a:lnTo>
                <a:lnTo>
                  <a:pt x="3545" y="3289"/>
                </a:lnTo>
                <a:lnTo>
                  <a:pt x="5240" y="3314"/>
                </a:lnTo>
                <a:lnTo>
                  <a:pt x="6962" y="3340"/>
                </a:lnTo>
                <a:lnTo>
                  <a:pt x="8940" y="3314"/>
                </a:lnTo>
                <a:lnTo>
                  <a:pt x="10738" y="3289"/>
                </a:lnTo>
                <a:lnTo>
                  <a:pt x="12279" y="3211"/>
                </a:lnTo>
                <a:lnTo>
                  <a:pt x="13383" y="3134"/>
                </a:lnTo>
                <a:lnTo>
                  <a:pt x="13897" y="3083"/>
                </a:lnTo>
                <a:lnTo>
                  <a:pt x="15336" y="3083"/>
                </a:lnTo>
                <a:lnTo>
                  <a:pt x="16261" y="3134"/>
                </a:lnTo>
                <a:lnTo>
                  <a:pt x="18367" y="3237"/>
                </a:lnTo>
                <a:lnTo>
                  <a:pt x="20704" y="3340"/>
                </a:lnTo>
                <a:lnTo>
                  <a:pt x="21937" y="3391"/>
                </a:lnTo>
                <a:lnTo>
                  <a:pt x="24429" y="3391"/>
                </a:lnTo>
                <a:lnTo>
                  <a:pt x="25662" y="3340"/>
                </a:lnTo>
                <a:lnTo>
                  <a:pt x="26638" y="3289"/>
                </a:lnTo>
                <a:lnTo>
                  <a:pt x="27640" y="3263"/>
                </a:lnTo>
                <a:lnTo>
                  <a:pt x="29618" y="3237"/>
                </a:lnTo>
                <a:lnTo>
                  <a:pt x="32110" y="3263"/>
                </a:lnTo>
                <a:lnTo>
                  <a:pt x="34524" y="3314"/>
                </a:lnTo>
                <a:lnTo>
                  <a:pt x="36836" y="3366"/>
                </a:lnTo>
                <a:lnTo>
                  <a:pt x="39046" y="3391"/>
                </a:lnTo>
                <a:lnTo>
                  <a:pt x="40279" y="3391"/>
                </a:lnTo>
                <a:lnTo>
                  <a:pt x="40895" y="3340"/>
                </a:lnTo>
                <a:lnTo>
                  <a:pt x="41460" y="3289"/>
                </a:lnTo>
                <a:lnTo>
                  <a:pt x="42025" y="3237"/>
                </a:lnTo>
                <a:lnTo>
                  <a:pt x="43130" y="3057"/>
                </a:lnTo>
                <a:lnTo>
                  <a:pt x="44260" y="2878"/>
                </a:lnTo>
                <a:lnTo>
                  <a:pt x="45442" y="2698"/>
                </a:lnTo>
                <a:lnTo>
                  <a:pt x="46726" y="2544"/>
                </a:lnTo>
                <a:lnTo>
                  <a:pt x="47445" y="2467"/>
                </a:lnTo>
                <a:lnTo>
                  <a:pt x="48216" y="2415"/>
                </a:lnTo>
                <a:lnTo>
                  <a:pt x="49038" y="2389"/>
                </a:lnTo>
                <a:lnTo>
                  <a:pt x="49937" y="2389"/>
                </a:lnTo>
                <a:lnTo>
                  <a:pt x="51324" y="2415"/>
                </a:lnTo>
                <a:lnTo>
                  <a:pt x="52865" y="2492"/>
                </a:lnTo>
                <a:lnTo>
                  <a:pt x="54664" y="2569"/>
                </a:lnTo>
                <a:lnTo>
                  <a:pt x="56231" y="2595"/>
                </a:lnTo>
                <a:lnTo>
                  <a:pt x="57078" y="2595"/>
                </a:lnTo>
                <a:lnTo>
                  <a:pt x="57849" y="2569"/>
                </a:lnTo>
                <a:lnTo>
                  <a:pt x="58542" y="2544"/>
                </a:lnTo>
                <a:lnTo>
                  <a:pt x="59185" y="2492"/>
                </a:lnTo>
                <a:lnTo>
                  <a:pt x="59750" y="2415"/>
                </a:lnTo>
                <a:lnTo>
                  <a:pt x="60264" y="2364"/>
                </a:lnTo>
                <a:lnTo>
                  <a:pt x="61111" y="2210"/>
                </a:lnTo>
                <a:lnTo>
                  <a:pt x="61728" y="2056"/>
                </a:lnTo>
                <a:lnTo>
                  <a:pt x="62113" y="1901"/>
                </a:lnTo>
                <a:lnTo>
                  <a:pt x="62216" y="1850"/>
                </a:lnTo>
                <a:lnTo>
                  <a:pt x="62293" y="1799"/>
                </a:lnTo>
                <a:lnTo>
                  <a:pt x="62319" y="1773"/>
                </a:lnTo>
                <a:lnTo>
                  <a:pt x="62293" y="1747"/>
                </a:lnTo>
                <a:lnTo>
                  <a:pt x="61882" y="1696"/>
                </a:lnTo>
                <a:lnTo>
                  <a:pt x="60931" y="1645"/>
                </a:lnTo>
                <a:lnTo>
                  <a:pt x="57849" y="1542"/>
                </a:lnTo>
                <a:lnTo>
                  <a:pt x="49860" y="1311"/>
                </a:lnTo>
                <a:lnTo>
                  <a:pt x="50168" y="1208"/>
                </a:lnTo>
                <a:lnTo>
                  <a:pt x="50374" y="1079"/>
                </a:lnTo>
                <a:lnTo>
                  <a:pt x="50477" y="1002"/>
                </a:lnTo>
                <a:lnTo>
                  <a:pt x="50528" y="951"/>
                </a:lnTo>
                <a:lnTo>
                  <a:pt x="50528" y="874"/>
                </a:lnTo>
                <a:lnTo>
                  <a:pt x="50502" y="797"/>
                </a:lnTo>
                <a:lnTo>
                  <a:pt x="50399" y="745"/>
                </a:lnTo>
                <a:lnTo>
                  <a:pt x="50194" y="694"/>
                </a:lnTo>
                <a:lnTo>
                  <a:pt x="49911" y="643"/>
                </a:lnTo>
                <a:lnTo>
                  <a:pt x="49526" y="591"/>
                </a:lnTo>
                <a:lnTo>
                  <a:pt x="49038" y="566"/>
                </a:lnTo>
                <a:lnTo>
                  <a:pt x="47651" y="566"/>
                </a:lnTo>
                <a:lnTo>
                  <a:pt x="46726" y="617"/>
                </a:lnTo>
                <a:lnTo>
                  <a:pt x="45981" y="617"/>
                </a:lnTo>
                <a:lnTo>
                  <a:pt x="45211" y="643"/>
                </a:lnTo>
                <a:lnTo>
                  <a:pt x="43618" y="617"/>
                </a:lnTo>
                <a:lnTo>
                  <a:pt x="42025" y="540"/>
                </a:lnTo>
                <a:lnTo>
                  <a:pt x="40484" y="437"/>
                </a:lnTo>
                <a:lnTo>
                  <a:pt x="38943" y="334"/>
                </a:lnTo>
                <a:lnTo>
                  <a:pt x="36066" y="103"/>
                </a:lnTo>
                <a:lnTo>
                  <a:pt x="34756" y="26"/>
                </a:lnTo>
                <a:lnTo>
                  <a:pt x="33523" y="1"/>
                </a:lnTo>
                <a:close/>
              </a:path>
            </a:pathLst>
          </a:custGeom>
          <a:solidFill>
            <a:srgbClr val="FFFFFF">
              <a:alpha val="11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3"/>
          <p:cNvGrpSpPr/>
          <p:nvPr/>
        </p:nvGrpSpPr>
        <p:grpSpPr>
          <a:xfrm>
            <a:off x="-434376" y="4323950"/>
            <a:ext cx="8432660" cy="1207468"/>
            <a:chOff x="1699224" y="4323950"/>
            <a:chExt cx="8432660" cy="1207468"/>
          </a:xfrm>
        </p:grpSpPr>
        <p:sp>
          <p:nvSpPr>
            <p:cNvPr id="34" name="Google Shape;34;p3"/>
            <p:cNvSpPr/>
            <p:nvPr/>
          </p:nvSpPr>
          <p:spPr>
            <a:xfrm>
              <a:off x="1817676" y="4493250"/>
              <a:ext cx="8314209" cy="966499"/>
            </a:xfrm>
            <a:custGeom>
              <a:avLst/>
              <a:gdLst/>
              <a:ahLst/>
              <a:cxnLst/>
              <a:rect l="l" t="t" r="r" b="b"/>
              <a:pathLst>
                <a:path w="186365" h="20295" extrusionOk="0">
                  <a:moveTo>
                    <a:pt x="152560" y="1"/>
                  </a:moveTo>
                  <a:lnTo>
                    <a:pt x="151507" y="27"/>
                  </a:lnTo>
                  <a:lnTo>
                    <a:pt x="150608" y="78"/>
                  </a:lnTo>
                  <a:lnTo>
                    <a:pt x="149709" y="129"/>
                  </a:lnTo>
                  <a:lnTo>
                    <a:pt x="147936" y="283"/>
                  </a:lnTo>
                  <a:lnTo>
                    <a:pt x="146189" y="489"/>
                  </a:lnTo>
                  <a:lnTo>
                    <a:pt x="144417" y="720"/>
                  </a:lnTo>
                  <a:lnTo>
                    <a:pt x="142670" y="1003"/>
                  </a:lnTo>
                  <a:lnTo>
                    <a:pt x="140949" y="1285"/>
                  </a:lnTo>
                  <a:lnTo>
                    <a:pt x="137481" y="1850"/>
                  </a:lnTo>
                  <a:lnTo>
                    <a:pt x="135760" y="2107"/>
                  </a:lnTo>
                  <a:lnTo>
                    <a:pt x="134039" y="2338"/>
                  </a:lnTo>
                  <a:lnTo>
                    <a:pt x="132318" y="2544"/>
                  </a:lnTo>
                  <a:lnTo>
                    <a:pt x="130597" y="2698"/>
                  </a:lnTo>
                  <a:lnTo>
                    <a:pt x="129749" y="2749"/>
                  </a:lnTo>
                  <a:lnTo>
                    <a:pt x="128876" y="2775"/>
                  </a:lnTo>
                  <a:lnTo>
                    <a:pt x="128028" y="2801"/>
                  </a:lnTo>
                  <a:lnTo>
                    <a:pt x="127181" y="2801"/>
                  </a:lnTo>
                  <a:lnTo>
                    <a:pt x="126307" y="2775"/>
                  </a:lnTo>
                  <a:lnTo>
                    <a:pt x="125459" y="2749"/>
                  </a:lnTo>
                  <a:lnTo>
                    <a:pt x="124586" y="2672"/>
                  </a:lnTo>
                  <a:lnTo>
                    <a:pt x="123738" y="2595"/>
                  </a:lnTo>
                  <a:lnTo>
                    <a:pt x="122326" y="2801"/>
                  </a:lnTo>
                  <a:lnTo>
                    <a:pt x="120887" y="3006"/>
                  </a:lnTo>
                  <a:lnTo>
                    <a:pt x="119423" y="3186"/>
                  </a:lnTo>
                  <a:lnTo>
                    <a:pt x="117933" y="3340"/>
                  </a:lnTo>
                  <a:lnTo>
                    <a:pt x="114953" y="3597"/>
                  </a:lnTo>
                  <a:lnTo>
                    <a:pt x="111948" y="3828"/>
                  </a:lnTo>
                  <a:lnTo>
                    <a:pt x="102854" y="4496"/>
                  </a:lnTo>
                  <a:lnTo>
                    <a:pt x="101056" y="4625"/>
                  </a:lnTo>
                  <a:lnTo>
                    <a:pt x="99207" y="4727"/>
                  </a:lnTo>
                  <a:lnTo>
                    <a:pt x="97383" y="4805"/>
                  </a:lnTo>
                  <a:lnTo>
                    <a:pt x="95533" y="4805"/>
                  </a:lnTo>
                  <a:lnTo>
                    <a:pt x="93966" y="4753"/>
                  </a:lnTo>
                  <a:lnTo>
                    <a:pt x="92425" y="4676"/>
                  </a:lnTo>
                  <a:lnTo>
                    <a:pt x="89291" y="4445"/>
                  </a:lnTo>
                  <a:lnTo>
                    <a:pt x="87750" y="4342"/>
                  </a:lnTo>
                  <a:lnTo>
                    <a:pt x="86183" y="4265"/>
                  </a:lnTo>
                  <a:lnTo>
                    <a:pt x="84616" y="4239"/>
                  </a:lnTo>
                  <a:lnTo>
                    <a:pt x="83845" y="4239"/>
                  </a:lnTo>
                  <a:lnTo>
                    <a:pt x="83075" y="4265"/>
                  </a:lnTo>
                  <a:lnTo>
                    <a:pt x="82253" y="4316"/>
                  </a:lnTo>
                  <a:lnTo>
                    <a:pt x="81431" y="4368"/>
                  </a:lnTo>
                  <a:lnTo>
                    <a:pt x="79812" y="4496"/>
                  </a:lnTo>
                  <a:lnTo>
                    <a:pt x="78194" y="4650"/>
                  </a:lnTo>
                  <a:lnTo>
                    <a:pt x="76576" y="4779"/>
                  </a:lnTo>
                  <a:lnTo>
                    <a:pt x="75240" y="4856"/>
                  </a:lnTo>
                  <a:lnTo>
                    <a:pt x="73904" y="4882"/>
                  </a:lnTo>
                  <a:lnTo>
                    <a:pt x="67251" y="4882"/>
                  </a:lnTo>
                  <a:lnTo>
                    <a:pt x="65915" y="4959"/>
                  </a:lnTo>
                  <a:lnTo>
                    <a:pt x="65042" y="5010"/>
                  </a:lnTo>
                  <a:lnTo>
                    <a:pt x="64194" y="5087"/>
                  </a:lnTo>
                  <a:lnTo>
                    <a:pt x="62525" y="5267"/>
                  </a:lnTo>
                  <a:lnTo>
                    <a:pt x="60855" y="5472"/>
                  </a:lnTo>
                  <a:lnTo>
                    <a:pt x="59211" y="5729"/>
                  </a:lnTo>
                  <a:lnTo>
                    <a:pt x="57541" y="5960"/>
                  </a:lnTo>
                  <a:lnTo>
                    <a:pt x="55897" y="6217"/>
                  </a:lnTo>
                  <a:lnTo>
                    <a:pt x="54227" y="6423"/>
                  </a:lnTo>
                  <a:lnTo>
                    <a:pt x="52532" y="6603"/>
                  </a:lnTo>
                  <a:lnTo>
                    <a:pt x="51273" y="6680"/>
                  </a:lnTo>
                  <a:lnTo>
                    <a:pt x="50040" y="6731"/>
                  </a:lnTo>
                  <a:lnTo>
                    <a:pt x="48782" y="6782"/>
                  </a:lnTo>
                  <a:lnTo>
                    <a:pt x="47523" y="6808"/>
                  </a:lnTo>
                  <a:lnTo>
                    <a:pt x="44980" y="6834"/>
                  </a:lnTo>
                  <a:lnTo>
                    <a:pt x="42462" y="6834"/>
                  </a:lnTo>
                  <a:lnTo>
                    <a:pt x="39611" y="6885"/>
                  </a:lnTo>
                  <a:lnTo>
                    <a:pt x="36786" y="6962"/>
                  </a:lnTo>
                  <a:lnTo>
                    <a:pt x="31109" y="7168"/>
                  </a:lnTo>
                  <a:lnTo>
                    <a:pt x="19729" y="7630"/>
                  </a:lnTo>
                  <a:lnTo>
                    <a:pt x="14720" y="7836"/>
                  </a:lnTo>
                  <a:lnTo>
                    <a:pt x="12228" y="7964"/>
                  </a:lnTo>
                  <a:lnTo>
                    <a:pt x="9736" y="8118"/>
                  </a:lnTo>
                  <a:lnTo>
                    <a:pt x="7245" y="8298"/>
                  </a:lnTo>
                  <a:lnTo>
                    <a:pt x="4804" y="8504"/>
                  </a:lnTo>
                  <a:lnTo>
                    <a:pt x="2390" y="8786"/>
                  </a:lnTo>
                  <a:lnTo>
                    <a:pt x="1182" y="8940"/>
                  </a:lnTo>
                  <a:lnTo>
                    <a:pt x="1" y="9094"/>
                  </a:lnTo>
                  <a:lnTo>
                    <a:pt x="1439" y="9480"/>
                  </a:lnTo>
                  <a:lnTo>
                    <a:pt x="2826" y="9865"/>
                  </a:lnTo>
                  <a:lnTo>
                    <a:pt x="5601" y="10661"/>
                  </a:lnTo>
                  <a:lnTo>
                    <a:pt x="8298" y="11458"/>
                  </a:lnTo>
                  <a:lnTo>
                    <a:pt x="10995" y="12305"/>
                  </a:lnTo>
                  <a:lnTo>
                    <a:pt x="13692" y="13127"/>
                  </a:lnTo>
                  <a:lnTo>
                    <a:pt x="16389" y="13949"/>
                  </a:lnTo>
                  <a:lnTo>
                    <a:pt x="19164" y="14746"/>
                  </a:lnTo>
                  <a:lnTo>
                    <a:pt x="20577" y="15131"/>
                  </a:lnTo>
                  <a:lnTo>
                    <a:pt x="21989" y="15491"/>
                  </a:lnTo>
                  <a:lnTo>
                    <a:pt x="24455" y="16133"/>
                  </a:lnTo>
                  <a:lnTo>
                    <a:pt x="26973" y="16724"/>
                  </a:lnTo>
                  <a:lnTo>
                    <a:pt x="28232" y="17006"/>
                  </a:lnTo>
                  <a:lnTo>
                    <a:pt x="29542" y="17263"/>
                  </a:lnTo>
                  <a:lnTo>
                    <a:pt x="30852" y="17520"/>
                  </a:lnTo>
                  <a:lnTo>
                    <a:pt x="32187" y="17751"/>
                  </a:lnTo>
                  <a:lnTo>
                    <a:pt x="33754" y="17982"/>
                  </a:lnTo>
                  <a:lnTo>
                    <a:pt x="35373" y="18188"/>
                  </a:lnTo>
                  <a:lnTo>
                    <a:pt x="36991" y="18368"/>
                  </a:lnTo>
                  <a:lnTo>
                    <a:pt x="38635" y="18522"/>
                  </a:lnTo>
                  <a:lnTo>
                    <a:pt x="41923" y="18804"/>
                  </a:lnTo>
                  <a:lnTo>
                    <a:pt x="45262" y="19035"/>
                  </a:lnTo>
                  <a:lnTo>
                    <a:pt x="49886" y="19318"/>
                  </a:lnTo>
                  <a:lnTo>
                    <a:pt x="54510" y="19626"/>
                  </a:lnTo>
                  <a:lnTo>
                    <a:pt x="59160" y="19883"/>
                  </a:lnTo>
                  <a:lnTo>
                    <a:pt x="63835" y="20089"/>
                  </a:lnTo>
                  <a:lnTo>
                    <a:pt x="66147" y="20166"/>
                  </a:lnTo>
                  <a:lnTo>
                    <a:pt x="68484" y="20243"/>
                  </a:lnTo>
                  <a:lnTo>
                    <a:pt x="70822" y="20268"/>
                  </a:lnTo>
                  <a:lnTo>
                    <a:pt x="73159" y="20294"/>
                  </a:lnTo>
                  <a:lnTo>
                    <a:pt x="75471" y="20294"/>
                  </a:lnTo>
                  <a:lnTo>
                    <a:pt x="77809" y="20268"/>
                  </a:lnTo>
                  <a:lnTo>
                    <a:pt x="80146" y="20191"/>
                  </a:lnTo>
                  <a:lnTo>
                    <a:pt x="82458" y="20114"/>
                  </a:lnTo>
                  <a:lnTo>
                    <a:pt x="84359" y="20012"/>
                  </a:lnTo>
                  <a:lnTo>
                    <a:pt x="86286" y="19909"/>
                  </a:lnTo>
                  <a:lnTo>
                    <a:pt x="90087" y="19678"/>
                  </a:lnTo>
                  <a:lnTo>
                    <a:pt x="91988" y="19601"/>
                  </a:lnTo>
                  <a:lnTo>
                    <a:pt x="93889" y="19524"/>
                  </a:lnTo>
                  <a:lnTo>
                    <a:pt x="95816" y="19498"/>
                  </a:lnTo>
                  <a:lnTo>
                    <a:pt x="97717" y="19524"/>
                  </a:lnTo>
                  <a:lnTo>
                    <a:pt x="99643" y="19575"/>
                  </a:lnTo>
                  <a:lnTo>
                    <a:pt x="101570" y="19678"/>
                  </a:lnTo>
                  <a:lnTo>
                    <a:pt x="105397" y="19935"/>
                  </a:lnTo>
                  <a:lnTo>
                    <a:pt x="107298" y="20037"/>
                  </a:lnTo>
                  <a:lnTo>
                    <a:pt x="109199" y="20089"/>
                  </a:lnTo>
                  <a:lnTo>
                    <a:pt x="110150" y="20114"/>
                  </a:lnTo>
                  <a:lnTo>
                    <a:pt x="111100" y="20114"/>
                  </a:lnTo>
                  <a:lnTo>
                    <a:pt x="112050" y="20089"/>
                  </a:lnTo>
                  <a:lnTo>
                    <a:pt x="113027" y="20063"/>
                  </a:lnTo>
                  <a:lnTo>
                    <a:pt x="114285" y="19960"/>
                  </a:lnTo>
                  <a:lnTo>
                    <a:pt x="115518" y="19857"/>
                  </a:lnTo>
                  <a:lnTo>
                    <a:pt x="116726" y="19703"/>
                  </a:lnTo>
                  <a:lnTo>
                    <a:pt x="117933" y="19549"/>
                  </a:lnTo>
                  <a:lnTo>
                    <a:pt x="120348" y="19190"/>
                  </a:lnTo>
                  <a:lnTo>
                    <a:pt x="122737" y="18830"/>
                  </a:lnTo>
                  <a:lnTo>
                    <a:pt x="124946" y="18522"/>
                  </a:lnTo>
                  <a:lnTo>
                    <a:pt x="127155" y="18265"/>
                  </a:lnTo>
                  <a:lnTo>
                    <a:pt x="129390" y="18059"/>
                  </a:lnTo>
                  <a:lnTo>
                    <a:pt x="131650" y="17854"/>
                  </a:lnTo>
                  <a:lnTo>
                    <a:pt x="133911" y="17700"/>
                  </a:lnTo>
                  <a:lnTo>
                    <a:pt x="136197" y="17546"/>
                  </a:lnTo>
                  <a:lnTo>
                    <a:pt x="140769" y="17289"/>
                  </a:lnTo>
                  <a:lnTo>
                    <a:pt x="145393" y="17058"/>
                  </a:lnTo>
                  <a:lnTo>
                    <a:pt x="149991" y="16826"/>
                  </a:lnTo>
                  <a:lnTo>
                    <a:pt x="154589" y="16544"/>
                  </a:lnTo>
                  <a:lnTo>
                    <a:pt x="156876" y="16390"/>
                  </a:lnTo>
                  <a:lnTo>
                    <a:pt x="159136" y="16210"/>
                  </a:lnTo>
                  <a:lnTo>
                    <a:pt x="160600" y="16081"/>
                  </a:lnTo>
                  <a:lnTo>
                    <a:pt x="162039" y="15927"/>
                  </a:lnTo>
                  <a:lnTo>
                    <a:pt x="163477" y="15773"/>
                  </a:lnTo>
                  <a:lnTo>
                    <a:pt x="164890" y="15568"/>
                  </a:lnTo>
                  <a:lnTo>
                    <a:pt x="166303" y="15362"/>
                  </a:lnTo>
                  <a:lnTo>
                    <a:pt x="167664" y="15157"/>
                  </a:lnTo>
                  <a:lnTo>
                    <a:pt x="169000" y="14900"/>
                  </a:lnTo>
                  <a:lnTo>
                    <a:pt x="170310" y="14592"/>
                  </a:lnTo>
                  <a:lnTo>
                    <a:pt x="171209" y="14386"/>
                  </a:lnTo>
                  <a:lnTo>
                    <a:pt x="172108" y="14129"/>
                  </a:lnTo>
                  <a:lnTo>
                    <a:pt x="172956" y="13872"/>
                  </a:lnTo>
                  <a:lnTo>
                    <a:pt x="173804" y="13615"/>
                  </a:lnTo>
                  <a:lnTo>
                    <a:pt x="174600" y="13333"/>
                  </a:lnTo>
                  <a:lnTo>
                    <a:pt x="175396" y="13050"/>
                  </a:lnTo>
                  <a:lnTo>
                    <a:pt x="176938" y="12434"/>
                  </a:lnTo>
                  <a:lnTo>
                    <a:pt x="178402" y="11817"/>
                  </a:lnTo>
                  <a:lnTo>
                    <a:pt x="179815" y="11149"/>
                  </a:lnTo>
                  <a:lnTo>
                    <a:pt x="181202" y="10481"/>
                  </a:lnTo>
                  <a:lnTo>
                    <a:pt x="182563" y="9814"/>
                  </a:lnTo>
                  <a:lnTo>
                    <a:pt x="183334" y="9428"/>
                  </a:lnTo>
                  <a:lnTo>
                    <a:pt x="184079" y="9017"/>
                  </a:lnTo>
                  <a:lnTo>
                    <a:pt x="184798" y="8606"/>
                  </a:lnTo>
                  <a:lnTo>
                    <a:pt x="185106" y="8375"/>
                  </a:lnTo>
                  <a:lnTo>
                    <a:pt x="185389" y="8170"/>
                  </a:lnTo>
                  <a:lnTo>
                    <a:pt x="185646" y="7938"/>
                  </a:lnTo>
                  <a:lnTo>
                    <a:pt x="185877" y="7707"/>
                  </a:lnTo>
                  <a:lnTo>
                    <a:pt x="186082" y="7502"/>
                  </a:lnTo>
                  <a:lnTo>
                    <a:pt x="186211" y="7271"/>
                  </a:lnTo>
                  <a:lnTo>
                    <a:pt x="186314" y="7014"/>
                  </a:lnTo>
                  <a:lnTo>
                    <a:pt x="186365" y="6782"/>
                  </a:lnTo>
                  <a:lnTo>
                    <a:pt x="186365" y="6551"/>
                  </a:lnTo>
                  <a:lnTo>
                    <a:pt x="186288" y="6294"/>
                  </a:lnTo>
                  <a:lnTo>
                    <a:pt x="186211" y="6140"/>
                  </a:lnTo>
                  <a:lnTo>
                    <a:pt x="186082" y="5960"/>
                  </a:lnTo>
                  <a:lnTo>
                    <a:pt x="185954" y="5806"/>
                  </a:lnTo>
                  <a:lnTo>
                    <a:pt x="185774" y="5627"/>
                  </a:lnTo>
                  <a:lnTo>
                    <a:pt x="185594" y="5472"/>
                  </a:lnTo>
                  <a:lnTo>
                    <a:pt x="185363" y="5318"/>
                  </a:lnTo>
                  <a:lnTo>
                    <a:pt x="184901" y="5036"/>
                  </a:lnTo>
                  <a:lnTo>
                    <a:pt x="184361" y="4753"/>
                  </a:lnTo>
                  <a:lnTo>
                    <a:pt x="183771" y="4471"/>
                  </a:lnTo>
                  <a:lnTo>
                    <a:pt x="182563" y="3957"/>
                  </a:lnTo>
                  <a:lnTo>
                    <a:pt x="177991" y="2030"/>
                  </a:lnTo>
                  <a:lnTo>
                    <a:pt x="177477" y="1825"/>
                  </a:lnTo>
                  <a:lnTo>
                    <a:pt x="176963" y="1645"/>
                  </a:lnTo>
                  <a:lnTo>
                    <a:pt x="176424" y="1465"/>
                  </a:lnTo>
                  <a:lnTo>
                    <a:pt x="175833" y="1311"/>
                  </a:lnTo>
                  <a:lnTo>
                    <a:pt x="175422" y="1208"/>
                  </a:lnTo>
                  <a:lnTo>
                    <a:pt x="174985" y="1157"/>
                  </a:lnTo>
                  <a:lnTo>
                    <a:pt x="174112" y="1054"/>
                  </a:lnTo>
                  <a:lnTo>
                    <a:pt x="173187" y="977"/>
                  </a:lnTo>
                  <a:lnTo>
                    <a:pt x="172288" y="926"/>
                  </a:lnTo>
                  <a:lnTo>
                    <a:pt x="160035" y="258"/>
                  </a:lnTo>
                  <a:lnTo>
                    <a:pt x="157903" y="129"/>
                  </a:lnTo>
                  <a:lnTo>
                    <a:pt x="155771" y="52"/>
                  </a:lnTo>
                  <a:lnTo>
                    <a:pt x="154692" y="27"/>
                  </a:lnTo>
                  <a:lnTo>
                    <a:pt x="1536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1699224" y="4323950"/>
              <a:ext cx="6817361" cy="1207468"/>
            </a:xfrm>
            <a:custGeom>
              <a:avLst/>
              <a:gdLst/>
              <a:ahLst/>
              <a:cxnLst/>
              <a:rect l="l" t="t" r="r" b="b"/>
              <a:pathLst>
                <a:path w="187213" h="25355" extrusionOk="0">
                  <a:moveTo>
                    <a:pt x="1696" y="1"/>
                  </a:moveTo>
                  <a:lnTo>
                    <a:pt x="1979" y="437"/>
                  </a:lnTo>
                  <a:lnTo>
                    <a:pt x="2210" y="900"/>
                  </a:lnTo>
                  <a:lnTo>
                    <a:pt x="2415" y="1362"/>
                  </a:lnTo>
                  <a:lnTo>
                    <a:pt x="2595" y="1825"/>
                  </a:lnTo>
                  <a:lnTo>
                    <a:pt x="2724" y="2287"/>
                  </a:lnTo>
                  <a:lnTo>
                    <a:pt x="2852" y="2775"/>
                  </a:lnTo>
                  <a:lnTo>
                    <a:pt x="2955" y="3237"/>
                  </a:lnTo>
                  <a:lnTo>
                    <a:pt x="3006" y="3725"/>
                  </a:lnTo>
                  <a:lnTo>
                    <a:pt x="3058" y="4214"/>
                  </a:lnTo>
                  <a:lnTo>
                    <a:pt x="3058" y="4702"/>
                  </a:lnTo>
                  <a:lnTo>
                    <a:pt x="3058" y="5164"/>
                  </a:lnTo>
                  <a:lnTo>
                    <a:pt x="3006" y="5652"/>
                  </a:lnTo>
                  <a:lnTo>
                    <a:pt x="2955" y="6114"/>
                  </a:lnTo>
                  <a:lnTo>
                    <a:pt x="2852" y="6602"/>
                  </a:lnTo>
                  <a:lnTo>
                    <a:pt x="2749" y="7065"/>
                  </a:lnTo>
                  <a:lnTo>
                    <a:pt x="2595" y="7502"/>
                  </a:lnTo>
                  <a:lnTo>
                    <a:pt x="2441" y="7913"/>
                  </a:lnTo>
                  <a:lnTo>
                    <a:pt x="2261" y="8324"/>
                  </a:lnTo>
                  <a:lnTo>
                    <a:pt x="2056" y="8735"/>
                  </a:lnTo>
                  <a:lnTo>
                    <a:pt x="1825" y="9120"/>
                  </a:lnTo>
                  <a:lnTo>
                    <a:pt x="1362" y="9916"/>
                  </a:lnTo>
                  <a:lnTo>
                    <a:pt x="1157" y="10327"/>
                  </a:lnTo>
                  <a:lnTo>
                    <a:pt x="951" y="10738"/>
                  </a:lnTo>
                  <a:lnTo>
                    <a:pt x="746" y="11149"/>
                  </a:lnTo>
                  <a:lnTo>
                    <a:pt x="592" y="11586"/>
                  </a:lnTo>
                  <a:lnTo>
                    <a:pt x="463" y="11997"/>
                  </a:lnTo>
                  <a:lnTo>
                    <a:pt x="335" y="12434"/>
                  </a:lnTo>
                  <a:lnTo>
                    <a:pt x="232" y="12870"/>
                  </a:lnTo>
                  <a:lnTo>
                    <a:pt x="155" y="13281"/>
                  </a:lnTo>
                  <a:lnTo>
                    <a:pt x="104" y="13718"/>
                  </a:lnTo>
                  <a:lnTo>
                    <a:pt x="52" y="14155"/>
                  </a:lnTo>
                  <a:lnTo>
                    <a:pt x="1" y="15002"/>
                  </a:lnTo>
                  <a:lnTo>
                    <a:pt x="1" y="15876"/>
                  </a:lnTo>
                  <a:lnTo>
                    <a:pt x="27" y="16723"/>
                  </a:lnTo>
                  <a:lnTo>
                    <a:pt x="52" y="17597"/>
                  </a:lnTo>
                  <a:lnTo>
                    <a:pt x="104" y="18033"/>
                  </a:lnTo>
                  <a:lnTo>
                    <a:pt x="155" y="18265"/>
                  </a:lnTo>
                  <a:lnTo>
                    <a:pt x="232" y="18496"/>
                  </a:lnTo>
                  <a:lnTo>
                    <a:pt x="309" y="18727"/>
                  </a:lnTo>
                  <a:lnTo>
                    <a:pt x="438" y="18984"/>
                  </a:lnTo>
                  <a:lnTo>
                    <a:pt x="566" y="19215"/>
                  </a:lnTo>
                  <a:lnTo>
                    <a:pt x="746" y="19421"/>
                  </a:lnTo>
                  <a:lnTo>
                    <a:pt x="951" y="19626"/>
                  </a:lnTo>
                  <a:lnTo>
                    <a:pt x="1182" y="19832"/>
                  </a:lnTo>
                  <a:lnTo>
                    <a:pt x="1439" y="20011"/>
                  </a:lnTo>
                  <a:lnTo>
                    <a:pt x="1748" y="20166"/>
                  </a:lnTo>
                  <a:lnTo>
                    <a:pt x="2107" y="20268"/>
                  </a:lnTo>
                  <a:lnTo>
                    <a:pt x="2493" y="20371"/>
                  </a:lnTo>
                  <a:lnTo>
                    <a:pt x="2929" y="20448"/>
                  </a:lnTo>
                  <a:lnTo>
                    <a:pt x="3417" y="20474"/>
                  </a:lnTo>
                  <a:lnTo>
                    <a:pt x="9325" y="20525"/>
                  </a:lnTo>
                  <a:lnTo>
                    <a:pt x="12280" y="20602"/>
                  </a:lnTo>
                  <a:lnTo>
                    <a:pt x="15234" y="20679"/>
                  </a:lnTo>
                  <a:lnTo>
                    <a:pt x="18162" y="20833"/>
                  </a:lnTo>
                  <a:lnTo>
                    <a:pt x="21065" y="21013"/>
                  </a:lnTo>
                  <a:lnTo>
                    <a:pt x="22503" y="21116"/>
                  </a:lnTo>
                  <a:lnTo>
                    <a:pt x="23942" y="21244"/>
                  </a:lnTo>
                  <a:lnTo>
                    <a:pt x="25380" y="21399"/>
                  </a:lnTo>
                  <a:lnTo>
                    <a:pt x="26793" y="21553"/>
                  </a:lnTo>
                  <a:lnTo>
                    <a:pt x="28643" y="21784"/>
                  </a:lnTo>
                  <a:lnTo>
                    <a:pt x="30441" y="22066"/>
                  </a:lnTo>
                  <a:lnTo>
                    <a:pt x="34063" y="22606"/>
                  </a:lnTo>
                  <a:lnTo>
                    <a:pt x="35861" y="22888"/>
                  </a:lnTo>
                  <a:lnTo>
                    <a:pt x="37685" y="23145"/>
                  </a:lnTo>
                  <a:lnTo>
                    <a:pt x="39509" y="23377"/>
                  </a:lnTo>
                  <a:lnTo>
                    <a:pt x="41384" y="23582"/>
                  </a:lnTo>
                  <a:lnTo>
                    <a:pt x="42976" y="23736"/>
                  </a:lnTo>
                  <a:lnTo>
                    <a:pt x="44595" y="23839"/>
                  </a:lnTo>
                  <a:lnTo>
                    <a:pt x="46213" y="23916"/>
                  </a:lnTo>
                  <a:lnTo>
                    <a:pt x="47831" y="23993"/>
                  </a:lnTo>
                  <a:lnTo>
                    <a:pt x="49475" y="24019"/>
                  </a:lnTo>
                  <a:lnTo>
                    <a:pt x="51119" y="24044"/>
                  </a:lnTo>
                  <a:lnTo>
                    <a:pt x="54407" y="24019"/>
                  </a:lnTo>
                  <a:lnTo>
                    <a:pt x="57695" y="23967"/>
                  </a:lnTo>
                  <a:lnTo>
                    <a:pt x="61009" y="23890"/>
                  </a:lnTo>
                  <a:lnTo>
                    <a:pt x="64323" y="23788"/>
                  </a:lnTo>
                  <a:lnTo>
                    <a:pt x="67611" y="23736"/>
                  </a:lnTo>
                  <a:lnTo>
                    <a:pt x="70642" y="23710"/>
                  </a:lnTo>
                  <a:lnTo>
                    <a:pt x="73647" y="23710"/>
                  </a:lnTo>
                  <a:lnTo>
                    <a:pt x="76679" y="23736"/>
                  </a:lnTo>
                  <a:lnTo>
                    <a:pt x="79684" y="23788"/>
                  </a:lnTo>
                  <a:lnTo>
                    <a:pt x="82715" y="23865"/>
                  </a:lnTo>
                  <a:lnTo>
                    <a:pt x="85721" y="23967"/>
                  </a:lnTo>
                  <a:lnTo>
                    <a:pt x="91757" y="24199"/>
                  </a:lnTo>
                  <a:lnTo>
                    <a:pt x="103831" y="24738"/>
                  </a:lnTo>
                  <a:lnTo>
                    <a:pt x="109841" y="24969"/>
                  </a:lnTo>
                  <a:lnTo>
                    <a:pt x="112873" y="25072"/>
                  </a:lnTo>
                  <a:lnTo>
                    <a:pt x="115904" y="25175"/>
                  </a:lnTo>
                  <a:lnTo>
                    <a:pt x="118858" y="25252"/>
                  </a:lnTo>
                  <a:lnTo>
                    <a:pt x="121838" y="25303"/>
                  </a:lnTo>
                  <a:lnTo>
                    <a:pt x="124817" y="25329"/>
                  </a:lnTo>
                  <a:lnTo>
                    <a:pt x="127797" y="25354"/>
                  </a:lnTo>
                  <a:lnTo>
                    <a:pt x="130777" y="25354"/>
                  </a:lnTo>
                  <a:lnTo>
                    <a:pt x="133782" y="25329"/>
                  </a:lnTo>
                  <a:lnTo>
                    <a:pt x="136762" y="25303"/>
                  </a:lnTo>
                  <a:lnTo>
                    <a:pt x="139742" y="25252"/>
                  </a:lnTo>
                  <a:lnTo>
                    <a:pt x="145676" y="25098"/>
                  </a:lnTo>
                  <a:lnTo>
                    <a:pt x="151635" y="24918"/>
                  </a:lnTo>
                  <a:lnTo>
                    <a:pt x="157569" y="24661"/>
                  </a:lnTo>
                  <a:lnTo>
                    <a:pt x="163477" y="24353"/>
                  </a:lnTo>
                  <a:lnTo>
                    <a:pt x="166637" y="24173"/>
                  </a:lnTo>
                  <a:lnTo>
                    <a:pt x="169822" y="24019"/>
                  </a:lnTo>
                  <a:lnTo>
                    <a:pt x="171415" y="23942"/>
                  </a:lnTo>
                  <a:lnTo>
                    <a:pt x="173008" y="23916"/>
                  </a:lnTo>
                  <a:lnTo>
                    <a:pt x="174600" y="23890"/>
                  </a:lnTo>
                  <a:lnTo>
                    <a:pt x="176193" y="23890"/>
                  </a:lnTo>
                  <a:lnTo>
                    <a:pt x="177606" y="23916"/>
                  </a:lnTo>
                  <a:lnTo>
                    <a:pt x="179018" y="23967"/>
                  </a:lnTo>
                  <a:lnTo>
                    <a:pt x="180406" y="24070"/>
                  </a:lnTo>
                  <a:lnTo>
                    <a:pt x="181793" y="24173"/>
                  </a:lnTo>
                  <a:lnTo>
                    <a:pt x="183180" y="24276"/>
                  </a:lnTo>
                  <a:lnTo>
                    <a:pt x="184541" y="24430"/>
                  </a:lnTo>
                  <a:lnTo>
                    <a:pt x="185877" y="24610"/>
                  </a:lnTo>
                  <a:lnTo>
                    <a:pt x="187213" y="24815"/>
                  </a:lnTo>
                  <a:lnTo>
                    <a:pt x="187213" y="24687"/>
                  </a:lnTo>
                  <a:lnTo>
                    <a:pt x="187187" y="24558"/>
                  </a:lnTo>
                  <a:lnTo>
                    <a:pt x="187161" y="24455"/>
                  </a:lnTo>
                  <a:lnTo>
                    <a:pt x="187110" y="24327"/>
                  </a:lnTo>
                  <a:lnTo>
                    <a:pt x="186982" y="24096"/>
                  </a:lnTo>
                  <a:lnTo>
                    <a:pt x="186802" y="23890"/>
                  </a:lnTo>
                  <a:lnTo>
                    <a:pt x="186545" y="23685"/>
                  </a:lnTo>
                  <a:lnTo>
                    <a:pt x="186262" y="23479"/>
                  </a:lnTo>
                  <a:lnTo>
                    <a:pt x="185903" y="23274"/>
                  </a:lnTo>
                  <a:lnTo>
                    <a:pt x="185517" y="23094"/>
                  </a:lnTo>
                  <a:lnTo>
                    <a:pt x="185106" y="22914"/>
                  </a:lnTo>
                  <a:lnTo>
                    <a:pt x="184644" y="22760"/>
                  </a:lnTo>
                  <a:lnTo>
                    <a:pt x="184182" y="22606"/>
                  </a:lnTo>
                  <a:lnTo>
                    <a:pt x="183668" y="22452"/>
                  </a:lnTo>
                  <a:lnTo>
                    <a:pt x="183128" y="22323"/>
                  </a:lnTo>
                  <a:lnTo>
                    <a:pt x="182589" y="22195"/>
                  </a:lnTo>
                  <a:lnTo>
                    <a:pt x="181484" y="22015"/>
                  </a:lnTo>
                  <a:lnTo>
                    <a:pt x="180328" y="21861"/>
                  </a:lnTo>
                  <a:lnTo>
                    <a:pt x="179173" y="21758"/>
                  </a:lnTo>
                  <a:lnTo>
                    <a:pt x="177991" y="21655"/>
                  </a:lnTo>
                  <a:lnTo>
                    <a:pt x="176809" y="21578"/>
                  </a:lnTo>
                  <a:lnTo>
                    <a:pt x="174420" y="21424"/>
                  </a:lnTo>
                  <a:lnTo>
                    <a:pt x="173239" y="21322"/>
                  </a:lnTo>
                  <a:lnTo>
                    <a:pt x="172083" y="21193"/>
                  </a:lnTo>
                  <a:lnTo>
                    <a:pt x="171235" y="21090"/>
                  </a:lnTo>
                  <a:lnTo>
                    <a:pt x="170439" y="20988"/>
                  </a:lnTo>
                  <a:lnTo>
                    <a:pt x="168846" y="20731"/>
                  </a:lnTo>
                  <a:lnTo>
                    <a:pt x="167279" y="20422"/>
                  </a:lnTo>
                  <a:lnTo>
                    <a:pt x="165738" y="20089"/>
                  </a:lnTo>
                  <a:lnTo>
                    <a:pt x="162681" y="19421"/>
                  </a:lnTo>
                  <a:lnTo>
                    <a:pt x="161140" y="19087"/>
                  </a:lnTo>
                  <a:lnTo>
                    <a:pt x="159573" y="18778"/>
                  </a:lnTo>
                  <a:lnTo>
                    <a:pt x="156362" y="18213"/>
                  </a:lnTo>
                  <a:lnTo>
                    <a:pt x="153074" y="17648"/>
                  </a:lnTo>
                  <a:lnTo>
                    <a:pt x="149786" y="17134"/>
                  </a:lnTo>
                  <a:lnTo>
                    <a:pt x="146446" y="16646"/>
                  </a:lnTo>
                  <a:lnTo>
                    <a:pt x="144751" y="16441"/>
                  </a:lnTo>
                  <a:lnTo>
                    <a:pt x="143081" y="16235"/>
                  </a:lnTo>
                  <a:lnTo>
                    <a:pt x="141360" y="16056"/>
                  </a:lnTo>
                  <a:lnTo>
                    <a:pt x="139665" y="15901"/>
                  </a:lnTo>
                  <a:lnTo>
                    <a:pt x="137944" y="15747"/>
                  </a:lnTo>
                  <a:lnTo>
                    <a:pt x="136197" y="15645"/>
                  </a:lnTo>
                  <a:lnTo>
                    <a:pt x="134450" y="15542"/>
                  </a:lnTo>
                  <a:lnTo>
                    <a:pt x="132703" y="15490"/>
                  </a:lnTo>
                  <a:lnTo>
                    <a:pt x="129467" y="15362"/>
                  </a:lnTo>
                  <a:lnTo>
                    <a:pt x="127823" y="15311"/>
                  </a:lnTo>
                  <a:lnTo>
                    <a:pt x="126205" y="15234"/>
                  </a:lnTo>
                  <a:lnTo>
                    <a:pt x="124612" y="15131"/>
                  </a:lnTo>
                  <a:lnTo>
                    <a:pt x="123019" y="15002"/>
                  </a:lnTo>
                  <a:lnTo>
                    <a:pt x="121452" y="14823"/>
                  </a:lnTo>
                  <a:lnTo>
                    <a:pt x="119911" y="14643"/>
                  </a:lnTo>
                  <a:lnTo>
                    <a:pt x="118575" y="14437"/>
                  </a:lnTo>
                  <a:lnTo>
                    <a:pt x="117291" y="14206"/>
                  </a:lnTo>
                  <a:lnTo>
                    <a:pt x="114722" y="13718"/>
                  </a:lnTo>
                  <a:lnTo>
                    <a:pt x="112153" y="13256"/>
                  </a:lnTo>
                  <a:lnTo>
                    <a:pt x="110843" y="13024"/>
                  </a:lnTo>
                  <a:lnTo>
                    <a:pt x="109508" y="12845"/>
                  </a:lnTo>
                  <a:lnTo>
                    <a:pt x="108172" y="12690"/>
                  </a:lnTo>
                  <a:lnTo>
                    <a:pt x="106810" y="12562"/>
                  </a:lnTo>
                  <a:lnTo>
                    <a:pt x="104087" y="12357"/>
                  </a:lnTo>
                  <a:lnTo>
                    <a:pt x="101365" y="12125"/>
                  </a:lnTo>
                  <a:lnTo>
                    <a:pt x="100029" y="11997"/>
                  </a:lnTo>
                  <a:lnTo>
                    <a:pt x="98719" y="11817"/>
                  </a:lnTo>
                  <a:lnTo>
                    <a:pt x="97614" y="11663"/>
                  </a:lnTo>
                  <a:lnTo>
                    <a:pt x="96535" y="11457"/>
                  </a:lnTo>
                  <a:lnTo>
                    <a:pt x="95482" y="11252"/>
                  </a:lnTo>
                  <a:lnTo>
                    <a:pt x="94429" y="11046"/>
                  </a:lnTo>
                  <a:lnTo>
                    <a:pt x="92399" y="10558"/>
                  </a:lnTo>
                  <a:lnTo>
                    <a:pt x="90396" y="10070"/>
                  </a:lnTo>
                  <a:lnTo>
                    <a:pt x="88392" y="9557"/>
                  </a:lnTo>
                  <a:lnTo>
                    <a:pt x="86337" y="9094"/>
                  </a:lnTo>
                  <a:lnTo>
                    <a:pt x="85310" y="8863"/>
                  </a:lnTo>
                  <a:lnTo>
                    <a:pt x="84256" y="8683"/>
                  </a:lnTo>
                  <a:lnTo>
                    <a:pt x="83178" y="8478"/>
                  </a:lnTo>
                  <a:lnTo>
                    <a:pt x="82073" y="8324"/>
                  </a:lnTo>
                  <a:lnTo>
                    <a:pt x="81148" y="8221"/>
                  </a:lnTo>
                  <a:lnTo>
                    <a:pt x="80224" y="8118"/>
                  </a:lnTo>
                  <a:lnTo>
                    <a:pt x="78348" y="7938"/>
                  </a:lnTo>
                  <a:lnTo>
                    <a:pt x="76447" y="7810"/>
                  </a:lnTo>
                  <a:lnTo>
                    <a:pt x="74572" y="7630"/>
                  </a:lnTo>
                  <a:lnTo>
                    <a:pt x="72800" y="7450"/>
                  </a:lnTo>
                  <a:lnTo>
                    <a:pt x="71079" y="7193"/>
                  </a:lnTo>
                  <a:lnTo>
                    <a:pt x="69435" y="6911"/>
                  </a:lnTo>
                  <a:lnTo>
                    <a:pt x="67791" y="6602"/>
                  </a:lnTo>
                  <a:lnTo>
                    <a:pt x="66172" y="6269"/>
                  </a:lnTo>
                  <a:lnTo>
                    <a:pt x="64580" y="5935"/>
                  </a:lnTo>
                  <a:lnTo>
                    <a:pt x="61317" y="5241"/>
                  </a:lnTo>
                  <a:lnTo>
                    <a:pt x="60418" y="5087"/>
                  </a:lnTo>
                  <a:lnTo>
                    <a:pt x="59519" y="4933"/>
                  </a:lnTo>
                  <a:lnTo>
                    <a:pt x="58594" y="4804"/>
                  </a:lnTo>
                  <a:lnTo>
                    <a:pt x="57670" y="4702"/>
                  </a:lnTo>
                  <a:lnTo>
                    <a:pt x="56719" y="4599"/>
                  </a:lnTo>
                  <a:lnTo>
                    <a:pt x="55743" y="4522"/>
                  </a:lnTo>
                  <a:lnTo>
                    <a:pt x="53817" y="4393"/>
                  </a:lnTo>
                  <a:lnTo>
                    <a:pt x="51839" y="4316"/>
                  </a:lnTo>
                  <a:lnTo>
                    <a:pt x="49861" y="4265"/>
                  </a:lnTo>
                  <a:lnTo>
                    <a:pt x="45879" y="4188"/>
                  </a:lnTo>
                  <a:lnTo>
                    <a:pt x="43002" y="4136"/>
                  </a:lnTo>
                  <a:lnTo>
                    <a:pt x="40125" y="4085"/>
                  </a:lnTo>
                  <a:lnTo>
                    <a:pt x="37248" y="4008"/>
                  </a:lnTo>
                  <a:lnTo>
                    <a:pt x="34371" y="3905"/>
                  </a:lnTo>
                  <a:lnTo>
                    <a:pt x="31494" y="3777"/>
                  </a:lnTo>
                  <a:lnTo>
                    <a:pt x="28617" y="3623"/>
                  </a:lnTo>
                  <a:lnTo>
                    <a:pt x="25791" y="3443"/>
                  </a:lnTo>
                  <a:lnTo>
                    <a:pt x="22966" y="3212"/>
                  </a:lnTo>
                  <a:lnTo>
                    <a:pt x="20166" y="2955"/>
                  </a:lnTo>
                  <a:lnTo>
                    <a:pt x="17391" y="2672"/>
                  </a:lnTo>
                  <a:lnTo>
                    <a:pt x="14669" y="2338"/>
                  </a:lnTo>
                  <a:lnTo>
                    <a:pt x="11971" y="1979"/>
                  </a:lnTo>
                  <a:lnTo>
                    <a:pt x="9325" y="1542"/>
                  </a:lnTo>
                  <a:lnTo>
                    <a:pt x="6731" y="1080"/>
                  </a:lnTo>
                  <a:lnTo>
                    <a:pt x="5447" y="823"/>
                  </a:lnTo>
                  <a:lnTo>
                    <a:pt x="4188" y="566"/>
                  </a:lnTo>
                  <a:lnTo>
                    <a:pt x="2929" y="283"/>
                  </a:lnTo>
                  <a:lnTo>
                    <a:pt x="16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3"/>
          <p:cNvSpPr txBox="1">
            <a:spLocks noGrp="1"/>
          </p:cNvSpPr>
          <p:nvPr>
            <p:ph type="title"/>
          </p:nvPr>
        </p:nvSpPr>
        <p:spPr>
          <a:xfrm>
            <a:off x="880825" y="1960123"/>
            <a:ext cx="5091900" cy="156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title" idx="2" hasCustomPrompt="1"/>
          </p:nvPr>
        </p:nvSpPr>
        <p:spPr>
          <a:xfrm>
            <a:off x="880825" y="899125"/>
            <a:ext cx="1380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8" name="Google Shape;38;p3"/>
          <p:cNvSpPr txBox="1">
            <a:spLocks noGrp="1"/>
          </p:cNvSpPr>
          <p:nvPr>
            <p:ph type="subTitle" idx="1"/>
          </p:nvPr>
        </p:nvSpPr>
        <p:spPr>
          <a:xfrm>
            <a:off x="880825" y="3495275"/>
            <a:ext cx="4839300" cy="52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"/>
          <p:cNvSpPr/>
          <p:nvPr/>
        </p:nvSpPr>
        <p:spPr>
          <a:xfrm flipH="1">
            <a:off x="7564379" y="1140559"/>
            <a:ext cx="1825478" cy="415737"/>
          </a:xfrm>
          <a:custGeom>
            <a:avLst/>
            <a:gdLst/>
            <a:ahLst/>
            <a:cxnLst/>
            <a:rect l="l" t="t" r="r" b="b"/>
            <a:pathLst>
              <a:path w="44107" h="10045" extrusionOk="0">
                <a:moveTo>
                  <a:pt x="12356" y="1"/>
                </a:moveTo>
                <a:lnTo>
                  <a:pt x="11252" y="26"/>
                </a:lnTo>
                <a:lnTo>
                  <a:pt x="9120" y="129"/>
                </a:lnTo>
                <a:lnTo>
                  <a:pt x="7090" y="258"/>
                </a:lnTo>
                <a:lnTo>
                  <a:pt x="5241" y="412"/>
                </a:lnTo>
                <a:lnTo>
                  <a:pt x="3648" y="540"/>
                </a:lnTo>
                <a:lnTo>
                  <a:pt x="2441" y="694"/>
                </a:lnTo>
                <a:lnTo>
                  <a:pt x="1362" y="823"/>
                </a:lnTo>
                <a:lnTo>
                  <a:pt x="1233" y="1208"/>
                </a:lnTo>
                <a:lnTo>
                  <a:pt x="925" y="2261"/>
                </a:lnTo>
                <a:lnTo>
                  <a:pt x="745" y="2955"/>
                </a:lnTo>
                <a:lnTo>
                  <a:pt x="540" y="3725"/>
                </a:lnTo>
                <a:lnTo>
                  <a:pt x="360" y="4573"/>
                </a:lnTo>
                <a:lnTo>
                  <a:pt x="206" y="5421"/>
                </a:lnTo>
                <a:lnTo>
                  <a:pt x="77" y="6294"/>
                </a:lnTo>
                <a:lnTo>
                  <a:pt x="26" y="7116"/>
                </a:lnTo>
                <a:lnTo>
                  <a:pt x="0" y="7527"/>
                </a:lnTo>
                <a:lnTo>
                  <a:pt x="0" y="7913"/>
                </a:lnTo>
                <a:lnTo>
                  <a:pt x="26" y="8272"/>
                </a:lnTo>
                <a:lnTo>
                  <a:pt x="77" y="8606"/>
                </a:lnTo>
                <a:lnTo>
                  <a:pt x="129" y="8914"/>
                </a:lnTo>
                <a:lnTo>
                  <a:pt x="232" y="9197"/>
                </a:lnTo>
                <a:lnTo>
                  <a:pt x="334" y="9454"/>
                </a:lnTo>
                <a:lnTo>
                  <a:pt x="488" y="9659"/>
                </a:lnTo>
                <a:lnTo>
                  <a:pt x="643" y="9813"/>
                </a:lnTo>
                <a:lnTo>
                  <a:pt x="848" y="9942"/>
                </a:lnTo>
                <a:lnTo>
                  <a:pt x="1079" y="10019"/>
                </a:lnTo>
                <a:lnTo>
                  <a:pt x="1362" y="10045"/>
                </a:lnTo>
                <a:lnTo>
                  <a:pt x="1953" y="10045"/>
                </a:lnTo>
                <a:lnTo>
                  <a:pt x="2698" y="9993"/>
                </a:lnTo>
                <a:lnTo>
                  <a:pt x="4573" y="9813"/>
                </a:lnTo>
                <a:lnTo>
                  <a:pt x="6782" y="9582"/>
                </a:lnTo>
                <a:lnTo>
                  <a:pt x="9222" y="9300"/>
                </a:lnTo>
                <a:lnTo>
                  <a:pt x="11688" y="9043"/>
                </a:lnTo>
                <a:lnTo>
                  <a:pt x="14103" y="8812"/>
                </a:lnTo>
                <a:lnTo>
                  <a:pt x="15233" y="8709"/>
                </a:lnTo>
                <a:lnTo>
                  <a:pt x="16261" y="8632"/>
                </a:lnTo>
                <a:lnTo>
                  <a:pt x="17211" y="8580"/>
                </a:lnTo>
                <a:lnTo>
                  <a:pt x="18496" y="8580"/>
                </a:lnTo>
                <a:lnTo>
                  <a:pt x="18907" y="8606"/>
                </a:lnTo>
                <a:lnTo>
                  <a:pt x="19857" y="8632"/>
                </a:lnTo>
                <a:lnTo>
                  <a:pt x="21141" y="8657"/>
                </a:lnTo>
                <a:lnTo>
                  <a:pt x="23376" y="8632"/>
                </a:lnTo>
                <a:lnTo>
                  <a:pt x="25894" y="8555"/>
                </a:lnTo>
                <a:lnTo>
                  <a:pt x="28488" y="8426"/>
                </a:lnTo>
                <a:lnTo>
                  <a:pt x="30980" y="8272"/>
                </a:lnTo>
                <a:lnTo>
                  <a:pt x="32110" y="8169"/>
                </a:lnTo>
                <a:lnTo>
                  <a:pt x="33163" y="8067"/>
                </a:lnTo>
                <a:lnTo>
                  <a:pt x="34062" y="7938"/>
                </a:lnTo>
                <a:lnTo>
                  <a:pt x="34833" y="7835"/>
                </a:lnTo>
                <a:lnTo>
                  <a:pt x="35398" y="7707"/>
                </a:lnTo>
                <a:lnTo>
                  <a:pt x="35604" y="7630"/>
                </a:lnTo>
                <a:lnTo>
                  <a:pt x="35758" y="7553"/>
                </a:lnTo>
                <a:lnTo>
                  <a:pt x="35860" y="7502"/>
                </a:lnTo>
                <a:lnTo>
                  <a:pt x="35912" y="7424"/>
                </a:lnTo>
                <a:lnTo>
                  <a:pt x="35912" y="7399"/>
                </a:lnTo>
                <a:lnTo>
                  <a:pt x="35886" y="7347"/>
                </a:lnTo>
                <a:lnTo>
                  <a:pt x="35783" y="7270"/>
                </a:lnTo>
                <a:lnTo>
                  <a:pt x="35578" y="7168"/>
                </a:lnTo>
                <a:lnTo>
                  <a:pt x="35321" y="7091"/>
                </a:lnTo>
                <a:lnTo>
                  <a:pt x="35038" y="7013"/>
                </a:lnTo>
                <a:lnTo>
                  <a:pt x="34730" y="6962"/>
                </a:lnTo>
                <a:lnTo>
                  <a:pt x="34011" y="6911"/>
                </a:lnTo>
                <a:lnTo>
                  <a:pt x="33215" y="6885"/>
                </a:lnTo>
                <a:lnTo>
                  <a:pt x="31622" y="6936"/>
                </a:lnTo>
                <a:lnTo>
                  <a:pt x="29952" y="6962"/>
                </a:lnTo>
                <a:lnTo>
                  <a:pt x="28950" y="6936"/>
                </a:lnTo>
                <a:lnTo>
                  <a:pt x="28488" y="6911"/>
                </a:lnTo>
                <a:lnTo>
                  <a:pt x="28026" y="6859"/>
                </a:lnTo>
                <a:lnTo>
                  <a:pt x="27589" y="6808"/>
                </a:lnTo>
                <a:lnTo>
                  <a:pt x="27178" y="6731"/>
                </a:lnTo>
                <a:lnTo>
                  <a:pt x="26793" y="6628"/>
                </a:lnTo>
                <a:lnTo>
                  <a:pt x="26433" y="6474"/>
                </a:lnTo>
                <a:lnTo>
                  <a:pt x="26279" y="6423"/>
                </a:lnTo>
                <a:lnTo>
                  <a:pt x="26202" y="6346"/>
                </a:lnTo>
                <a:lnTo>
                  <a:pt x="26202" y="6320"/>
                </a:lnTo>
                <a:lnTo>
                  <a:pt x="26228" y="6294"/>
                </a:lnTo>
                <a:lnTo>
                  <a:pt x="26305" y="6217"/>
                </a:lnTo>
                <a:lnTo>
                  <a:pt x="26459" y="6191"/>
                </a:lnTo>
                <a:lnTo>
                  <a:pt x="26664" y="6140"/>
                </a:lnTo>
                <a:lnTo>
                  <a:pt x="27281" y="6063"/>
                </a:lnTo>
                <a:lnTo>
                  <a:pt x="28103" y="6037"/>
                </a:lnTo>
                <a:lnTo>
                  <a:pt x="29079" y="6012"/>
                </a:lnTo>
                <a:lnTo>
                  <a:pt x="31494" y="5986"/>
                </a:lnTo>
                <a:lnTo>
                  <a:pt x="35167" y="5986"/>
                </a:lnTo>
                <a:lnTo>
                  <a:pt x="38840" y="6012"/>
                </a:lnTo>
                <a:lnTo>
                  <a:pt x="40870" y="6012"/>
                </a:lnTo>
                <a:lnTo>
                  <a:pt x="42539" y="5960"/>
                </a:lnTo>
                <a:lnTo>
                  <a:pt x="43156" y="5909"/>
                </a:lnTo>
                <a:lnTo>
                  <a:pt x="43644" y="5858"/>
                </a:lnTo>
                <a:lnTo>
                  <a:pt x="43978" y="5780"/>
                </a:lnTo>
                <a:lnTo>
                  <a:pt x="44055" y="5755"/>
                </a:lnTo>
                <a:lnTo>
                  <a:pt x="44106" y="5703"/>
                </a:lnTo>
                <a:lnTo>
                  <a:pt x="44106" y="5652"/>
                </a:lnTo>
                <a:lnTo>
                  <a:pt x="44106" y="5626"/>
                </a:lnTo>
                <a:lnTo>
                  <a:pt x="44029" y="5549"/>
                </a:lnTo>
                <a:lnTo>
                  <a:pt x="43901" y="5498"/>
                </a:lnTo>
                <a:lnTo>
                  <a:pt x="43721" y="5421"/>
                </a:lnTo>
                <a:lnTo>
                  <a:pt x="43207" y="5318"/>
                </a:lnTo>
                <a:lnTo>
                  <a:pt x="42539" y="5215"/>
                </a:lnTo>
                <a:lnTo>
                  <a:pt x="41743" y="5138"/>
                </a:lnTo>
                <a:lnTo>
                  <a:pt x="40844" y="5061"/>
                </a:lnTo>
                <a:lnTo>
                  <a:pt x="38866" y="4933"/>
                </a:lnTo>
                <a:lnTo>
                  <a:pt x="36862" y="4856"/>
                </a:lnTo>
                <a:lnTo>
                  <a:pt x="35116" y="4804"/>
                </a:lnTo>
                <a:lnTo>
                  <a:pt x="33420" y="4753"/>
                </a:lnTo>
                <a:lnTo>
                  <a:pt x="33805" y="4650"/>
                </a:lnTo>
                <a:lnTo>
                  <a:pt x="34139" y="4522"/>
                </a:lnTo>
                <a:lnTo>
                  <a:pt x="34319" y="4445"/>
                </a:lnTo>
                <a:lnTo>
                  <a:pt x="34448" y="4368"/>
                </a:lnTo>
                <a:lnTo>
                  <a:pt x="34576" y="4291"/>
                </a:lnTo>
                <a:lnTo>
                  <a:pt x="34627" y="4188"/>
                </a:lnTo>
                <a:lnTo>
                  <a:pt x="34653" y="4136"/>
                </a:lnTo>
                <a:lnTo>
                  <a:pt x="34653" y="4085"/>
                </a:lnTo>
                <a:lnTo>
                  <a:pt x="34627" y="4034"/>
                </a:lnTo>
                <a:lnTo>
                  <a:pt x="34576" y="3982"/>
                </a:lnTo>
                <a:lnTo>
                  <a:pt x="34448" y="3880"/>
                </a:lnTo>
                <a:lnTo>
                  <a:pt x="34216" y="3777"/>
                </a:lnTo>
                <a:lnTo>
                  <a:pt x="33883" y="3674"/>
                </a:lnTo>
                <a:lnTo>
                  <a:pt x="33420" y="3571"/>
                </a:lnTo>
                <a:lnTo>
                  <a:pt x="32804" y="3494"/>
                </a:lnTo>
                <a:lnTo>
                  <a:pt x="32007" y="3391"/>
                </a:lnTo>
                <a:lnTo>
                  <a:pt x="30004" y="3186"/>
                </a:lnTo>
                <a:lnTo>
                  <a:pt x="27640" y="3006"/>
                </a:lnTo>
                <a:lnTo>
                  <a:pt x="25174" y="2852"/>
                </a:lnTo>
                <a:lnTo>
                  <a:pt x="20885" y="2621"/>
                </a:lnTo>
                <a:lnTo>
                  <a:pt x="19035" y="2518"/>
                </a:lnTo>
                <a:lnTo>
                  <a:pt x="19806" y="2441"/>
                </a:lnTo>
                <a:lnTo>
                  <a:pt x="20422" y="2338"/>
                </a:lnTo>
                <a:lnTo>
                  <a:pt x="20910" y="2210"/>
                </a:lnTo>
                <a:lnTo>
                  <a:pt x="21244" y="2081"/>
                </a:lnTo>
                <a:lnTo>
                  <a:pt x="21373" y="2030"/>
                </a:lnTo>
                <a:lnTo>
                  <a:pt x="21475" y="1953"/>
                </a:lnTo>
                <a:lnTo>
                  <a:pt x="21552" y="1876"/>
                </a:lnTo>
                <a:lnTo>
                  <a:pt x="21604" y="1799"/>
                </a:lnTo>
                <a:lnTo>
                  <a:pt x="21629" y="1747"/>
                </a:lnTo>
                <a:lnTo>
                  <a:pt x="21655" y="1670"/>
                </a:lnTo>
                <a:lnTo>
                  <a:pt x="21655" y="1593"/>
                </a:lnTo>
                <a:lnTo>
                  <a:pt x="21629" y="1516"/>
                </a:lnTo>
                <a:lnTo>
                  <a:pt x="21552" y="1388"/>
                </a:lnTo>
                <a:lnTo>
                  <a:pt x="21424" y="1259"/>
                </a:lnTo>
                <a:lnTo>
                  <a:pt x="21270" y="1131"/>
                </a:lnTo>
                <a:lnTo>
                  <a:pt x="21141" y="1028"/>
                </a:lnTo>
                <a:lnTo>
                  <a:pt x="20859" y="874"/>
                </a:lnTo>
                <a:lnTo>
                  <a:pt x="20756" y="823"/>
                </a:lnTo>
                <a:lnTo>
                  <a:pt x="20422" y="694"/>
                </a:lnTo>
                <a:lnTo>
                  <a:pt x="20063" y="592"/>
                </a:lnTo>
                <a:lnTo>
                  <a:pt x="19292" y="412"/>
                </a:lnTo>
                <a:lnTo>
                  <a:pt x="18444" y="283"/>
                </a:lnTo>
                <a:lnTo>
                  <a:pt x="17519" y="181"/>
                </a:lnTo>
                <a:lnTo>
                  <a:pt x="16569" y="78"/>
                </a:lnTo>
                <a:lnTo>
                  <a:pt x="15541" y="26"/>
                </a:lnTo>
                <a:lnTo>
                  <a:pt x="14488" y="1"/>
                </a:lnTo>
                <a:close/>
              </a:path>
            </a:pathLst>
          </a:custGeom>
          <a:solidFill>
            <a:srgbClr val="FFFFFF">
              <a:alpha val="11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 flipH="1">
            <a:off x="4758344" y="451600"/>
            <a:ext cx="2273043" cy="229659"/>
          </a:xfrm>
          <a:custGeom>
            <a:avLst/>
            <a:gdLst/>
            <a:ahLst/>
            <a:cxnLst/>
            <a:rect l="l" t="t" r="r" b="b"/>
            <a:pathLst>
              <a:path w="54921" h="5549" extrusionOk="0">
                <a:moveTo>
                  <a:pt x="35012" y="0"/>
                </a:moveTo>
                <a:lnTo>
                  <a:pt x="34601" y="26"/>
                </a:lnTo>
                <a:lnTo>
                  <a:pt x="33728" y="154"/>
                </a:lnTo>
                <a:lnTo>
                  <a:pt x="32880" y="308"/>
                </a:lnTo>
                <a:lnTo>
                  <a:pt x="32110" y="462"/>
                </a:lnTo>
                <a:lnTo>
                  <a:pt x="31416" y="642"/>
                </a:lnTo>
                <a:lnTo>
                  <a:pt x="30877" y="796"/>
                </a:lnTo>
                <a:lnTo>
                  <a:pt x="30389" y="950"/>
                </a:lnTo>
                <a:lnTo>
                  <a:pt x="30337" y="899"/>
                </a:lnTo>
                <a:lnTo>
                  <a:pt x="30235" y="848"/>
                </a:lnTo>
                <a:lnTo>
                  <a:pt x="30080" y="796"/>
                </a:lnTo>
                <a:lnTo>
                  <a:pt x="29875" y="745"/>
                </a:lnTo>
                <a:lnTo>
                  <a:pt x="29567" y="694"/>
                </a:lnTo>
                <a:lnTo>
                  <a:pt x="29181" y="642"/>
                </a:lnTo>
                <a:lnTo>
                  <a:pt x="28205" y="642"/>
                </a:lnTo>
                <a:lnTo>
                  <a:pt x="27640" y="668"/>
                </a:lnTo>
                <a:lnTo>
                  <a:pt x="26998" y="745"/>
                </a:lnTo>
                <a:lnTo>
                  <a:pt x="26279" y="822"/>
                </a:lnTo>
                <a:lnTo>
                  <a:pt x="25303" y="950"/>
                </a:lnTo>
                <a:lnTo>
                  <a:pt x="24481" y="1105"/>
                </a:lnTo>
                <a:lnTo>
                  <a:pt x="23222" y="1361"/>
                </a:lnTo>
                <a:lnTo>
                  <a:pt x="22734" y="1464"/>
                </a:lnTo>
                <a:lnTo>
                  <a:pt x="22271" y="1541"/>
                </a:lnTo>
                <a:lnTo>
                  <a:pt x="21860" y="1593"/>
                </a:lnTo>
                <a:lnTo>
                  <a:pt x="21398" y="1618"/>
                </a:lnTo>
                <a:lnTo>
                  <a:pt x="20859" y="1593"/>
                </a:lnTo>
                <a:lnTo>
                  <a:pt x="20242" y="1516"/>
                </a:lnTo>
                <a:lnTo>
                  <a:pt x="19574" y="1413"/>
                </a:lnTo>
                <a:lnTo>
                  <a:pt x="19009" y="1361"/>
                </a:lnTo>
                <a:lnTo>
                  <a:pt x="18495" y="1336"/>
                </a:lnTo>
                <a:lnTo>
                  <a:pt x="17673" y="1336"/>
                </a:lnTo>
                <a:lnTo>
                  <a:pt x="17365" y="1361"/>
                </a:lnTo>
                <a:lnTo>
                  <a:pt x="17031" y="1387"/>
                </a:lnTo>
                <a:lnTo>
                  <a:pt x="17134" y="1361"/>
                </a:lnTo>
                <a:lnTo>
                  <a:pt x="17185" y="1310"/>
                </a:lnTo>
                <a:lnTo>
                  <a:pt x="17211" y="1284"/>
                </a:lnTo>
                <a:lnTo>
                  <a:pt x="17211" y="1207"/>
                </a:lnTo>
                <a:lnTo>
                  <a:pt x="17160" y="1105"/>
                </a:lnTo>
                <a:lnTo>
                  <a:pt x="17082" y="1002"/>
                </a:lnTo>
                <a:lnTo>
                  <a:pt x="16928" y="873"/>
                </a:lnTo>
                <a:lnTo>
                  <a:pt x="16851" y="822"/>
                </a:lnTo>
                <a:lnTo>
                  <a:pt x="16749" y="771"/>
                </a:lnTo>
                <a:lnTo>
                  <a:pt x="16620" y="771"/>
                </a:lnTo>
                <a:lnTo>
                  <a:pt x="16492" y="745"/>
                </a:lnTo>
                <a:lnTo>
                  <a:pt x="16158" y="771"/>
                </a:lnTo>
                <a:lnTo>
                  <a:pt x="15798" y="848"/>
                </a:lnTo>
                <a:lnTo>
                  <a:pt x="15413" y="976"/>
                </a:lnTo>
                <a:lnTo>
                  <a:pt x="15053" y="1079"/>
                </a:lnTo>
                <a:lnTo>
                  <a:pt x="14334" y="1336"/>
                </a:lnTo>
                <a:lnTo>
                  <a:pt x="14026" y="1413"/>
                </a:lnTo>
                <a:lnTo>
                  <a:pt x="13769" y="1464"/>
                </a:lnTo>
                <a:lnTo>
                  <a:pt x="13255" y="1490"/>
                </a:lnTo>
                <a:lnTo>
                  <a:pt x="12587" y="1567"/>
                </a:lnTo>
                <a:lnTo>
                  <a:pt x="12073" y="1644"/>
                </a:lnTo>
                <a:lnTo>
                  <a:pt x="11405" y="1747"/>
                </a:lnTo>
                <a:lnTo>
                  <a:pt x="10558" y="1901"/>
                </a:lnTo>
                <a:lnTo>
                  <a:pt x="9453" y="2132"/>
                </a:lnTo>
                <a:lnTo>
                  <a:pt x="8914" y="2261"/>
                </a:lnTo>
                <a:lnTo>
                  <a:pt x="8528" y="2389"/>
                </a:lnTo>
                <a:lnTo>
                  <a:pt x="8246" y="2492"/>
                </a:lnTo>
                <a:lnTo>
                  <a:pt x="8066" y="2594"/>
                </a:lnTo>
                <a:lnTo>
                  <a:pt x="7989" y="2697"/>
                </a:lnTo>
                <a:lnTo>
                  <a:pt x="7938" y="2800"/>
                </a:lnTo>
                <a:lnTo>
                  <a:pt x="7963" y="2877"/>
                </a:lnTo>
                <a:lnTo>
                  <a:pt x="8015" y="2954"/>
                </a:lnTo>
                <a:lnTo>
                  <a:pt x="8117" y="3108"/>
                </a:lnTo>
                <a:lnTo>
                  <a:pt x="8143" y="3160"/>
                </a:lnTo>
                <a:lnTo>
                  <a:pt x="8117" y="3211"/>
                </a:lnTo>
                <a:lnTo>
                  <a:pt x="8040" y="3262"/>
                </a:lnTo>
                <a:lnTo>
                  <a:pt x="7886" y="3288"/>
                </a:lnTo>
                <a:lnTo>
                  <a:pt x="7629" y="3314"/>
                </a:lnTo>
                <a:lnTo>
                  <a:pt x="7244" y="3339"/>
                </a:lnTo>
                <a:lnTo>
                  <a:pt x="6859" y="3365"/>
                </a:lnTo>
                <a:lnTo>
                  <a:pt x="6551" y="3391"/>
                </a:lnTo>
                <a:lnTo>
                  <a:pt x="6371" y="3442"/>
                </a:lnTo>
                <a:lnTo>
                  <a:pt x="6242" y="3494"/>
                </a:lnTo>
                <a:lnTo>
                  <a:pt x="6165" y="3545"/>
                </a:lnTo>
                <a:lnTo>
                  <a:pt x="6165" y="3596"/>
                </a:lnTo>
                <a:lnTo>
                  <a:pt x="6217" y="3673"/>
                </a:lnTo>
                <a:lnTo>
                  <a:pt x="6294" y="3725"/>
                </a:lnTo>
                <a:lnTo>
                  <a:pt x="6551" y="3853"/>
                </a:lnTo>
                <a:lnTo>
                  <a:pt x="6833" y="3956"/>
                </a:lnTo>
                <a:lnTo>
                  <a:pt x="7141" y="4033"/>
                </a:lnTo>
                <a:lnTo>
                  <a:pt x="7141" y="4084"/>
                </a:lnTo>
                <a:lnTo>
                  <a:pt x="7116" y="4136"/>
                </a:lnTo>
                <a:lnTo>
                  <a:pt x="7039" y="4187"/>
                </a:lnTo>
                <a:lnTo>
                  <a:pt x="6884" y="4238"/>
                </a:lnTo>
                <a:lnTo>
                  <a:pt x="6679" y="4264"/>
                </a:lnTo>
                <a:lnTo>
                  <a:pt x="6088" y="4316"/>
                </a:lnTo>
                <a:lnTo>
                  <a:pt x="2389" y="4316"/>
                </a:lnTo>
                <a:lnTo>
                  <a:pt x="1490" y="4367"/>
                </a:lnTo>
                <a:lnTo>
                  <a:pt x="1079" y="4418"/>
                </a:lnTo>
                <a:lnTo>
                  <a:pt x="719" y="4470"/>
                </a:lnTo>
                <a:lnTo>
                  <a:pt x="385" y="4521"/>
                </a:lnTo>
                <a:lnTo>
                  <a:pt x="129" y="4624"/>
                </a:lnTo>
                <a:lnTo>
                  <a:pt x="26" y="4675"/>
                </a:lnTo>
                <a:lnTo>
                  <a:pt x="0" y="4701"/>
                </a:lnTo>
                <a:lnTo>
                  <a:pt x="0" y="4727"/>
                </a:lnTo>
                <a:lnTo>
                  <a:pt x="26" y="4778"/>
                </a:lnTo>
                <a:lnTo>
                  <a:pt x="154" y="4804"/>
                </a:lnTo>
                <a:lnTo>
                  <a:pt x="591" y="4829"/>
                </a:lnTo>
                <a:lnTo>
                  <a:pt x="1259" y="4855"/>
                </a:lnTo>
                <a:lnTo>
                  <a:pt x="3031" y="4829"/>
                </a:lnTo>
                <a:lnTo>
                  <a:pt x="5266" y="4752"/>
                </a:lnTo>
                <a:lnTo>
                  <a:pt x="7758" y="4675"/>
                </a:lnTo>
                <a:lnTo>
                  <a:pt x="10275" y="4649"/>
                </a:lnTo>
                <a:lnTo>
                  <a:pt x="11662" y="4675"/>
                </a:lnTo>
                <a:lnTo>
                  <a:pt x="12921" y="4727"/>
                </a:lnTo>
                <a:lnTo>
                  <a:pt x="14051" y="4804"/>
                </a:lnTo>
                <a:lnTo>
                  <a:pt x="14539" y="4855"/>
                </a:lnTo>
                <a:lnTo>
                  <a:pt x="14976" y="4932"/>
                </a:lnTo>
                <a:lnTo>
                  <a:pt x="15798" y="5060"/>
                </a:lnTo>
                <a:lnTo>
                  <a:pt x="16620" y="5138"/>
                </a:lnTo>
                <a:lnTo>
                  <a:pt x="17442" y="5189"/>
                </a:lnTo>
                <a:lnTo>
                  <a:pt x="18238" y="5215"/>
                </a:lnTo>
                <a:lnTo>
                  <a:pt x="19009" y="5189"/>
                </a:lnTo>
                <a:lnTo>
                  <a:pt x="19780" y="5163"/>
                </a:lnTo>
                <a:lnTo>
                  <a:pt x="21270" y="5086"/>
                </a:lnTo>
                <a:lnTo>
                  <a:pt x="22657" y="4983"/>
                </a:lnTo>
                <a:lnTo>
                  <a:pt x="23350" y="4958"/>
                </a:lnTo>
                <a:lnTo>
                  <a:pt x="24737" y="4958"/>
                </a:lnTo>
                <a:lnTo>
                  <a:pt x="25431" y="5035"/>
                </a:lnTo>
                <a:lnTo>
                  <a:pt x="26536" y="5189"/>
                </a:lnTo>
                <a:lnTo>
                  <a:pt x="27435" y="5292"/>
                </a:lnTo>
                <a:lnTo>
                  <a:pt x="28257" y="5369"/>
                </a:lnTo>
                <a:lnTo>
                  <a:pt x="29027" y="5394"/>
                </a:lnTo>
                <a:lnTo>
                  <a:pt x="29644" y="5369"/>
                </a:lnTo>
                <a:lnTo>
                  <a:pt x="30312" y="5317"/>
                </a:lnTo>
                <a:lnTo>
                  <a:pt x="31057" y="5240"/>
                </a:lnTo>
                <a:lnTo>
                  <a:pt x="31904" y="5138"/>
                </a:lnTo>
                <a:lnTo>
                  <a:pt x="32264" y="5086"/>
                </a:lnTo>
                <a:lnTo>
                  <a:pt x="32649" y="5060"/>
                </a:lnTo>
                <a:lnTo>
                  <a:pt x="33420" y="5035"/>
                </a:lnTo>
                <a:lnTo>
                  <a:pt x="34268" y="5060"/>
                </a:lnTo>
                <a:lnTo>
                  <a:pt x="35141" y="5112"/>
                </a:lnTo>
                <a:lnTo>
                  <a:pt x="37042" y="5292"/>
                </a:lnTo>
                <a:lnTo>
                  <a:pt x="38069" y="5394"/>
                </a:lnTo>
                <a:lnTo>
                  <a:pt x="39174" y="5471"/>
                </a:lnTo>
                <a:lnTo>
                  <a:pt x="40330" y="5523"/>
                </a:lnTo>
                <a:lnTo>
                  <a:pt x="41563" y="5549"/>
                </a:lnTo>
                <a:lnTo>
                  <a:pt x="42385" y="5549"/>
                </a:lnTo>
                <a:lnTo>
                  <a:pt x="43233" y="5497"/>
                </a:lnTo>
                <a:lnTo>
                  <a:pt x="47009" y="5317"/>
                </a:lnTo>
                <a:lnTo>
                  <a:pt x="50297" y="5163"/>
                </a:lnTo>
                <a:lnTo>
                  <a:pt x="53482" y="5035"/>
                </a:lnTo>
                <a:lnTo>
                  <a:pt x="54098" y="5009"/>
                </a:lnTo>
                <a:lnTo>
                  <a:pt x="54535" y="4958"/>
                </a:lnTo>
                <a:lnTo>
                  <a:pt x="54792" y="4881"/>
                </a:lnTo>
                <a:lnTo>
                  <a:pt x="54869" y="4855"/>
                </a:lnTo>
                <a:lnTo>
                  <a:pt x="54920" y="4804"/>
                </a:lnTo>
                <a:lnTo>
                  <a:pt x="54920" y="4752"/>
                </a:lnTo>
                <a:lnTo>
                  <a:pt x="54920" y="4701"/>
                </a:lnTo>
                <a:lnTo>
                  <a:pt x="54792" y="4624"/>
                </a:lnTo>
                <a:lnTo>
                  <a:pt x="54587" y="4521"/>
                </a:lnTo>
                <a:lnTo>
                  <a:pt x="54330" y="4418"/>
                </a:lnTo>
                <a:lnTo>
                  <a:pt x="53687" y="4213"/>
                </a:lnTo>
                <a:lnTo>
                  <a:pt x="53020" y="4033"/>
                </a:lnTo>
                <a:lnTo>
                  <a:pt x="52300" y="3879"/>
                </a:lnTo>
                <a:lnTo>
                  <a:pt x="45493" y="3648"/>
                </a:lnTo>
                <a:lnTo>
                  <a:pt x="45801" y="3571"/>
                </a:lnTo>
                <a:lnTo>
                  <a:pt x="46084" y="3468"/>
                </a:lnTo>
                <a:lnTo>
                  <a:pt x="46238" y="3416"/>
                </a:lnTo>
                <a:lnTo>
                  <a:pt x="46341" y="3339"/>
                </a:lnTo>
                <a:lnTo>
                  <a:pt x="46444" y="3237"/>
                </a:lnTo>
                <a:lnTo>
                  <a:pt x="46495" y="3160"/>
                </a:lnTo>
                <a:lnTo>
                  <a:pt x="46521" y="3057"/>
                </a:lnTo>
                <a:lnTo>
                  <a:pt x="46469" y="2954"/>
                </a:lnTo>
                <a:lnTo>
                  <a:pt x="46366" y="2826"/>
                </a:lnTo>
                <a:lnTo>
                  <a:pt x="46161" y="2697"/>
                </a:lnTo>
                <a:lnTo>
                  <a:pt x="45904" y="2569"/>
                </a:lnTo>
                <a:lnTo>
                  <a:pt x="45519" y="2415"/>
                </a:lnTo>
                <a:lnTo>
                  <a:pt x="45185" y="2312"/>
                </a:lnTo>
                <a:lnTo>
                  <a:pt x="44851" y="2209"/>
                </a:lnTo>
                <a:lnTo>
                  <a:pt x="44491" y="2158"/>
                </a:lnTo>
                <a:lnTo>
                  <a:pt x="44157" y="2106"/>
                </a:lnTo>
                <a:lnTo>
                  <a:pt x="43438" y="2029"/>
                </a:lnTo>
                <a:lnTo>
                  <a:pt x="42744" y="2004"/>
                </a:lnTo>
                <a:lnTo>
                  <a:pt x="42231" y="2029"/>
                </a:lnTo>
                <a:lnTo>
                  <a:pt x="41768" y="2055"/>
                </a:lnTo>
                <a:lnTo>
                  <a:pt x="40946" y="2132"/>
                </a:lnTo>
                <a:lnTo>
                  <a:pt x="40407" y="2209"/>
                </a:lnTo>
                <a:lnTo>
                  <a:pt x="40201" y="2235"/>
                </a:lnTo>
                <a:lnTo>
                  <a:pt x="39405" y="1541"/>
                </a:lnTo>
                <a:lnTo>
                  <a:pt x="38994" y="1182"/>
                </a:lnTo>
                <a:lnTo>
                  <a:pt x="38557" y="873"/>
                </a:lnTo>
                <a:lnTo>
                  <a:pt x="38301" y="719"/>
                </a:lnTo>
                <a:lnTo>
                  <a:pt x="38069" y="591"/>
                </a:lnTo>
                <a:lnTo>
                  <a:pt x="37787" y="462"/>
                </a:lnTo>
                <a:lnTo>
                  <a:pt x="37504" y="334"/>
                </a:lnTo>
                <a:lnTo>
                  <a:pt x="37170" y="231"/>
                </a:lnTo>
                <a:lnTo>
                  <a:pt x="36836" y="154"/>
                </a:lnTo>
                <a:lnTo>
                  <a:pt x="36477" y="77"/>
                </a:lnTo>
                <a:lnTo>
                  <a:pt x="36091" y="26"/>
                </a:lnTo>
                <a:lnTo>
                  <a:pt x="35783" y="0"/>
                </a:lnTo>
                <a:close/>
              </a:path>
            </a:pathLst>
          </a:custGeom>
          <a:solidFill>
            <a:srgbClr val="FFFFFF">
              <a:alpha val="11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 flipH="1">
            <a:off x="661427" y="1230239"/>
            <a:ext cx="2579228" cy="140386"/>
          </a:xfrm>
          <a:custGeom>
            <a:avLst/>
            <a:gdLst/>
            <a:ahLst/>
            <a:cxnLst/>
            <a:rect l="l" t="t" r="r" b="b"/>
            <a:pathLst>
              <a:path w="62319" h="3392" extrusionOk="0">
                <a:moveTo>
                  <a:pt x="33523" y="1"/>
                </a:moveTo>
                <a:lnTo>
                  <a:pt x="32803" y="26"/>
                </a:lnTo>
                <a:lnTo>
                  <a:pt x="32161" y="52"/>
                </a:lnTo>
                <a:lnTo>
                  <a:pt x="31545" y="129"/>
                </a:lnTo>
                <a:lnTo>
                  <a:pt x="31005" y="206"/>
                </a:lnTo>
                <a:lnTo>
                  <a:pt x="29952" y="155"/>
                </a:lnTo>
                <a:lnTo>
                  <a:pt x="28847" y="103"/>
                </a:lnTo>
                <a:lnTo>
                  <a:pt x="27486" y="78"/>
                </a:lnTo>
                <a:lnTo>
                  <a:pt x="26767" y="78"/>
                </a:lnTo>
                <a:lnTo>
                  <a:pt x="26022" y="103"/>
                </a:lnTo>
                <a:lnTo>
                  <a:pt x="25277" y="155"/>
                </a:lnTo>
                <a:lnTo>
                  <a:pt x="24558" y="206"/>
                </a:lnTo>
                <a:lnTo>
                  <a:pt x="24070" y="283"/>
                </a:lnTo>
                <a:lnTo>
                  <a:pt x="23633" y="360"/>
                </a:lnTo>
                <a:lnTo>
                  <a:pt x="23273" y="437"/>
                </a:lnTo>
                <a:lnTo>
                  <a:pt x="22965" y="514"/>
                </a:lnTo>
                <a:lnTo>
                  <a:pt x="22708" y="591"/>
                </a:lnTo>
                <a:lnTo>
                  <a:pt x="22528" y="668"/>
                </a:lnTo>
                <a:lnTo>
                  <a:pt x="22348" y="771"/>
                </a:lnTo>
                <a:lnTo>
                  <a:pt x="22246" y="848"/>
                </a:lnTo>
                <a:lnTo>
                  <a:pt x="22143" y="925"/>
                </a:lnTo>
                <a:lnTo>
                  <a:pt x="22092" y="1002"/>
                </a:lnTo>
                <a:lnTo>
                  <a:pt x="22040" y="1131"/>
                </a:lnTo>
                <a:lnTo>
                  <a:pt x="22040" y="1208"/>
                </a:lnTo>
                <a:lnTo>
                  <a:pt x="22040" y="1234"/>
                </a:lnTo>
                <a:lnTo>
                  <a:pt x="20139" y="1182"/>
                </a:lnTo>
                <a:lnTo>
                  <a:pt x="18161" y="1131"/>
                </a:lnTo>
                <a:lnTo>
                  <a:pt x="15824" y="1105"/>
                </a:lnTo>
                <a:lnTo>
                  <a:pt x="13589" y="1131"/>
                </a:lnTo>
                <a:lnTo>
                  <a:pt x="12484" y="1156"/>
                </a:lnTo>
                <a:lnTo>
                  <a:pt x="11457" y="1208"/>
                </a:lnTo>
                <a:lnTo>
                  <a:pt x="10506" y="1285"/>
                </a:lnTo>
                <a:lnTo>
                  <a:pt x="9659" y="1388"/>
                </a:lnTo>
                <a:lnTo>
                  <a:pt x="8940" y="1490"/>
                </a:lnTo>
                <a:lnTo>
                  <a:pt x="8631" y="1567"/>
                </a:lnTo>
                <a:lnTo>
                  <a:pt x="8374" y="1645"/>
                </a:lnTo>
                <a:lnTo>
                  <a:pt x="7938" y="1773"/>
                </a:lnTo>
                <a:lnTo>
                  <a:pt x="7604" y="1901"/>
                </a:lnTo>
                <a:lnTo>
                  <a:pt x="7398" y="2030"/>
                </a:lnTo>
                <a:lnTo>
                  <a:pt x="7244" y="2133"/>
                </a:lnTo>
                <a:lnTo>
                  <a:pt x="7193" y="2210"/>
                </a:lnTo>
                <a:lnTo>
                  <a:pt x="7193" y="2235"/>
                </a:lnTo>
                <a:lnTo>
                  <a:pt x="7193" y="2287"/>
                </a:lnTo>
                <a:lnTo>
                  <a:pt x="7244" y="2338"/>
                </a:lnTo>
                <a:lnTo>
                  <a:pt x="7347" y="2389"/>
                </a:lnTo>
                <a:lnTo>
                  <a:pt x="7629" y="2441"/>
                </a:lnTo>
                <a:lnTo>
                  <a:pt x="7963" y="2467"/>
                </a:lnTo>
                <a:lnTo>
                  <a:pt x="8374" y="2492"/>
                </a:lnTo>
                <a:lnTo>
                  <a:pt x="6679" y="2544"/>
                </a:lnTo>
                <a:lnTo>
                  <a:pt x="5035" y="2595"/>
                </a:lnTo>
                <a:lnTo>
                  <a:pt x="3211" y="2698"/>
                </a:lnTo>
                <a:lnTo>
                  <a:pt x="1567" y="2775"/>
                </a:lnTo>
                <a:lnTo>
                  <a:pt x="925" y="2826"/>
                </a:lnTo>
                <a:lnTo>
                  <a:pt x="411" y="2903"/>
                </a:lnTo>
                <a:lnTo>
                  <a:pt x="77" y="2955"/>
                </a:lnTo>
                <a:lnTo>
                  <a:pt x="0" y="2980"/>
                </a:lnTo>
                <a:lnTo>
                  <a:pt x="0" y="3006"/>
                </a:lnTo>
                <a:lnTo>
                  <a:pt x="52" y="3032"/>
                </a:lnTo>
                <a:lnTo>
                  <a:pt x="180" y="3057"/>
                </a:lnTo>
                <a:lnTo>
                  <a:pt x="642" y="3134"/>
                </a:lnTo>
                <a:lnTo>
                  <a:pt x="2004" y="3211"/>
                </a:lnTo>
                <a:lnTo>
                  <a:pt x="3545" y="3289"/>
                </a:lnTo>
                <a:lnTo>
                  <a:pt x="5240" y="3314"/>
                </a:lnTo>
                <a:lnTo>
                  <a:pt x="6962" y="3340"/>
                </a:lnTo>
                <a:lnTo>
                  <a:pt x="8940" y="3314"/>
                </a:lnTo>
                <a:lnTo>
                  <a:pt x="10738" y="3289"/>
                </a:lnTo>
                <a:lnTo>
                  <a:pt x="12279" y="3211"/>
                </a:lnTo>
                <a:lnTo>
                  <a:pt x="13383" y="3134"/>
                </a:lnTo>
                <a:lnTo>
                  <a:pt x="13897" y="3083"/>
                </a:lnTo>
                <a:lnTo>
                  <a:pt x="15336" y="3083"/>
                </a:lnTo>
                <a:lnTo>
                  <a:pt x="16261" y="3134"/>
                </a:lnTo>
                <a:lnTo>
                  <a:pt x="18367" y="3237"/>
                </a:lnTo>
                <a:lnTo>
                  <a:pt x="20704" y="3340"/>
                </a:lnTo>
                <a:lnTo>
                  <a:pt x="21937" y="3391"/>
                </a:lnTo>
                <a:lnTo>
                  <a:pt x="24429" y="3391"/>
                </a:lnTo>
                <a:lnTo>
                  <a:pt x="25662" y="3340"/>
                </a:lnTo>
                <a:lnTo>
                  <a:pt x="26638" y="3289"/>
                </a:lnTo>
                <a:lnTo>
                  <a:pt x="27640" y="3263"/>
                </a:lnTo>
                <a:lnTo>
                  <a:pt x="29618" y="3237"/>
                </a:lnTo>
                <a:lnTo>
                  <a:pt x="32110" y="3263"/>
                </a:lnTo>
                <a:lnTo>
                  <a:pt x="34524" y="3314"/>
                </a:lnTo>
                <a:lnTo>
                  <a:pt x="36836" y="3366"/>
                </a:lnTo>
                <a:lnTo>
                  <a:pt x="39046" y="3391"/>
                </a:lnTo>
                <a:lnTo>
                  <a:pt x="40279" y="3391"/>
                </a:lnTo>
                <a:lnTo>
                  <a:pt x="40895" y="3340"/>
                </a:lnTo>
                <a:lnTo>
                  <a:pt x="41460" y="3289"/>
                </a:lnTo>
                <a:lnTo>
                  <a:pt x="42025" y="3237"/>
                </a:lnTo>
                <a:lnTo>
                  <a:pt x="43130" y="3057"/>
                </a:lnTo>
                <a:lnTo>
                  <a:pt x="44260" y="2878"/>
                </a:lnTo>
                <a:lnTo>
                  <a:pt x="45442" y="2698"/>
                </a:lnTo>
                <a:lnTo>
                  <a:pt x="46726" y="2544"/>
                </a:lnTo>
                <a:lnTo>
                  <a:pt x="47445" y="2467"/>
                </a:lnTo>
                <a:lnTo>
                  <a:pt x="48216" y="2415"/>
                </a:lnTo>
                <a:lnTo>
                  <a:pt x="49038" y="2389"/>
                </a:lnTo>
                <a:lnTo>
                  <a:pt x="49937" y="2389"/>
                </a:lnTo>
                <a:lnTo>
                  <a:pt x="51324" y="2415"/>
                </a:lnTo>
                <a:lnTo>
                  <a:pt x="52865" y="2492"/>
                </a:lnTo>
                <a:lnTo>
                  <a:pt x="54664" y="2569"/>
                </a:lnTo>
                <a:lnTo>
                  <a:pt x="56231" y="2595"/>
                </a:lnTo>
                <a:lnTo>
                  <a:pt x="57078" y="2595"/>
                </a:lnTo>
                <a:lnTo>
                  <a:pt x="57849" y="2569"/>
                </a:lnTo>
                <a:lnTo>
                  <a:pt x="58542" y="2544"/>
                </a:lnTo>
                <a:lnTo>
                  <a:pt x="59185" y="2492"/>
                </a:lnTo>
                <a:lnTo>
                  <a:pt x="59750" y="2415"/>
                </a:lnTo>
                <a:lnTo>
                  <a:pt x="60264" y="2364"/>
                </a:lnTo>
                <a:lnTo>
                  <a:pt x="61111" y="2210"/>
                </a:lnTo>
                <a:lnTo>
                  <a:pt x="61728" y="2056"/>
                </a:lnTo>
                <a:lnTo>
                  <a:pt x="62113" y="1901"/>
                </a:lnTo>
                <a:lnTo>
                  <a:pt x="62216" y="1850"/>
                </a:lnTo>
                <a:lnTo>
                  <a:pt x="62293" y="1799"/>
                </a:lnTo>
                <a:lnTo>
                  <a:pt x="62319" y="1773"/>
                </a:lnTo>
                <a:lnTo>
                  <a:pt x="62293" y="1747"/>
                </a:lnTo>
                <a:lnTo>
                  <a:pt x="61882" y="1696"/>
                </a:lnTo>
                <a:lnTo>
                  <a:pt x="60931" y="1645"/>
                </a:lnTo>
                <a:lnTo>
                  <a:pt x="57849" y="1542"/>
                </a:lnTo>
                <a:lnTo>
                  <a:pt x="49860" y="1311"/>
                </a:lnTo>
                <a:lnTo>
                  <a:pt x="50168" y="1208"/>
                </a:lnTo>
                <a:lnTo>
                  <a:pt x="50374" y="1079"/>
                </a:lnTo>
                <a:lnTo>
                  <a:pt x="50477" y="1002"/>
                </a:lnTo>
                <a:lnTo>
                  <a:pt x="50528" y="951"/>
                </a:lnTo>
                <a:lnTo>
                  <a:pt x="50528" y="874"/>
                </a:lnTo>
                <a:lnTo>
                  <a:pt x="50502" y="797"/>
                </a:lnTo>
                <a:lnTo>
                  <a:pt x="50399" y="745"/>
                </a:lnTo>
                <a:lnTo>
                  <a:pt x="50194" y="694"/>
                </a:lnTo>
                <a:lnTo>
                  <a:pt x="49911" y="643"/>
                </a:lnTo>
                <a:lnTo>
                  <a:pt x="49526" y="591"/>
                </a:lnTo>
                <a:lnTo>
                  <a:pt x="49038" y="566"/>
                </a:lnTo>
                <a:lnTo>
                  <a:pt x="47651" y="566"/>
                </a:lnTo>
                <a:lnTo>
                  <a:pt x="46726" y="617"/>
                </a:lnTo>
                <a:lnTo>
                  <a:pt x="45981" y="617"/>
                </a:lnTo>
                <a:lnTo>
                  <a:pt x="45211" y="643"/>
                </a:lnTo>
                <a:lnTo>
                  <a:pt x="43618" y="617"/>
                </a:lnTo>
                <a:lnTo>
                  <a:pt x="42025" y="540"/>
                </a:lnTo>
                <a:lnTo>
                  <a:pt x="40484" y="437"/>
                </a:lnTo>
                <a:lnTo>
                  <a:pt x="38943" y="334"/>
                </a:lnTo>
                <a:lnTo>
                  <a:pt x="36066" y="103"/>
                </a:lnTo>
                <a:lnTo>
                  <a:pt x="34756" y="26"/>
                </a:lnTo>
                <a:lnTo>
                  <a:pt x="33523" y="1"/>
                </a:lnTo>
                <a:close/>
              </a:path>
            </a:pathLst>
          </a:custGeom>
          <a:solidFill>
            <a:srgbClr val="FFFFFF">
              <a:alpha val="11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-195721" y="358559"/>
            <a:ext cx="1825478" cy="415737"/>
          </a:xfrm>
          <a:custGeom>
            <a:avLst/>
            <a:gdLst/>
            <a:ahLst/>
            <a:cxnLst/>
            <a:rect l="l" t="t" r="r" b="b"/>
            <a:pathLst>
              <a:path w="44107" h="10045" extrusionOk="0">
                <a:moveTo>
                  <a:pt x="12356" y="1"/>
                </a:moveTo>
                <a:lnTo>
                  <a:pt x="11252" y="26"/>
                </a:lnTo>
                <a:lnTo>
                  <a:pt x="9120" y="129"/>
                </a:lnTo>
                <a:lnTo>
                  <a:pt x="7090" y="258"/>
                </a:lnTo>
                <a:lnTo>
                  <a:pt x="5241" y="412"/>
                </a:lnTo>
                <a:lnTo>
                  <a:pt x="3648" y="540"/>
                </a:lnTo>
                <a:lnTo>
                  <a:pt x="2441" y="694"/>
                </a:lnTo>
                <a:lnTo>
                  <a:pt x="1362" y="823"/>
                </a:lnTo>
                <a:lnTo>
                  <a:pt x="1233" y="1208"/>
                </a:lnTo>
                <a:lnTo>
                  <a:pt x="925" y="2261"/>
                </a:lnTo>
                <a:lnTo>
                  <a:pt x="745" y="2955"/>
                </a:lnTo>
                <a:lnTo>
                  <a:pt x="540" y="3725"/>
                </a:lnTo>
                <a:lnTo>
                  <a:pt x="360" y="4573"/>
                </a:lnTo>
                <a:lnTo>
                  <a:pt x="206" y="5421"/>
                </a:lnTo>
                <a:lnTo>
                  <a:pt x="77" y="6294"/>
                </a:lnTo>
                <a:lnTo>
                  <a:pt x="26" y="7116"/>
                </a:lnTo>
                <a:lnTo>
                  <a:pt x="0" y="7527"/>
                </a:lnTo>
                <a:lnTo>
                  <a:pt x="0" y="7913"/>
                </a:lnTo>
                <a:lnTo>
                  <a:pt x="26" y="8272"/>
                </a:lnTo>
                <a:lnTo>
                  <a:pt x="77" y="8606"/>
                </a:lnTo>
                <a:lnTo>
                  <a:pt x="129" y="8914"/>
                </a:lnTo>
                <a:lnTo>
                  <a:pt x="232" y="9197"/>
                </a:lnTo>
                <a:lnTo>
                  <a:pt x="334" y="9454"/>
                </a:lnTo>
                <a:lnTo>
                  <a:pt x="488" y="9659"/>
                </a:lnTo>
                <a:lnTo>
                  <a:pt x="643" y="9813"/>
                </a:lnTo>
                <a:lnTo>
                  <a:pt x="848" y="9942"/>
                </a:lnTo>
                <a:lnTo>
                  <a:pt x="1079" y="10019"/>
                </a:lnTo>
                <a:lnTo>
                  <a:pt x="1362" y="10045"/>
                </a:lnTo>
                <a:lnTo>
                  <a:pt x="1953" y="10045"/>
                </a:lnTo>
                <a:lnTo>
                  <a:pt x="2698" y="9993"/>
                </a:lnTo>
                <a:lnTo>
                  <a:pt x="4573" y="9813"/>
                </a:lnTo>
                <a:lnTo>
                  <a:pt x="6782" y="9582"/>
                </a:lnTo>
                <a:lnTo>
                  <a:pt x="9222" y="9300"/>
                </a:lnTo>
                <a:lnTo>
                  <a:pt x="11688" y="9043"/>
                </a:lnTo>
                <a:lnTo>
                  <a:pt x="14103" y="8812"/>
                </a:lnTo>
                <a:lnTo>
                  <a:pt x="15233" y="8709"/>
                </a:lnTo>
                <a:lnTo>
                  <a:pt x="16261" y="8632"/>
                </a:lnTo>
                <a:lnTo>
                  <a:pt x="17211" y="8580"/>
                </a:lnTo>
                <a:lnTo>
                  <a:pt x="18496" y="8580"/>
                </a:lnTo>
                <a:lnTo>
                  <a:pt x="18907" y="8606"/>
                </a:lnTo>
                <a:lnTo>
                  <a:pt x="19857" y="8632"/>
                </a:lnTo>
                <a:lnTo>
                  <a:pt x="21141" y="8657"/>
                </a:lnTo>
                <a:lnTo>
                  <a:pt x="23376" y="8632"/>
                </a:lnTo>
                <a:lnTo>
                  <a:pt x="25894" y="8555"/>
                </a:lnTo>
                <a:lnTo>
                  <a:pt x="28488" y="8426"/>
                </a:lnTo>
                <a:lnTo>
                  <a:pt x="30980" y="8272"/>
                </a:lnTo>
                <a:lnTo>
                  <a:pt x="32110" y="8169"/>
                </a:lnTo>
                <a:lnTo>
                  <a:pt x="33163" y="8067"/>
                </a:lnTo>
                <a:lnTo>
                  <a:pt x="34062" y="7938"/>
                </a:lnTo>
                <a:lnTo>
                  <a:pt x="34833" y="7835"/>
                </a:lnTo>
                <a:lnTo>
                  <a:pt x="35398" y="7707"/>
                </a:lnTo>
                <a:lnTo>
                  <a:pt x="35604" y="7630"/>
                </a:lnTo>
                <a:lnTo>
                  <a:pt x="35758" y="7553"/>
                </a:lnTo>
                <a:lnTo>
                  <a:pt x="35860" y="7502"/>
                </a:lnTo>
                <a:lnTo>
                  <a:pt x="35912" y="7424"/>
                </a:lnTo>
                <a:lnTo>
                  <a:pt x="35912" y="7399"/>
                </a:lnTo>
                <a:lnTo>
                  <a:pt x="35886" y="7347"/>
                </a:lnTo>
                <a:lnTo>
                  <a:pt x="35783" y="7270"/>
                </a:lnTo>
                <a:lnTo>
                  <a:pt x="35578" y="7168"/>
                </a:lnTo>
                <a:lnTo>
                  <a:pt x="35321" y="7091"/>
                </a:lnTo>
                <a:lnTo>
                  <a:pt x="35038" y="7013"/>
                </a:lnTo>
                <a:lnTo>
                  <a:pt x="34730" y="6962"/>
                </a:lnTo>
                <a:lnTo>
                  <a:pt x="34011" y="6911"/>
                </a:lnTo>
                <a:lnTo>
                  <a:pt x="33215" y="6885"/>
                </a:lnTo>
                <a:lnTo>
                  <a:pt x="31622" y="6936"/>
                </a:lnTo>
                <a:lnTo>
                  <a:pt x="29952" y="6962"/>
                </a:lnTo>
                <a:lnTo>
                  <a:pt x="28950" y="6936"/>
                </a:lnTo>
                <a:lnTo>
                  <a:pt x="28488" y="6911"/>
                </a:lnTo>
                <a:lnTo>
                  <a:pt x="28026" y="6859"/>
                </a:lnTo>
                <a:lnTo>
                  <a:pt x="27589" y="6808"/>
                </a:lnTo>
                <a:lnTo>
                  <a:pt x="27178" y="6731"/>
                </a:lnTo>
                <a:lnTo>
                  <a:pt x="26793" y="6628"/>
                </a:lnTo>
                <a:lnTo>
                  <a:pt x="26433" y="6474"/>
                </a:lnTo>
                <a:lnTo>
                  <a:pt x="26279" y="6423"/>
                </a:lnTo>
                <a:lnTo>
                  <a:pt x="26202" y="6346"/>
                </a:lnTo>
                <a:lnTo>
                  <a:pt x="26202" y="6320"/>
                </a:lnTo>
                <a:lnTo>
                  <a:pt x="26228" y="6294"/>
                </a:lnTo>
                <a:lnTo>
                  <a:pt x="26305" y="6217"/>
                </a:lnTo>
                <a:lnTo>
                  <a:pt x="26459" y="6191"/>
                </a:lnTo>
                <a:lnTo>
                  <a:pt x="26664" y="6140"/>
                </a:lnTo>
                <a:lnTo>
                  <a:pt x="27281" y="6063"/>
                </a:lnTo>
                <a:lnTo>
                  <a:pt x="28103" y="6037"/>
                </a:lnTo>
                <a:lnTo>
                  <a:pt x="29079" y="6012"/>
                </a:lnTo>
                <a:lnTo>
                  <a:pt x="31494" y="5986"/>
                </a:lnTo>
                <a:lnTo>
                  <a:pt x="35167" y="5986"/>
                </a:lnTo>
                <a:lnTo>
                  <a:pt x="38840" y="6012"/>
                </a:lnTo>
                <a:lnTo>
                  <a:pt x="40870" y="6012"/>
                </a:lnTo>
                <a:lnTo>
                  <a:pt x="42539" y="5960"/>
                </a:lnTo>
                <a:lnTo>
                  <a:pt x="43156" y="5909"/>
                </a:lnTo>
                <a:lnTo>
                  <a:pt x="43644" y="5858"/>
                </a:lnTo>
                <a:lnTo>
                  <a:pt x="43978" y="5780"/>
                </a:lnTo>
                <a:lnTo>
                  <a:pt x="44055" y="5755"/>
                </a:lnTo>
                <a:lnTo>
                  <a:pt x="44106" y="5703"/>
                </a:lnTo>
                <a:lnTo>
                  <a:pt x="44106" y="5652"/>
                </a:lnTo>
                <a:lnTo>
                  <a:pt x="44106" y="5626"/>
                </a:lnTo>
                <a:lnTo>
                  <a:pt x="44029" y="5549"/>
                </a:lnTo>
                <a:lnTo>
                  <a:pt x="43901" y="5498"/>
                </a:lnTo>
                <a:lnTo>
                  <a:pt x="43721" y="5421"/>
                </a:lnTo>
                <a:lnTo>
                  <a:pt x="43207" y="5318"/>
                </a:lnTo>
                <a:lnTo>
                  <a:pt x="42539" y="5215"/>
                </a:lnTo>
                <a:lnTo>
                  <a:pt x="41743" y="5138"/>
                </a:lnTo>
                <a:lnTo>
                  <a:pt x="40844" y="5061"/>
                </a:lnTo>
                <a:lnTo>
                  <a:pt x="38866" y="4933"/>
                </a:lnTo>
                <a:lnTo>
                  <a:pt x="36862" y="4856"/>
                </a:lnTo>
                <a:lnTo>
                  <a:pt x="35116" y="4804"/>
                </a:lnTo>
                <a:lnTo>
                  <a:pt x="33420" y="4753"/>
                </a:lnTo>
                <a:lnTo>
                  <a:pt x="33805" y="4650"/>
                </a:lnTo>
                <a:lnTo>
                  <a:pt x="34139" y="4522"/>
                </a:lnTo>
                <a:lnTo>
                  <a:pt x="34319" y="4445"/>
                </a:lnTo>
                <a:lnTo>
                  <a:pt x="34448" y="4368"/>
                </a:lnTo>
                <a:lnTo>
                  <a:pt x="34576" y="4291"/>
                </a:lnTo>
                <a:lnTo>
                  <a:pt x="34627" y="4188"/>
                </a:lnTo>
                <a:lnTo>
                  <a:pt x="34653" y="4136"/>
                </a:lnTo>
                <a:lnTo>
                  <a:pt x="34653" y="4085"/>
                </a:lnTo>
                <a:lnTo>
                  <a:pt x="34627" y="4034"/>
                </a:lnTo>
                <a:lnTo>
                  <a:pt x="34576" y="3982"/>
                </a:lnTo>
                <a:lnTo>
                  <a:pt x="34448" y="3880"/>
                </a:lnTo>
                <a:lnTo>
                  <a:pt x="34216" y="3777"/>
                </a:lnTo>
                <a:lnTo>
                  <a:pt x="33883" y="3674"/>
                </a:lnTo>
                <a:lnTo>
                  <a:pt x="33420" y="3571"/>
                </a:lnTo>
                <a:lnTo>
                  <a:pt x="32804" y="3494"/>
                </a:lnTo>
                <a:lnTo>
                  <a:pt x="32007" y="3391"/>
                </a:lnTo>
                <a:lnTo>
                  <a:pt x="30004" y="3186"/>
                </a:lnTo>
                <a:lnTo>
                  <a:pt x="27640" y="3006"/>
                </a:lnTo>
                <a:lnTo>
                  <a:pt x="25174" y="2852"/>
                </a:lnTo>
                <a:lnTo>
                  <a:pt x="20885" y="2621"/>
                </a:lnTo>
                <a:lnTo>
                  <a:pt x="19035" y="2518"/>
                </a:lnTo>
                <a:lnTo>
                  <a:pt x="19806" y="2441"/>
                </a:lnTo>
                <a:lnTo>
                  <a:pt x="20422" y="2338"/>
                </a:lnTo>
                <a:lnTo>
                  <a:pt x="20910" y="2210"/>
                </a:lnTo>
                <a:lnTo>
                  <a:pt x="21244" y="2081"/>
                </a:lnTo>
                <a:lnTo>
                  <a:pt x="21373" y="2030"/>
                </a:lnTo>
                <a:lnTo>
                  <a:pt x="21475" y="1953"/>
                </a:lnTo>
                <a:lnTo>
                  <a:pt x="21552" y="1876"/>
                </a:lnTo>
                <a:lnTo>
                  <a:pt x="21604" y="1799"/>
                </a:lnTo>
                <a:lnTo>
                  <a:pt x="21629" y="1747"/>
                </a:lnTo>
                <a:lnTo>
                  <a:pt x="21655" y="1670"/>
                </a:lnTo>
                <a:lnTo>
                  <a:pt x="21655" y="1593"/>
                </a:lnTo>
                <a:lnTo>
                  <a:pt x="21629" y="1516"/>
                </a:lnTo>
                <a:lnTo>
                  <a:pt x="21552" y="1388"/>
                </a:lnTo>
                <a:lnTo>
                  <a:pt x="21424" y="1259"/>
                </a:lnTo>
                <a:lnTo>
                  <a:pt x="21270" y="1131"/>
                </a:lnTo>
                <a:lnTo>
                  <a:pt x="21141" y="1028"/>
                </a:lnTo>
                <a:lnTo>
                  <a:pt x="20859" y="874"/>
                </a:lnTo>
                <a:lnTo>
                  <a:pt x="20756" y="823"/>
                </a:lnTo>
                <a:lnTo>
                  <a:pt x="20422" y="694"/>
                </a:lnTo>
                <a:lnTo>
                  <a:pt x="20063" y="592"/>
                </a:lnTo>
                <a:lnTo>
                  <a:pt x="19292" y="412"/>
                </a:lnTo>
                <a:lnTo>
                  <a:pt x="18444" y="283"/>
                </a:lnTo>
                <a:lnTo>
                  <a:pt x="17519" y="181"/>
                </a:lnTo>
                <a:lnTo>
                  <a:pt x="16569" y="78"/>
                </a:lnTo>
                <a:lnTo>
                  <a:pt x="15541" y="26"/>
                </a:lnTo>
                <a:lnTo>
                  <a:pt x="14488" y="1"/>
                </a:lnTo>
                <a:close/>
              </a:path>
            </a:pathLst>
          </a:custGeom>
          <a:solidFill>
            <a:srgbClr val="FFFFFF">
              <a:alpha val="11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" name="Google Shape;43;p3"/>
          <p:cNvGrpSpPr/>
          <p:nvPr/>
        </p:nvGrpSpPr>
        <p:grpSpPr>
          <a:xfrm>
            <a:off x="-1318786" y="4220310"/>
            <a:ext cx="7834747" cy="1863063"/>
            <a:chOff x="315600" y="2906025"/>
            <a:chExt cx="4614375" cy="1097275"/>
          </a:xfrm>
        </p:grpSpPr>
        <p:sp>
          <p:nvSpPr>
            <p:cNvPr id="44" name="Google Shape;44;p3"/>
            <p:cNvSpPr/>
            <p:nvPr/>
          </p:nvSpPr>
          <p:spPr>
            <a:xfrm>
              <a:off x="3109500" y="3183900"/>
              <a:ext cx="1146275" cy="768650"/>
            </a:xfrm>
            <a:custGeom>
              <a:avLst/>
              <a:gdLst/>
              <a:ahLst/>
              <a:cxnLst/>
              <a:rect l="l" t="t" r="r" b="b"/>
              <a:pathLst>
                <a:path w="45851" h="30746" extrusionOk="0">
                  <a:moveTo>
                    <a:pt x="28928" y="4418"/>
                  </a:moveTo>
                  <a:lnTo>
                    <a:pt x="29178" y="4454"/>
                  </a:lnTo>
                  <a:lnTo>
                    <a:pt x="29392" y="4561"/>
                  </a:lnTo>
                  <a:lnTo>
                    <a:pt x="29463" y="4596"/>
                  </a:lnTo>
                  <a:lnTo>
                    <a:pt x="29534" y="4668"/>
                  </a:lnTo>
                  <a:lnTo>
                    <a:pt x="29570" y="4846"/>
                  </a:lnTo>
                  <a:lnTo>
                    <a:pt x="29605" y="5059"/>
                  </a:lnTo>
                  <a:lnTo>
                    <a:pt x="29605" y="5238"/>
                  </a:lnTo>
                  <a:lnTo>
                    <a:pt x="29570" y="5380"/>
                  </a:lnTo>
                  <a:lnTo>
                    <a:pt x="29534" y="5487"/>
                  </a:lnTo>
                  <a:lnTo>
                    <a:pt x="29498" y="5558"/>
                  </a:lnTo>
                  <a:lnTo>
                    <a:pt x="29392" y="5594"/>
                  </a:lnTo>
                  <a:lnTo>
                    <a:pt x="29320" y="5558"/>
                  </a:lnTo>
                  <a:lnTo>
                    <a:pt x="29213" y="5523"/>
                  </a:lnTo>
                  <a:lnTo>
                    <a:pt x="29107" y="5523"/>
                  </a:lnTo>
                  <a:lnTo>
                    <a:pt x="29000" y="5594"/>
                  </a:lnTo>
                  <a:lnTo>
                    <a:pt x="28928" y="5701"/>
                  </a:lnTo>
                  <a:lnTo>
                    <a:pt x="28822" y="5808"/>
                  </a:lnTo>
                  <a:lnTo>
                    <a:pt x="28928" y="5629"/>
                  </a:lnTo>
                  <a:lnTo>
                    <a:pt x="29071" y="5344"/>
                  </a:lnTo>
                  <a:lnTo>
                    <a:pt x="29142" y="5202"/>
                  </a:lnTo>
                  <a:lnTo>
                    <a:pt x="28465" y="4846"/>
                  </a:lnTo>
                  <a:lnTo>
                    <a:pt x="28358" y="4810"/>
                  </a:lnTo>
                  <a:lnTo>
                    <a:pt x="28287" y="4739"/>
                  </a:lnTo>
                  <a:lnTo>
                    <a:pt x="28252" y="4668"/>
                  </a:lnTo>
                  <a:lnTo>
                    <a:pt x="28252" y="4596"/>
                  </a:lnTo>
                  <a:lnTo>
                    <a:pt x="28287" y="4525"/>
                  </a:lnTo>
                  <a:lnTo>
                    <a:pt x="28358" y="4489"/>
                  </a:lnTo>
                  <a:lnTo>
                    <a:pt x="28608" y="4418"/>
                  </a:lnTo>
                  <a:close/>
                  <a:moveTo>
                    <a:pt x="19702" y="6128"/>
                  </a:moveTo>
                  <a:lnTo>
                    <a:pt x="19773" y="6164"/>
                  </a:lnTo>
                  <a:lnTo>
                    <a:pt x="19808" y="6199"/>
                  </a:lnTo>
                  <a:lnTo>
                    <a:pt x="19773" y="6271"/>
                  </a:lnTo>
                  <a:lnTo>
                    <a:pt x="19737" y="6342"/>
                  </a:lnTo>
                  <a:lnTo>
                    <a:pt x="19595" y="6271"/>
                  </a:lnTo>
                  <a:lnTo>
                    <a:pt x="19523" y="6164"/>
                  </a:lnTo>
                  <a:lnTo>
                    <a:pt x="19595" y="6164"/>
                  </a:lnTo>
                  <a:lnTo>
                    <a:pt x="19702" y="6128"/>
                  </a:lnTo>
                  <a:close/>
                  <a:moveTo>
                    <a:pt x="9833" y="26648"/>
                  </a:moveTo>
                  <a:lnTo>
                    <a:pt x="10047" y="26755"/>
                  </a:lnTo>
                  <a:lnTo>
                    <a:pt x="10225" y="26898"/>
                  </a:lnTo>
                  <a:lnTo>
                    <a:pt x="10403" y="27040"/>
                  </a:lnTo>
                  <a:lnTo>
                    <a:pt x="10475" y="27218"/>
                  </a:lnTo>
                  <a:lnTo>
                    <a:pt x="10510" y="27361"/>
                  </a:lnTo>
                  <a:lnTo>
                    <a:pt x="10510" y="27432"/>
                  </a:lnTo>
                  <a:lnTo>
                    <a:pt x="10475" y="27468"/>
                  </a:lnTo>
                  <a:lnTo>
                    <a:pt x="10368" y="27503"/>
                  </a:lnTo>
                  <a:lnTo>
                    <a:pt x="10190" y="27539"/>
                  </a:lnTo>
                  <a:lnTo>
                    <a:pt x="10011" y="27539"/>
                  </a:lnTo>
                  <a:lnTo>
                    <a:pt x="9798" y="27468"/>
                  </a:lnTo>
                  <a:lnTo>
                    <a:pt x="9620" y="27432"/>
                  </a:lnTo>
                  <a:lnTo>
                    <a:pt x="9441" y="27468"/>
                  </a:lnTo>
                  <a:lnTo>
                    <a:pt x="9335" y="27503"/>
                  </a:lnTo>
                  <a:lnTo>
                    <a:pt x="9263" y="27646"/>
                  </a:lnTo>
                  <a:lnTo>
                    <a:pt x="9228" y="27717"/>
                  </a:lnTo>
                  <a:lnTo>
                    <a:pt x="9192" y="27681"/>
                  </a:lnTo>
                  <a:lnTo>
                    <a:pt x="9156" y="27575"/>
                  </a:lnTo>
                  <a:lnTo>
                    <a:pt x="9121" y="27396"/>
                  </a:lnTo>
                  <a:lnTo>
                    <a:pt x="9121" y="27183"/>
                  </a:lnTo>
                  <a:lnTo>
                    <a:pt x="9156" y="26969"/>
                  </a:lnTo>
                  <a:lnTo>
                    <a:pt x="9263" y="26791"/>
                  </a:lnTo>
                  <a:lnTo>
                    <a:pt x="9441" y="26684"/>
                  </a:lnTo>
                  <a:lnTo>
                    <a:pt x="9620" y="26648"/>
                  </a:lnTo>
                  <a:close/>
                  <a:moveTo>
                    <a:pt x="30318" y="1"/>
                  </a:moveTo>
                  <a:lnTo>
                    <a:pt x="30068" y="36"/>
                  </a:lnTo>
                  <a:lnTo>
                    <a:pt x="29819" y="72"/>
                  </a:lnTo>
                  <a:lnTo>
                    <a:pt x="29605" y="179"/>
                  </a:lnTo>
                  <a:lnTo>
                    <a:pt x="29142" y="499"/>
                  </a:lnTo>
                  <a:lnTo>
                    <a:pt x="28786" y="856"/>
                  </a:lnTo>
                  <a:lnTo>
                    <a:pt x="28679" y="927"/>
                  </a:lnTo>
                  <a:lnTo>
                    <a:pt x="28608" y="963"/>
                  </a:lnTo>
                  <a:lnTo>
                    <a:pt x="28501" y="998"/>
                  </a:lnTo>
                  <a:lnTo>
                    <a:pt x="28394" y="998"/>
                  </a:lnTo>
                  <a:lnTo>
                    <a:pt x="28145" y="927"/>
                  </a:lnTo>
                  <a:lnTo>
                    <a:pt x="28038" y="891"/>
                  </a:lnTo>
                  <a:lnTo>
                    <a:pt x="27967" y="784"/>
                  </a:lnTo>
                  <a:lnTo>
                    <a:pt x="27753" y="642"/>
                  </a:lnTo>
                  <a:lnTo>
                    <a:pt x="27539" y="606"/>
                  </a:lnTo>
                  <a:lnTo>
                    <a:pt x="27325" y="606"/>
                  </a:lnTo>
                  <a:lnTo>
                    <a:pt x="27254" y="642"/>
                  </a:lnTo>
                  <a:lnTo>
                    <a:pt x="27183" y="713"/>
                  </a:lnTo>
                  <a:lnTo>
                    <a:pt x="26613" y="1283"/>
                  </a:lnTo>
                  <a:lnTo>
                    <a:pt x="26506" y="1354"/>
                  </a:lnTo>
                  <a:lnTo>
                    <a:pt x="26328" y="1354"/>
                  </a:lnTo>
                  <a:lnTo>
                    <a:pt x="26185" y="1319"/>
                  </a:lnTo>
                  <a:lnTo>
                    <a:pt x="26043" y="1212"/>
                  </a:lnTo>
                  <a:lnTo>
                    <a:pt x="25972" y="1176"/>
                  </a:lnTo>
                  <a:lnTo>
                    <a:pt x="25900" y="1141"/>
                  </a:lnTo>
                  <a:lnTo>
                    <a:pt x="25829" y="1141"/>
                  </a:lnTo>
                  <a:lnTo>
                    <a:pt x="25758" y="1176"/>
                  </a:lnTo>
                  <a:lnTo>
                    <a:pt x="25687" y="1319"/>
                  </a:lnTo>
                  <a:lnTo>
                    <a:pt x="25615" y="1533"/>
                  </a:lnTo>
                  <a:lnTo>
                    <a:pt x="25544" y="1746"/>
                  </a:lnTo>
                  <a:lnTo>
                    <a:pt x="25437" y="1960"/>
                  </a:lnTo>
                  <a:lnTo>
                    <a:pt x="25295" y="2067"/>
                  </a:lnTo>
                  <a:lnTo>
                    <a:pt x="25223" y="2103"/>
                  </a:lnTo>
                  <a:lnTo>
                    <a:pt x="24938" y="2103"/>
                  </a:lnTo>
                  <a:lnTo>
                    <a:pt x="24725" y="2138"/>
                  </a:lnTo>
                  <a:lnTo>
                    <a:pt x="24475" y="2209"/>
                  </a:lnTo>
                  <a:lnTo>
                    <a:pt x="24297" y="2316"/>
                  </a:lnTo>
                  <a:lnTo>
                    <a:pt x="24226" y="2352"/>
                  </a:lnTo>
                  <a:lnTo>
                    <a:pt x="24155" y="2459"/>
                  </a:lnTo>
                  <a:lnTo>
                    <a:pt x="24048" y="2637"/>
                  </a:lnTo>
                  <a:lnTo>
                    <a:pt x="24012" y="2886"/>
                  </a:lnTo>
                  <a:lnTo>
                    <a:pt x="24083" y="3100"/>
                  </a:lnTo>
                  <a:lnTo>
                    <a:pt x="24119" y="3314"/>
                  </a:lnTo>
                  <a:lnTo>
                    <a:pt x="24119" y="3456"/>
                  </a:lnTo>
                  <a:lnTo>
                    <a:pt x="24083" y="3492"/>
                  </a:lnTo>
                  <a:lnTo>
                    <a:pt x="24012" y="3528"/>
                  </a:lnTo>
                  <a:lnTo>
                    <a:pt x="23905" y="3528"/>
                  </a:lnTo>
                  <a:lnTo>
                    <a:pt x="23834" y="3492"/>
                  </a:lnTo>
                  <a:lnTo>
                    <a:pt x="23727" y="3528"/>
                  </a:lnTo>
                  <a:lnTo>
                    <a:pt x="23620" y="3599"/>
                  </a:lnTo>
                  <a:lnTo>
                    <a:pt x="23513" y="3741"/>
                  </a:lnTo>
                  <a:lnTo>
                    <a:pt x="23442" y="3919"/>
                  </a:lnTo>
                  <a:lnTo>
                    <a:pt x="23407" y="4133"/>
                  </a:lnTo>
                  <a:lnTo>
                    <a:pt x="23300" y="4276"/>
                  </a:lnTo>
                  <a:lnTo>
                    <a:pt x="23228" y="4383"/>
                  </a:lnTo>
                  <a:lnTo>
                    <a:pt x="23122" y="4454"/>
                  </a:lnTo>
                  <a:lnTo>
                    <a:pt x="22979" y="4418"/>
                  </a:lnTo>
                  <a:lnTo>
                    <a:pt x="22837" y="4383"/>
                  </a:lnTo>
                  <a:lnTo>
                    <a:pt x="22694" y="4276"/>
                  </a:lnTo>
                  <a:lnTo>
                    <a:pt x="22552" y="4169"/>
                  </a:lnTo>
                  <a:lnTo>
                    <a:pt x="22124" y="3741"/>
                  </a:lnTo>
                  <a:lnTo>
                    <a:pt x="21910" y="3741"/>
                  </a:lnTo>
                  <a:lnTo>
                    <a:pt x="21768" y="3777"/>
                  </a:lnTo>
                  <a:lnTo>
                    <a:pt x="21625" y="3848"/>
                  </a:lnTo>
                  <a:lnTo>
                    <a:pt x="21269" y="4098"/>
                  </a:lnTo>
                  <a:lnTo>
                    <a:pt x="20984" y="4347"/>
                  </a:lnTo>
                  <a:lnTo>
                    <a:pt x="20877" y="4454"/>
                  </a:lnTo>
                  <a:lnTo>
                    <a:pt x="20842" y="4632"/>
                  </a:lnTo>
                  <a:lnTo>
                    <a:pt x="20806" y="4774"/>
                  </a:lnTo>
                  <a:lnTo>
                    <a:pt x="20806" y="4917"/>
                  </a:lnTo>
                  <a:lnTo>
                    <a:pt x="20806" y="5059"/>
                  </a:lnTo>
                  <a:lnTo>
                    <a:pt x="20770" y="5131"/>
                  </a:lnTo>
                  <a:lnTo>
                    <a:pt x="20663" y="5131"/>
                  </a:lnTo>
                  <a:lnTo>
                    <a:pt x="20521" y="5095"/>
                  </a:lnTo>
                  <a:lnTo>
                    <a:pt x="20343" y="5024"/>
                  </a:lnTo>
                  <a:lnTo>
                    <a:pt x="20093" y="4988"/>
                  </a:lnTo>
                  <a:lnTo>
                    <a:pt x="19808" y="4988"/>
                  </a:lnTo>
                  <a:lnTo>
                    <a:pt x="19523" y="5024"/>
                  </a:lnTo>
                  <a:lnTo>
                    <a:pt x="19417" y="5059"/>
                  </a:lnTo>
                  <a:lnTo>
                    <a:pt x="19310" y="5095"/>
                  </a:lnTo>
                  <a:lnTo>
                    <a:pt x="19238" y="5166"/>
                  </a:lnTo>
                  <a:lnTo>
                    <a:pt x="19167" y="5238"/>
                  </a:lnTo>
                  <a:lnTo>
                    <a:pt x="19096" y="5344"/>
                  </a:lnTo>
                  <a:lnTo>
                    <a:pt x="19060" y="5451"/>
                  </a:lnTo>
                  <a:lnTo>
                    <a:pt x="19060" y="5558"/>
                  </a:lnTo>
                  <a:lnTo>
                    <a:pt x="19096" y="5701"/>
                  </a:lnTo>
                  <a:lnTo>
                    <a:pt x="18847" y="5914"/>
                  </a:lnTo>
                  <a:lnTo>
                    <a:pt x="18526" y="6128"/>
                  </a:lnTo>
                  <a:lnTo>
                    <a:pt x="18383" y="6093"/>
                  </a:lnTo>
                  <a:lnTo>
                    <a:pt x="18241" y="6057"/>
                  </a:lnTo>
                  <a:lnTo>
                    <a:pt x="18098" y="6021"/>
                  </a:lnTo>
                  <a:lnTo>
                    <a:pt x="17920" y="6057"/>
                  </a:lnTo>
                  <a:lnTo>
                    <a:pt x="17600" y="6128"/>
                  </a:lnTo>
                  <a:lnTo>
                    <a:pt x="17315" y="6235"/>
                  </a:lnTo>
                  <a:lnTo>
                    <a:pt x="17030" y="6378"/>
                  </a:lnTo>
                  <a:lnTo>
                    <a:pt x="16816" y="6520"/>
                  </a:lnTo>
                  <a:lnTo>
                    <a:pt x="16709" y="6663"/>
                  </a:lnTo>
                  <a:lnTo>
                    <a:pt x="16638" y="6876"/>
                  </a:lnTo>
                  <a:lnTo>
                    <a:pt x="16638" y="7126"/>
                  </a:lnTo>
                  <a:lnTo>
                    <a:pt x="16709" y="7339"/>
                  </a:lnTo>
                  <a:lnTo>
                    <a:pt x="16745" y="7446"/>
                  </a:lnTo>
                  <a:lnTo>
                    <a:pt x="16745" y="7553"/>
                  </a:lnTo>
                  <a:lnTo>
                    <a:pt x="16709" y="7624"/>
                  </a:lnTo>
                  <a:lnTo>
                    <a:pt x="16673" y="7731"/>
                  </a:lnTo>
                  <a:lnTo>
                    <a:pt x="16602" y="7838"/>
                  </a:lnTo>
                  <a:lnTo>
                    <a:pt x="16495" y="7909"/>
                  </a:lnTo>
                  <a:lnTo>
                    <a:pt x="16353" y="7945"/>
                  </a:lnTo>
                  <a:lnTo>
                    <a:pt x="16246" y="8016"/>
                  </a:lnTo>
                  <a:lnTo>
                    <a:pt x="16032" y="8088"/>
                  </a:lnTo>
                  <a:lnTo>
                    <a:pt x="15890" y="8230"/>
                  </a:lnTo>
                  <a:lnTo>
                    <a:pt x="15818" y="8373"/>
                  </a:lnTo>
                  <a:lnTo>
                    <a:pt x="15818" y="8444"/>
                  </a:lnTo>
                  <a:lnTo>
                    <a:pt x="15818" y="8515"/>
                  </a:lnTo>
                  <a:lnTo>
                    <a:pt x="15640" y="8373"/>
                  </a:lnTo>
                  <a:lnTo>
                    <a:pt x="15391" y="8230"/>
                  </a:lnTo>
                  <a:lnTo>
                    <a:pt x="15213" y="8088"/>
                  </a:lnTo>
                  <a:lnTo>
                    <a:pt x="14999" y="7945"/>
                  </a:lnTo>
                  <a:lnTo>
                    <a:pt x="14892" y="7803"/>
                  </a:lnTo>
                  <a:lnTo>
                    <a:pt x="14821" y="7696"/>
                  </a:lnTo>
                  <a:lnTo>
                    <a:pt x="14785" y="7660"/>
                  </a:lnTo>
                  <a:lnTo>
                    <a:pt x="14750" y="7767"/>
                  </a:lnTo>
                  <a:lnTo>
                    <a:pt x="14714" y="8301"/>
                  </a:lnTo>
                  <a:lnTo>
                    <a:pt x="14678" y="8907"/>
                  </a:lnTo>
                  <a:lnTo>
                    <a:pt x="14643" y="9121"/>
                  </a:lnTo>
                  <a:lnTo>
                    <a:pt x="14607" y="9263"/>
                  </a:lnTo>
                  <a:lnTo>
                    <a:pt x="14536" y="9263"/>
                  </a:lnTo>
                  <a:lnTo>
                    <a:pt x="14429" y="9192"/>
                  </a:lnTo>
                  <a:lnTo>
                    <a:pt x="14322" y="9014"/>
                  </a:lnTo>
                  <a:lnTo>
                    <a:pt x="14180" y="8800"/>
                  </a:lnTo>
                  <a:lnTo>
                    <a:pt x="14037" y="8586"/>
                  </a:lnTo>
                  <a:lnTo>
                    <a:pt x="13859" y="8444"/>
                  </a:lnTo>
                  <a:lnTo>
                    <a:pt x="13645" y="8373"/>
                  </a:lnTo>
                  <a:lnTo>
                    <a:pt x="13431" y="8373"/>
                  </a:lnTo>
                  <a:lnTo>
                    <a:pt x="12968" y="8551"/>
                  </a:lnTo>
                  <a:lnTo>
                    <a:pt x="12541" y="8764"/>
                  </a:lnTo>
                  <a:lnTo>
                    <a:pt x="12470" y="8836"/>
                  </a:lnTo>
                  <a:lnTo>
                    <a:pt x="12434" y="8907"/>
                  </a:lnTo>
                  <a:lnTo>
                    <a:pt x="12398" y="9049"/>
                  </a:lnTo>
                  <a:lnTo>
                    <a:pt x="12398" y="9156"/>
                  </a:lnTo>
                  <a:lnTo>
                    <a:pt x="12434" y="9334"/>
                  </a:lnTo>
                  <a:lnTo>
                    <a:pt x="12505" y="9477"/>
                  </a:lnTo>
                  <a:lnTo>
                    <a:pt x="12683" y="9833"/>
                  </a:lnTo>
                  <a:lnTo>
                    <a:pt x="12897" y="10154"/>
                  </a:lnTo>
                  <a:lnTo>
                    <a:pt x="13004" y="10439"/>
                  </a:lnTo>
                  <a:lnTo>
                    <a:pt x="13040" y="10581"/>
                  </a:lnTo>
                  <a:lnTo>
                    <a:pt x="13040" y="10688"/>
                  </a:lnTo>
                  <a:lnTo>
                    <a:pt x="13004" y="10759"/>
                  </a:lnTo>
                  <a:lnTo>
                    <a:pt x="12968" y="10831"/>
                  </a:lnTo>
                  <a:lnTo>
                    <a:pt x="12826" y="10902"/>
                  </a:lnTo>
                  <a:lnTo>
                    <a:pt x="12719" y="11009"/>
                  </a:lnTo>
                  <a:lnTo>
                    <a:pt x="12612" y="11151"/>
                  </a:lnTo>
                  <a:lnTo>
                    <a:pt x="12576" y="11294"/>
                  </a:lnTo>
                  <a:lnTo>
                    <a:pt x="12505" y="11401"/>
                  </a:lnTo>
                  <a:lnTo>
                    <a:pt x="12398" y="11472"/>
                  </a:lnTo>
                  <a:lnTo>
                    <a:pt x="12256" y="11543"/>
                  </a:lnTo>
                  <a:lnTo>
                    <a:pt x="11686" y="11543"/>
                  </a:lnTo>
                  <a:lnTo>
                    <a:pt x="11365" y="11579"/>
                  </a:lnTo>
                  <a:lnTo>
                    <a:pt x="11223" y="11614"/>
                  </a:lnTo>
                  <a:lnTo>
                    <a:pt x="11045" y="11579"/>
                  </a:lnTo>
                  <a:lnTo>
                    <a:pt x="10866" y="11543"/>
                  </a:lnTo>
                  <a:lnTo>
                    <a:pt x="10724" y="11472"/>
                  </a:lnTo>
                  <a:lnTo>
                    <a:pt x="10546" y="11436"/>
                  </a:lnTo>
                  <a:lnTo>
                    <a:pt x="10368" y="11472"/>
                  </a:lnTo>
                  <a:lnTo>
                    <a:pt x="10190" y="11543"/>
                  </a:lnTo>
                  <a:lnTo>
                    <a:pt x="10047" y="11686"/>
                  </a:lnTo>
                  <a:lnTo>
                    <a:pt x="9976" y="11828"/>
                  </a:lnTo>
                  <a:lnTo>
                    <a:pt x="9940" y="12006"/>
                  </a:lnTo>
                  <a:lnTo>
                    <a:pt x="9976" y="12113"/>
                  </a:lnTo>
                  <a:lnTo>
                    <a:pt x="10047" y="12220"/>
                  </a:lnTo>
                  <a:lnTo>
                    <a:pt x="10154" y="12291"/>
                  </a:lnTo>
                  <a:lnTo>
                    <a:pt x="10154" y="12363"/>
                  </a:lnTo>
                  <a:lnTo>
                    <a:pt x="10154" y="12434"/>
                  </a:lnTo>
                  <a:lnTo>
                    <a:pt x="10047" y="12469"/>
                  </a:lnTo>
                  <a:lnTo>
                    <a:pt x="9976" y="12541"/>
                  </a:lnTo>
                  <a:lnTo>
                    <a:pt x="9905" y="12648"/>
                  </a:lnTo>
                  <a:lnTo>
                    <a:pt x="9869" y="12790"/>
                  </a:lnTo>
                  <a:lnTo>
                    <a:pt x="9869" y="12933"/>
                  </a:lnTo>
                  <a:lnTo>
                    <a:pt x="9905" y="13004"/>
                  </a:lnTo>
                  <a:lnTo>
                    <a:pt x="9869" y="13075"/>
                  </a:lnTo>
                  <a:lnTo>
                    <a:pt x="9762" y="13253"/>
                  </a:lnTo>
                  <a:lnTo>
                    <a:pt x="9620" y="13431"/>
                  </a:lnTo>
                  <a:lnTo>
                    <a:pt x="9406" y="13609"/>
                  </a:lnTo>
                  <a:lnTo>
                    <a:pt x="9192" y="13752"/>
                  </a:lnTo>
                  <a:lnTo>
                    <a:pt x="9085" y="13894"/>
                  </a:lnTo>
                  <a:lnTo>
                    <a:pt x="9050" y="13930"/>
                  </a:lnTo>
                  <a:lnTo>
                    <a:pt x="9050" y="13966"/>
                  </a:lnTo>
                  <a:lnTo>
                    <a:pt x="9085" y="14001"/>
                  </a:lnTo>
                  <a:lnTo>
                    <a:pt x="9156" y="14037"/>
                  </a:lnTo>
                  <a:lnTo>
                    <a:pt x="9228" y="14037"/>
                  </a:lnTo>
                  <a:lnTo>
                    <a:pt x="9370" y="14322"/>
                  </a:lnTo>
                  <a:lnTo>
                    <a:pt x="9477" y="14571"/>
                  </a:lnTo>
                  <a:lnTo>
                    <a:pt x="9584" y="14785"/>
                  </a:lnTo>
                  <a:lnTo>
                    <a:pt x="9620" y="14963"/>
                  </a:lnTo>
                  <a:lnTo>
                    <a:pt x="9584" y="15106"/>
                  </a:lnTo>
                  <a:lnTo>
                    <a:pt x="9548" y="15319"/>
                  </a:lnTo>
                  <a:lnTo>
                    <a:pt x="9584" y="15533"/>
                  </a:lnTo>
                  <a:lnTo>
                    <a:pt x="9548" y="15569"/>
                  </a:lnTo>
                  <a:lnTo>
                    <a:pt x="9406" y="15569"/>
                  </a:lnTo>
                  <a:lnTo>
                    <a:pt x="9228" y="15533"/>
                  </a:lnTo>
                  <a:lnTo>
                    <a:pt x="9014" y="15426"/>
                  </a:lnTo>
                  <a:lnTo>
                    <a:pt x="8765" y="15319"/>
                  </a:lnTo>
                  <a:lnTo>
                    <a:pt x="8658" y="15319"/>
                  </a:lnTo>
                  <a:lnTo>
                    <a:pt x="8551" y="15355"/>
                  </a:lnTo>
                  <a:lnTo>
                    <a:pt x="8480" y="15391"/>
                  </a:lnTo>
                  <a:lnTo>
                    <a:pt x="8408" y="15426"/>
                  </a:lnTo>
                  <a:lnTo>
                    <a:pt x="8373" y="15533"/>
                  </a:lnTo>
                  <a:lnTo>
                    <a:pt x="8337" y="15604"/>
                  </a:lnTo>
                  <a:lnTo>
                    <a:pt x="8301" y="15818"/>
                  </a:lnTo>
                  <a:lnTo>
                    <a:pt x="8159" y="16032"/>
                  </a:lnTo>
                  <a:lnTo>
                    <a:pt x="7981" y="16210"/>
                  </a:lnTo>
                  <a:lnTo>
                    <a:pt x="7767" y="16353"/>
                  </a:lnTo>
                  <a:lnTo>
                    <a:pt x="7696" y="16388"/>
                  </a:lnTo>
                  <a:lnTo>
                    <a:pt x="7625" y="16459"/>
                  </a:lnTo>
                  <a:lnTo>
                    <a:pt x="7625" y="16531"/>
                  </a:lnTo>
                  <a:lnTo>
                    <a:pt x="7625" y="16602"/>
                  </a:lnTo>
                  <a:lnTo>
                    <a:pt x="7660" y="16709"/>
                  </a:lnTo>
                  <a:lnTo>
                    <a:pt x="7767" y="16780"/>
                  </a:lnTo>
                  <a:lnTo>
                    <a:pt x="7981" y="16923"/>
                  </a:lnTo>
                  <a:lnTo>
                    <a:pt x="8123" y="16994"/>
                  </a:lnTo>
                  <a:lnTo>
                    <a:pt x="8230" y="17101"/>
                  </a:lnTo>
                  <a:lnTo>
                    <a:pt x="8301" y="17172"/>
                  </a:lnTo>
                  <a:lnTo>
                    <a:pt x="8337" y="17279"/>
                  </a:lnTo>
                  <a:lnTo>
                    <a:pt x="8373" y="17386"/>
                  </a:lnTo>
                  <a:lnTo>
                    <a:pt x="8337" y="17493"/>
                  </a:lnTo>
                  <a:lnTo>
                    <a:pt x="8266" y="17564"/>
                  </a:lnTo>
                  <a:lnTo>
                    <a:pt x="8195" y="17671"/>
                  </a:lnTo>
                  <a:lnTo>
                    <a:pt x="7981" y="17778"/>
                  </a:lnTo>
                  <a:lnTo>
                    <a:pt x="7874" y="17849"/>
                  </a:lnTo>
                  <a:lnTo>
                    <a:pt x="7838" y="17849"/>
                  </a:lnTo>
                  <a:lnTo>
                    <a:pt x="7838" y="17813"/>
                  </a:lnTo>
                  <a:lnTo>
                    <a:pt x="7874" y="17706"/>
                  </a:lnTo>
                  <a:lnTo>
                    <a:pt x="8088" y="17457"/>
                  </a:lnTo>
                  <a:lnTo>
                    <a:pt x="8266" y="17279"/>
                  </a:lnTo>
                  <a:lnTo>
                    <a:pt x="8301" y="17279"/>
                  </a:lnTo>
                  <a:lnTo>
                    <a:pt x="8301" y="17243"/>
                  </a:lnTo>
                  <a:lnTo>
                    <a:pt x="8230" y="17208"/>
                  </a:lnTo>
                  <a:lnTo>
                    <a:pt x="7838" y="17208"/>
                  </a:lnTo>
                  <a:lnTo>
                    <a:pt x="7268" y="17243"/>
                  </a:lnTo>
                  <a:lnTo>
                    <a:pt x="6770" y="17279"/>
                  </a:lnTo>
                  <a:lnTo>
                    <a:pt x="6591" y="17350"/>
                  </a:lnTo>
                  <a:lnTo>
                    <a:pt x="6413" y="17457"/>
                  </a:lnTo>
                  <a:lnTo>
                    <a:pt x="6271" y="17599"/>
                  </a:lnTo>
                  <a:lnTo>
                    <a:pt x="6164" y="17778"/>
                  </a:lnTo>
                  <a:lnTo>
                    <a:pt x="6057" y="17920"/>
                  </a:lnTo>
                  <a:lnTo>
                    <a:pt x="5915" y="18063"/>
                  </a:lnTo>
                  <a:lnTo>
                    <a:pt x="5772" y="18169"/>
                  </a:lnTo>
                  <a:lnTo>
                    <a:pt x="5630" y="18241"/>
                  </a:lnTo>
                  <a:lnTo>
                    <a:pt x="5202" y="18312"/>
                  </a:lnTo>
                  <a:lnTo>
                    <a:pt x="5024" y="18241"/>
                  </a:lnTo>
                  <a:lnTo>
                    <a:pt x="4703" y="18063"/>
                  </a:lnTo>
                  <a:lnTo>
                    <a:pt x="4561" y="17991"/>
                  </a:lnTo>
                  <a:lnTo>
                    <a:pt x="4418" y="18027"/>
                  </a:lnTo>
                  <a:lnTo>
                    <a:pt x="4311" y="18134"/>
                  </a:lnTo>
                  <a:lnTo>
                    <a:pt x="4276" y="18276"/>
                  </a:lnTo>
                  <a:lnTo>
                    <a:pt x="4240" y="18383"/>
                  </a:lnTo>
                  <a:lnTo>
                    <a:pt x="4169" y="18454"/>
                  </a:lnTo>
                  <a:lnTo>
                    <a:pt x="4098" y="18526"/>
                  </a:lnTo>
                  <a:lnTo>
                    <a:pt x="3991" y="18597"/>
                  </a:lnTo>
                  <a:lnTo>
                    <a:pt x="3777" y="18668"/>
                  </a:lnTo>
                  <a:lnTo>
                    <a:pt x="3171" y="18668"/>
                  </a:lnTo>
                  <a:lnTo>
                    <a:pt x="3065" y="18704"/>
                  </a:lnTo>
                  <a:lnTo>
                    <a:pt x="3029" y="18775"/>
                  </a:lnTo>
                  <a:lnTo>
                    <a:pt x="2993" y="18846"/>
                  </a:lnTo>
                  <a:lnTo>
                    <a:pt x="2993" y="18918"/>
                  </a:lnTo>
                  <a:lnTo>
                    <a:pt x="2993" y="19025"/>
                  </a:lnTo>
                  <a:lnTo>
                    <a:pt x="3136" y="19416"/>
                  </a:lnTo>
                  <a:lnTo>
                    <a:pt x="3171" y="19737"/>
                  </a:lnTo>
                  <a:lnTo>
                    <a:pt x="3100" y="20485"/>
                  </a:lnTo>
                  <a:lnTo>
                    <a:pt x="3029" y="20699"/>
                  </a:lnTo>
                  <a:lnTo>
                    <a:pt x="2922" y="20913"/>
                  </a:lnTo>
                  <a:lnTo>
                    <a:pt x="2780" y="21091"/>
                  </a:lnTo>
                  <a:lnTo>
                    <a:pt x="2601" y="21198"/>
                  </a:lnTo>
                  <a:lnTo>
                    <a:pt x="2530" y="21269"/>
                  </a:lnTo>
                  <a:lnTo>
                    <a:pt x="2495" y="21340"/>
                  </a:lnTo>
                  <a:lnTo>
                    <a:pt x="2423" y="21483"/>
                  </a:lnTo>
                  <a:lnTo>
                    <a:pt x="2423" y="21661"/>
                  </a:lnTo>
                  <a:lnTo>
                    <a:pt x="2530" y="21875"/>
                  </a:lnTo>
                  <a:lnTo>
                    <a:pt x="2601" y="21946"/>
                  </a:lnTo>
                  <a:lnTo>
                    <a:pt x="2637" y="22053"/>
                  </a:lnTo>
                  <a:lnTo>
                    <a:pt x="2637" y="22302"/>
                  </a:lnTo>
                  <a:lnTo>
                    <a:pt x="2566" y="22551"/>
                  </a:lnTo>
                  <a:lnTo>
                    <a:pt x="2495" y="22658"/>
                  </a:lnTo>
                  <a:lnTo>
                    <a:pt x="2423" y="22765"/>
                  </a:lnTo>
                  <a:lnTo>
                    <a:pt x="2245" y="22979"/>
                  </a:lnTo>
                  <a:lnTo>
                    <a:pt x="2103" y="23193"/>
                  </a:lnTo>
                  <a:lnTo>
                    <a:pt x="2031" y="23371"/>
                  </a:lnTo>
                  <a:lnTo>
                    <a:pt x="1996" y="23549"/>
                  </a:lnTo>
                  <a:lnTo>
                    <a:pt x="1960" y="23620"/>
                  </a:lnTo>
                  <a:lnTo>
                    <a:pt x="1925" y="23691"/>
                  </a:lnTo>
                  <a:lnTo>
                    <a:pt x="1711" y="23691"/>
                  </a:lnTo>
                  <a:lnTo>
                    <a:pt x="1533" y="23620"/>
                  </a:lnTo>
                  <a:lnTo>
                    <a:pt x="1319" y="23549"/>
                  </a:lnTo>
                  <a:lnTo>
                    <a:pt x="749" y="23478"/>
                  </a:lnTo>
                  <a:lnTo>
                    <a:pt x="606" y="23478"/>
                  </a:lnTo>
                  <a:lnTo>
                    <a:pt x="464" y="23513"/>
                  </a:lnTo>
                  <a:lnTo>
                    <a:pt x="357" y="23549"/>
                  </a:lnTo>
                  <a:lnTo>
                    <a:pt x="250" y="23620"/>
                  </a:lnTo>
                  <a:lnTo>
                    <a:pt x="143" y="23691"/>
                  </a:lnTo>
                  <a:lnTo>
                    <a:pt x="72" y="23763"/>
                  </a:lnTo>
                  <a:lnTo>
                    <a:pt x="36" y="23870"/>
                  </a:lnTo>
                  <a:lnTo>
                    <a:pt x="1" y="23976"/>
                  </a:lnTo>
                  <a:lnTo>
                    <a:pt x="1" y="24119"/>
                  </a:lnTo>
                  <a:lnTo>
                    <a:pt x="36" y="24226"/>
                  </a:lnTo>
                  <a:lnTo>
                    <a:pt x="72" y="24333"/>
                  </a:lnTo>
                  <a:lnTo>
                    <a:pt x="143" y="24440"/>
                  </a:lnTo>
                  <a:lnTo>
                    <a:pt x="321" y="24618"/>
                  </a:lnTo>
                  <a:lnTo>
                    <a:pt x="464" y="24689"/>
                  </a:lnTo>
                  <a:lnTo>
                    <a:pt x="571" y="24760"/>
                  </a:lnTo>
                  <a:lnTo>
                    <a:pt x="713" y="24796"/>
                  </a:lnTo>
                  <a:lnTo>
                    <a:pt x="820" y="24867"/>
                  </a:lnTo>
                  <a:lnTo>
                    <a:pt x="927" y="24938"/>
                  </a:lnTo>
                  <a:lnTo>
                    <a:pt x="998" y="25010"/>
                  </a:lnTo>
                  <a:lnTo>
                    <a:pt x="1034" y="25116"/>
                  </a:lnTo>
                  <a:lnTo>
                    <a:pt x="1070" y="25223"/>
                  </a:lnTo>
                  <a:lnTo>
                    <a:pt x="1070" y="25295"/>
                  </a:lnTo>
                  <a:lnTo>
                    <a:pt x="1034" y="25401"/>
                  </a:lnTo>
                  <a:lnTo>
                    <a:pt x="963" y="25615"/>
                  </a:lnTo>
                  <a:lnTo>
                    <a:pt x="891" y="25900"/>
                  </a:lnTo>
                  <a:lnTo>
                    <a:pt x="891" y="26185"/>
                  </a:lnTo>
                  <a:lnTo>
                    <a:pt x="891" y="26435"/>
                  </a:lnTo>
                  <a:lnTo>
                    <a:pt x="891" y="26541"/>
                  </a:lnTo>
                  <a:lnTo>
                    <a:pt x="963" y="26613"/>
                  </a:lnTo>
                  <a:lnTo>
                    <a:pt x="1034" y="26720"/>
                  </a:lnTo>
                  <a:lnTo>
                    <a:pt x="1105" y="26791"/>
                  </a:lnTo>
                  <a:lnTo>
                    <a:pt x="1248" y="26826"/>
                  </a:lnTo>
                  <a:lnTo>
                    <a:pt x="1355" y="26862"/>
                  </a:lnTo>
                  <a:lnTo>
                    <a:pt x="1640" y="26862"/>
                  </a:lnTo>
                  <a:lnTo>
                    <a:pt x="1889" y="26826"/>
                  </a:lnTo>
                  <a:lnTo>
                    <a:pt x="2103" y="26826"/>
                  </a:lnTo>
                  <a:lnTo>
                    <a:pt x="2210" y="26862"/>
                  </a:lnTo>
                  <a:lnTo>
                    <a:pt x="2210" y="26898"/>
                  </a:lnTo>
                  <a:lnTo>
                    <a:pt x="2210" y="26933"/>
                  </a:lnTo>
                  <a:lnTo>
                    <a:pt x="2031" y="27147"/>
                  </a:lnTo>
                  <a:lnTo>
                    <a:pt x="1818" y="27396"/>
                  </a:lnTo>
                  <a:lnTo>
                    <a:pt x="1782" y="27468"/>
                  </a:lnTo>
                  <a:lnTo>
                    <a:pt x="1746" y="27539"/>
                  </a:lnTo>
                  <a:lnTo>
                    <a:pt x="1746" y="27610"/>
                  </a:lnTo>
                  <a:lnTo>
                    <a:pt x="1782" y="27681"/>
                  </a:lnTo>
                  <a:lnTo>
                    <a:pt x="1925" y="27788"/>
                  </a:lnTo>
                  <a:lnTo>
                    <a:pt x="2103" y="27895"/>
                  </a:lnTo>
                  <a:lnTo>
                    <a:pt x="2210" y="27966"/>
                  </a:lnTo>
                  <a:lnTo>
                    <a:pt x="2316" y="28038"/>
                  </a:lnTo>
                  <a:lnTo>
                    <a:pt x="2459" y="28251"/>
                  </a:lnTo>
                  <a:lnTo>
                    <a:pt x="2530" y="28465"/>
                  </a:lnTo>
                  <a:lnTo>
                    <a:pt x="2530" y="28572"/>
                  </a:lnTo>
                  <a:lnTo>
                    <a:pt x="2530" y="28715"/>
                  </a:lnTo>
                  <a:lnTo>
                    <a:pt x="2495" y="28928"/>
                  </a:lnTo>
                  <a:lnTo>
                    <a:pt x="2530" y="29142"/>
                  </a:lnTo>
                  <a:lnTo>
                    <a:pt x="2673" y="29285"/>
                  </a:lnTo>
                  <a:lnTo>
                    <a:pt x="2744" y="29356"/>
                  </a:lnTo>
                  <a:lnTo>
                    <a:pt x="2851" y="29391"/>
                  </a:lnTo>
                  <a:lnTo>
                    <a:pt x="3314" y="29534"/>
                  </a:lnTo>
                  <a:lnTo>
                    <a:pt x="3741" y="29676"/>
                  </a:lnTo>
                  <a:lnTo>
                    <a:pt x="3884" y="29712"/>
                  </a:lnTo>
                  <a:lnTo>
                    <a:pt x="4026" y="29641"/>
                  </a:lnTo>
                  <a:lnTo>
                    <a:pt x="4133" y="29534"/>
                  </a:lnTo>
                  <a:lnTo>
                    <a:pt x="4133" y="29391"/>
                  </a:lnTo>
                  <a:lnTo>
                    <a:pt x="4169" y="29213"/>
                  </a:lnTo>
                  <a:lnTo>
                    <a:pt x="4205" y="29178"/>
                  </a:lnTo>
                  <a:lnTo>
                    <a:pt x="4240" y="29142"/>
                  </a:lnTo>
                  <a:lnTo>
                    <a:pt x="4347" y="29178"/>
                  </a:lnTo>
                  <a:lnTo>
                    <a:pt x="4490" y="29249"/>
                  </a:lnTo>
                  <a:lnTo>
                    <a:pt x="4881" y="29605"/>
                  </a:lnTo>
                  <a:lnTo>
                    <a:pt x="5345" y="29997"/>
                  </a:lnTo>
                  <a:lnTo>
                    <a:pt x="5451" y="30033"/>
                  </a:lnTo>
                  <a:lnTo>
                    <a:pt x="5558" y="30068"/>
                  </a:lnTo>
                  <a:lnTo>
                    <a:pt x="5701" y="30068"/>
                  </a:lnTo>
                  <a:lnTo>
                    <a:pt x="5772" y="29997"/>
                  </a:lnTo>
                  <a:lnTo>
                    <a:pt x="5843" y="29926"/>
                  </a:lnTo>
                  <a:lnTo>
                    <a:pt x="5843" y="29819"/>
                  </a:lnTo>
                  <a:lnTo>
                    <a:pt x="5879" y="29712"/>
                  </a:lnTo>
                  <a:lnTo>
                    <a:pt x="5879" y="29463"/>
                  </a:lnTo>
                  <a:lnTo>
                    <a:pt x="5915" y="29249"/>
                  </a:lnTo>
                  <a:lnTo>
                    <a:pt x="5986" y="29106"/>
                  </a:lnTo>
                  <a:lnTo>
                    <a:pt x="6021" y="29071"/>
                  </a:lnTo>
                  <a:lnTo>
                    <a:pt x="6057" y="29035"/>
                  </a:lnTo>
                  <a:lnTo>
                    <a:pt x="6306" y="29071"/>
                  </a:lnTo>
                  <a:lnTo>
                    <a:pt x="6591" y="29142"/>
                  </a:lnTo>
                  <a:lnTo>
                    <a:pt x="6734" y="29249"/>
                  </a:lnTo>
                  <a:lnTo>
                    <a:pt x="6876" y="29356"/>
                  </a:lnTo>
                  <a:lnTo>
                    <a:pt x="6983" y="29463"/>
                  </a:lnTo>
                  <a:lnTo>
                    <a:pt x="7090" y="29570"/>
                  </a:lnTo>
                  <a:lnTo>
                    <a:pt x="7518" y="30425"/>
                  </a:lnTo>
                  <a:lnTo>
                    <a:pt x="7660" y="30603"/>
                  </a:lnTo>
                  <a:lnTo>
                    <a:pt x="7731" y="30674"/>
                  </a:lnTo>
                  <a:lnTo>
                    <a:pt x="7803" y="30710"/>
                  </a:lnTo>
                  <a:lnTo>
                    <a:pt x="7874" y="30745"/>
                  </a:lnTo>
                  <a:lnTo>
                    <a:pt x="7945" y="30710"/>
                  </a:lnTo>
                  <a:lnTo>
                    <a:pt x="8016" y="30674"/>
                  </a:lnTo>
                  <a:lnTo>
                    <a:pt x="8088" y="30603"/>
                  </a:lnTo>
                  <a:lnTo>
                    <a:pt x="8337" y="30282"/>
                  </a:lnTo>
                  <a:lnTo>
                    <a:pt x="8515" y="30140"/>
                  </a:lnTo>
                  <a:lnTo>
                    <a:pt x="8622" y="30068"/>
                  </a:lnTo>
                  <a:lnTo>
                    <a:pt x="9299" y="29676"/>
                  </a:lnTo>
                  <a:lnTo>
                    <a:pt x="9513" y="29641"/>
                  </a:lnTo>
                  <a:lnTo>
                    <a:pt x="9726" y="29641"/>
                  </a:lnTo>
                  <a:lnTo>
                    <a:pt x="9905" y="29712"/>
                  </a:lnTo>
                  <a:lnTo>
                    <a:pt x="10083" y="29819"/>
                  </a:lnTo>
                  <a:lnTo>
                    <a:pt x="10403" y="30140"/>
                  </a:lnTo>
                  <a:lnTo>
                    <a:pt x="10475" y="29712"/>
                  </a:lnTo>
                  <a:lnTo>
                    <a:pt x="10510" y="29641"/>
                  </a:lnTo>
                  <a:lnTo>
                    <a:pt x="10546" y="29570"/>
                  </a:lnTo>
                  <a:lnTo>
                    <a:pt x="10688" y="29570"/>
                  </a:lnTo>
                  <a:lnTo>
                    <a:pt x="10866" y="29605"/>
                  </a:lnTo>
                  <a:lnTo>
                    <a:pt x="11116" y="29783"/>
                  </a:lnTo>
                  <a:lnTo>
                    <a:pt x="11330" y="29926"/>
                  </a:lnTo>
                  <a:lnTo>
                    <a:pt x="11579" y="30033"/>
                  </a:lnTo>
                  <a:lnTo>
                    <a:pt x="11793" y="30033"/>
                  </a:lnTo>
                  <a:lnTo>
                    <a:pt x="11900" y="29997"/>
                  </a:lnTo>
                  <a:lnTo>
                    <a:pt x="11971" y="29961"/>
                  </a:lnTo>
                  <a:lnTo>
                    <a:pt x="12113" y="29783"/>
                  </a:lnTo>
                  <a:lnTo>
                    <a:pt x="12220" y="29605"/>
                  </a:lnTo>
                  <a:lnTo>
                    <a:pt x="12327" y="29427"/>
                  </a:lnTo>
                  <a:lnTo>
                    <a:pt x="12398" y="29249"/>
                  </a:lnTo>
                  <a:lnTo>
                    <a:pt x="12398" y="29142"/>
                  </a:lnTo>
                  <a:lnTo>
                    <a:pt x="12363" y="29000"/>
                  </a:lnTo>
                  <a:lnTo>
                    <a:pt x="12434" y="29035"/>
                  </a:lnTo>
                  <a:lnTo>
                    <a:pt x="12505" y="29035"/>
                  </a:lnTo>
                  <a:lnTo>
                    <a:pt x="12576" y="29000"/>
                  </a:lnTo>
                  <a:lnTo>
                    <a:pt x="12612" y="28928"/>
                  </a:lnTo>
                  <a:lnTo>
                    <a:pt x="12683" y="28750"/>
                  </a:lnTo>
                  <a:lnTo>
                    <a:pt x="12719" y="28465"/>
                  </a:lnTo>
                  <a:lnTo>
                    <a:pt x="12755" y="28180"/>
                  </a:lnTo>
                  <a:lnTo>
                    <a:pt x="12826" y="27931"/>
                  </a:lnTo>
                  <a:lnTo>
                    <a:pt x="12933" y="27788"/>
                  </a:lnTo>
                  <a:lnTo>
                    <a:pt x="12968" y="27753"/>
                  </a:lnTo>
                  <a:lnTo>
                    <a:pt x="13360" y="27753"/>
                  </a:lnTo>
                  <a:lnTo>
                    <a:pt x="13681" y="27717"/>
                  </a:lnTo>
                  <a:lnTo>
                    <a:pt x="13823" y="27646"/>
                  </a:lnTo>
                  <a:lnTo>
                    <a:pt x="14001" y="27539"/>
                  </a:lnTo>
                  <a:lnTo>
                    <a:pt x="14180" y="27396"/>
                  </a:lnTo>
                  <a:lnTo>
                    <a:pt x="14286" y="27218"/>
                  </a:lnTo>
                  <a:lnTo>
                    <a:pt x="14571" y="26826"/>
                  </a:lnTo>
                  <a:lnTo>
                    <a:pt x="14429" y="26720"/>
                  </a:lnTo>
                  <a:lnTo>
                    <a:pt x="14001" y="26577"/>
                  </a:lnTo>
                  <a:lnTo>
                    <a:pt x="13823" y="26470"/>
                  </a:lnTo>
                  <a:lnTo>
                    <a:pt x="13752" y="26435"/>
                  </a:lnTo>
                  <a:lnTo>
                    <a:pt x="13788" y="26399"/>
                  </a:lnTo>
                  <a:lnTo>
                    <a:pt x="13930" y="26435"/>
                  </a:lnTo>
                  <a:lnTo>
                    <a:pt x="14144" y="26435"/>
                  </a:lnTo>
                  <a:lnTo>
                    <a:pt x="14251" y="26399"/>
                  </a:lnTo>
                  <a:lnTo>
                    <a:pt x="14286" y="26399"/>
                  </a:lnTo>
                  <a:lnTo>
                    <a:pt x="14286" y="26363"/>
                  </a:lnTo>
                  <a:lnTo>
                    <a:pt x="14215" y="26256"/>
                  </a:lnTo>
                  <a:lnTo>
                    <a:pt x="14144" y="26114"/>
                  </a:lnTo>
                  <a:lnTo>
                    <a:pt x="14108" y="25936"/>
                  </a:lnTo>
                  <a:lnTo>
                    <a:pt x="14144" y="25722"/>
                  </a:lnTo>
                  <a:lnTo>
                    <a:pt x="14215" y="25544"/>
                  </a:lnTo>
                  <a:lnTo>
                    <a:pt x="14286" y="25366"/>
                  </a:lnTo>
                  <a:lnTo>
                    <a:pt x="14286" y="25188"/>
                  </a:lnTo>
                  <a:lnTo>
                    <a:pt x="14251" y="25010"/>
                  </a:lnTo>
                  <a:lnTo>
                    <a:pt x="14144" y="24867"/>
                  </a:lnTo>
                  <a:lnTo>
                    <a:pt x="14073" y="24831"/>
                  </a:lnTo>
                  <a:lnTo>
                    <a:pt x="14001" y="24796"/>
                  </a:lnTo>
                  <a:lnTo>
                    <a:pt x="13930" y="24796"/>
                  </a:lnTo>
                  <a:lnTo>
                    <a:pt x="13823" y="24831"/>
                  </a:lnTo>
                  <a:lnTo>
                    <a:pt x="13645" y="24974"/>
                  </a:lnTo>
                  <a:lnTo>
                    <a:pt x="13467" y="25152"/>
                  </a:lnTo>
                  <a:lnTo>
                    <a:pt x="13325" y="25366"/>
                  </a:lnTo>
                  <a:lnTo>
                    <a:pt x="13182" y="25508"/>
                  </a:lnTo>
                  <a:lnTo>
                    <a:pt x="13075" y="25544"/>
                  </a:lnTo>
                  <a:lnTo>
                    <a:pt x="13040" y="25508"/>
                  </a:lnTo>
                  <a:lnTo>
                    <a:pt x="13040" y="25473"/>
                  </a:lnTo>
                  <a:lnTo>
                    <a:pt x="13004" y="25223"/>
                  </a:lnTo>
                  <a:lnTo>
                    <a:pt x="13004" y="24974"/>
                  </a:lnTo>
                  <a:lnTo>
                    <a:pt x="13004" y="24903"/>
                  </a:lnTo>
                  <a:lnTo>
                    <a:pt x="12968" y="24867"/>
                  </a:lnTo>
                  <a:lnTo>
                    <a:pt x="12897" y="24831"/>
                  </a:lnTo>
                  <a:lnTo>
                    <a:pt x="12790" y="24867"/>
                  </a:lnTo>
                  <a:lnTo>
                    <a:pt x="12719" y="24867"/>
                  </a:lnTo>
                  <a:lnTo>
                    <a:pt x="12612" y="24831"/>
                  </a:lnTo>
                  <a:lnTo>
                    <a:pt x="12541" y="24725"/>
                  </a:lnTo>
                  <a:lnTo>
                    <a:pt x="12470" y="24618"/>
                  </a:lnTo>
                  <a:lnTo>
                    <a:pt x="12470" y="24546"/>
                  </a:lnTo>
                  <a:lnTo>
                    <a:pt x="12505" y="24475"/>
                  </a:lnTo>
                  <a:lnTo>
                    <a:pt x="12576" y="24440"/>
                  </a:lnTo>
                  <a:lnTo>
                    <a:pt x="12648" y="24404"/>
                  </a:lnTo>
                  <a:lnTo>
                    <a:pt x="12861" y="24368"/>
                  </a:lnTo>
                  <a:lnTo>
                    <a:pt x="13182" y="24368"/>
                  </a:lnTo>
                  <a:lnTo>
                    <a:pt x="13467" y="24404"/>
                  </a:lnTo>
                  <a:lnTo>
                    <a:pt x="13610" y="24368"/>
                  </a:lnTo>
                  <a:lnTo>
                    <a:pt x="13716" y="24333"/>
                  </a:lnTo>
                  <a:lnTo>
                    <a:pt x="13823" y="24261"/>
                  </a:lnTo>
                  <a:lnTo>
                    <a:pt x="13895" y="24190"/>
                  </a:lnTo>
                  <a:lnTo>
                    <a:pt x="13930" y="24119"/>
                  </a:lnTo>
                  <a:lnTo>
                    <a:pt x="13966" y="24012"/>
                  </a:lnTo>
                  <a:lnTo>
                    <a:pt x="13966" y="23905"/>
                  </a:lnTo>
                  <a:lnTo>
                    <a:pt x="14001" y="23798"/>
                  </a:lnTo>
                  <a:lnTo>
                    <a:pt x="14144" y="23620"/>
                  </a:lnTo>
                  <a:lnTo>
                    <a:pt x="14358" y="23442"/>
                  </a:lnTo>
                  <a:lnTo>
                    <a:pt x="14643" y="23335"/>
                  </a:lnTo>
                  <a:lnTo>
                    <a:pt x="14750" y="23264"/>
                  </a:lnTo>
                  <a:lnTo>
                    <a:pt x="14856" y="23228"/>
                  </a:lnTo>
                  <a:lnTo>
                    <a:pt x="14892" y="23157"/>
                  </a:lnTo>
                  <a:lnTo>
                    <a:pt x="14892" y="23086"/>
                  </a:lnTo>
                  <a:lnTo>
                    <a:pt x="14856" y="22979"/>
                  </a:lnTo>
                  <a:lnTo>
                    <a:pt x="14785" y="22908"/>
                  </a:lnTo>
                  <a:lnTo>
                    <a:pt x="14643" y="22801"/>
                  </a:lnTo>
                  <a:lnTo>
                    <a:pt x="14500" y="22730"/>
                  </a:lnTo>
                  <a:lnTo>
                    <a:pt x="14180" y="22551"/>
                  </a:lnTo>
                  <a:lnTo>
                    <a:pt x="13895" y="22338"/>
                  </a:lnTo>
                  <a:lnTo>
                    <a:pt x="13681" y="22088"/>
                  </a:lnTo>
                  <a:lnTo>
                    <a:pt x="13538" y="21910"/>
                  </a:lnTo>
                  <a:lnTo>
                    <a:pt x="13538" y="21803"/>
                  </a:lnTo>
                  <a:lnTo>
                    <a:pt x="13574" y="21696"/>
                  </a:lnTo>
                  <a:lnTo>
                    <a:pt x="13610" y="21590"/>
                  </a:lnTo>
                  <a:lnTo>
                    <a:pt x="13716" y="21483"/>
                  </a:lnTo>
                  <a:lnTo>
                    <a:pt x="13966" y="21269"/>
                  </a:lnTo>
                  <a:lnTo>
                    <a:pt x="14286" y="21055"/>
                  </a:lnTo>
                  <a:lnTo>
                    <a:pt x="14607" y="20877"/>
                  </a:lnTo>
                  <a:lnTo>
                    <a:pt x="14821" y="20699"/>
                  </a:lnTo>
                  <a:lnTo>
                    <a:pt x="14892" y="20628"/>
                  </a:lnTo>
                  <a:lnTo>
                    <a:pt x="14928" y="20556"/>
                  </a:lnTo>
                  <a:lnTo>
                    <a:pt x="14928" y="20485"/>
                  </a:lnTo>
                  <a:lnTo>
                    <a:pt x="14892" y="20414"/>
                  </a:lnTo>
                  <a:lnTo>
                    <a:pt x="14678" y="20200"/>
                  </a:lnTo>
                  <a:lnTo>
                    <a:pt x="14785" y="20236"/>
                  </a:lnTo>
                  <a:lnTo>
                    <a:pt x="14963" y="20022"/>
                  </a:lnTo>
                  <a:lnTo>
                    <a:pt x="14999" y="19986"/>
                  </a:lnTo>
                  <a:lnTo>
                    <a:pt x="15035" y="19986"/>
                  </a:lnTo>
                  <a:lnTo>
                    <a:pt x="15141" y="20058"/>
                  </a:lnTo>
                  <a:lnTo>
                    <a:pt x="15284" y="20200"/>
                  </a:lnTo>
                  <a:lnTo>
                    <a:pt x="15391" y="20414"/>
                  </a:lnTo>
                  <a:lnTo>
                    <a:pt x="15462" y="20521"/>
                  </a:lnTo>
                  <a:lnTo>
                    <a:pt x="15533" y="20628"/>
                  </a:lnTo>
                  <a:lnTo>
                    <a:pt x="15747" y="20806"/>
                  </a:lnTo>
                  <a:lnTo>
                    <a:pt x="15996" y="20877"/>
                  </a:lnTo>
                  <a:lnTo>
                    <a:pt x="16103" y="20913"/>
                  </a:lnTo>
                  <a:lnTo>
                    <a:pt x="16246" y="20877"/>
                  </a:lnTo>
                  <a:lnTo>
                    <a:pt x="16460" y="20806"/>
                  </a:lnTo>
                  <a:lnTo>
                    <a:pt x="16638" y="20735"/>
                  </a:lnTo>
                  <a:lnTo>
                    <a:pt x="16780" y="20628"/>
                  </a:lnTo>
                  <a:lnTo>
                    <a:pt x="16816" y="20521"/>
                  </a:lnTo>
                  <a:lnTo>
                    <a:pt x="16816" y="20450"/>
                  </a:lnTo>
                  <a:lnTo>
                    <a:pt x="16851" y="20450"/>
                  </a:lnTo>
                  <a:lnTo>
                    <a:pt x="16923" y="20485"/>
                  </a:lnTo>
                  <a:lnTo>
                    <a:pt x="17030" y="20628"/>
                  </a:lnTo>
                  <a:lnTo>
                    <a:pt x="17172" y="20841"/>
                  </a:lnTo>
                  <a:lnTo>
                    <a:pt x="17350" y="21055"/>
                  </a:lnTo>
                  <a:lnTo>
                    <a:pt x="17528" y="21162"/>
                  </a:lnTo>
                  <a:lnTo>
                    <a:pt x="17635" y="21198"/>
                  </a:lnTo>
                  <a:lnTo>
                    <a:pt x="17813" y="21198"/>
                  </a:lnTo>
                  <a:lnTo>
                    <a:pt x="17885" y="21162"/>
                  </a:lnTo>
                  <a:lnTo>
                    <a:pt x="18027" y="21020"/>
                  </a:lnTo>
                  <a:lnTo>
                    <a:pt x="18170" y="20841"/>
                  </a:lnTo>
                  <a:lnTo>
                    <a:pt x="18277" y="20699"/>
                  </a:lnTo>
                  <a:lnTo>
                    <a:pt x="18383" y="20521"/>
                  </a:lnTo>
                  <a:lnTo>
                    <a:pt x="18490" y="20271"/>
                  </a:lnTo>
                  <a:lnTo>
                    <a:pt x="18562" y="20200"/>
                  </a:lnTo>
                  <a:lnTo>
                    <a:pt x="18455" y="19773"/>
                  </a:lnTo>
                  <a:lnTo>
                    <a:pt x="18241" y="19203"/>
                  </a:lnTo>
                  <a:lnTo>
                    <a:pt x="18277" y="19167"/>
                  </a:lnTo>
                  <a:lnTo>
                    <a:pt x="18348" y="19096"/>
                  </a:lnTo>
                  <a:lnTo>
                    <a:pt x="18704" y="18953"/>
                  </a:lnTo>
                  <a:lnTo>
                    <a:pt x="18882" y="18882"/>
                  </a:lnTo>
                  <a:lnTo>
                    <a:pt x="19096" y="18775"/>
                  </a:lnTo>
                  <a:lnTo>
                    <a:pt x="19274" y="18668"/>
                  </a:lnTo>
                  <a:lnTo>
                    <a:pt x="19417" y="18561"/>
                  </a:lnTo>
                  <a:lnTo>
                    <a:pt x="19488" y="18526"/>
                  </a:lnTo>
                  <a:lnTo>
                    <a:pt x="19310" y="18740"/>
                  </a:lnTo>
                  <a:lnTo>
                    <a:pt x="19167" y="18953"/>
                  </a:lnTo>
                  <a:lnTo>
                    <a:pt x="19096" y="19203"/>
                  </a:lnTo>
                  <a:lnTo>
                    <a:pt x="19025" y="19452"/>
                  </a:lnTo>
                  <a:lnTo>
                    <a:pt x="19025" y="19666"/>
                  </a:lnTo>
                  <a:lnTo>
                    <a:pt x="19060" y="19737"/>
                  </a:lnTo>
                  <a:lnTo>
                    <a:pt x="19096" y="19844"/>
                  </a:lnTo>
                  <a:lnTo>
                    <a:pt x="19167" y="19880"/>
                  </a:lnTo>
                  <a:lnTo>
                    <a:pt x="19238" y="19915"/>
                  </a:lnTo>
                  <a:lnTo>
                    <a:pt x="19345" y="19951"/>
                  </a:lnTo>
                  <a:lnTo>
                    <a:pt x="19488" y="19951"/>
                  </a:lnTo>
                  <a:lnTo>
                    <a:pt x="19737" y="19880"/>
                  </a:lnTo>
                  <a:lnTo>
                    <a:pt x="20022" y="19773"/>
                  </a:lnTo>
                  <a:lnTo>
                    <a:pt x="20272" y="19773"/>
                  </a:lnTo>
                  <a:lnTo>
                    <a:pt x="20485" y="19808"/>
                  </a:lnTo>
                  <a:lnTo>
                    <a:pt x="20557" y="19844"/>
                  </a:lnTo>
                  <a:lnTo>
                    <a:pt x="20628" y="19880"/>
                  </a:lnTo>
                  <a:lnTo>
                    <a:pt x="20770" y="20058"/>
                  </a:lnTo>
                  <a:lnTo>
                    <a:pt x="20842" y="20093"/>
                  </a:lnTo>
                  <a:lnTo>
                    <a:pt x="20842" y="20058"/>
                  </a:lnTo>
                  <a:lnTo>
                    <a:pt x="20913" y="19880"/>
                  </a:lnTo>
                  <a:lnTo>
                    <a:pt x="21055" y="19595"/>
                  </a:lnTo>
                  <a:lnTo>
                    <a:pt x="21127" y="19488"/>
                  </a:lnTo>
                  <a:lnTo>
                    <a:pt x="21233" y="19416"/>
                  </a:lnTo>
                  <a:lnTo>
                    <a:pt x="21305" y="19416"/>
                  </a:lnTo>
                  <a:lnTo>
                    <a:pt x="21376" y="19452"/>
                  </a:lnTo>
                  <a:lnTo>
                    <a:pt x="21483" y="19488"/>
                  </a:lnTo>
                  <a:lnTo>
                    <a:pt x="21625" y="19488"/>
                  </a:lnTo>
                  <a:lnTo>
                    <a:pt x="21839" y="19416"/>
                  </a:lnTo>
                  <a:lnTo>
                    <a:pt x="22017" y="19310"/>
                  </a:lnTo>
                  <a:lnTo>
                    <a:pt x="22267" y="19238"/>
                  </a:lnTo>
                  <a:lnTo>
                    <a:pt x="22480" y="19238"/>
                  </a:lnTo>
                  <a:lnTo>
                    <a:pt x="22694" y="19310"/>
                  </a:lnTo>
                  <a:lnTo>
                    <a:pt x="22765" y="19381"/>
                  </a:lnTo>
                  <a:lnTo>
                    <a:pt x="22837" y="19452"/>
                  </a:lnTo>
                  <a:lnTo>
                    <a:pt x="23086" y="19880"/>
                  </a:lnTo>
                  <a:lnTo>
                    <a:pt x="23193" y="20129"/>
                  </a:lnTo>
                  <a:lnTo>
                    <a:pt x="23264" y="20307"/>
                  </a:lnTo>
                  <a:lnTo>
                    <a:pt x="23335" y="20521"/>
                  </a:lnTo>
                  <a:lnTo>
                    <a:pt x="23442" y="20663"/>
                  </a:lnTo>
                  <a:lnTo>
                    <a:pt x="23585" y="20806"/>
                  </a:lnTo>
                  <a:lnTo>
                    <a:pt x="23763" y="20913"/>
                  </a:lnTo>
                  <a:lnTo>
                    <a:pt x="24190" y="21020"/>
                  </a:lnTo>
                  <a:lnTo>
                    <a:pt x="24725" y="21126"/>
                  </a:lnTo>
                  <a:lnTo>
                    <a:pt x="24938" y="21126"/>
                  </a:lnTo>
                  <a:lnTo>
                    <a:pt x="25223" y="21055"/>
                  </a:lnTo>
                  <a:lnTo>
                    <a:pt x="25437" y="20913"/>
                  </a:lnTo>
                  <a:lnTo>
                    <a:pt x="25615" y="20770"/>
                  </a:lnTo>
                  <a:lnTo>
                    <a:pt x="25722" y="20556"/>
                  </a:lnTo>
                  <a:lnTo>
                    <a:pt x="25793" y="20271"/>
                  </a:lnTo>
                  <a:lnTo>
                    <a:pt x="25793" y="19986"/>
                  </a:lnTo>
                  <a:lnTo>
                    <a:pt x="25758" y="19737"/>
                  </a:lnTo>
                  <a:lnTo>
                    <a:pt x="25687" y="19523"/>
                  </a:lnTo>
                  <a:lnTo>
                    <a:pt x="25687" y="19381"/>
                  </a:lnTo>
                  <a:lnTo>
                    <a:pt x="25687" y="19310"/>
                  </a:lnTo>
                  <a:lnTo>
                    <a:pt x="25758" y="19345"/>
                  </a:lnTo>
                  <a:lnTo>
                    <a:pt x="25900" y="19523"/>
                  </a:lnTo>
                  <a:lnTo>
                    <a:pt x="25972" y="19666"/>
                  </a:lnTo>
                  <a:lnTo>
                    <a:pt x="26007" y="19666"/>
                  </a:lnTo>
                  <a:lnTo>
                    <a:pt x="26078" y="19595"/>
                  </a:lnTo>
                  <a:lnTo>
                    <a:pt x="26292" y="19310"/>
                  </a:lnTo>
                  <a:lnTo>
                    <a:pt x="26363" y="19238"/>
                  </a:lnTo>
                  <a:lnTo>
                    <a:pt x="26470" y="19167"/>
                  </a:lnTo>
                  <a:lnTo>
                    <a:pt x="26542" y="19131"/>
                  </a:lnTo>
                  <a:lnTo>
                    <a:pt x="26720" y="19131"/>
                  </a:lnTo>
                  <a:lnTo>
                    <a:pt x="26827" y="19167"/>
                  </a:lnTo>
                  <a:lnTo>
                    <a:pt x="26933" y="19203"/>
                  </a:lnTo>
                  <a:lnTo>
                    <a:pt x="27005" y="19274"/>
                  </a:lnTo>
                  <a:lnTo>
                    <a:pt x="27112" y="19345"/>
                  </a:lnTo>
                  <a:lnTo>
                    <a:pt x="27183" y="19381"/>
                  </a:lnTo>
                  <a:lnTo>
                    <a:pt x="27254" y="19381"/>
                  </a:lnTo>
                  <a:lnTo>
                    <a:pt x="27325" y="19345"/>
                  </a:lnTo>
                  <a:lnTo>
                    <a:pt x="27397" y="19310"/>
                  </a:lnTo>
                  <a:lnTo>
                    <a:pt x="27432" y="19203"/>
                  </a:lnTo>
                  <a:lnTo>
                    <a:pt x="27503" y="18953"/>
                  </a:lnTo>
                  <a:lnTo>
                    <a:pt x="27539" y="18704"/>
                  </a:lnTo>
                  <a:lnTo>
                    <a:pt x="27610" y="18454"/>
                  </a:lnTo>
                  <a:lnTo>
                    <a:pt x="27717" y="18276"/>
                  </a:lnTo>
                  <a:lnTo>
                    <a:pt x="27753" y="18241"/>
                  </a:lnTo>
                  <a:lnTo>
                    <a:pt x="27788" y="18205"/>
                  </a:lnTo>
                  <a:lnTo>
                    <a:pt x="27895" y="18169"/>
                  </a:lnTo>
                  <a:lnTo>
                    <a:pt x="28002" y="18098"/>
                  </a:lnTo>
                  <a:lnTo>
                    <a:pt x="28073" y="18027"/>
                  </a:lnTo>
                  <a:lnTo>
                    <a:pt x="28145" y="17956"/>
                  </a:lnTo>
                  <a:lnTo>
                    <a:pt x="28145" y="17849"/>
                  </a:lnTo>
                  <a:lnTo>
                    <a:pt x="28145" y="17742"/>
                  </a:lnTo>
                  <a:lnTo>
                    <a:pt x="28145" y="17635"/>
                  </a:lnTo>
                  <a:lnTo>
                    <a:pt x="28073" y="17528"/>
                  </a:lnTo>
                  <a:lnTo>
                    <a:pt x="28073" y="17493"/>
                  </a:lnTo>
                  <a:lnTo>
                    <a:pt x="28073" y="17457"/>
                  </a:lnTo>
                  <a:lnTo>
                    <a:pt x="28180" y="17386"/>
                  </a:lnTo>
                  <a:lnTo>
                    <a:pt x="28358" y="17314"/>
                  </a:lnTo>
                  <a:lnTo>
                    <a:pt x="28608" y="17279"/>
                  </a:lnTo>
                  <a:lnTo>
                    <a:pt x="28893" y="17208"/>
                  </a:lnTo>
                  <a:lnTo>
                    <a:pt x="29107" y="17136"/>
                  </a:lnTo>
                  <a:lnTo>
                    <a:pt x="29285" y="17029"/>
                  </a:lnTo>
                  <a:lnTo>
                    <a:pt x="29356" y="16887"/>
                  </a:lnTo>
                  <a:lnTo>
                    <a:pt x="29392" y="16816"/>
                  </a:lnTo>
                  <a:lnTo>
                    <a:pt x="29356" y="16744"/>
                  </a:lnTo>
                  <a:lnTo>
                    <a:pt x="29249" y="16566"/>
                  </a:lnTo>
                  <a:lnTo>
                    <a:pt x="29071" y="16353"/>
                  </a:lnTo>
                  <a:lnTo>
                    <a:pt x="28822" y="16139"/>
                  </a:lnTo>
                  <a:lnTo>
                    <a:pt x="28608" y="15961"/>
                  </a:lnTo>
                  <a:lnTo>
                    <a:pt x="28572" y="15854"/>
                  </a:lnTo>
                  <a:lnTo>
                    <a:pt x="28572" y="15783"/>
                  </a:lnTo>
                  <a:lnTo>
                    <a:pt x="28572" y="15711"/>
                  </a:lnTo>
                  <a:lnTo>
                    <a:pt x="28608" y="15640"/>
                  </a:lnTo>
                  <a:lnTo>
                    <a:pt x="28715" y="15604"/>
                  </a:lnTo>
                  <a:lnTo>
                    <a:pt x="28822" y="15569"/>
                  </a:lnTo>
                  <a:lnTo>
                    <a:pt x="29783" y="15426"/>
                  </a:lnTo>
                  <a:lnTo>
                    <a:pt x="30104" y="15426"/>
                  </a:lnTo>
                  <a:lnTo>
                    <a:pt x="30247" y="15498"/>
                  </a:lnTo>
                  <a:lnTo>
                    <a:pt x="30389" y="15569"/>
                  </a:lnTo>
                  <a:lnTo>
                    <a:pt x="30496" y="15604"/>
                  </a:lnTo>
                  <a:lnTo>
                    <a:pt x="30567" y="15604"/>
                  </a:lnTo>
                  <a:lnTo>
                    <a:pt x="30567" y="15569"/>
                  </a:lnTo>
                  <a:lnTo>
                    <a:pt x="30567" y="15462"/>
                  </a:lnTo>
                  <a:lnTo>
                    <a:pt x="30567" y="15391"/>
                  </a:lnTo>
                  <a:lnTo>
                    <a:pt x="30567" y="15319"/>
                  </a:lnTo>
                  <a:lnTo>
                    <a:pt x="30638" y="15248"/>
                  </a:lnTo>
                  <a:lnTo>
                    <a:pt x="30781" y="15177"/>
                  </a:lnTo>
                  <a:lnTo>
                    <a:pt x="30995" y="15141"/>
                  </a:lnTo>
                  <a:lnTo>
                    <a:pt x="31208" y="15177"/>
                  </a:lnTo>
                  <a:lnTo>
                    <a:pt x="30781" y="15177"/>
                  </a:lnTo>
                  <a:lnTo>
                    <a:pt x="30959" y="15248"/>
                  </a:lnTo>
                  <a:lnTo>
                    <a:pt x="31137" y="15284"/>
                  </a:lnTo>
                  <a:lnTo>
                    <a:pt x="31315" y="15391"/>
                  </a:lnTo>
                  <a:lnTo>
                    <a:pt x="31493" y="15533"/>
                  </a:lnTo>
                  <a:lnTo>
                    <a:pt x="31636" y="15711"/>
                  </a:lnTo>
                  <a:lnTo>
                    <a:pt x="31743" y="15889"/>
                  </a:lnTo>
                  <a:lnTo>
                    <a:pt x="31885" y="15996"/>
                  </a:lnTo>
                  <a:lnTo>
                    <a:pt x="31992" y="16032"/>
                  </a:lnTo>
                  <a:lnTo>
                    <a:pt x="32099" y="16032"/>
                  </a:lnTo>
                  <a:lnTo>
                    <a:pt x="32206" y="15996"/>
                  </a:lnTo>
                  <a:lnTo>
                    <a:pt x="32277" y="16032"/>
                  </a:lnTo>
                  <a:lnTo>
                    <a:pt x="32313" y="16103"/>
                  </a:lnTo>
                  <a:lnTo>
                    <a:pt x="32348" y="16210"/>
                  </a:lnTo>
                  <a:lnTo>
                    <a:pt x="32348" y="16317"/>
                  </a:lnTo>
                  <a:lnTo>
                    <a:pt x="32420" y="16388"/>
                  </a:lnTo>
                  <a:lnTo>
                    <a:pt x="32455" y="16353"/>
                  </a:lnTo>
                  <a:lnTo>
                    <a:pt x="32562" y="16281"/>
                  </a:lnTo>
                  <a:lnTo>
                    <a:pt x="32598" y="16246"/>
                  </a:lnTo>
                  <a:lnTo>
                    <a:pt x="32669" y="16210"/>
                  </a:lnTo>
                  <a:lnTo>
                    <a:pt x="32847" y="16174"/>
                  </a:lnTo>
                  <a:lnTo>
                    <a:pt x="33025" y="16246"/>
                  </a:lnTo>
                  <a:lnTo>
                    <a:pt x="33203" y="16353"/>
                  </a:lnTo>
                  <a:lnTo>
                    <a:pt x="33631" y="16673"/>
                  </a:lnTo>
                  <a:lnTo>
                    <a:pt x="34058" y="15996"/>
                  </a:lnTo>
                  <a:lnTo>
                    <a:pt x="34165" y="15854"/>
                  </a:lnTo>
                  <a:lnTo>
                    <a:pt x="34272" y="15783"/>
                  </a:lnTo>
                  <a:lnTo>
                    <a:pt x="34379" y="15711"/>
                  </a:lnTo>
                  <a:lnTo>
                    <a:pt x="34593" y="15711"/>
                  </a:lnTo>
                  <a:lnTo>
                    <a:pt x="34700" y="15783"/>
                  </a:lnTo>
                  <a:lnTo>
                    <a:pt x="34807" y="15854"/>
                  </a:lnTo>
                  <a:lnTo>
                    <a:pt x="34878" y="15961"/>
                  </a:lnTo>
                  <a:lnTo>
                    <a:pt x="35020" y="16174"/>
                  </a:lnTo>
                  <a:lnTo>
                    <a:pt x="35127" y="16281"/>
                  </a:lnTo>
                  <a:lnTo>
                    <a:pt x="35198" y="16317"/>
                  </a:lnTo>
                  <a:lnTo>
                    <a:pt x="35234" y="16317"/>
                  </a:lnTo>
                  <a:lnTo>
                    <a:pt x="35234" y="16246"/>
                  </a:lnTo>
                  <a:lnTo>
                    <a:pt x="35234" y="16174"/>
                  </a:lnTo>
                  <a:lnTo>
                    <a:pt x="35270" y="16032"/>
                  </a:lnTo>
                  <a:lnTo>
                    <a:pt x="35341" y="15925"/>
                  </a:lnTo>
                  <a:lnTo>
                    <a:pt x="35448" y="15854"/>
                  </a:lnTo>
                  <a:lnTo>
                    <a:pt x="35697" y="15854"/>
                  </a:lnTo>
                  <a:lnTo>
                    <a:pt x="35875" y="15818"/>
                  </a:lnTo>
                  <a:lnTo>
                    <a:pt x="36018" y="15783"/>
                  </a:lnTo>
                  <a:lnTo>
                    <a:pt x="36160" y="15747"/>
                  </a:lnTo>
                  <a:lnTo>
                    <a:pt x="36267" y="15640"/>
                  </a:lnTo>
                  <a:lnTo>
                    <a:pt x="36338" y="15498"/>
                  </a:lnTo>
                  <a:lnTo>
                    <a:pt x="36338" y="15319"/>
                  </a:lnTo>
                  <a:lnTo>
                    <a:pt x="36338" y="15106"/>
                  </a:lnTo>
                  <a:lnTo>
                    <a:pt x="36338" y="14928"/>
                  </a:lnTo>
                  <a:lnTo>
                    <a:pt x="36374" y="14821"/>
                  </a:lnTo>
                  <a:lnTo>
                    <a:pt x="36445" y="14749"/>
                  </a:lnTo>
                  <a:lnTo>
                    <a:pt x="36588" y="14749"/>
                  </a:lnTo>
                  <a:lnTo>
                    <a:pt x="36695" y="14785"/>
                  </a:lnTo>
                  <a:lnTo>
                    <a:pt x="36766" y="14821"/>
                  </a:lnTo>
                  <a:lnTo>
                    <a:pt x="36730" y="14856"/>
                  </a:lnTo>
                  <a:lnTo>
                    <a:pt x="36624" y="14892"/>
                  </a:lnTo>
                  <a:lnTo>
                    <a:pt x="36517" y="14892"/>
                  </a:lnTo>
                  <a:lnTo>
                    <a:pt x="36481" y="14963"/>
                  </a:lnTo>
                  <a:lnTo>
                    <a:pt x="36517" y="14999"/>
                  </a:lnTo>
                  <a:lnTo>
                    <a:pt x="36624" y="15070"/>
                  </a:lnTo>
                  <a:lnTo>
                    <a:pt x="36766" y="15106"/>
                  </a:lnTo>
                  <a:lnTo>
                    <a:pt x="36980" y="15106"/>
                  </a:lnTo>
                  <a:lnTo>
                    <a:pt x="37158" y="15070"/>
                  </a:lnTo>
                  <a:lnTo>
                    <a:pt x="37372" y="15034"/>
                  </a:lnTo>
                  <a:lnTo>
                    <a:pt x="37479" y="14999"/>
                  </a:lnTo>
                  <a:lnTo>
                    <a:pt x="37585" y="14999"/>
                  </a:lnTo>
                  <a:lnTo>
                    <a:pt x="37692" y="15034"/>
                  </a:lnTo>
                  <a:lnTo>
                    <a:pt x="37799" y="15070"/>
                  </a:lnTo>
                  <a:lnTo>
                    <a:pt x="37977" y="15248"/>
                  </a:lnTo>
                  <a:lnTo>
                    <a:pt x="38155" y="15498"/>
                  </a:lnTo>
                  <a:lnTo>
                    <a:pt x="38298" y="15711"/>
                  </a:lnTo>
                  <a:lnTo>
                    <a:pt x="38405" y="15818"/>
                  </a:lnTo>
                  <a:lnTo>
                    <a:pt x="38440" y="15854"/>
                  </a:lnTo>
                  <a:lnTo>
                    <a:pt x="38476" y="15854"/>
                  </a:lnTo>
                  <a:lnTo>
                    <a:pt x="38476" y="15818"/>
                  </a:lnTo>
                  <a:lnTo>
                    <a:pt x="38512" y="15783"/>
                  </a:lnTo>
                  <a:lnTo>
                    <a:pt x="38512" y="15640"/>
                  </a:lnTo>
                  <a:lnTo>
                    <a:pt x="38583" y="15569"/>
                  </a:lnTo>
                  <a:lnTo>
                    <a:pt x="38725" y="15569"/>
                  </a:lnTo>
                  <a:lnTo>
                    <a:pt x="38832" y="15604"/>
                  </a:lnTo>
                  <a:lnTo>
                    <a:pt x="39010" y="15640"/>
                  </a:lnTo>
                  <a:lnTo>
                    <a:pt x="39402" y="15640"/>
                  </a:lnTo>
                  <a:lnTo>
                    <a:pt x="39580" y="15569"/>
                  </a:lnTo>
                  <a:lnTo>
                    <a:pt x="39759" y="15498"/>
                  </a:lnTo>
                  <a:lnTo>
                    <a:pt x="39901" y="15533"/>
                  </a:lnTo>
                  <a:lnTo>
                    <a:pt x="40008" y="15604"/>
                  </a:lnTo>
                  <a:lnTo>
                    <a:pt x="40079" y="15747"/>
                  </a:lnTo>
                  <a:lnTo>
                    <a:pt x="40150" y="16032"/>
                  </a:lnTo>
                  <a:lnTo>
                    <a:pt x="40186" y="15996"/>
                  </a:lnTo>
                  <a:lnTo>
                    <a:pt x="40293" y="15925"/>
                  </a:lnTo>
                  <a:lnTo>
                    <a:pt x="40614" y="15818"/>
                  </a:lnTo>
                  <a:lnTo>
                    <a:pt x="40720" y="15783"/>
                  </a:lnTo>
                  <a:lnTo>
                    <a:pt x="40792" y="15747"/>
                  </a:lnTo>
                  <a:lnTo>
                    <a:pt x="40899" y="15533"/>
                  </a:lnTo>
                  <a:lnTo>
                    <a:pt x="41005" y="15284"/>
                  </a:lnTo>
                  <a:lnTo>
                    <a:pt x="41005" y="15034"/>
                  </a:lnTo>
                  <a:lnTo>
                    <a:pt x="40970" y="14785"/>
                  </a:lnTo>
                  <a:lnTo>
                    <a:pt x="41041" y="14607"/>
                  </a:lnTo>
                  <a:lnTo>
                    <a:pt x="41077" y="14571"/>
                  </a:lnTo>
                  <a:lnTo>
                    <a:pt x="41112" y="14571"/>
                  </a:lnTo>
                  <a:lnTo>
                    <a:pt x="41184" y="14607"/>
                  </a:lnTo>
                  <a:lnTo>
                    <a:pt x="41219" y="14643"/>
                  </a:lnTo>
                  <a:lnTo>
                    <a:pt x="41611" y="14963"/>
                  </a:lnTo>
                  <a:lnTo>
                    <a:pt x="42039" y="15248"/>
                  </a:lnTo>
                  <a:lnTo>
                    <a:pt x="42145" y="15284"/>
                  </a:lnTo>
                  <a:lnTo>
                    <a:pt x="42252" y="15319"/>
                  </a:lnTo>
                  <a:lnTo>
                    <a:pt x="42324" y="15319"/>
                  </a:lnTo>
                  <a:lnTo>
                    <a:pt x="42430" y="15284"/>
                  </a:lnTo>
                  <a:lnTo>
                    <a:pt x="42502" y="15248"/>
                  </a:lnTo>
                  <a:lnTo>
                    <a:pt x="42573" y="15177"/>
                  </a:lnTo>
                  <a:lnTo>
                    <a:pt x="42644" y="15106"/>
                  </a:lnTo>
                  <a:lnTo>
                    <a:pt x="42680" y="14999"/>
                  </a:lnTo>
                  <a:lnTo>
                    <a:pt x="42715" y="14749"/>
                  </a:lnTo>
                  <a:lnTo>
                    <a:pt x="42715" y="14500"/>
                  </a:lnTo>
                  <a:lnTo>
                    <a:pt x="42715" y="14251"/>
                  </a:lnTo>
                  <a:lnTo>
                    <a:pt x="42680" y="14037"/>
                  </a:lnTo>
                  <a:lnTo>
                    <a:pt x="42644" y="13859"/>
                  </a:lnTo>
                  <a:lnTo>
                    <a:pt x="42644" y="13752"/>
                  </a:lnTo>
                  <a:lnTo>
                    <a:pt x="42715" y="13716"/>
                  </a:lnTo>
                  <a:lnTo>
                    <a:pt x="42787" y="13716"/>
                  </a:lnTo>
                  <a:lnTo>
                    <a:pt x="42965" y="13752"/>
                  </a:lnTo>
                  <a:lnTo>
                    <a:pt x="43107" y="13716"/>
                  </a:lnTo>
                  <a:lnTo>
                    <a:pt x="43285" y="13645"/>
                  </a:lnTo>
                  <a:lnTo>
                    <a:pt x="43464" y="13503"/>
                  </a:lnTo>
                  <a:lnTo>
                    <a:pt x="43642" y="13431"/>
                  </a:lnTo>
                  <a:lnTo>
                    <a:pt x="43820" y="13360"/>
                  </a:lnTo>
                  <a:lnTo>
                    <a:pt x="43998" y="13396"/>
                  </a:lnTo>
                  <a:lnTo>
                    <a:pt x="44140" y="13503"/>
                  </a:lnTo>
                  <a:lnTo>
                    <a:pt x="44283" y="13574"/>
                  </a:lnTo>
                  <a:lnTo>
                    <a:pt x="44425" y="13609"/>
                  </a:lnTo>
                  <a:lnTo>
                    <a:pt x="44532" y="13538"/>
                  </a:lnTo>
                  <a:lnTo>
                    <a:pt x="44604" y="13431"/>
                  </a:lnTo>
                  <a:lnTo>
                    <a:pt x="44639" y="13289"/>
                  </a:lnTo>
                  <a:lnTo>
                    <a:pt x="44746" y="13111"/>
                  </a:lnTo>
                  <a:lnTo>
                    <a:pt x="44853" y="13004"/>
                  </a:lnTo>
                  <a:lnTo>
                    <a:pt x="44960" y="12897"/>
                  </a:lnTo>
                  <a:lnTo>
                    <a:pt x="45672" y="12469"/>
                  </a:lnTo>
                  <a:lnTo>
                    <a:pt x="45744" y="12398"/>
                  </a:lnTo>
                  <a:lnTo>
                    <a:pt x="45815" y="12327"/>
                  </a:lnTo>
                  <a:lnTo>
                    <a:pt x="45850" y="12256"/>
                  </a:lnTo>
                  <a:lnTo>
                    <a:pt x="45850" y="12184"/>
                  </a:lnTo>
                  <a:lnTo>
                    <a:pt x="45815" y="12078"/>
                  </a:lnTo>
                  <a:lnTo>
                    <a:pt x="45779" y="12006"/>
                  </a:lnTo>
                  <a:lnTo>
                    <a:pt x="45708" y="11935"/>
                  </a:lnTo>
                  <a:lnTo>
                    <a:pt x="45637" y="11899"/>
                  </a:lnTo>
                  <a:lnTo>
                    <a:pt x="45209" y="11650"/>
                  </a:lnTo>
                  <a:lnTo>
                    <a:pt x="44924" y="11436"/>
                  </a:lnTo>
                  <a:lnTo>
                    <a:pt x="44817" y="11329"/>
                  </a:lnTo>
                  <a:lnTo>
                    <a:pt x="44746" y="11151"/>
                  </a:lnTo>
                  <a:lnTo>
                    <a:pt x="44710" y="10938"/>
                  </a:lnTo>
                  <a:lnTo>
                    <a:pt x="44675" y="10724"/>
                  </a:lnTo>
                  <a:lnTo>
                    <a:pt x="44604" y="10474"/>
                  </a:lnTo>
                  <a:lnTo>
                    <a:pt x="44461" y="10261"/>
                  </a:lnTo>
                  <a:lnTo>
                    <a:pt x="44782" y="10011"/>
                  </a:lnTo>
                  <a:lnTo>
                    <a:pt x="44853" y="9904"/>
                  </a:lnTo>
                  <a:lnTo>
                    <a:pt x="44889" y="9869"/>
                  </a:lnTo>
                  <a:lnTo>
                    <a:pt x="44853" y="9691"/>
                  </a:lnTo>
                  <a:lnTo>
                    <a:pt x="44853" y="9299"/>
                  </a:lnTo>
                  <a:lnTo>
                    <a:pt x="44853" y="9085"/>
                  </a:lnTo>
                  <a:lnTo>
                    <a:pt x="44817" y="8836"/>
                  </a:lnTo>
                  <a:lnTo>
                    <a:pt x="44746" y="8551"/>
                  </a:lnTo>
                  <a:lnTo>
                    <a:pt x="44639" y="8337"/>
                  </a:lnTo>
                  <a:lnTo>
                    <a:pt x="44604" y="8266"/>
                  </a:lnTo>
                  <a:lnTo>
                    <a:pt x="44497" y="8194"/>
                  </a:lnTo>
                  <a:lnTo>
                    <a:pt x="44425" y="8159"/>
                  </a:lnTo>
                  <a:lnTo>
                    <a:pt x="44319" y="8123"/>
                  </a:lnTo>
                  <a:lnTo>
                    <a:pt x="44105" y="8123"/>
                  </a:lnTo>
                  <a:lnTo>
                    <a:pt x="43855" y="8194"/>
                  </a:lnTo>
                  <a:lnTo>
                    <a:pt x="43428" y="8444"/>
                  </a:lnTo>
                  <a:lnTo>
                    <a:pt x="43143" y="8586"/>
                  </a:lnTo>
                  <a:lnTo>
                    <a:pt x="43036" y="8586"/>
                  </a:lnTo>
                  <a:lnTo>
                    <a:pt x="42929" y="8551"/>
                  </a:lnTo>
                  <a:lnTo>
                    <a:pt x="42822" y="8444"/>
                  </a:lnTo>
                  <a:lnTo>
                    <a:pt x="42751" y="8337"/>
                  </a:lnTo>
                  <a:lnTo>
                    <a:pt x="42466" y="7874"/>
                  </a:lnTo>
                  <a:lnTo>
                    <a:pt x="42395" y="7838"/>
                  </a:lnTo>
                  <a:lnTo>
                    <a:pt x="42288" y="7838"/>
                  </a:lnTo>
                  <a:lnTo>
                    <a:pt x="42181" y="7874"/>
                  </a:lnTo>
                  <a:lnTo>
                    <a:pt x="42110" y="7945"/>
                  </a:lnTo>
                  <a:lnTo>
                    <a:pt x="42003" y="8016"/>
                  </a:lnTo>
                  <a:lnTo>
                    <a:pt x="42003" y="7981"/>
                  </a:lnTo>
                  <a:lnTo>
                    <a:pt x="42003" y="7909"/>
                  </a:lnTo>
                  <a:lnTo>
                    <a:pt x="42074" y="7767"/>
                  </a:lnTo>
                  <a:lnTo>
                    <a:pt x="42145" y="7553"/>
                  </a:lnTo>
                  <a:lnTo>
                    <a:pt x="42145" y="7446"/>
                  </a:lnTo>
                  <a:lnTo>
                    <a:pt x="42252" y="7339"/>
                  </a:lnTo>
                  <a:lnTo>
                    <a:pt x="42324" y="7268"/>
                  </a:lnTo>
                  <a:lnTo>
                    <a:pt x="42288" y="6948"/>
                  </a:lnTo>
                  <a:lnTo>
                    <a:pt x="42324" y="6805"/>
                  </a:lnTo>
                  <a:lnTo>
                    <a:pt x="42395" y="6698"/>
                  </a:lnTo>
                  <a:lnTo>
                    <a:pt x="42537" y="6591"/>
                  </a:lnTo>
                  <a:lnTo>
                    <a:pt x="42715" y="6484"/>
                  </a:lnTo>
                  <a:lnTo>
                    <a:pt x="43072" y="6413"/>
                  </a:lnTo>
                  <a:lnTo>
                    <a:pt x="43357" y="6413"/>
                  </a:lnTo>
                  <a:lnTo>
                    <a:pt x="43392" y="6342"/>
                  </a:lnTo>
                  <a:lnTo>
                    <a:pt x="43392" y="6199"/>
                  </a:lnTo>
                  <a:lnTo>
                    <a:pt x="43357" y="6021"/>
                  </a:lnTo>
                  <a:lnTo>
                    <a:pt x="43285" y="5808"/>
                  </a:lnTo>
                  <a:lnTo>
                    <a:pt x="43214" y="5594"/>
                  </a:lnTo>
                  <a:lnTo>
                    <a:pt x="43072" y="5416"/>
                  </a:lnTo>
                  <a:lnTo>
                    <a:pt x="42929" y="5238"/>
                  </a:lnTo>
                  <a:lnTo>
                    <a:pt x="42644" y="4953"/>
                  </a:lnTo>
                  <a:lnTo>
                    <a:pt x="42359" y="4668"/>
                  </a:lnTo>
                  <a:lnTo>
                    <a:pt x="42252" y="4489"/>
                  </a:lnTo>
                  <a:lnTo>
                    <a:pt x="42217" y="4204"/>
                  </a:lnTo>
                  <a:lnTo>
                    <a:pt x="42181" y="3919"/>
                  </a:lnTo>
                  <a:lnTo>
                    <a:pt x="42217" y="3599"/>
                  </a:lnTo>
                  <a:lnTo>
                    <a:pt x="42217" y="3456"/>
                  </a:lnTo>
                  <a:lnTo>
                    <a:pt x="42217" y="3349"/>
                  </a:lnTo>
                  <a:lnTo>
                    <a:pt x="42181" y="3243"/>
                  </a:lnTo>
                  <a:lnTo>
                    <a:pt x="42145" y="3171"/>
                  </a:lnTo>
                  <a:lnTo>
                    <a:pt x="42074" y="3136"/>
                  </a:lnTo>
                  <a:lnTo>
                    <a:pt x="41896" y="3136"/>
                  </a:lnTo>
                  <a:lnTo>
                    <a:pt x="41789" y="3171"/>
                  </a:lnTo>
                  <a:lnTo>
                    <a:pt x="41540" y="3278"/>
                  </a:lnTo>
                  <a:lnTo>
                    <a:pt x="41326" y="3349"/>
                  </a:lnTo>
                  <a:lnTo>
                    <a:pt x="41112" y="3349"/>
                  </a:lnTo>
                  <a:lnTo>
                    <a:pt x="40970" y="3314"/>
                  </a:lnTo>
                  <a:lnTo>
                    <a:pt x="40827" y="3278"/>
                  </a:lnTo>
                  <a:lnTo>
                    <a:pt x="40685" y="3278"/>
                  </a:lnTo>
                  <a:lnTo>
                    <a:pt x="40578" y="3349"/>
                  </a:lnTo>
                  <a:lnTo>
                    <a:pt x="40471" y="3456"/>
                  </a:lnTo>
                  <a:lnTo>
                    <a:pt x="40329" y="3563"/>
                  </a:lnTo>
                  <a:lnTo>
                    <a:pt x="40150" y="3670"/>
                  </a:lnTo>
                  <a:lnTo>
                    <a:pt x="39937" y="3706"/>
                  </a:lnTo>
                  <a:lnTo>
                    <a:pt x="39759" y="3706"/>
                  </a:lnTo>
                  <a:lnTo>
                    <a:pt x="39652" y="3670"/>
                  </a:lnTo>
                  <a:lnTo>
                    <a:pt x="39580" y="3599"/>
                  </a:lnTo>
                  <a:lnTo>
                    <a:pt x="39402" y="3456"/>
                  </a:lnTo>
                  <a:lnTo>
                    <a:pt x="39331" y="3243"/>
                  </a:lnTo>
                  <a:lnTo>
                    <a:pt x="39295" y="2993"/>
                  </a:lnTo>
                  <a:lnTo>
                    <a:pt x="39260" y="2779"/>
                  </a:lnTo>
                  <a:lnTo>
                    <a:pt x="39224" y="2637"/>
                  </a:lnTo>
                  <a:lnTo>
                    <a:pt x="39153" y="2566"/>
                  </a:lnTo>
                  <a:lnTo>
                    <a:pt x="39046" y="2566"/>
                  </a:lnTo>
                  <a:lnTo>
                    <a:pt x="38939" y="2637"/>
                  </a:lnTo>
                  <a:lnTo>
                    <a:pt x="38797" y="2673"/>
                  </a:lnTo>
                  <a:lnTo>
                    <a:pt x="38654" y="2708"/>
                  </a:lnTo>
                  <a:lnTo>
                    <a:pt x="38512" y="2673"/>
                  </a:lnTo>
                  <a:lnTo>
                    <a:pt x="38405" y="2566"/>
                  </a:lnTo>
                  <a:lnTo>
                    <a:pt x="38262" y="2352"/>
                  </a:lnTo>
                  <a:lnTo>
                    <a:pt x="38155" y="2103"/>
                  </a:lnTo>
                  <a:lnTo>
                    <a:pt x="38120" y="1782"/>
                  </a:lnTo>
                  <a:lnTo>
                    <a:pt x="38084" y="1639"/>
                  </a:lnTo>
                  <a:lnTo>
                    <a:pt x="38013" y="1497"/>
                  </a:lnTo>
                  <a:lnTo>
                    <a:pt x="37942" y="1390"/>
                  </a:lnTo>
                  <a:lnTo>
                    <a:pt x="37870" y="1283"/>
                  </a:lnTo>
                  <a:lnTo>
                    <a:pt x="37764" y="1212"/>
                  </a:lnTo>
                  <a:lnTo>
                    <a:pt x="37657" y="1176"/>
                  </a:lnTo>
                  <a:lnTo>
                    <a:pt x="37514" y="1141"/>
                  </a:lnTo>
                  <a:lnTo>
                    <a:pt x="37407" y="1141"/>
                  </a:lnTo>
                  <a:lnTo>
                    <a:pt x="37158" y="1212"/>
                  </a:lnTo>
                  <a:lnTo>
                    <a:pt x="36909" y="1354"/>
                  </a:lnTo>
                  <a:lnTo>
                    <a:pt x="36695" y="1497"/>
                  </a:lnTo>
                  <a:lnTo>
                    <a:pt x="36552" y="1675"/>
                  </a:lnTo>
                  <a:lnTo>
                    <a:pt x="36517" y="1746"/>
                  </a:lnTo>
                  <a:lnTo>
                    <a:pt x="36410" y="1818"/>
                  </a:lnTo>
                  <a:lnTo>
                    <a:pt x="36196" y="1889"/>
                  </a:lnTo>
                  <a:lnTo>
                    <a:pt x="35911" y="1889"/>
                  </a:lnTo>
                  <a:lnTo>
                    <a:pt x="35662" y="1853"/>
                  </a:lnTo>
                  <a:lnTo>
                    <a:pt x="35377" y="1746"/>
                  </a:lnTo>
                  <a:lnTo>
                    <a:pt x="35056" y="1746"/>
                  </a:lnTo>
                  <a:lnTo>
                    <a:pt x="35020" y="1782"/>
                  </a:lnTo>
                  <a:lnTo>
                    <a:pt x="35020" y="1818"/>
                  </a:lnTo>
                  <a:lnTo>
                    <a:pt x="35020" y="1889"/>
                  </a:lnTo>
                  <a:lnTo>
                    <a:pt x="34985" y="1889"/>
                  </a:lnTo>
                  <a:lnTo>
                    <a:pt x="34878" y="1639"/>
                  </a:lnTo>
                  <a:lnTo>
                    <a:pt x="34807" y="1461"/>
                  </a:lnTo>
                  <a:lnTo>
                    <a:pt x="34664" y="1319"/>
                  </a:lnTo>
                  <a:lnTo>
                    <a:pt x="34486" y="1248"/>
                  </a:lnTo>
                  <a:lnTo>
                    <a:pt x="34272" y="1248"/>
                  </a:lnTo>
                  <a:lnTo>
                    <a:pt x="33773" y="1283"/>
                  </a:lnTo>
                  <a:lnTo>
                    <a:pt x="33595" y="1354"/>
                  </a:lnTo>
                  <a:lnTo>
                    <a:pt x="33275" y="1497"/>
                  </a:lnTo>
                  <a:lnTo>
                    <a:pt x="33203" y="1533"/>
                  </a:lnTo>
                  <a:lnTo>
                    <a:pt x="33097" y="1533"/>
                  </a:lnTo>
                  <a:lnTo>
                    <a:pt x="32883" y="1461"/>
                  </a:lnTo>
                  <a:lnTo>
                    <a:pt x="32705" y="1354"/>
                  </a:lnTo>
                  <a:lnTo>
                    <a:pt x="32527" y="1141"/>
                  </a:lnTo>
                  <a:lnTo>
                    <a:pt x="32277" y="749"/>
                  </a:lnTo>
                  <a:lnTo>
                    <a:pt x="32170" y="606"/>
                  </a:lnTo>
                  <a:lnTo>
                    <a:pt x="32135" y="571"/>
                  </a:lnTo>
                  <a:lnTo>
                    <a:pt x="31422" y="535"/>
                  </a:lnTo>
                  <a:lnTo>
                    <a:pt x="31208" y="535"/>
                  </a:lnTo>
                  <a:lnTo>
                    <a:pt x="31030" y="499"/>
                  </a:lnTo>
                  <a:lnTo>
                    <a:pt x="30923" y="428"/>
                  </a:lnTo>
                  <a:lnTo>
                    <a:pt x="30888" y="393"/>
                  </a:lnTo>
                  <a:lnTo>
                    <a:pt x="30923" y="357"/>
                  </a:lnTo>
                  <a:lnTo>
                    <a:pt x="30923" y="286"/>
                  </a:lnTo>
                  <a:lnTo>
                    <a:pt x="30852" y="214"/>
                  </a:lnTo>
                  <a:lnTo>
                    <a:pt x="30710" y="143"/>
                  </a:lnTo>
                  <a:lnTo>
                    <a:pt x="30532" y="36"/>
                  </a:lnTo>
                  <a:lnTo>
                    <a:pt x="303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2534150" y="3005775"/>
              <a:ext cx="1294125" cy="813175"/>
            </a:xfrm>
            <a:custGeom>
              <a:avLst/>
              <a:gdLst/>
              <a:ahLst/>
              <a:cxnLst/>
              <a:rect l="l" t="t" r="r" b="b"/>
              <a:pathLst>
                <a:path w="51765" h="32527" extrusionOk="0">
                  <a:moveTo>
                    <a:pt x="35555" y="4097"/>
                  </a:moveTo>
                  <a:lnTo>
                    <a:pt x="35555" y="4133"/>
                  </a:lnTo>
                  <a:lnTo>
                    <a:pt x="35484" y="4276"/>
                  </a:lnTo>
                  <a:lnTo>
                    <a:pt x="35377" y="4561"/>
                  </a:lnTo>
                  <a:lnTo>
                    <a:pt x="35341" y="4454"/>
                  </a:lnTo>
                  <a:lnTo>
                    <a:pt x="35341" y="4383"/>
                  </a:lnTo>
                  <a:lnTo>
                    <a:pt x="35341" y="4311"/>
                  </a:lnTo>
                  <a:lnTo>
                    <a:pt x="35412" y="4204"/>
                  </a:lnTo>
                  <a:lnTo>
                    <a:pt x="35484" y="4097"/>
                  </a:lnTo>
                  <a:close/>
                  <a:moveTo>
                    <a:pt x="36089" y="4418"/>
                  </a:moveTo>
                  <a:lnTo>
                    <a:pt x="36160" y="4454"/>
                  </a:lnTo>
                  <a:lnTo>
                    <a:pt x="36160" y="4561"/>
                  </a:lnTo>
                  <a:lnTo>
                    <a:pt x="36125" y="4668"/>
                  </a:lnTo>
                  <a:lnTo>
                    <a:pt x="36054" y="4846"/>
                  </a:lnTo>
                  <a:lnTo>
                    <a:pt x="36018" y="4988"/>
                  </a:lnTo>
                  <a:lnTo>
                    <a:pt x="35804" y="4846"/>
                  </a:lnTo>
                  <a:lnTo>
                    <a:pt x="35590" y="4739"/>
                  </a:lnTo>
                  <a:lnTo>
                    <a:pt x="35484" y="4668"/>
                  </a:lnTo>
                  <a:lnTo>
                    <a:pt x="35412" y="4596"/>
                  </a:lnTo>
                  <a:lnTo>
                    <a:pt x="35911" y="4418"/>
                  </a:lnTo>
                  <a:close/>
                  <a:moveTo>
                    <a:pt x="48024" y="17279"/>
                  </a:moveTo>
                  <a:lnTo>
                    <a:pt x="48416" y="17386"/>
                  </a:lnTo>
                  <a:lnTo>
                    <a:pt x="48701" y="17528"/>
                  </a:lnTo>
                  <a:lnTo>
                    <a:pt x="48772" y="17599"/>
                  </a:lnTo>
                  <a:lnTo>
                    <a:pt x="48772" y="17635"/>
                  </a:lnTo>
                  <a:lnTo>
                    <a:pt x="48558" y="17635"/>
                  </a:lnTo>
                  <a:lnTo>
                    <a:pt x="48166" y="17599"/>
                  </a:lnTo>
                  <a:lnTo>
                    <a:pt x="47988" y="17528"/>
                  </a:lnTo>
                  <a:lnTo>
                    <a:pt x="47917" y="17457"/>
                  </a:lnTo>
                  <a:lnTo>
                    <a:pt x="47917" y="17421"/>
                  </a:lnTo>
                  <a:lnTo>
                    <a:pt x="47917" y="17350"/>
                  </a:lnTo>
                  <a:lnTo>
                    <a:pt x="48024" y="17279"/>
                  </a:lnTo>
                  <a:close/>
                  <a:moveTo>
                    <a:pt x="37336" y="1"/>
                  </a:moveTo>
                  <a:lnTo>
                    <a:pt x="37194" y="36"/>
                  </a:lnTo>
                  <a:lnTo>
                    <a:pt x="37087" y="72"/>
                  </a:lnTo>
                  <a:lnTo>
                    <a:pt x="36873" y="179"/>
                  </a:lnTo>
                  <a:lnTo>
                    <a:pt x="36695" y="321"/>
                  </a:lnTo>
                  <a:lnTo>
                    <a:pt x="36552" y="428"/>
                  </a:lnTo>
                  <a:lnTo>
                    <a:pt x="36445" y="571"/>
                  </a:lnTo>
                  <a:lnTo>
                    <a:pt x="36410" y="642"/>
                  </a:lnTo>
                  <a:lnTo>
                    <a:pt x="36339" y="713"/>
                  </a:lnTo>
                  <a:lnTo>
                    <a:pt x="36267" y="749"/>
                  </a:lnTo>
                  <a:lnTo>
                    <a:pt x="36196" y="713"/>
                  </a:lnTo>
                  <a:lnTo>
                    <a:pt x="36018" y="606"/>
                  </a:lnTo>
                  <a:lnTo>
                    <a:pt x="35982" y="642"/>
                  </a:lnTo>
                  <a:lnTo>
                    <a:pt x="35911" y="856"/>
                  </a:lnTo>
                  <a:lnTo>
                    <a:pt x="35840" y="962"/>
                  </a:lnTo>
                  <a:lnTo>
                    <a:pt x="35733" y="1105"/>
                  </a:lnTo>
                  <a:lnTo>
                    <a:pt x="35590" y="1247"/>
                  </a:lnTo>
                  <a:lnTo>
                    <a:pt x="35412" y="1354"/>
                  </a:lnTo>
                  <a:lnTo>
                    <a:pt x="35270" y="1426"/>
                  </a:lnTo>
                  <a:lnTo>
                    <a:pt x="35127" y="1461"/>
                  </a:lnTo>
                  <a:lnTo>
                    <a:pt x="35020" y="1461"/>
                  </a:lnTo>
                  <a:lnTo>
                    <a:pt x="34949" y="1426"/>
                  </a:lnTo>
                  <a:lnTo>
                    <a:pt x="34878" y="1390"/>
                  </a:lnTo>
                  <a:lnTo>
                    <a:pt x="34807" y="1426"/>
                  </a:lnTo>
                  <a:lnTo>
                    <a:pt x="34700" y="1497"/>
                  </a:lnTo>
                  <a:lnTo>
                    <a:pt x="34629" y="1639"/>
                  </a:lnTo>
                  <a:lnTo>
                    <a:pt x="34379" y="2209"/>
                  </a:lnTo>
                  <a:lnTo>
                    <a:pt x="34308" y="2245"/>
                  </a:lnTo>
                  <a:lnTo>
                    <a:pt x="34237" y="2209"/>
                  </a:lnTo>
                  <a:lnTo>
                    <a:pt x="34094" y="2102"/>
                  </a:lnTo>
                  <a:lnTo>
                    <a:pt x="33987" y="1960"/>
                  </a:lnTo>
                  <a:lnTo>
                    <a:pt x="33916" y="1889"/>
                  </a:lnTo>
                  <a:lnTo>
                    <a:pt x="33845" y="1853"/>
                  </a:lnTo>
                  <a:lnTo>
                    <a:pt x="33738" y="1817"/>
                  </a:lnTo>
                  <a:lnTo>
                    <a:pt x="33667" y="1817"/>
                  </a:lnTo>
                  <a:lnTo>
                    <a:pt x="33489" y="1853"/>
                  </a:lnTo>
                  <a:lnTo>
                    <a:pt x="33346" y="1996"/>
                  </a:lnTo>
                  <a:lnTo>
                    <a:pt x="33097" y="2352"/>
                  </a:lnTo>
                  <a:lnTo>
                    <a:pt x="32954" y="2601"/>
                  </a:lnTo>
                  <a:lnTo>
                    <a:pt x="32847" y="2708"/>
                  </a:lnTo>
                  <a:lnTo>
                    <a:pt x="32812" y="2744"/>
                  </a:lnTo>
                  <a:lnTo>
                    <a:pt x="32740" y="2779"/>
                  </a:lnTo>
                  <a:lnTo>
                    <a:pt x="32634" y="2815"/>
                  </a:lnTo>
                  <a:lnTo>
                    <a:pt x="32527" y="2922"/>
                  </a:lnTo>
                  <a:lnTo>
                    <a:pt x="32455" y="2957"/>
                  </a:lnTo>
                  <a:lnTo>
                    <a:pt x="32420" y="2993"/>
                  </a:lnTo>
                  <a:lnTo>
                    <a:pt x="32349" y="3029"/>
                  </a:lnTo>
                  <a:lnTo>
                    <a:pt x="32277" y="2993"/>
                  </a:lnTo>
                  <a:lnTo>
                    <a:pt x="32170" y="2886"/>
                  </a:lnTo>
                  <a:lnTo>
                    <a:pt x="32064" y="2708"/>
                  </a:lnTo>
                  <a:lnTo>
                    <a:pt x="32028" y="2494"/>
                  </a:lnTo>
                  <a:lnTo>
                    <a:pt x="32028" y="2281"/>
                  </a:lnTo>
                  <a:lnTo>
                    <a:pt x="32064" y="2209"/>
                  </a:lnTo>
                  <a:lnTo>
                    <a:pt x="32028" y="2174"/>
                  </a:lnTo>
                  <a:lnTo>
                    <a:pt x="31992" y="2138"/>
                  </a:lnTo>
                  <a:lnTo>
                    <a:pt x="31957" y="2174"/>
                  </a:lnTo>
                  <a:lnTo>
                    <a:pt x="31850" y="2281"/>
                  </a:lnTo>
                  <a:lnTo>
                    <a:pt x="31743" y="2459"/>
                  </a:lnTo>
                  <a:lnTo>
                    <a:pt x="31707" y="2494"/>
                  </a:lnTo>
                  <a:lnTo>
                    <a:pt x="31779" y="2316"/>
                  </a:lnTo>
                  <a:lnTo>
                    <a:pt x="31779" y="2281"/>
                  </a:lnTo>
                  <a:lnTo>
                    <a:pt x="31779" y="2209"/>
                  </a:lnTo>
                  <a:lnTo>
                    <a:pt x="31707" y="2102"/>
                  </a:lnTo>
                  <a:lnTo>
                    <a:pt x="31565" y="2031"/>
                  </a:lnTo>
                  <a:lnTo>
                    <a:pt x="31387" y="1996"/>
                  </a:lnTo>
                  <a:lnTo>
                    <a:pt x="31173" y="2031"/>
                  </a:lnTo>
                  <a:lnTo>
                    <a:pt x="30995" y="2174"/>
                  </a:lnTo>
                  <a:lnTo>
                    <a:pt x="30852" y="2316"/>
                  </a:lnTo>
                  <a:lnTo>
                    <a:pt x="30817" y="2530"/>
                  </a:lnTo>
                  <a:lnTo>
                    <a:pt x="30745" y="2993"/>
                  </a:lnTo>
                  <a:lnTo>
                    <a:pt x="30603" y="3421"/>
                  </a:lnTo>
                  <a:lnTo>
                    <a:pt x="30532" y="3599"/>
                  </a:lnTo>
                  <a:lnTo>
                    <a:pt x="30496" y="3599"/>
                  </a:lnTo>
                  <a:lnTo>
                    <a:pt x="30496" y="3527"/>
                  </a:lnTo>
                  <a:lnTo>
                    <a:pt x="30354" y="3563"/>
                  </a:lnTo>
                  <a:lnTo>
                    <a:pt x="30104" y="3563"/>
                  </a:lnTo>
                  <a:lnTo>
                    <a:pt x="29712" y="3527"/>
                  </a:lnTo>
                  <a:lnTo>
                    <a:pt x="29392" y="3456"/>
                  </a:lnTo>
                  <a:lnTo>
                    <a:pt x="29249" y="3385"/>
                  </a:lnTo>
                  <a:lnTo>
                    <a:pt x="29142" y="3278"/>
                  </a:lnTo>
                  <a:lnTo>
                    <a:pt x="29035" y="3136"/>
                  </a:lnTo>
                  <a:lnTo>
                    <a:pt x="28964" y="2993"/>
                  </a:lnTo>
                  <a:lnTo>
                    <a:pt x="28822" y="2708"/>
                  </a:lnTo>
                  <a:lnTo>
                    <a:pt x="28750" y="2601"/>
                  </a:lnTo>
                  <a:lnTo>
                    <a:pt x="28679" y="2566"/>
                  </a:lnTo>
                  <a:lnTo>
                    <a:pt x="28465" y="2494"/>
                  </a:lnTo>
                  <a:lnTo>
                    <a:pt x="28216" y="2494"/>
                  </a:lnTo>
                  <a:lnTo>
                    <a:pt x="28074" y="2566"/>
                  </a:lnTo>
                  <a:lnTo>
                    <a:pt x="27860" y="2744"/>
                  </a:lnTo>
                  <a:lnTo>
                    <a:pt x="27646" y="2957"/>
                  </a:lnTo>
                  <a:lnTo>
                    <a:pt x="27397" y="3207"/>
                  </a:lnTo>
                  <a:lnTo>
                    <a:pt x="27183" y="3492"/>
                  </a:lnTo>
                  <a:lnTo>
                    <a:pt x="27040" y="3777"/>
                  </a:lnTo>
                  <a:lnTo>
                    <a:pt x="26969" y="4026"/>
                  </a:lnTo>
                  <a:lnTo>
                    <a:pt x="26969" y="4097"/>
                  </a:lnTo>
                  <a:lnTo>
                    <a:pt x="27005" y="4204"/>
                  </a:lnTo>
                  <a:lnTo>
                    <a:pt x="27040" y="4311"/>
                  </a:lnTo>
                  <a:lnTo>
                    <a:pt x="27005" y="4454"/>
                  </a:lnTo>
                  <a:lnTo>
                    <a:pt x="26969" y="4596"/>
                  </a:lnTo>
                  <a:lnTo>
                    <a:pt x="26898" y="4703"/>
                  </a:lnTo>
                  <a:lnTo>
                    <a:pt x="26755" y="4739"/>
                  </a:lnTo>
                  <a:lnTo>
                    <a:pt x="26613" y="4774"/>
                  </a:lnTo>
                  <a:lnTo>
                    <a:pt x="26435" y="4739"/>
                  </a:lnTo>
                  <a:lnTo>
                    <a:pt x="26221" y="4668"/>
                  </a:lnTo>
                  <a:lnTo>
                    <a:pt x="26043" y="4596"/>
                  </a:lnTo>
                  <a:lnTo>
                    <a:pt x="25865" y="4561"/>
                  </a:lnTo>
                  <a:lnTo>
                    <a:pt x="25722" y="4561"/>
                  </a:lnTo>
                  <a:lnTo>
                    <a:pt x="25615" y="4632"/>
                  </a:lnTo>
                  <a:lnTo>
                    <a:pt x="25402" y="4810"/>
                  </a:lnTo>
                  <a:lnTo>
                    <a:pt x="25366" y="4917"/>
                  </a:lnTo>
                  <a:lnTo>
                    <a:pt x="25330" y="5166"/>
                  </a:lnTo>
                  <a:lnTo>
                    <a:pt x="25295" y="5273"/>
                  </a:lnTo>
                  <a:lnTo>
                    <a:pt x="25188" y="5309"/>
                  </a:lnTo>
                  <a:lnTo>
                    <a:pt x="25081" y="5344"/>
                  </a:lnTo>
                  <a:lnTo>
                    <a:pt x="24939" y="5273"/>
                  </a:lnTo>
                  <a:lnTo>
                    <a:pt x="24832" y="5273"/>
                  </a:lnTo>
                  <a:lnTo>
                    <a:pt x="24760" y="5309"/>
                  </a:lnTo>
                  <a:lnTo>
                    <a:pt x="24689" y="5344"/>
                  </a:lnTo>
                  <a:lnTo>
                    <a:pt x="24618" y="5523"/>
                  </a:lnTo>
                  <a:lnTo>
                    <a:pt x="24547" y="5772"/>
                  </a:lnTo>
                  <a:lnTo>
                    <a:pt x="24511" y="6057"/>
                  </a:lnTo>
                  <a:lnTo>
                    <a:pt x="24404" y="6271"/>
                  </a:lnTo>
                  <a:lnTo>
                    <a:pt x="24262" y="6413"/>
                  </a:lnTo>
                  <a:lnTo>
                    <a:pt x="24190" y="6449"/>
                  </a:lnTo>
                  <a:lnTo>
                    <a:pt x="24119" y="6484"/>
                  </a:lnTo>
                  <a:lnTo>
                    <a:pt x="23692" y="6449"/>
                  </a:lnTo>
                  <a:lnTo>
                    <a:pt x="23157" y="6378"/>
                  </a:lnTo>
                  <a:lnTo>
                    <a:pt x="22944" y="6306"/>
                  </a:lnTo>
                  <a:lnTo>
                    <a:pt x="22694" y="6235"/>
                  </a:lnTo>
                  <a:lnTo>
                    <a:pt x="22516" y="6128"/>
                  </a:lnTo>
                  <a:lnTo>
                    <a:pt x="22374" y="6021"/>
                  </a:lnTo>
                  <a:lnTo>
                    <a:pt x="22302" y="5986"/>
                  </a:lnTo>
                  <a:lnTo>
                    <a:pt x="22231" y="5986"/>
                  </a:lnTo>
                  <a:lnTo>
                    <a:pt x="22160" y="6093"/>
                  </a:lnTo>
                  <a:lnTo>
                    <a:pt x="22124" y="6199"/>
                  </a:lnTo>
                  <a:lnTo>
                    <a:pt x="22089" y="6342"/>
                  </a:lnTo>
                  <a:lnTo>
                    <a:pt x="21982" y="6449"/>
                  </a:lnTo>
                  <a:lnTo>
                    <a:pt x="21839" y="6484"/>
                  </a:lnTo>
                  <a:lnTo>
                    <a:pt x="21661" y="6449"/>
                  </a:lnTo>
                  <a:lnTo>
                    <a:pt x="21340" y="6378"/>
                  </a:lnTo>
                  <a:lnTo>
                    <a:pt x="21198" y="6378"/>
                  </a:lnTo>
                  <a:lnTo>
                    <a:pt x="21162" y="6413"/>
                  </a:lnTo>
                  <a:lnTo>
                    <a:pt x="21091" y="6413"/>
                  </a:lnTo>
                  <a:lnTo>
                    <a:pt x="21055" y="6449"/>
                  </a:lnTo>
                  <a:lnTo>
                    <a:pt x="21055" y="6520"/>
                  </a:lnTo>
                  <a:lnTo>
                    <a:pt x="21020" y="6734"/>
                  </a:lnTo>
                  <a:lnTo>
                    <a:pt x="20984" y="6948"/>
                  </a:lnTo>
                  <a:lnTo>
                    <a:pt x="20948" y="6983"/>
                  </a:lnTo>
                  <a:lnTo>
                    <a:pt x="20806" y="6983"/>
                  </a:lnTo>
                  <a:lnTo>
                    <a:pt x="20699" y="7054"/>
                  </a:lnTo>
                  <a:lnTo>
                    <a:pt x="20628" y="7090"/>
                  </a:lnTo>
                  <a:lnTo>
                    <a:pt x="20521" y="7090"/>
                  </a:lnTo>
                  <a:lnTo>
                    <a:pt x="20165" y="7019"/>
                  </a:lnTo>
                  <a:lnTo>
                    <a:pt x="20093" y="7019"/>
                  </a:lnTo>
                  <a:lnTo>
                    <a:pt x="20022" y="7054"/>
                  </a:lnTo>
                  <a:lnTo>
                    <a:pt x="19951" y="7090"/>
                  </a:lnTo>
                  <a:lnTo>
                    <a:pt x="19844" y="7161"/>
                  </a:lnTo>
                  <a:lnTo>
                    <a:pt x="19737" y="7339"/>
                  </a:lnTo>
                  <a:lnTo>
                    <a:pt x="19666" y="7624"/>
                  </a:lnTo>
                  <a:lnTo>
                    <a:pt x="19595" y="8408"/>
                  </a:lnTo>
                  <a:lnTo>
                    <a:pt x="19595" y="8479"/>
                  </a:lnTo>
                  <a:lnTo>
                    <a:pt x="19417" y="8408"/>
                  </a:lnTo>
                  <a:lnTo>
                    <a:pt x="19132" y="8373"/>
                  </a:lnTo>
                  <a:lnTo>
                    <a:pt x="18918" y="8408"/>
                  </a:lnTo>
                  <a:lnTo>
                    <a:pt x="18668" y="8479"/>
                  </a:lnTo>
                  <a:lnTo>
                    <a:pt x="18490" y="8622"/>
                  </a:lnTo>
                  <a:lnTo>
                    <a:pt x="18383" y="8800"/>
                  </a:lnTo>
                  <a:lnTo>
                    <a:pt x="17849" y="9976"/>
                  </a:lnTo>
                  <a:lnTo>
                    <a:pt x="17778" y="10189"/>
                  </a:lnTo>
                  <a:lnTo>
                    <a:pt x="17742" y="10368"/>
                  </a:lnTo>
                  <a:lnTo>
                    <a:pt x="17742" y="10510"/>
                  </a:lnTo>
                  <a:lnTo>
                    <a:pt x="17778" y="10617"/>
                  </a:lnTo>
                  <a:lnTo>
                    <a:pt x="17671" y="10688"/>
                  </a:lnTo>
                  <a:lnTo>
                    <a:pt x="17600" y="10831"/>
                  </a:lnTo>
                  <a:lnTo>
                    <a:pt x="17422" y="11080"/>
                  </a:lnTo>
                  <a:lnTo>
                    <a:pt x="17315" y="11187"/>
                  </a:lnTo>
                  <a:lnTo>
                    <a:pt x="17243" y="11223"/>
                  </a:lnTo>
                  <a:lnTo>
                    <a:pt x="16638" y="11294"/>
                  </a:lnTo>
                  <a:lnTo>
                    <a:pt x="16460" y="11294"/>
                  </a:lnTo>
                  <a:lnTo>
                    <a:pt x="16282" y="11258"/>
                  </a:lnTo>
                  <a:lnTo>
                    <a:pt x="16103" y="11187"/>
                  </a:lnTo>
                  <a:lnTo>
                    <a:pt x="15997" y="11080"/>
                  </a:lnTo>
                  <a:lnTo>
                    <a:pt x="15890" y="10973"/>
                  </a:lnTo>
                  <a:lnTo>
                    <a:pt x="15818" y="10938"/>
                  </a:lnTo>
                  <a:lnTo>
                    <a:pt x="15783" y="10938"/>
                  </a:lnTo>
                  <a:lnTo>
                    <a:pt x="15783" y="11009"/>
                  </a:lnTo>
                  <a:lnTo>
                    <a:pt x="15747" y="11187"/>
                  </a:lnTo>
                  <a:lnTo>
                    <a:pt x="15712" y="11294"/>
                  </a:lnTo>
                  <a:lnTo>
                    <a:pt x="15533" y="11614"/>
                  </a:lnTo>
                  <a:lnTo>
                    <a:pt x="15248" y="11828"/>
                  </a:lnTo>
                  <a:lnTo>
                    <a:pt x="14857" y="12113"/>
                  </a:lnTo>
                  <a:lnTo>
                    <a:pt x="14643" y="12256"/>
                  </a:lnTo>
                  <a:lnTo>
                    <a:pt x="14500" y="12434"/>
                  </a:lnTo>
                  <a:lnTo>
                    <a:pt x="14358" y="12576"/>
                  </a:lnTo>
                  <a:lnTo>
                    <a:pt x="14322" y="12719"/>
                  </a:lnTo>
                  <a:lnTo>
                    <a:pt x="14287" y="12861"/>
                  </a:lnTo>
                  <a:lnTo>
                    <a:pt x="14251" y="12897"/>
                  </a:lnTo>
                  <a:lnTo>
                    <a:pt x="14215" y="12897"/>
                  </a:lnTo>
                  <a:lnTo>
                    <a:pt x="14144" y="12861"/>
                  </a:lnTo>
                  <a:lnTo>
                    <a:pt x="13610" y="12861"/>
                  </a:lnTo>
                  <a:lnTo>
                    <a:pt x="13360" y="12897"/>
                  </a:lnTo>
                  <a:lnTo>
                    <a:pt x="13147" y="13004"/>
                  </a:lnTo>
                  <a:lnTo>
                    <a:pt x="12968" y="13146"/>
                  </a:lnTo>
                  <a:lnTo>
                    <a:pt x="12862" y="13324"/>
                  </a:lnTo>
                  <a:lnTo>
                    <a:pt x="12755" y="13467"/>
                  </a:lnTo>
                  <a:lnTo>
                    <a:pt x="12648" y="13538"/>
                  </a:lnTo>
                  <a:lnTo>
                    <a:pt x="12577" y="13538"/>
                  </a:lnTo>
                  <a:lnTo>
                    <a:pt x="12470" y="13467"/>
                  </a:lnTo>
                  <a:lnTo>
                    <a:pt x="12398" y="13360"/>
                  </a:lnTo>
                  <a:lnTo>
                    <a:pt x="12327" y="13360"/>
                  </a:lnTo>
                  <a:lnTo>
                    <a:pt x="12256" y="13431"/>
                  </a:lnTo>
                  <a:lnTo>
                    <a:pt x="12185" y="13538"/>
                  </a:lnTo>
                  <a:lnTo>
                    <a:pt x="12149" y="13681"/>
                  </a:lnTo>
                  <a:lnTo>
                    <a:pt x="12042" y="13752"/>
                  </a:lnTo>
                  <a:lnTo>
                    <a:pt x="11971" y="13788"/>
                  </a:lnTo>
                  <a:lnTo>
                    <a:pt x="11900" y="13752"/>
                  </a:lnTo>
                  <a:lnTo>
                    <a:pt x="11828" y="13645"/>
                  </a:lnTo>
                  <a:lnTo>
                    <a:pt x="11757" y="13503"/>
                  </a:lnTo>
                  <a:lnTo>
                    <a:pt x="11722" y="13360"/>
                  </a:lnTo>
                  <a:lnTo>
                    <a:pt x="11686" y="13182"/>
                  </a:lnTo>
                  <a:lnTo>
                    <a:pt x="11650" y="13039"/>
                  </a:lnTo>
                  <a:lnTo>
                    <a:pt x="11543" y="12933"/>
                  </a:lnTo>
                  <a:lnTo>
                    <a:pt x="11437" y="12897"/>
                  </a:lnTo>
                  <a:lnTo>
                    <a:pt x="11294" y="12897"/>
                  </a:lnTo>
                  <a:lnTo>
                    <a:pt x="11152" y="12933"/>
                  </a:lnTo>
                  <a:lnTo>
                    <a:pt x="11045" y="12897"/>
                  </a:lnTo>
                  <a:lnTo>
                    <a:pt x="10938" y="12861"/>
                  </a:lnTo>
                  <a:lnTo>
                    <a:pt x="10867" y="12790"/>
                  </a:lnTo>
                  <a:lnTo>
                    <a:pt x="10831" y="12719"/>
                  </a:lnTo>
                  <a:lnTo>
                    <a:pt x="10760" y="12683"/>
                  </a:lnTo>
                  <a:lnTo>
                    <a:pt x="10653" y="12648"/>
                  </a:lnTo>
                  <a:lnTo>
                    <a:pt x="10546" y="12648"/>
                  </a:lnTo>
                  <a:lnTo>
                    <a:pt x="10439" y="12719"/>
                  </a:lnTo>
                  <a:lnTo>
                    <a:pt x="10332" y="12754"/>
                  </a:lnTo>
                  <a:lnTo>
                    <a:pt x="10297" y="12826"/>
                  </a:lnTo>
                  <a:lnTo>
                    <a:pt x="10261" y="12897"/>
                  </a:lnTo>
                  <a:lnTo>
                    <a:pt x="10190" y="13004"/>
                  </a:lnTo>
                  <a:lnTo>
                    <a:pt x="10154" y="13039"/>
                  </a:lnTo>
                  <a:lnTo>
                    <a:pt x="10083" y="13039"/>
                  </a:lnTo>
                  <a:lnTo>
                    <a:pt x="10047" y="13075"/>
                  </a:lnTo>
                  <a:lnTo>
                    <a:pt x="9976" y="13111"/>
                  </a:lnTo>
                  <a:lnTo>
                    <a:pt x="9940" y="13218"/>
                  </a:lnTo>
                  <a:lnTo>
                    <a:pt x="9905" y="13324"/>
                  </a:lnTo>
                  <a:lnTo>
                    <a:pt x="9869" y="13538"/>
                  </a:lnTo>
                  <a:lnTo>
                    <a:pt x="9762" y="13752"/>
                  </a:lnTo>
                  <a:lnTo>
                    <a:pt x="9691" y="13788"/>
                  </a:lnTo>
                  <a:lnTo>
                    <a:pt x="9584" y="13788"/>
                  </a:lnTo>
                  <a:lnTo>
                    <a:pt x="9513" y="13752"/>
                  </a:lnTo>
                  <a:lnTo>
                    <a:pt x="9406" y="13645"/>
                  </a:lnTo>
                  <a:lnTo>
                    <a:pt x="9335" y="13609"/>
                  </a:lnTo>
                  <a:lnTo>
                    <a:pt x="9263" y="13609"/>
                  </a:lnTo>
                  <a:lnTo>
                    <a:pt x="9085" y="13681"/>
                  </a:lnTo>
                  <a:lnTo>
                    <a:pt x="8907" y="13859"/>
                  </a:lnTo>
                  <a:lnTo>
                    <a:pt x="8693" y="14108"/>
                  </a:lnTo>
                  <a:lnTo>
                    <a:pt x="8515" y="14393"/>
                  </a:lnTo>
                  <a:lnTo>
                    <a:pt x="8408" y="14643"/>
                  </a:lnTo>
                  <a:lnTo>
                    <a:pt x="8337" y="14821"/>
                  </a:lnTo>
                  <a:lnTo>
                    <a:pt x="8337" y="14892"/>
                  </a:lnTo>
                  <a:lnTo>
                    <a:pt x="8373" y="14928"/>
                  </a:lnTo>
                  <a:lnTo>
                    <a:pt x="8408" y="14999"/>
                  </a:lnTo>
                  <a:lnTo>
                    <a:pt x="8373" y="15070"/>
                  </a:lnTo>
                  <a:lnTo>
                    <a:pt x="8302" y="15141"/>
                  </a:lnTo>
                  <a:lnTo>
                    <a:pt x="8230" y="15213"/>
                  </a:lnTo>
                  <a:lnTo>
                    <a:pt x="8123" y="15319"/>
                  </a:lnTo>
                  <a:lnTo>
                    <a:pt x="8052" y="15426"/>
                  </a:lnTo>
                  <a:lnTo>
                    <a:pt x="8017" y="15569"/>
                  </a:lnTo>
                  <a:lnTo>
                    <a:pt x="8017" y="15711"/>
                  </a:lnTo>
                  <a:lnTo>
                    <a:pt x="8088" y="16068"/>
                  </a:lnTo>
                  <a:lnTo>
                    <a:pt x="8195" y="16424"/>
                  </a:lnTo>
                  <a:lnTo>
                    <a:pt x="8230" y="16602"/>
                  </a:lnTo>
                  <a:lnTo>
                    <a:pt x="8159" y="16744"/>
                  </a:lnTo>
                  <a:lnTo>
                    <a:pt x="8052" y="16851"/>
                  </a:lnTo>
                  <a:lnTo>
                    <a:pt x="7874" y="16887"/>
                  </a:lnTo>
                  <a:lnTo>
                    <a:pt x="7696" y="16923"/>
                  </a:lnTo>
                  <a:lnTo>
                    <a:pt x="7553" y="16887"/>
                  </a:lnTo>
                  <a:lnTo>
                    <a:pt x="7411" y="16851"/>
                  </a:lnTo>
                  <a:lnTo>
                    <a:pt x="7340" y="16780"/>
                  </a:lnTo>
                  <a:lnTo>
                    <a:pt x="7304" y="16709"/>
                  </a:lnTo>
                  <a:lnTo>
                    <a:pt x="7268" y="16744"/>
                  </a:lnTo>
                  <a:lnTo>
                    <a:pt x="7233" y="16780"/>
                  </a:lnTo>
                  <a:lnTo>
                    <a:pt x="7233" y="16887"/>
                  </a:lnTo>
                  <a:lnTo>
                    <a:pt x="7233" y="17029"/>
                  </a:lnTo>
                  <a:lnTo>
                    <a:pt x="7197" y="17136"/>
                  </a:lnTo>
                  <a:lnTo>
                    <a:pt x="7126" y="17208"/>
                  </a:lnTo>
                  <a:lnTo>
                    <a:pt x="7055" y="17243"/>
                  </a:lnTo>
                  <a:lnTo>
                    <a:pt x="6841" y="17314"/>
                  </a:lnTo>
                  <a:lnTo>
                    <a:pt x="6663" y="17457"/>
                  </a:lnTo>
                  <a:lnTo>
                    <a:pt x="6592" y="17528"/>
                  </a:lnTo>
                  <a:lnTo>
                    <a:pt x="6485" y="17706"/>
                  </a:lnTo>
                  <a:lnTo>
                    <a:pt x="6378" y="18134"/>
                  </a:lnTo>
                  <a:lnTo>
                    <a:pt x="6342" y="18383"/>
                  </a:lnTo>
                  <a:lnTo>
                    <a:pt x="6378" y="18633"/>
                  </a:lnTo>
                  <a:lnTo>
                    <a:pt x="6413" y="18882"/>
                  </a:lnTo>
                  <a:lnTo>
                    <a:pt x="6485" y="19096"/>
                  </a:lnTo>
                  <a:lnTo>
                    <a:pt x="6520" y="19238"/>
                  </a:lnTo>
                  <a:lnTo>
                    <a:pt x="6520" y="19416"/>
                  </a:lnTo>
                  <a:lnTo>
                    <a:pt x="6413" y="19523"/>
                  </a:lnTo>
                  <a:lnTo>
                    <a:pt x="6271" y="19559"/>
                  </a:lnTo>
                  <a:lnTo>
                    <a:pt x="6093" y="19559"/>
                  </a:lnTo>
                  <a:lnTo>
                    <a:pt x="5915" y="19523"/>
                  </a:lnTo>
                  <a:lnTo>
                    <a:pt x="5772" y="19488"/>
                  </a:lnTo>
                  <a:lnTo>
                    <a:pt x="5665" y="19416"/>
                  </a:lnTo>
                  <a:lnTo>
                    <a:pt x="5630" y="19345"/>
                  </a:lnTo>
                  <a:lnTo>
                    <a:pt x="5558" y="19345"/>
                  </a:lnTo>
                  <a:lnTo>
                    <a:pt x="5523" y="19416"/>
                  </a:lnTo>
                  <a:lnTo>
                    <a:pt x="5487" y="19523"/>
                  </a:lnTo>
                  <a:lnTo>
                    <a:pt x="5380" y="19594"/>
                  </a:lnTo>
                  <a:lnTo>
                    <a:pt x="5238" y="19630"/>
                  </a:lnTo>
                  <a:lnTo>
                    <a:pt x="5024" y="19666"/>
                  </a:lnTo>
                  <a:lnTo>
                    <a:pt x="4917" y="19701"/>
                  </a:lnTo>
                  <a:lnTo>
                    <a:pt x="4810" y="19737"/>
                  </a:lnTo>
                  <a:lnTo>
                    <a:pt x="4632" y="19844"/>
                  </a:lnTo>
                  <a:lnTo>
                    <a:pt x="4525" y="20022"/>
                  </a:lnTo>
                  <a:lnTo>
                    <a:pt x="4454" y="20236"/>
                  </a:lnTo>
                  <a:lnTo>
                    <a:pt x="4454" y="20449"/>
                  </a:lnTo>
                  <a:lnTo>
                    <a:pt x="4525" y="20628"/>
                  </a:lnTo>
                  <a:lnTo>
                    <a:pt x="4597" y="20770"/>
                  </a:lnTo>
                  <a:lnTo>
                    <a:pt x="4668" y="20806"/>
                  </a:lnTo>
                  <a:lnTo>
                    <a:pt x="4703" y="20806"/>
                  </a:lnTo>
                  <a:lnTo>
                    <a:pt x="4953" y="20877"/>
                  </a:lnTo>
                  <a:lnTo>
                    <a:pt x="5024" y="20913"/>
                  </a:lnTo>
                  <a:lnTo>
                    <a:pt x="5060" y="20948"/>
                  </a:lnTo>
                  <a:lnTo>
                    <a:pt x="5060" y="20984"/>
                  </a:lnTo>
                  <a:lnTo>
                    <a:pt x="4988" y="20984"/>
                  </a:lnTo>
                  <a:lnTo>
                    <a:pt x="4703" y="20913"/>
                  </a:lnTo>
                  <a:lnTo>
                    <a:pt x="4525" y="20806"/>
                  </a:lnTo>
                  <a:lnTo>
                    <a:pt x="4312" y="20699"/>
                  </a:lnTo>
                  <a:lnTo>
                    <a:pt x="4133" y="20556"/>
                  </a:lnTo>
                  <a:lnTo>
                    <a:pt x="3955" y="20414"/>
                  </a:lnTo>
                  <a:lnTo>
                    <a:pt x="3848" y="20343"/>
                  </a:lnTo>
                  <a:lnTo>
                    <a:pt x="3777" y="20307"/>
                  </a:lnTo>
                  <a:lnTo>
                    <a:pt x="3670" y="20307"/>
                  </a:lnTo>
                  <a:lnTo>
                    <a:pt x="3528" y="20343"/>
                  </a:lnTo>
                  <a:lnTo>
                    <a:pt x="3314" y="20449"/>
                  </a:lnTo>
                  <a:lnTo>
                    <a:pt x="3065" y="20628"/>
                  </a:lnTo>
                  <a:lnTo>
                    <a:pt x="2887" y="20913"/>
                  </a:lnTo>
                  <a:lnTo>
                    <a:pt x="2780" y="21198"/>
                  </a:lnTo>
                  <a:lnTo>
                    <a:pt x="2708" y="21447"/>
                  </a:lnTo>
                  <a:lnTo>
                    <a:pt x="2708" y="21589"/>
                  </a:lnTo>
                  <a:lnTo>
                    <a:pt x="2744" y="21696"/>
                  </a:lnTo>
                  <a:lnTo>
                    <a:pt x="2780" y="21874"/>
                  </a:lnTo>
                  <a:lnTo>
                    <a:pt x="2708" y="22053"/>
                  </a:lnTo>
                  <a:lnTo>
                    <a:pt x="2601" y="22159"/>
                  </a:lnTo>
                  <a:lnTo>
                    <a:pt x="2423" y="22195"/>
                  </a:lnTo>
                  <a:lnTo>
                    <a:pt x="2245" y="22266"/>
                  </a:lnTo>
                  <a:lnTo>
                    <a:pt x="2103" y="22338"/>
                  </a:lnTo>
                  <a:lnTo>
                    <a:pt x="1960" y="22444"/>
                  </a:lnTo>
                  <a:lnTo>
                    <a:pt x="1925" y="22551"/>
                  </a:lnTo>
                  <a:lnTo>
                    <a:pt x="1889" y="22694"/>
                  </a:lnTo>
                  <a:lnTo>
                    <a:pt x="1782" y="22836"/>
                  </a:lnTo>
                  <a:lnTo>
                    <a:pt x="1640" y="22979"/>
                  </a:lnTo>
                  <a:lnTo>
                    <a:pt x="1461" y="23086"/>
                  </a:lnTo>
                  <a:lnTo>
                    <a:pt x="891" y="23371"/>
                  </a:lnTo>
                  <a:lnTo>
                    <a:pt x="286" y="23763"/>
                  </a:lnTo>
                  <a:lnTo>
                    <a:pt x="215" y="23834"/>
                  </a:lnTo>
                  <a:lnTo>
                    <a:pt x="143" y="23941"/>
                  </a:lnTo>
                  <a:lnTo>
                    <a:pt x="36" y="24154"/>
                  </a:lnTo>
                  <a:lnTo>
                    <a:pt x="1" y="24368"/>
                  </a:lnTo>
                  <a:lnTo>
                    <a:pt x="36" y="24511"/>
                  </a:lnTo>
                  <a:lnTo>
                    <a:pt x="72" y="24618"/>
                  </a:lnTo>
                  <a:lnTo>
                    <a:pt x="179" y="24831"/>
                  </a:lnTo>
                  <a:lnTo>
                    <a:pt x="357" y="25045"/>
                  </a:lnTo>
                  <a:lnTo>
                    <a:pt x="535" y="25188"/>
                  </a:lnTo>
                  <a:lnTo>
                    <a:pt x="713" y="25294"/>
                  </a:lnTo>
                  <a:lnTo>
                    <a:pt x="1497" y="25686"/>
                  </a:lnTo>
                  <a:lnTo>
                    <a:pt x="1640" y="25758"/>
                  </a:lnTo>
                  <a:lnTo>
                    <a:pt x="1746" y="25758"/>
                  </a:lnTo>
                  <a:lnTo>
                    <a:pt x="1782" y="25686"/>
                  </a:lnTo>
                  <a:lnTo>
                    <a:pt x="1782" y="25544"/>
                  </a:lnTo>
                  <a:lnTo>
                    <a:pt x="1746" y="25401"/>
                  </a:lnTo>
                  <a:lnTo>
                    <a:pt x="1746" y="25330"/>
                  </a:lnTo>
                  <a:lnTo>
                    <a:pt x="1782" y="25294"/>
                  </a:lnTo>
                  <a:lnTo>
                    <a:pt x="1818" y="25294"/>
                  </a:lnTo>
                  <a:lnTo>
                    <a:pt x="1960" y="25437"/>
                  </a:lnTo>
                  <a:lnTo>
                    <a:pt x="2031" y="25579"/>
                  </a:lnTo>
                  <a:lnTo>
                    <a:pt x="2138" y="25793"/>
                  </a:lnTo>
                  <a:lnTo>
                    <a:pt x="2316" y="26078"/>
                  </a:lnTo>
                  <a:lnTo>
                    <a:pt x="2388" y="26221"/>
                  </a:lnTo>
                  <a:lnTo>
                    <a:pt x="2388" y="26328"/>
                  </a:lnTo>
                  <a:lnTo>
                    <a:pt x="2281" y="26435"/>
                  </a:lnTo>
                  <a:lnTo>
                    <a:pt x="2138" y="26470"/>
                  </a:lnTo>
                  <a:lnTo>
                    <a:pt x="1960" y="26506"/>
                  </a:lnTo>
                  <a:lnTo>
                    <a:pt x="1818" y="26577"/>
                  </a:lnTo>
                  <a:lnTo>
                    <a:pt x="1746" y="26684"/>
                  </a:lnTo>
                  <a:lnTo>
                    <a:pt x="1746" y="26791"/>
                  </a:lnTo>
                  <a:lnTo>
                    <a:pt x="1746" y="26933"/>
                  </a:lnTo>
                  <a:lnTo>
                    <a:pt x="1675" y="27040"/>
                  </a:lnTo>
                  <a:lnTo>
                    <a:pt x="1533" y="27111"/>
                  </a:lnTo>
                  <a:lnTo>
                    <a:pt x="1390" y="27147"/>
                  </a:lnTo>
                  <a:lnTo>
                    <a:pt x="1283" y="27183"/>
                  </a:lnTo>
                  <a:lnTo>
                    <a:pt x="1212" y="27254"/>
                  </a:lnTo>
                  <a:lnTo>
                    <a:pt x="1212" y="27361"/>
                  </a:lnTo>
                  <a:lnTo>
                    <a:pt x="1283" y="27503"/>
                  </a:lnTo>
                  <a:lnTo>
                    <a:pt x="1390" y="27681"/>
                  </a:lnTo>
                  <a:lnTo>
                    <a:pt x="1497" y="27824"/>
                  </a:lnTo>
                  <a:lnTo>
                    <a:pt x="1568" y="28002"/>
                  </a:lnTo>
                  <a:lnTo>
                    <a:pt x="1604" y="28180"/>
                  </a:lnTo>
                  <a:lnTo>
                    <a:pt x="1675" y="28287"/>
                  </a:lnTo>
                  <a:lnTo>
                    <a:pt x="1746" y="28430"/>
                  </a:lnTo>
                  <a:lnTo>
                    <a:pt x="1889" y="28536"/>
                  </a:lnTo>
                  <a:lnTo>
                    <a:pt x="1996" y="28608"/>
                  </a:lnTo>
                  <a:lnTo>
                    <a:pt x="2245" y="28679"/>
                  </a:lnTo>
                  <a:lnTo>
                    <a:pt x="2352" y="28679"/>
                  </a:lnTo>
                  <a:lnTo>
                    <a:pt x="2388" y="28643"/>
                  </a:lnTo>
                  <a:lnTo>
                    <a:pt x="2459" y="28608"/>
                  </a:lnTo>
                  <a:lnTo>
                    <a:pt x="2566" y="28643"/>
                  </a:lnTo>
                  <a:lnTo>
                    <a:pt x="2637" y="28715"/>
                  </a:lnTo>
                  <a:lnTo>
                    <a:pt x="2673" y="28750"/>
                  </a:lnTo>
                  <a:lnTo>
                    <a:pt x="2637" y="28857"/>
                  </a:lnTo>
                  <a:lnTo>
                    <a:pt x="2601" y="28964"/>
                  </a:lnTo>
                  <a:lnTo>
                    <a:pt x="2530" y="29071"/>
                  </a:lnTo>
                  <a:lnTo>
                    <a:pt x="2495" y="29142"/>
                  </a:lnTo>
                  <a:lnTo>
                    <a:pt x="2459" y="29213"/>
                  </a:lnTo>
                  <a:lnTo>
                    <a:pt x="2495" y="29391"/>
                  </a:lnTo>
                  <a:lnTo>
                    <a:pt x="2566" y="29605"/>
                  </a:lnTo>
                  <a:lnTo>
                    <a:pt x="2673" y="29783"/>
                  </a:lnTo>
                  <a:lnTo>
                    <a:pt x="3100" y="30211"/>
                  </a:lnTo>
                  <a:lnTo>
                    <a:pt x="3492" y="30567"/>
                  </a:lnTo>
                  <a:lnTo>
                    <a:pt x="3635" y="30638"/>
                  </a:lnTo>
                  <a:lnTo>
                    <a:pt x="3742" y="30674"/>
                  </a:lnTo>
                  <a:lnTo>
                    <a:pt x="3777" y="30674"/>
                  </a:lnTo>
                  <a:lnTo>
                    <a:pt x="3777" y="30638"/>
                  </a:lnTo>
                  <a:lnTo>
                    <a:pt x="3777" y="30531"/>
                  </a:lnTo>
                  <a:lnTo>
                    <a:pt x="3742" y="30389"/>
                  </a:lnTo>
                  <a:lnTo>
                    <a:pt x="3777" y="30318"/>
                  </a:lnTo>
                  <a:lnTo>
                    <a:pt x="3813" y="30282"/>
                  </a:lnTo>
                  <a:lnTo>
                    <a:pt x="3884" y="30318"/>
                  </a:lnTo>
                  <a:lnTo>
                    <a:pt x="3955" y="30353"/>
                  </a:lnTo>
                  <a:lnTo>
                    <a:pt x="4062" y="30318"/>
                  </a:lnTo>
                  <a:lnTo>
                    <a:pt x="4133" y="30246"/>
                  </a:lnTo>
                  <a:lnTo>
                    <a:pt x="4205" y="30140"/>
                  </a:lnTo>
                  <a:lnTo>
                    <a:pt x="4276" y="30033"/>
                  </a:lnTo>
                  <a:lnTo>
                    <a:pt x="4312" y="29961"/>
                  </a:lnTo>
                  <a:lnTo>
                    <a:pt x="4383" y="29961"/>
                  </a:lnTo>
                  <a:lnTo>
                    <a:pt x="4418" y="30033"/>
                  </a:lnTo>
                  <a:lnTo>
                    <a:pt x="4454" y="30068"/>
                  </a:lnTo>
                  <a:lnTo>
                    <a:pt x="4525" y="30140"/>
                  </a:lnTo>
                  <a:lnTo>
                    <a:pt x="4597" y="30140"/>
                  </a:lnTo>
                  <a:lnTo>
                    <a:pt x="4668" y="30104"/>
                  </a:lnTo>
                  <a:lnTo>
                    <a:pt x="4775" y="30033"/>
                  </a:lnTo>
                  <a:lnTo>
                    <a:pt x="5024" y="30033"/>
                  </a:lnTo>
                  <a:lnTo>
                    <a:pt x="5131" y="30068"/>
                  </a:lnTo>
                  <a:lnTo>
                    <a:pt x="5202" y="30104"/>
                  </a:lnTo>
                  <a:lnTo>
                    <a:pt x="5273" y="30140"/>
                  </a:lnTo>
                  <a:lnTo>
                    <a:pt x="5273" y="30211"/>
                  </a:lnTo>
                  <a:lnTo>
                    <a:pt x="5238" y="30246"/>
                  </a:lnTo>
                  <a:lnTo>
                    <a:pt x="5273" y="30282"/>
                  </a:lnTo>
                  <a:lnTo>
                    <a:pt x="5380" y="30282"/>
                  </a:lnTo>
                  <a:lnTo>
                    <a:pt x="5915" y="30318"/>
                  </a:lnTo>
                  <a:lnTo>
                    <a:pt x="6485" y="30353"/>
                  </a:lnTo>
                  <a:lnTo>
                    <a:pt x="6663" y="30389"/>
                  </a:lnTo>
                  <a:lnTo>
                    <a:pt x="6770" y="30425"/>
                  </a:lnTo>
                  <a:lnTo>
                    <a:pt x="6770" y="30460"/>
                  </a:lnTo>
                  <a:lnTo>
                    <a:pt x="6805" y="30460"/>
                  </a:lnTo>
                  <a:lnTo>
                    <a:pt x="6877" y="30389"/>
                  </a:lnTo>
                  <a:lnTo>
                    <a:pt x="7055" y="30068"/>
                  </a:lnTo>
                  <a:lnTo>
                    <a:pt x="7126" y="29997"/>
                  </a:lnTo>
                  <a:lnTo>
                    <a:pt x="7197" y="29997"/>
                  </a:lnTo>
                  <a:lnTo>
                    <a:pt x="7304" y="30033"/>
                  </a:lnTo>
                  <a:lnTo>
                    <a:pt x="7375" y="30104"/>
                  </a:lnTo>
                  <a:lnTo>
                    <a:pt x="7447" y="30211"/>
                  </a:lnTo>
                  <a:lnTo>
                    <a:pt x="7482" y="30353"/>
                  </a:lnTo>
                  <a:lnTo>
                    <a:pt x="7482" y="30531"/>
                  </a:lnTo>
                  <a:lnTo>
                    <a:pt x="7411" y="30674"/>
                  </a:lnTo>
                  <a:lnTo>
                    <a:pt x="7375" y="30852"/>
                  </a:lnTo>
                  <a:lnTo>
                    <a:pt x="7375" y="31030"/>
                  </a:lnTo>
                  <a:lnTo>
                    <a:pt x="7482" y="31208"/>
                  </a:lnTo>
                  <a:lnTo>
                    <a:pt x="7589" y="31351"/>
                  </a:lnTo>
                  <a:lnTo>
                    <a:pt x="7767" y="31493"/>
                  </a:lnTo>
                  <a:lnTo>
                    <a:pt x="8017" y="31600"/>
                  </a:lnTo>
                  <a:lnTo>
                    <a:pt x="8230" y="31636"/>
                  </a:lnTo>
                  <a:lnTo>
                    <a:pt x="8622" y="31636"/>
                  </a:lnTo>
                  <a:lnTo>
                    <a:pt x="8800" y="31743"/>
                  </a:lnTo>
                  <a:lnTo>
                    <a:pt x="8907" y="31885"/>
                  </a:lnTo>
                  <a:lnTo>
                    <a:pt x="8978" y="32063"/>
                  </a:lnTo>
                  <a:lnTo>
                    <a:pt x="9014" y="32241"/>
                  </a:lnTo>
                  <a:lnTo>
                    <a:pt x="9157" y="32420"/>
                  </a:lnTo>
                  <a:lnTo>
                    <a:pt x="9299" y="32491"/>
                  </a:lnTo>
                  <a:lnTo>
                    <a:pt x="9477" y="32526"/>
                  </a:lnTo>
                  <a:lnTo>
                    <a:pt x="9655" y="32491"/>
                  </a:lnTo>
                  <a:lnTo>
                    <a:pt x="9762" y="32420"/>
                  </a:lnTo>
                  <a:lnTo>
                    <a:pt x="9833" y="32313"/>
                  </a:lnTo>
                  <a:lnTo>
                    <a:pt x="9869" y="32206"/>
                  </a:lnTo>
                  <a:lnTo>
                    <a:pt x="9869" y="32099"/>
                  </a:lnTo>
                  <a:lnTo>
                    <a:pt x="9905" y="31956"/>
                  </a:lnTo>
                  <a:lnTo>
                    <a:pt x="9976" y="31814"/>
                  </a:lnTo>
                  <a:lnTo>
                    <a:pt x="10118" y="31707"/>
                  </a:lnTo>
                  <a:lnTo>
                    <a:pt x="10403" y="31386"/>
                  </a:lnTo>
                  <a:lnTo>
                    <a:pt x="10724" y="30995"/>
                  </a:lnTo>
                  <a:lnTo>
                    <a:pt x="10795" y="30923"/>
                  </a:lnTo>
                  <a:lnTo>
                    <a:pt x="10867" y="30852"/>
                  </a:lnTo>
                  <a:lnTo>
                    <a:pt x="10973" y="30816"/>
                  </a:lnTo>
                  <a:lnTo>
                    <a:pt x="11187" y="30816"/>
                  </a:lnTo>
                  <a:lnTo>
                    <a:pt x="11330" y="30852"/>
                  </a:lnTo>
                  <a:lnTo>
                    <a:pt x="11437" y="30923"/>
                  </a:lnTo>
                  <a:lnTo>
                    <a:pt x="11579" y="30995"/>
                  </a:lnTo>
                  <a:lnTo>
                    <a:pt x="11828" y="31173"/>
                  </a:lnTo>
                  <a:lnTo>
                    <a:pt x="12078" y="31280"/>
                  </a:lnTo>
                  <a:lnTo>
                    <a:pt x="12292" y="31315"/>
                  </a:lnTo>
                  <a:lnTo>
                    <a:pt x="12398" y="31315"/>
                  </a:lnTo>
                  <a:lnTo>
                    <a:pt x="12470" y="31280"/>
                  </a:lnTo>
                  <a:lnTo>
                    <a:pt x="12826" y="31030"/>
                  </a:lnTo>
                  <a:lnTo>
                    <a:pt x="12790" y="30959"/>
                  </a:lnTo>
                  <a:lnTo>
                    <a:pt x="12719" y="30816"/>
                  </a:lnTo>
                  <a:lnTo>
                    <a:pt x="12719" y="30781"/>
                  </a:lnTo>
                  <a:lnTo>
                    <a:pt x="12862" y="30745"/>
                  </a:lnTo>
                  <a:lnTo>
                    <a:pt x="13075" y="30816"/>
                  </a:lnTo>
                  <a:lnTo>
                    <a:pt x="13360" y="30888"/>
                  </a:lnTo>
                  <a:lnTo>
                    <a:pt x="13930" y="31101"/>
                  </a:lnTo>
                  <a:lnTo>
                    <a:pt x="14108" y="31173"/>
                  </a:lnTo>
                  <a:lnTo>
                    <a:pt x="14180" y="31244"/>
                  </a:lnTo>
                  <a:lnTo>
                    <a:pt x="14215" y="31244"/>
                  </a:lnTo>
                  <a:lnTo>
                    <a:pt x="14287" y="31101"/>
                  </a:lnTo>
                  <a:lnTo>
                    <a:pt x="14429" y="30638"/>
                  </a:lnTo>
                  <a:lnTo>
                    <a:pt x="14536" y="30318"/>
                  </a:lnTo>
                  <a:lnTo>
                    <a:pt x="14643" y="29961"/>
                  </a:lnTo>
                  <a:lnTo>
                    <a:pt x="14785" y="29676"/>
                  </a:lnTo>
                  <a:lnTo>
                    <a:pt x="14928" y="29463"/>
                  </a:lnTo>
                  <a:lnTo>
                    <a:pt x="15035" y="29285"/>
                  </a:lnTo>
                  <a:lnTo>
                    <a:pt x="15142" y="29071"/>
                  </a:lnTo>
                  <a:lnTo>
                    <a:pt x="15213" y="28857"/>
                  </a:lnTo>
                  <a:lnTo>
                    <a:pt x="15213" y="28643"/>
                  </a:lnTo>
                  <a:lnTo>
                    <a:pt x="15213" y="28501"/>
                  </a:lnTo>
                  <a:lnTo>
                    <a:pt x="15284" y="28394"/>
                  </a:lnTo>
                  <a:lnTo>
                    <a:pt x="15391" y="28287"/>
                  </a:lnTo>
                  <a:lnTo>
                    <a:pt x="15712" y="28287"/>
                  </a:lnTo>
                  <a:lnTo>
                    <a:pt x="15818" y="28251"/>
                  </a:lnTo>
                  <a:lnTo>
                    <a:pt x="15925" y="28180"/>
                  </a:lnTo>
                  <a:lnTo>
                    <a:pt x="15961" y="28109"/>
                  </a:lnTo>
                  <a:lnTo>
                    <a:pt x="15997" y="28073"/>
                  </a:lnTo>
                  <a:lnTo>
                    <a:pt x="16103" y="28002"/>
                  </a:lnTo>
                  <a:lnTo>
                    <a:pt x="16709" y="28002"/>
                  </a:lnTo>
                  <a:lnTo>
                    <a:pt x="16887" y="27895"/>
                  </a:lnTo>
                  <a:lnTo>
                    <a:pt x="16994" y="27753"/>
                  </a:lnTo>
                  <a:lnTo>
                    <a:pt x="17065" y="27681"/>
                  </a:lnTo>
                  <a:lnTo>
                    <a:pt x="17065" y="27610"/>
                  </a:lnTo>
                  <a:lnTo>
                    <a:pt x="17137" y="27147"/>
                  </a:lnTo>
                  <a:lnTo>
                    <a:pt x="17422" y="26862"/>
                  </a:lnTo>
                  <a:lnTo>
                    <a:pt x="17528" y="26720"/>
                  </a:lnTo>
                  <a:lnTo>
                    <a:pt x="17635" y="26648"/>
                  </a:lnTo>
                  <a:lnTo>
                    <a:pt x="17742" y="26648"/>
                  </a:lnTo>
                  <a:lnTo>
                    <a:pt x="17778" y="26684"/>
                  </a:lnTo>
                  <a:lnTo>
                    <a:pt x="17778" y="26684"/>
                  </a:lnTo>
                  <a:lnTo>
                    <a:pt x="17742" y="26577"/>
                  </a:lnTo>
                  <a:lnTo>
                    <a:pt x="17707" y="26470"/>
                  </a:lnTo>
                  <a:lnTo>
                    <a:pt x="17707" y="26363"/>
                  </a:lnTo>
                  <a:lnTo>
                    <a:pt x="17742" y="26292"/>
                  </a:lnTo>
                  <a:lnTo>
                    <a:pt x="17813" y="26256"/>
                  </a:lnTo>
                  <a:lnTo>
                    <a:pt x="17885" y="26292"/>
                  </a:lnTo>
                  <a:lnTo>
                    <a:pt x="17992" y="26363"/>
                  </a:lnTo>
                  <a:lnTo>
                    <a:pt x="18277" y="26541"/>
                  </a:lnTo>
                  <a:lnTo>
                    <a:pt x="18419" y="26648"/>
                  </a:lnTo>
                  <a:lnTo>
                    <a:pt x="18597" y="26684"/>
                  </a:lnTo>
                  <a:lnTo>
                    <a:pt x="18775" y="26684"/>
                  </a:lnTo>
                  <a:lnTo>
                    <a:pt x="18918" y="26613"/>
                  </a:lnTo>
                  <a:lnTo>
                    <a:pt x="19096" y="26506"/>
                  </a:lnTo>
                  <a:lnTo>
                    <a:pt x="19238" y="26506"/>
                  </a:lnTo>
                  <a:lnTo>
                    <a:pt x="19345" y="26541"/>
                  </a:lnTo>
                  <a:lnTo>
                    <a:pt x="19417" y="26684"/>
                  </a:lnTo>
                  <a:lnTo>
                    <a:pt x="19452" y="26755"/>
                  </a:lnTo>
                  <a:lnTo>
                    <a:pt x="19488" y="26755"/>
                  </a:lnTo>
                  <a:lnTo>
                    <a:pt x="19523" y="26720"/>
                  </a:lnTo>
                  <a:lnTo>
                    <a:pt x="19595" y="26577"/>
                  </a:lnTo>
                  <a:lnTo>
                    <a:pt x="19666" y="26363"/>
                  </a:lnTo>
                  <a:lnTo>
                    <a:pt x="19808" y="25722"/>
                  </a:lnTo>
                  <a:lnTo>
                    <a:pt x="19915" y="25722"/>
                  </a:lnTo>
                  <a:lnTo>
                    <a:pt x="20236" y="25793"/>
                  </a:lnTo>
                  <a:lnTo>
                    <a:pt x="20343" y="25829"/>
                  </a:lnTo>
                  <a:lnTo>
                    <a:pt x="20414" y="25793"/>
                  </a:lnTo>
                  <a:lnTo>
                    <a:pt x="20521" y="25758"/>
                  </a:lnTo>
                  <a:lnTo>
                    <a:pt x="20592" y="25686"/>
                  </a:lnTo>
                  <a:lnTo>
                    <a:pt x="20735" y="25473"/>
                  </a:lnTo>
                  <a:lnTo>
                    <a:pt x="20806" y="25223"/>
                  </a:lnTo>
                  <a:lnTo>
                    <a:pt x="20842" y="24903"/>
                  </a:lnTo>
                  <a:lnTo>
                    <a:pt x="20806" y="24618"/>
                  </a:lnTo>
                  <a:lnTo>
                    <a:pt x="20699" y="24368"/>
                  </a:lnTo>
                  <a:lnTo>
                    <a:pt x="20628" y="24297"/>
                  </a:lnTo>
                  <a:lnTo>
                    <a:pt x="20557" y="24226"/>
                  </a:lnTo>
                  <a:lnTo>
                    <a:pt x="20450" y="24154"/>
                  </a:lnTo>
                  <a:lnTo>
                    <a:pt x="20378" y="24048"/>
                  </a:lnTo>
                  <a:lnTo>
                    <a:pt x="20414" y="23976"/>
                  </a:lnTo>
                  <a:lnTo>
                    <a:pt x="20485" y="23941"/>
                  </a:lnTo>
                  <a:lnTo>
                    <a:pt x="21518" y="23656"/>
                  </a:lnTo>
                  <a:lnTo>
                    <a:pt x="21803" y="23584"/>
                  </a:lnTo>
                  <a:lnTo>
                    <a:pt x="22017" y="23478"/>
                  </a:lnTo>
                  <a:lnTo>
                    <a:pt x="22160" y="23371"/>
                  </a:lnTo>
                  <a:lnTo>
                    <a:pt x="22195" y="23335"/>
                  </a:lnTo>
                  <a:lnTo>
                    <a:pt x="22195" y="23264"/>
                  </a:lnTo>
                  <a:lnTo>
                    <a:pt x="22231" y="23157"/>
                  </a:lnTo>
                  <a:lnTo>
                    <a:pt x="22338" y="23014"/>
                  </a:lnTo>
                  <a:lnTo>
                    <a:pt x="22480" y="22836"/>
                  </a:lnTo>
                  <a:lnTo>
                    <a:pt x="22694" y="22658"/>
                  </a:lnTo>
                  <a:lnTo>
                    <a:pt x="22872" y="22516"/>
                  </a:lnTo>
                  <a:lnTo>
                    <a:pt x="23015" y="22338"/>
                  </a:lnTo>
                  <a:lnTo>
                    <a:pt x="23050" y="22195"/>
                  </a:lnTo>
                  <a:lnTo>
                    <a:pt x="23015" y="22124"/>
                  </a:lnTo>
                  <a:lnTo>
                    <a:pt x="22979" y="22088"/>
                  </a:lnTo>
                  <a:lnTo>
                    <a:pt x="22908" y="21981"/>
                  </a:lnTo>
                  <a:lnTo>
                    <a:pt x="22872" y="21839"/>
                  </a:lnTo>
                  <a:lnTo>
                    <a:pt x="22872" y="21661"/>
                  </a:lnTo>
                  <a:lnTo>
                    <a:pt x="22908" y="21447"/>
                  </a:lnTo>
                  <a:lnTo>
                    <a:pt x="23015" y="21269"/>
                  </a:lnTo>
                  <a:lnTo>
                    <a:pt x="23157" y="21091"/>
                  </a:lnTo>
                  <a:lnTo>
                    <a:pt x="23371" y="20948"/>
                  </a:lnTo>
                  <a:lnTo>
                    <a:pt x="23549" y="20877"/>
                  </a:lnTo>
                  <a:lnTo>
                    <a:pt x="23763" y="20841"/>
                  </a:lnTo>
                  <a:lnTo>
                    <a:pt x="23941" y="20770"/>
                  </a:lnTo>
                  <a:lnTo>
                    <a:pt x="24048" y="20699"/>
                  </a:lnTo>
                  <a:lnTo>
                    <a:pt x="24119" y="20663"/>
                  </a:lnTo>
                  <a:lnTo>
                    <a:pt x="24084" y="20556"/>
                  </a:lnTo>
                  <a:lnTo>
                    <a:pt x="24012" y="20449"/>
                  </a:lnTo>
                  <a:lnTo>
                    <a:pt x="23905" y="20307"/>
                  </a:lnTo>
                  <a:lnTo>
                    <a:pt x="23763" y="20164"/>
                  </a:lnTo>
                  <a:lnTo>
                    <a:pt x="23620" y="20022"/>
                  </a:lnTo>
                  <a:lnTo>
                    <a:pt x="23549" y="19915"/>
                  </a:lnTo>
                  <a:lnTo>
                    <a:pt x="23514" y="19844"/>
                  </a:lnTo>
                  <a:lnTo>
                    <a:pt x="23549" y="19773"/>
                  </a:lnTo>
                  <a:lnTo>
                    <a:pt x="23692" y="19773"/>
                  </a:lnTo>
                  <a:lnTo>
                    <a:pt x="23870" y="19808"/>
                  </a:lnTo>
                  <a:lnTo>
                    <a:pt x="24440" y="19951"/>
                  </a:lnTo>
                  <a:lnTo>
                    <a:pt x="24974" y="20129"/>
                  </a:lnTo>
                  <a:lnTo>
                    <a:pt x="25330" y="20343"/>
                  </a:lnTo>
                  <a:lnTo>
                    <a:pt x="25580" y="20521"/>
                  </a:lnTo>
                  <a:lnTo>
                    <a:pt x="25687" y="19915"/>
                  </a:lnTo>
                  <a:lnTo>
                    <a:pt x="25722" y="19630"/>
                  </a:lnTo>
                  <a:lnTo>
                    <a:pt x="25865" y="19416"/>
                  </a:lnTo>
                  <a:lnTo>
                    <a:pt x="26007" y="19238"/>
                  </a:lnTo>
                  <a:lnTo>
                    <a:pt x="26114" y="19167"/>
                  </a:lnTo>
                  <a:lnTo>
                    <a:pt x="26221" y="19131"/>
                  </a:lnTo>
                  <a:lnTo>
                    <a:pt x="26399" y="19096"/>
                  </a:lnTo>
                  <a:lnTo>
                    <a:pt x="26542" y="19131"/>
                  </a:lnTo>
                  <a:lnTo>
                    <a:pt x="26649" y="19167"/>
                  </a:lnTo>
                  <a:lnTo>
                    <a:pt x="26684" y="19238"/>
                  </a:lnTo>
                  <a:lnTo>
                    <a:pt x="26684" y="19274"/>
                  </a:lnTo>
                  <a:lnTo>
                    <a:pt x="26720" y="19309"/>
                  </a:lnTo>
                  <a:lnTo>
                    <a:pt x="26791" y="19309"/>
                  </a:lnTo>
                  <a:lnTo>
                    <a:pt x="26934" y="19203"/>
                  </a:lnTo>
                  <a:lnTo>
                    <a:pt x="27112" y="19060"/>
                  </a:lnTo>
                  <a:lnTo>
                    <a:pt x="27290" y="18918"/>
                  </a:lnTo>
                  <a:lnTo>
                    <a:pt x="27468" y="18882"/>
                  </a:lnTo>
                  <a:lnTo>
                    <a:pt x="27575" y="18882"/>
                  </a:lnTo>
                  <a:lnTo>
                    <a:pt x="27646" y="18918"/>
                  </a:lnTo>
                  <a:lnTo>
                    <a:pt x="27753" y="18953"/>
                  </a:lnTo>
                  <a:lnTo>
                    <a:pt x="27789" y="19024"/>
                  </a:lnTo>
                  <a:lnTo>
                    <a:pt x="27931" y="19203"/>
                  </a:lnTo>
                  <a:lnTo>
                    <a:pt x="28109" y="19345"/>
                  </a:lnTo>
                  <a:lnTo>
                    <a:pt x="28252" y="19488"/>
                  </a:lnTo>
                  <a:lnTo>
                    <a:pt x="28394" y="19559"/>
                  </a:lnTo>
                  <a:lnTo>
                    <a:pt x="28501" y="19594"/>
                  </a:lnTo>
                  <a:lnTo>
                    <a:pt x="28572" y="19594"/>
                  </a:lnTo>
                  <a:lnTo>
                    <a:pt x="28608" y="19559"/>
                  </a:lnTo>
                  <a:lnTo>
                    <a:pt x="28608" y="19523"/>
                  </a:lnTo>
                  <a:lnTo>
                    <a:pt x="28608" y="19381"/>
                  </a:lnTo>
                  <a:lnTo>
                    <a:pt x="28644" y="19203"/>
                  </a:lnTo>
                  <a:lnTo>
                    <a:pt x="28750" y="18704"/>
                  </a:lnTo>
                  <a:lnTo>
                    <a:pt x="28857" y="18490"/>
                  </a:lnTo>
                  <a:lnTo>
                    <a:pt x="29000" y="18312"/>
                  </a:lnTo>
                  <a:lnTo>
                    <a:pt x="29178" y="18205"/>
                  </a:lnTo>
                  <a:lnTo>
                    <a:pt x="29249" y="18169"/>
                  </a:lnTo>
                  <a:lnTo>
                    <a:pt x="29320" y="18205"/>
                  </a:lnTo>
                  <a:lnTo>
                    <a:pt x="29677" y="18312"/>
                  </a:lnTo>
                  <a:lnTo>
                    <a:pt x="29784" y="17956"/>
                  </a:lnTo>
                  <a:lnTo>
                    <a:pt x="29855" y="17813"/>
                  </a:lnTo>
                  <a:lnTo>
                    <a:pt x="29997" y="17599"/>
                  </a:lnTo>
                  <a:lnTo>
                    <a:pt x="30175" y="17421"/>
                  </a:lnTo>
                  <a:lnTo>
                    <a:pt x="30354" y="17243"/>
                  </a:lnTo>
                  <a:lnTo>
                    <a:pt x="30532" y="17065"/>
                  </a:lnTo>
                  <a:lnTo>
                    <a:pt x="30639" y="16851"/>
                  </a:lnTo>
                  <a:lnTo>
                    <a:pt x="30710" y="16638"/>
                  </a:lnTo>
                  <a:lnTo>
                    <a:pt x="30710" y="16531"/>
                  </a:lnTo>
                  <a:lnTo>
                    <a:pt x="30674" y="16424"/>
                  </a:lnTo>
                  <a:lnTo>
                    <a:pt x="30389" y="15676"/>
                  </a:lnTo>
                  <a:lnTo>
                    <a:pt x="30389" y="15533"/>
                  </a:lnTo>
                  <a:lnTo>
                    <a:pt x="30389" y="15426"/>
                  </a:lnTo>
                  <a:lnTo>
                    <a:pt x="30460" y="15284"/>
                  </a:lnTo>
                  <a:lnTo>
                    <a:pt x="30532" y="15213"/>
                  </a:lnTo>
                  <a:lnTo>
                    <a:pt x="30639" y="15141"/>
                  </a:lnTo>
                  <a:lnTo>
                    <a:pt x="30674" y="15177"/>
                  </a:lnTo>
                  <a:lnTo>
                    <a:pt x="30710" y="15284"/>
                  </a:lnTo>
                  <a:lnTo>
                    <a:pt x="30710" y="15426"/>
                  </a:lnTo>
                  <a:lnTo>
                    <a:pt x="30710" y="15498"/>
                  </a:lnTo>
                  <a:lnTo>
                    <a:pt x="30745" y="15604"/>
                  </a:lnTo>
                  <a:lnTo>
                    <a:pt x="30888" y="15818"/>
                  </a:lnTo>
                  <a:lnTo>
                    <a:pt x="31102" y="16032"/>
                  </a:lnTo>
                  <a:lnTo>
                    <a:pt x="31387" y="16210"/>
                  </a:lnTo>
                  <a:lnTo>
                    <a:pt x="31707" y="16353"/>
                  </a:lnTo>
                  <a:lnTo>
                    <a:pt x="32028" y="16459"/>
                  </a:lnTo>
                  <a:lnTo>
                    <a:pt x="32349" y="16531"/>
                  </a:lnTo>
                  <a:lnTo>
                    <a:pt x="33025" y="16531"/>
                  </a:lnTo>
                  <a:lnTo>
                    <a:pt x="33382" y="16566"/>
                  </a:lnTo>
                  <a:lnTo>
                    <a:pt x="33631" y="16638"/>
                  </a:lnTo>
                  <a:lnTo>
                    <a:pt x="33809" y="16780"/>
                  </a:lnTo>
                  <a:lnTo>
                    <a:pt x="33952" y="16887"/>
                  </a:lnTo>
                  <a:lnTo>
                    <a:pt x="34130" y="16994"/>
                  </a:lnTo>
                  <a:lnTo>
                    <a:pt x="34379" y="17065"/>
                  </a:lnTo>
                  <a:lnTo>
                    <a:pt x="34735" y="17065"/>
                  </a:lnTo>
                  <a:lnTo>
                    <a:pt x="35519" y="17101"/>
                  </a:lnTo>
                  <a:lnTo>
                    <a:pt x="35662" y="17065"/>
                  </a:lnTo>
                  <a:lnTo>
                    <a:pt x="35804" y="16958"/>
                  </a:lnTo>
                  <a:lnTo>
                    <a:pt x="35875" y="16851"/>
                  </a:lnTo>
                  <a:lnTo>
                    <a:pt x="35911" y="16709"/>
                  </a:lnTo>
                  <a:lnTo>
                    <a:pt x="35947" y="16459"/>
                  </a:lnTo>
                  <a:lnTo>
                    <a:pt x="35947" y="16424"/>
                  </a:lnTo>
                  <a:lnTo>
                    <a:pt x="35982" y="16424"/>
                  </a:lnTo>
                  <a:lnTo>
                    <a:pt x="36125" y="16531"/>
                  </a:lnTo>
                  <a:lnTo>
                    <a:pt x="36410" y="16566"/>
                  </a:lnTo>
                  <a:lnTo>
                    <a:pt x="36944" y="16602"/>
                  </a:lnTo>
                  <a:lnTo>
                    <a:pt x="37229" y="16566"/>
                  </a:lnTo>
                  <a:lnTo>
                    <a:pt x="37300" y="16531"/>
                  </a:lnTo>
                  <a:lnTo>
                    <a:pt x="37372" y="16495"/>
                  </a:lnTo>
                  <a:lnTo>
                    <a:pt x="37443" y="16424"/>
                  </a:lnTo>
                  <a:lnTo>
                    <a:pt x="37443" y="16353"/>
                  </a:lnTo>
                  <a:lnTo>
                    <a:pt x="37443" y="16246"/>
                  </a:lnTo>
                  <a:lnTo>
                    <a:pt x="37407" y="16174"/>
                  </a:lnTo>
                  <a:lnTo>
                    <a:pt x="37158" y="15854"/>
                  </a:lnTo>
                  <a:lnTo>
                    <a:pt x="37051" y="15783"/>
                  </a:lnTo>
                  <a:lnTo>
                    <a:pt x="36944" y="15747"/>
                  </a:lnTo>
                  <a:lnTo>
                    <a:pt x="36873" y="15747"/>
                  </a:lnTo>
                  <a:lnTo>
                    <a:pt x="36873" y="15676"/>
                  </a:lnTo>
                  <a:lnTo>
                    <a:pt x="36873" y="15640"/>
                  </a:lnTo>
                  <a:lnTo>
                    <a:pt x="36909" y="15533"/>
                  </a:lnTo>
                  <a:lnTo>
                    <a:pt x="36909" y="15462"/>
                  </a:lnTo>
                  <a:lnTo>
                    <a:pt x="36944" y="15426"/>
                  </a:lnTo>
                  <a:lnTo>
                    <a:pt x="36944" y="15391"/>
                  </a:lnTo>
                  <a:lnTo>
                    <a:pt x="36944" y="15355"/>
                  </a:lnTo>
                  <a:lnTo>
                    <a:pt x="37122" y="15355"/>
                  </a:lnTo>
                  <a:lnTo>
                    <a:pt x="37229" y="15319"/>
                  </a:lnTo>
                  <a:lnTo>
                    <a:pt x="37158" y="15391"/>
                  </a:lnTo>
                  <a:lnTo>
                    <a:pt x="37229" y="15498"/>
                  </a:lnTo>
                  <a:lnTo>
                    <a:pt x="37336" y="15604"/>
                  </a:lnTo>
                  <a:lnTo>
                    <a:pt x="37407" y="15747"/>
                  </a:lnTo>
                  <a:lnTo>
                    <a:pt x="37479" y="15925"/>
                  </a:lnTo>
                  <a:lnTo>
                    <a:pt x="37585" y="16103"/>
                  </a:lnTo>
                  <a:lnTo>
                    <a:pt x="37728" y="16246"/>
                  </a:lnTo>
                  <a:lnTo>
                    <a:pt x="37906" y="16353"/>
                  </a:lnTo>
                  <a:lnTo>
                    <a:pt x="38084" y="16388"/>
                  </a:lnTo>
                  <a:lnTo>
                    <a:pt x="38298" y="16388"/>
                  </a:lnTo>
                  <a:lnTo>
                    <a:pt x="38476" y="16353"/>
                  </a:lnTo>
                  <a:lnTo>
                    <a:pt x="38619" y="16281"/>
                  </a:lnTo>
                  <a:lnTo>
                    <a:pt x="38690" y="16246"/>
                  </a:lnTo>
                  <a:lnTo>
                    <a:pt x="38761" y="16139"/>
                  </a:lnTo>
                  <a:lnTo>
                    <a:pt x="38832" y="16103"/>
                  </a:lnTo>
                  <a:lnTo>
                    <a:pt x="38904" y="16103"/>
                  </a:lnTo>
                  <a:lnTo>
                    <a:pt x="39046" y="15996"/>
                  </a:lnTo>
                  <a:lnTo>
                    <a:pt x="39153" y="15961"/>
                  </a:lnTo>
                  <a:lnTo>
                    <a:pt x="39260" y="15961"/>
                  </a:lnTo>
                  <a:lnTo>
                    <a:pt x="39367" y="15996"/>
                  </a:lnTo>
                  <a:lnTo>
                    <a:pt x="39438" y="16032"/>
                  </a:lnTo>
                  <a:lnTo>
                    <a:pt x="39937" y="16602"/>
                  </a:lnTo>
                  <a:lnTo>
                    <a:pt x="40079" y="16744"/>
                  </a:lnTo>
                  <a:lnTo>
                    <a:pt x="40257" y="16851"/>
                  </a:lnTo>
                  <a:lnTo>
                    <a:pt x="40364" y="16923"/>
                  </a:lnTo>
                  <a:lnTo>
                    <a:pt x="40542" y="16923"/>
                  </a:lnTo>
                  <a:lnTo>
                    <a:pt x="40542" y="16958"/>
                  </a:lnTo>
                  <a:lnTo>
                    <a:pt x="40436" y="17029"/>
                  </a:lnTo>
                  <a:lnTo>
                    <a:pt x="40400" y="17065"/>
                  </a:lnTo>
                  <a:lnTo>
                    <a:pt x="40364" y="17101"/>
                  </a:lnTo>
                  <a:lnTo>
                    <a:pt x="40436" y="17243"/>
                  </a:lnTo>
                  <a:lnTo>
                    <a:pt x="40578" y="17386"/>
                  </a:lnTo>
                  <a:lnTo>
                    <a:pt x="40827" y="17564"/>
                  </a:lnTo>
                  <a:lnTo>
                    <a:pt x="41112" y="17778"/>
                  </a:lnTo>
                  <a:lnTo>
                    <a:pt x="41326" y="17991"/>
                  </a:lnTo>
                  <a:lnTo>
                    <a:pt x="41504" y="18205"/>
                  </a:lnTo>
                  <a:lnTo>
                    <a:pt x="41611" y="18348"/>
                  </a:lnTo>
                  <a:lnTo>
                    <a:pt x="41647" y="18526"/>
                  </a:lnTo>
                  <a:lnTo>
                    <a:pt x="41611" y="18668"/>
                  </a:lnTo>
                  <a:lnTo>
                    <a:pt x="41576" y="18811"/>
                  </a:lnTo>
                  <a:lnTo>
                    <a:pt x="41504" y="18918"/>
                  </a:lnTo>
                  <a:lnTo>
                    <a:pt x="41291" y="19167"/>
                  </a:lnTo>
                  <a:lnTo>
                    <a:pt x="41041" y="19523"/>
                  </a:lnTo>
                  <a:lnTo>
                    <a:pt x="40970" y="19701"/>
                  </a:lnTo>
                  <a:lnTo>
                    <a:pt x="40970" y="19915"/>
                  </a:lnTo>
                  <a:lnTo>
                    <a:pt x="41006" y="20129"/>
                  </a:lnTo>
                  <a:lnTo>
                    <a:pt x="41112" y="20307"/>
                  </a:lnTo>
                  <a:lnTo>
                    <a:pt x="41184" y="20378"/>
                  </a:lnTo>
                  <a:lnTo>
                    <a:pt x="41255" y="20449"/>
                  </a:lnTo>
                  <a:lnTo>
                    <a:pt x="41469" y="20521"/>
                  </a:lnTo>
                  <a:lnTo>
                    <a:pt x="41682" y="20485"/>
                  </a:lnTo>
                  <a:lnTo>
                    <a:pt x="41932" y="20414"/>
                  </a:lnTo>
                  <a:lnTo>
                    <a:pt x="42146" y="20343"/>
                  </a:lnTo>
                  <a:lnTo>
                    <a:pt x="42359" y="20343"/>
                  </a:lnTo>
                  <a:lnTo>
                    <a:pt x="42431" y="20378"/>
                  </a:lnTo>
                  <a:lnTo>
                    <a:pt x="42537" y="20414"/>
                  </a:lnTo>
                  <a:lnTo>
                    <a:pt x="42609" y="20485"/>
                  </a:lnTo>
                  <a:lnTo>
                    <a:pt x="42644" y="20592"/>
                  </a:lnTo>
                  <a:lnTo>
                    <a:pt x="42787" y="20770"/>
                  </a:lnTo>
                  <a:lnTo>
                    <a:pt x="42965" y="20913"/>
                  </a:lnTo>
                  <a:lnTo>
                    <a:pt x="43214" y="21055"/>
                  </a:lnTo>
                  <a:lnTo>
                    <a:pt x="43464" y="21126"/>
                  </a:lnTo>
                  <a:lnTo>
                    <a:pt x="44390" y="21198"/>
                  </a:lnTo>
                  <a:lnTo>
                    <a:pt x="44497" y="21233"/>
                  </a:lnTo>
                  <a:lnTo>
                    <a:pt x="44639" y="21304"/>
                  </a:lnTo>
                  <a:lnTo>
                    <a:pt x="44746" y="21376"/>
                  </a:lnTo>
                  <a:lnTo>
                    <a:pt x="44853" y="21483"/>
                  </a:lnTo>
                  <a:lnTo>
                    <a:pt x="45387" y="22231"/>
                  </a:lnTo>
                  <a:lnTo>
                    <a:pt x="45530" y="22409"/>
                  </a:lnTo>
                  <a:lnTo>
                    <a:pt x="45637" y="22551"/>
                  </a:lnTo>
                  <a:lnTo>
                    <a:pt x="45744" y="22623"/>
                  </a:lnTo>
                  <a:lnTo>
                    <a:pt x="45779" y="22623"/>
                  </a:lnTo>
                  <a:lnTo>
                    <a:pt x="45815" y="22409"/>
                  </a:lnTo>
                  <a:lnTo>
                    <a:pt x="45744" y="22124"/>
                  </a:lnTo>
                  <a:lnTo>
                    <a:pt x="45744" y="22017"/>
                  </a:lnTo>
                  <a:lnTo>
                    <a:pt x="45779" y="21981"/>
                  </a:lnTo>
                  <a:lnTo>
                    <a:pt x="45886" y="22017"/>
                  </a:lnTo>
                  <a:lnTo>
                    <a:pt x="46064" y="22124"/>
                  </a:lnTo>
                  <a:lnTo>
                    <a:pt x="46242" y="22231"/>
                  </a:lnTo>
                  <a:lnTo>
                    <a:pt x="46349" y="22231"/>
                  </a:lnTo>
                  <a:lnTo>
                    <a:pt x="46421" y="22195"/>
                  </a:lnTo>
                  <a:lnTo>
                    <a:pt x="46456" y="22124"/>
                  </a:lnTo>
                  <a:lnTo>
                    <a:pt x="46456" y="21946"/>
                  </a:lnTo>
                  <a:lnTo>
                    <a:pt x="46492" y="21768"/>
                  </a:lnTo>
                  <a:lnTo>
                    <a:pt x="46492" y="21732"/>
                  </a:lnTo>
                  <a:lnTo>
                    <a:pt x="46527" y="21696"/>
                  </a:lnTo>
                  <a:lnTo>
                    <a:pt x="46599" y="21696"/>
                  </a:lnTo>
                  <a:lnTo>
                    <a:pt x="46634" y="21732"/>
                  </a:lnTo>
                  <a:lnTo>
                    <a:pt x="46777" y="21839"/>
                  </a:lnTo>
                  <a:lnTo>
                    <a:pt x="46919" y="22053"/>
                  </a:lnTo>
                  <a:lnTo>
                    <a:pt x="46991" y="22088"/>
                  </a:lnTo>
                  <a:lnTo>
                    <a:pt x="47133" y="22124"/>
                  </a:lnTo>
                  <a:lnTo>
                    <a:pt x="47204" y="22053"/>
                  </a:lnTo>
                  <a:lnTo>
                    <a:pt x="47276" y="21981"/>
                  </a:lnTo>
                  <a:lnTo>
                    <a:pt x="47276" y="21803"/>
                  </a:lnTo>
                  <a:lnTo>
                    <a:pt x="47276" y="21625"/>
                  </a:lnTo>
                  <a:lnTo>
                    <a:pt x="47311" y="21732"/>
                  </a:lnTo>
                  <a:lnTo>
                    <a:pt x="47382" y="21839"/>
                  </a:lnTo>
                  <a:lnTo>
                    <a:pt x="47489" y="21910"/>
                  </a:lnTo>
                  <a:lnTo>
                    <a:pt x="47774" y="21910"/>
                  </a:lnTo>
                  <a:lnTo>
                    <a:pt x="48024" y="21732"/>
                  </a:lnTo>
                  <a:lnTo>
                    <a:pt x="48166" y="21625"/>
                  </a:lnTo>
                  <a:lnTo>
                    <a:pt x="48237" y="21554"/>
                  </a:lnTo>
                  <a:lnTo>
                    <a:pt x="48380" y="21411"/>
                  </a:lnTo>
                  <a:lnTo>
                    <a:pt x="48451" y="21376"/>
                  </a:lnTo>
                  <a:lnTo>
                    <a:pt x="48487" y="21376"/>
                  </a:lnTo>
                  <a:lnTo>
                    <a:pt x="48522" y="21340"/>
                  </a:lnTo>
                  <a:lnTo>
                    <a:pt x="48558" y="21304"/>
                  </a:lnTo>
                  <a:lnTo>
                    <a:pt x="48522" y="21055"/>
                  </a:lnTo>
                  <a:lnTo>
                    <a:pt x="48522" y="20948"/>
                  </a:lnTo>
                  <a:lnTo>
                    <a:pt x="48594" y="20841"/>
                  </a:lnTo>
                  <a:lnTo>
                    <a:pt x="48665" y="20770"/>
                  </a:lnTo>
                  <a:lnTo>
                    <a:pt x="48807" y="20734"/>
                  </a:lnTo>
                  <a:lnTo>
                    <a:pt x="49092" y="20734"/>
                  </a:lnTo>
                  <a:lnTo>
                    <a:pt x="49306" y="20663"/>
                  </a:lnTo>
                  <a:lnTo>
                    <a:pt x="49377" y="20556"/>
                  </a:lnTo>
                  <a:lnTo>
                    <a:pt x="49413" y="20414"/>
                  </a:lnTo>
                  <a:lnTo>
                    <a:pt x="49413" y="20307"/>
                  </a:lnTo>
                  <a:lnTo>
                    <a:pt x="49484" y="20164"/>
                  </a:lnTo>
                  <a:lnTo>
                    <a:pt x="49556" y="20022"/>
                  </a:lnTo>
                  <a:lnTo>
                    <a:pt x="49591" y="19844"/>
                  </a:lnTo>
                  <a:lnTo>
                    <a:pt x="49627" y="19773"/>
                  </a:lnTo>
                  <a:lnTo>
                    <a:pt x="49662" y="19737"/>
                  </a:lnTo>
                  <a:lnTo>
                    <a:pt x="49734" y="19773"/>
                  </a:lnTo>
                  <a:lnTo>
                    <a:pt x="49841" y="19808"/>
                  </a:lnTo>
                  <a:lnTo>
                    <a:pt x="49876" y="19844"/>
                  </a:lnTo>
                  <a:lnTo>
                    <a:pt x="49912" y="19808"/>
                  </a:lnTo>
                  <a:lnTo>
                    <a:pt x="49947" y="19737"/>
                  </a:lnTo>
                  <a:lnTo>
                    <a:pt x="49983" y="19594"/>
                  </a:lnTo>
                  <a:lnTo>
                    <a:pt x="49947" y="19345"/>
                  </a:lnTo>
                  <a:lnTo>
                    <a:pt x="49947" y="19060"/>
                  </a:lnTo>
                  <a:lnTo>
                    <a:pt x="49947" y="18775"/>
                  </a:lnTo>
                  <a:lnTo>
                    <a:pt x="49983" y="18490"/>
                  </a:lnTo>
                  <a:lnTo>
                    <a:pt x="50019" y="18276"/>
                  </a:lnTo>
                  <a:lnTo>
                    <a:pt x="50090" y="18063"/>
                  </a:lnTo>
                  <a:lnTo>
                    <a:pt x="50090" y="17920"/>
                  </a:lnTo>
                  <a:lnTo>
                    <a:pt x="50090" y="17849"/>
                  </a:lnTo>
                  <a:lnTo>
                    <a:pt x="50019" y="17813"/>
                  </a:lnTo>
                  <a:lnTo>
                    <a:pt x="49983" y="17778"/>
                  </a:lnTo>
                  <a:lnTo>
                    <a:pt x="49947" y="17742"/>
                  </a:lnTo>
                  <a:lnTo>
                    <a:pt x="49876" y="17671"/>
                  </a:lnTo>
                  <a:lnTo>
                    <a:pt x="49876" y="17564"/>
                  </a:lnTo>
                  <a:lnTo>
                    <a:pt x="49876" y="17457"/>
                  </a:lnTo>
                  <a:lnTo>
                    <a:pt x="49912" y="17386"/>
                  </a:lnTo>
                  <a:lnTo>
                    <a:pt x="49983" y="17279"/>
                  </a:lnTo>
                  <a:lnTo>
                    <a:pt x="50054" y="17243"/>
                  </a:lnTo>
                  <a:lnTo>
                    <a:pt x="50339" y="17065"/>
                  </a:lnTo>
                  <a:lnTo>
                    <a:pt x="50767" y="16816"/>
                  </a:lnTo>
                  <a:lnTo>
                    <a:pt x="50945" y="16638"/>
                  </a:lnTo>
                  <a:lnTo>
                    <a:pt x="51052" y="16459"/>
                  </a:lnTo>
                  <a:lnTo>
                    <a:pt x="51087" y="16317"/>
                  </a:lnTo>
                  <a:lnTo>
                    <a:pt x="51087" y="16246"/>
                  </a:lnTo>
                  <a:lnTo>
                    <a:pt x="51052" y="16174"/>
                  </a:lnTo>
                  <a:lnTo>
                    <a:pt x="50981" y="16068"/>
                  </a:lnTo>
                  <a:lnTo>
                    <a:pt x="50838" y="15925"/>
                  </a:lnTo>
                  <a:lnTo>
                    <a:pt x="50553" y="15711"/>
                  </a:lnTo>
                  <a:lnTo>
                    <a:pt x="50411" y="15604"/>
                  </a:lnTo>
                  <a:lnTo>
                    <a:pt x="50268" y="15462"/>
                  </a:lnTo>
                  <a:lnTo>
                    <a:pt x="50197" y="15284"/>
                  </a:lnTo>
                  <a:lnTo>
                    <a:pt x="50161" y="15070"/>
                  </a:lnTo>
                  <a:lnTo>
                    <a:pt x="50161" y="14892"/>
                  </a:lnTo>
                  <a:lnTo>
                    <a:pt x="50197" y="14678"/>
                  </a:lnTo>
                  <a:lnTo>
                    <a:pt x="50268" y="14536"/>
                  </a:lnTo>
                  <a:lnTo>
                    <a:pt x="50375" y="14393"/>
                  </a:lnTo>
                  <a:lnTo>
                    <a:pt x="50446" y="14286"/>
                  </a:lnTo>
                  <a:lnTo>
                    <a:pt x="50482" y="14179"/>
                  </a:lnTo>
                  <a:lnTo>
                    <a:pt x="50482" y="14073"/>
                  </a:lnTo>
                  <a:lnTo>
                    <a:pt x="50446" y="14001"/>
                  </a:lnTo>
                  <a:lnTo>
                    <a:pt x="50304" y="13788"/>
                  </a:lnTo>
                  <a:lnTo>
                    <a:pt x="50197" y="13609"/>
                  </a:lnTo>
                  <a:lnTo>
                    <a:pt x="50161" y="13503"/>
                  </a:lnTo>
                  <a:lnTo>
                    <a:pt x="50161" y="13396"/>
                  </a:lnTo>
                  <a:lnTo>
                    <a:pt x="50197" y="13289"/>
                  </a:lnTo>
                  <a:lnTo>
                    <a:pt x="50268" y="13218"/>
                  </a:lnTo>
                  <a:lnTo>
                    <a:pt x="50802" y="12648"/>
                  </a:lnTo>
                  <a:lnTo>
                    <a:pt x="51016" y="12398"/>
                  </a:lnTo>
                  <a:lnTo>
                    <a:pt x="51087" y="12363"/>
                  </a:lnTo>
                  <a:lnTo>
                    <a:pt x="51123" y="12363"/>
                  </a:lnTo>
                  <a:lnTo>
                    <a:pt x="51194" y="12291"/>
                  </a:lnTo>
                  <a:lnTo>
                    <a:pt x="51337" y="12006"/>
                  </a:lnTo>
                  <a:lnTo>
                    <a:pt x="51551" y="11721"/>
                  </a:lnTo>
                  <a:lnTo>
                    <a:pt x="51622" y="11614"/>
                  </a:lnTo>
                  <a:lnTo>
                    <a:pt x="51693" y="11543"/>
                  </a:lnTo>
                  <a:lnTo>
                    <a:pt x="51729" y="11508"/>
                  </a:lnTo>
                  <a:lnTo>
                    <a:pt x="51764" y="11401"/>
                  </a:lnTo>
                  <a:lnTo>
                    <a:pt x="51764" y="11116"/>
                  </a:lnTo>
                  <a:lnTo>
                    <a:pt x="51657" y="10688"/>
                  </a:lnTo>
                  <a:lnTo>
                    <a:pt x="51479" y="10332"/>
                  </a:lnTo>
                  <a:lnTo>
                    <a:pt x="51408" y="10189"/>
                  </a:lnTo>
                  <a:lnTo>
                    <a:pt x="51301" y="10083"/>
                  </a:lnTo>
                  <a:lnTo>
                    <a:pt x="51230" y="10011"/>
                  </a:lnTo>
                  <a:lnTo>
                    <a:pt x="51159" y="10011"/>
                  </a:lnTo>
                  <a:lnTo>
                    <a:pt x="51016" y="10047"/>
                  </a:lnTo>
                  <a:lnTo>
                    <a:pt x="50838" y="10083"/>
                  </a:lnTo>
                  <a:lnTo>
                    <a:pt x="50731" y="10047"/>
                  </a:lnTo>
                  <a:lnTo>
                    <a:pt x="50660" y="10011"/>
                  </a:lnTo>
                  <a:lnTo>
                    <a:pt x="50624" y="9940"/>
                  </a:lnTo>
                  <a:lnTo>
                    <a:pt x="50624" y="9833"/>
                  </a:lnTo>
                  <a:lnTo>
                    <a:pt x="50660" y="9584"/>
                  </a:lnTo>
                  <a:lnTo>
                    <a:pt x="50731" y="9334"/>
                  </a:lnTo>
                  <a:lnTo>
                    <a:pt x="50731" y="9192"/>
                  </a:lnTo>
                  <a:lnTo>
                    <a:pt x="50696" y="9121"/>
                  </a:lnTo>
                  <a:lnTo>
                    <a:pt x="50589" y="9085"/>
                  </a:lnTo>
                  <a:lnTo>
                    <a:pt x="50339" y="9085"/>
                  </a:lnTo>
                  <a:lnTo>
                    <a:pt x="50197" y="9049"/>
                  </a:lnTo>
                  <a:lnTo>
                    <a:pt x="50054" y="8943"/>
                  </a:lnTo>
                  <a:lnTo>
                    <a:pt x="49947" y="8800"/>
                  </a:lnTo>
                  <a:lnTo>
                    <a:pt x="49805" y="8551"/>
                  </a:lnTo>
                  <a:lnTo>
                    <a:pt x="49734" y="8515"/>
                  </a:lnTo>
                  <a:lnTo>
                    <a:pt x="49662" y="8515"/>
                  </a:lnTo>
                  <a:lnTo>
                    <a:pt x="49662" y="8479"/>
                  </a:lnTo>
                  <a:lnTo>
                    <a:pt x="49556" y="8373"/>
                  </a:lnTo>
                  <a:lnTo>
                    <a:pt x="49342" y="7945"/>
                  </a:lnTo>
                  <a:lnTo>
                    <a:pt x="49199" y="7696"/>
                  </a:lnTo>
                  <a:lnTo>
                    <a:pt x="49057" y="7518"/>
                  </a:lnTo>
                  <a:lnTo>
                    <a:pt x="48950" y="7411"/>
                  </a:lnTo>
                  <a:lnTo>
                    <a:pt x="48843" y="7411"/>
                  </a:lnTo>
                  <a:lnTo>
                    <a:pt x="48772" y="7482"/>
                  </a:lnTo>
                  <a:lnTo>
                    <a:pt x="48665" y="7482"/>
                  </a:lnTo>
                  <a:lnTo>
                    <a:pt x="48629" y="7411"/>
                  </a:lnTo>
                  <a:lnTo>
                    <a:pt x="48594" y="7161"/>
                  </a:lnTo>
                  <a:lnTo>
                    <a:pt x="48558" y="6698"/>
                  </a:lnTo>
                  <a:lnTo>
                    <a:pt x="48522" y="6449"/>
                  </a:lnTo>
                  <a:lnTo>
                    <a:pt x="48451" y="6235"/>
                  </a:lnTo>
                  <a:lnTo>
                    <a:pt x="48380" y="6093"/>
                  </a:lnTo>
                  <a:lnTo>
                    <a:pt x="48273" y="6021"/>
                  </a:lnTo>
                  <a:lnTo>
                    <a:pt x="48166" y="5950"/>
                  </a:lnTo>
                  <a:lnTo>
                    <a:pt x="48095" y="5843"/>
                  </a:lnTo>
                  <a:lnTo>
                    <a:pt x="48059" y="5736"/>
                  </a:lnTo>
                  <a:lnTo>
                    <a:pt x="48059" y="5594"/>
                  </a:lnTo>
                  <a:lnTo>
                    <a:pt x="48059" y="5273"/>
                  </a:lnTo>
                  <a:lnTo>
                    <a:pt x="48059" y="4988"/>
                  </a:lnTo>
                  <a:lnTo>
                    <a:pt x="47988" y="4810"/>
                  </a:lnTo>
                  <a:lnTo>
                    <a:pt x="47952" y="4739"/>
                  </a:lnTo>
                  <a:lnTo>
                    <a:pt x="47810" y="4596"/>
                  </a:lnTo>
                  <a:lnTo>
                    <a:pt x="47774" y="4596"/>
                  </a:lnTo>
                  <a:lnTo>
                    <a:pt x="47667" y="4632"/>
                  </a:lnTo>
                  <a:lnTo>
                    <a:pt x="47561" y="4703"/>
                  </a:lnTo>
                  <a:lnTo>
                    <a:pt x="47418" y="4810"/>
                  </a:lnTo>
                  <a:lnTo>
                    <a:pt x="47204" y="5059"/>
                  </a:lnTo>
                  <a:lnTo>
                    <a:pt x="47062" y="5131"/>
                  </a:lnTo>
                  <a:lnTo>
                    <a:pt x="47062" y="5131"/>
                  </a:lnTo>
                  <a:lnTo>
                    <a:pt x="47097" y="4988"/>
                  </a:lnTo>
                  <a:lnTo>
                    <a:pt x="47169" y="4739"/>
                  </a:lnTo>
                  <a:lnTo>
                    <a:pt x="47204" y="4596"/>
                  </a:lnTo>
                  <a:lnTo>
                    <a:pt x="47169" y="4561"/>
                  </a:lnTo>
                  <a:lnTo>
                    <a:pt x="47133" y="4525"/>
                  </a:lnTo>
                  <a:lnTo>
                    <a:pt x="46991" y="4489"/>
                  </a:lnTo>
                  <a:lnTo>
                    <a:pt x="46812" y="4489"/>
                  </a:lnTo>
                  <a:lnTo>
                    <a:pt x="46563" y="4561"/>
                  </a:lnTo>
                  <a:lnTo>
                    <a:pt x="46314" y="4703"/>
                  </a:lnTo>
                  <a:lnTo>
                    <a:pt x="46064" y="4846"/>
                  </a:lnTo>
                  <a:lnTo>
                    <a:pt x="45851" y="5024"/>
                  </a:lnTo>
                  <a:lnTo>
                    <a:pt x="45566" y="5344"/>
                  </a:lnTo>
                  <a:lnTo>
                    <a:pt x="45494" y="5451"/>
                  </a:lnTo>
                  <a:lnTo>
                    <a:pt x="45459" y="5487"/>
                  </a:lnTo>
                  <a:lnTo>
                    <a:pt x="45530" y="5523"/>
                  </a:lnTo>
                  <a:lnTo>
                    <a:pt x="45494" y="5558"/>
                  </a:lnTo>
                  <a:lnTo>
                    <a:pt x="45494" y="5594"/>
                  </a:lnTo>
                  <a:lnTo>
                    <a:pt x="45459" y="5665"/>
                  </a:lnTo>
                  <a:lnTo>
                    <a:pt x="45387" y="5736"/>
                  </a:lnTo>
                  <a:lnTo>
                    <a:pt x="45138" y="5879"/>
                  </a:lnTo>
                  <a:lnTo>
                    <a:pt x="44817" y="5986"/>
                  </a:lnTo>
                  <a:lnTo>
                    <a:pt x="44604" y="5986"/>
                  </a:lnTo>
                  <a:lnTo>
                    <a:pt x="44426" y="5879"/>
                  </a:lnTo>
                  <a:lnTo>
                    <a:pt x="44283" y="5665"/>
                  </a:lnTo>
                  <a:lnTo>
                    <a:pt x="44141" y="5451"/>
                  </a:lnTo>
                  <a:lnTo>
                    <a:pt x="43927" y="5309"/>
                  </a:lnTo>
                  <a:lnTo>
                    <a:pt x="43856" y="5309"/>
                  </a:lnTo>
                  <a:lnTo>
                    <a:pt x="43820" y="5380"/>
                  </a:lnTo>
                  <a:lnTo>
                    <a:pt x="43784" y="5487"/>
                  </a:lnTo>
                  <a:lnTo>
                    <a:pt x="43820" y="5665"/>
                  </a:lnTo>
                  <a:lnTo>
                    <a:pt x="43856" y="5950"/>
                  </a:lnTo>
                  <a:lnTo>
                    <a:pt x="43820" y="5879"/>
                  </a:lnTo>
                  <a:lnTo>
                    <a:pt x="43784" y="5808"/>
                  </a:lnTo>
                  <a:lnTo>
                    <a:pt x="43677" y="5736"/>
                  </a:lnTo>
                  <a:lnTo>
                    <a:pt x="43571" y="5701"/>
                  </a:lnTo>
                  <a:lnTo>
                    <a:pt x="43428" y="5736"/>
                  </a:lnTo>
                  <a:lnTo>
                    <a:pt x="43179" y="5808"/>
                  </a:lnTo>
                  <a:lnTo>
                    <a:pt x="42965" y="5950"/>
                  </a:lnTo>
                  <a:lnTo>
                    <a:pt x="42858" y="5950"/>
                  </a:lnTo>
                  <a:lnTo>
                    <a:pt x="42716" y="5914"/>
                  </a:lnTo>
                  <a:lnTo>
                    <a:pt x="42537" y="5808"/>
                  </a:lnTo>
                  <a:lnTo>
                    <a:pt x="42324" y="5665"/>
                  </a:lnTo>
                  <a:lnTo>
                    <a:pt x="42110" y="5523"/>
                  </a:lnTo>
                  <a:lnTo>
                    <a:pt x="42074" y="5309"/>
                  </a:lnTo>
                  <a:lnTo>
                    <a:pt x="42039" y="5024"/>
                  </a:lnTo>
                  <a:lnTo>
                    <a:pt x="41932" y="4774"/>
                  </a:lnTo>
                  <a:lnTo>
                    <a:pt x="41825" y="4561"/>
                  </a:lnTo>
                  <a:lnTo>
                    <a:pt x="41682" y="4383"/>
                  </a:lnTo>
                  <a:lnTo>
                    <a:pt x="41504" y="4240"/>
                  </a:lnTo>
                  <a:lnTo>
                    <a:pt x="40899" y="3991"/>
                  </a:lnTo>
                  <a:lnTo>
                    <a:pt x="40863" y="3955"/>
                  </a:lnTo>
                  <a:lnTo>
                    <a:pt x="40863" y="3884"/>
                  </a:lnTo>
                  <a:lnTo>
                    <a:pt x="40899" y="3812"/>
                  </a:lnTo>
                  <a:lnTo>
                    <a:pt x="41041" y="3706"/>
                  </a:lnTo>
                  <a:lnTo>
                    <a:pt x="41077" y="3670"/>
                  </a:lnTo>
                  <a:lnTo>
                    <a:pt x="41148" y="3599"/>
                  </a:lnTo>
                  <a:lnTo>
                    <a:pt x="41184" y="3421"/>
                  </a:lnTo>
                  <a:lnTo>
                    <a:pt x="41184" y="3207"/>
                  </a:lnTo>
                  <a:lnTo>
                    <a:pt x="41077" y="2993"/>
                  </a:lnTo>
                  <a:lnTo>
                    <a:pt x="40934" y="2779"/>
                  </a:lnTo>
                  <a:lnTo>
                    <a:pt x="40756" y="2530"/>
                  </a:lnTo>
                  <a:lnTo>
                    <a:pt x="40542" y="2316"/>
                  </a:lnTo>
                  <a:lnTo>
                    <a:pt x="40364" y="2138"/>
                  </a:lnTo>
                  <a:lnTo>
                    <a:pt x="40008" y="1889"/>
                  </a:lnTo>
                  <a:lnTo>
                    <a:pt x="39759" y="1675"/>
                  </a:lnTo>
                  <a:lnTo>
                    <a:pt x="39652" y="1532"/>
                  </a:lnTo>
                  <a:lnTo>
                    <a:pt x="39545" y="1461"/>
                  </a:lnTo>
                  <a:lnTo>
                    <a:pt x="39474" y="1497"/>
                  </a:lnTo>
                  <a:lnTo>
                    <a:pt x="39438" y="1532"/>
                  </a:lnTo>
                  <a:lnTo>
                    <a:pt x="39402" y="1604"/>
                  </a:lnTo>
                  <a:lnTo>
                    <a:pt x="39331" y="1604"/>
                  </a:lnTo>
                  <a:lnTo>
                    <a:pt x="39295" y="1568"/>
                  </a:lnTo>
                  <a:lnTo>
                    <a:pt x="39295" y="1461"/>
                  </a:lnTo>
                  <a:lnTo>
                    <a:pt x="39295" y="1141"/>
                  </a:lnTo>
                  <a:lnTo>
                    <a:pt x="39331" y="962"/>
                  </a:lnTo>
                  <a:lnTo>
                    <a:pt x="39295" y="891"/>
                  </a:lnTo>
                  <a:lnTo>
                    <a:pt x="39295" y="856"/>
                  </a:lnTo>
                  <a:lnTo>
                    <a:pt x="39260" y="856"/>
                  </a:lnTo>
                  <a:lnTo>
                    <a:pt x="39224" y="962"/>
                  </a:lnTo>
                  <a:lnTo>
                    <a:pt x="39224" y="998"/>
                  </a:lnTo>
                  <a:lnTo>
                    <a:pt x="39153" y="891"/>
                  </a:lnTo>
                  <a:lnTo>
                    <a:pt x="39117" y="962"/>
                  </a:lnTo>
                  <a:lnTo>
                    <a:pt x="39010" y="998"/>
                  </a:lnTo>
                  <a:lnTo>
                    <a:pt x="38725" y="1141"/>
                  </a:lnTo>
                  <a:lnTo>
                    <a:pt x="38583" y="1176"/>
                  </a:lnTo>
                  <a:lnTo>
                    <a:pt x="38476" y="1141"/>
                  </a:lnTo>
                  <a:lnTo>
                    <a:pt x="38405" y="1105"/>
                  </a:lnTo>
                  <a:lnTo>
                    <a:pt x="38405" y="1034"/>
                  </a:lnTo>
                  <a:lnTo>
                    <a:pt x="38405" y="891"/>
                  </a:lnTo>
                  <a:lnTo>
                    <a:pt x="38334" y="713"/>
                  </a:lnTo>
                  <a:lnTo>
                    <a:pt x="38191" y="499"/>
                  </a:lnTo>
                  <a:lnTo>
                    <a:pt x="38049" y="286"/>
                  </a:lnTo>
                  <a:lnTo>
                    <a:pt x="37942" y="214"/>
                  </a:lnTo>
                  <a:lnTo>
                    <a:pt x="37835" y="107"/>
                  </a:lnTo>
                  <a:lnTo>
                    <a:pt x="37585" y="36"/>
                  </a:lnTo>
                  <a:lnTo>
                    <a:pt x="373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367250" y="3029825"/>
              <a:ext cx="1333300" cy="615450"/>
            </a:xfrm>
            <a:custGeom>
              <a:avLst/>
              <a:gdLst/>
              <a:ahLst/>
              <a:cxnLst/>
              <a:rect l="l" t="t" r="r" b="b"/>
              <a:pathLst>
                <a:path w="53332" h="24618" extrusionOk="0">
                  <a:moveTo>
                    <a:pt x="40150" y="3812"/>
                  </a:moveTo>
                  <a:lnTo>
                    <a:pt x="40115" y="3848"/>
                  </a:lnTo>
                  <a:lnTo>
                    <a:pt x="40008" y="3955"/>
                  </a:lnTo>
                  <a:lnTo>
                    <a:pt x="39830" y="4204"/>
                  </a:lnTo>
                  <a:lnTo>
                    <a:pt x="39830" y="4097"/>
                  </a:lnTo>
                  <a:lnTo>
                    <a:pt x="39830" y="4026"/>
                  </a:lnTo>
                  <a:lnTo>
                    <a:pt x="39901" y="3955"/>
                  </a:lnTo>
                  <a:lnTo>
                    <a:pt x="39972" y="3884"/>
                  </a:lnTo>
                  <a:lnTo>
                    <a:pt x="40079" y="3812"/>
                  </a:lnTo>
                  <a:close/>
                  <a:moveTo>
                    <a:pt x="40400" y="4240"/>
                  </a:moveTo>
                  <a:lnTo>
                    <a:pt x="40542" y="4276"/>
                  </a:lnTo>
                  <a:lnTo>
                    <a:pt x="40613" y="4347"/>
                  </a:lnTo>
                  <a:lnTo>
                    <a:pt x="40578" y="4454"/>
                  </a:lnTo>
                  <a:lnTo>
                    <a:pt x="40507" y="4561"/>
                  </a:lnTo>
                  <a:lnTo>
                    <a:pt x="40364" y="4667"/>
                  </a:lnTo>
                  <a:lnTo>
                    <a:pt x="40293" y="4810"/>
                  </a:lnTo>
                  <a:lnTo>
                    <a:pt x="40150" y="4596"/>
                  </a:lnTo>
                  <a:lnTo>
                    <a:pt x="39972" y="4454"/>
                  </a:lnTo>
                  <a:lnTo>
                    <a:pt x="39901" y="4347"/>
                  </a:lnTo>
                  <a:lnTo>
                    <a:pt x="39830" y="4240"/>
                  </a:lnTo>
                  <a:close/>
                  <a:moveTo>
                    <a:pt x="47845" y="20236"/>
                  </a:moveTo>
                  <a:lnTo>
                    <a:pt x="48166" y="20485"/>
                  </a:lnTo>
                  <a:lnTo>
                    <a:pt x="48380" y="20699"/>
                  </a:lnTo>
                  <a:lnTo>
                    <a:pt x="48451" y="20770"/>
                  </a:lnTo>
                  <a:lnTo>
                    <a:pt x="48415" y="20806"/>
                  </a:lnTo>
                  <a:lnTo>
                    <a:pt x="48344" y="20806"/>
                  </a:lnTo>
                  <a:lnTo>
                    <a:pt x="48202" y="20770"/>
                  </a:lnTo>
                  <a:lnTo>
                    <a:pt x="47881" y="20592"/>
                  </a:lnTo>
                  <a:lnTo>
                    <a:pt x="47738" y="20485"/>
                  </a:lnTo>
                  <a:lnTo>
                    <a:pt x="47667" y="20414"/>
                  </a:lnTo>
                  <a:lnTo>
                    <a:pt x="47667" y="20342"/>
                  </a:lnTo>
                  <a:lnTo>
                    <a:pt x="47703" y="20307"/>
                  </a:lnTo>
                  <a:lnTo>
                    <a:pt x="47845" y="20236"/>
                  </a:lnTo>
                  <a:close/>
                  <a:moveTo>
                    <a:pt x="33702" y="0"/>
                  </a:moveTo>
                  <a:lnTo>
                    <a:pt x="33524" y="36"/>
                  </a:lnTo>
                  <a:lnTo>
                    <a:pt x="33275" y="107"/>
                  </a:lnTo>
                  <a:lnTo>
                    <a:pt x="32990" y="250"/>
                  </a:lnTo>
                  <a:lnTo>
                    <a:pt x="32669" y="428"/>
                  </a:lnTo>
                  <a:lnTo>
                    <a:pt x="32420" y="606"/>
                  </a:lnTo>
                  <a:lnTo>
                    <a:pt x="32170" y="820"/>
                  </a:lnTo>
                  <a:lnTo>
                    <a:pt x="32028" y="1034"/>
                  </a:lnTo>
                  <a:lnTo>
                    <a:pt x="31992" y="1140"/>
                  </a:lnTo>
                  <a:lnTo>
                    <a:pt x="31992" y="1212"/>
                  </a:lnTo>
                  <a:lnTo>
                    <a:pt x="31992" y="1354"/>
                  </a:lnTo>
                  <a:lnTo>
                    <a:pt x="31921" y="1497"/>
                  </a:lnTo>
                  <a:lnTo>
                    <a:pt x="31850" y="1604"/>
                  </a:lnTo>
                  <a:lnTo>
                    <a:pt x="31743" y="1675"/>
                  </a:lnTo>
                  <a:lnTo>
                    <a:pt x="31600" y="1675"/>
                  </a:lnTo>
                  <a:lnTo>
                    <a:pt x="31422" y="1639"/>
                  </a:lnTo>
                  <a:lnTo>
                    <a:pt x="31280" y="1568"/>
                  </a:lnTo>
                  <a:lnTo>
                    <a:pt x="31137" y="1425"/>
                  </a:lnTo>
                  <a:lnTo>
                    <a:pt x="30959" y="1283"/>
                  </a:lnTo>
                  <a:lnTo>
                    <a:pt x="30816" y="1212"/>
                  </a:lnTo>
                  <a:lnTo>
                    <a:pt x="30674" y="1176"/>
                  </a:lnTo>
                  <a:lnTo>
                    <a:pt x="30567" y="1176"/>
                  </a:lnTo>
                  <a:lnTo>
                    <a:pt x="30282" y="1319"/>
                  </a:lnTo>
                  <a:lnTo>
                    <a:pt x="30211" y="1390"/>
                  </a:lnTo>
                  <a:lnTo>
                    <a:pt x="30104" y="1604"/>
                  </a:lnTo>
                  <a:lnTo>
                    <a:pt x="30033" y="1710"/>
                  </a:lnTo>
                  <a:lnTo>
                    <a:pt x="29819" y="1710"/>
                  </a:lnTo>
                  <a:lnTo>
                    <a:pt x="29712" y="1604"/>
                  </a:lnTo>
                  <a:lnTo>
                    <a:pt x="29641" y="1568"/>
                  </a:lnTo>
                  <a:lnTo>
                    <a:pt x="29498" y="1568"/>
                  </a:lnTo>
                  <a:lnTo>
                    <a:pt x="29427" y="1604"/>
                  </a:lnTo>
                  <a:lnTo>
                    <a:pt x="29320" y="1746"/>
                  </a:lnTo>
                  <a:lnTo>
                    <a:pt x="29178" y="1960"/>
                  </a:lnTo>
                  <a:lnTo>
                    <a:pt x="29035" y="2209"/>
                  </a:lnTo>
                  <a:lnTo>
                    <a:pt x="28893" y="2387"/>
                  </a:lnTo>
                  <a:lnTo>
                    <a:pt x="28715" y="2459"/>
                  </a:lnTo>
                  <a:lnTo>
                    <a:pt x="28608" y="2494"/>
                  </a:lnTo>
                  <a:lnTo>
                    <a:pt x="28536" y="2494"/>
                  </a:lnTo>
                  <a:lnTo>
                    <a:pt x="28109" y="2316"/>
                  </a:lnTo>
                  <a:lnTo>
                    <a:pt x="27681" y="2067"/>
                  </a:lnTo>
                  <a:lnTo>
                    <a:pt x="27468" y="1960"/>
                  </a:lnTo>
                  <a:lnTo>
                    <a:pt x="27290" y="1782"/>
                  </a:lnTo>
                  <a:lnTo>
                    <a:pt x="27111" y="1639"/>
                  </a:lnTo>
                  <a:lnTo>
                    <a:pt x="27040" y="1532"/>
                  </a:lnTo>
                  <a:lnTo>
                    <a:pt x="26969" y="1425"/>
                  </a:lnTo>
                  <a:lnTo>
                    <a:pt x="26898" y="1425"/>
                  </a:lnTo>
                  <a:lnTo>
                    <a:pt x="26791" y="1497"/>
                  </a:lnTo>
                  <a:lnTo>
                    <a:pt x="26720" y="1604"/>
                  </a:lnTo>
                  <a:lnTo>
                    <a:pt x="26648" y="1710"/>
                  </a:lnTo>
                  <a:lnTo>
                    <a:pt x="26506" y="1782"/>
                  </a:lnTo>
                  <a:lnTo>
                    <a:pt x="26363" y="1782"/>
                  </a:lnTo>
                  <a:lnTo>
                    <a:pt x="26221" y="1675"/>
                  </a:lnTo>
                  <a:lnTo>
                    <a:pt x="25936" y="1497"/>
                  </a:lnTo>
                  <a:lnTo>
                    <a:pt x="25865" y="1461"/>
                  </a:lnTo>
                  <a:lnTo>
                    <a:pt x="25793" y="1461"/>
                  </a:lnTo>
                  <a:lnTo>
                    <a:pt x="25722" y="1497"/>
                  </a:lnTo>
                  <a:lnTo>
                    <a:pt x="25651" y="1497"/>
                  </a:lnTo>
                  <a:lnTo>
                    <a:pt x="25615" y="1532"/>
                  </a:lnTo>
                  <a:lnTo>
                    <a:pt x="25508" y="1746"/>
                  </a:lnTo>
                  <a:lnTo>
                    <a:pt x="25401" y="1924"/>
                  </a:lnTo>
                  <a:lnTo>
                    <a:pt x="25366" y="1960"/>
                  </a:lnTo>
                  <a:lnTo>
                    <a:pt x="25330" y="1960"/>
                  </a:lnTo>
                  <a:lnTo>
                    <a:pt x="25223" y="1924"/>
                  </a:lnTo>
                  <a:lnTo>
                    <a:pt x="25116" y="1960"/>
                  </a:lnTo>
                  <a:lnTo>
                    <a:pt x="25045" y="1960"/>
                  </a:lnTo>
                  <a:lnTo>
                    <a:pt x="24938" y="1924"/>
                  </a:lnTo>
                  <a:lnTo>
                    <a:pt x="24618" y="1782"/>
                  </a:lnTo>
                  <a:lnTo>
                    <a:pt x="24546" y="1746"/>
                  </a:lnTo>
                  <a:lnTo>
                    <a:pt x="24475" y="1710"/>
                  </a:lnTo>
                  <a:lnTo>
                    <a:pt x="24368" y="1746"/>
                  </a:lnTo>
                  <a:lnTo>
                    <a:pt x="24297" y="1782"/>
                  </a:lnTo>
                  <a:lnTo>
                    <a:pt x="24119" y="1924"/>
                  </a:lnTo>
                  <a:lnTo>
                    <a:pt x="23976" y="2174"/>
                  </a:lnTo>
                  <a:lnTo>
                    <a:pt x="23620" y="2886"/>
                  </a:lnTo>
                  <a:lnTo>
                    <a:pt x="23620" y="2957"/>
                  </a:lnTo>
                  <a:lnTo>
                    <a:pt x="23442" y="2850"/>
                  </a:lnTo>
                  <a:lnTo>
                    <a:pt x="23193" y="2708"/>
                  </a:lnTo>
                  <a:lnTo>
                    <a:pt x="22979" y="2672"/>
                  </a:lnTo>
                  <a:lnTo>
                    <a:pt x="22765" y="2672"/>
                  </a:lnTo>
                  <a:lnTo>
                    <a:pt x="22551" y="2744"/>
                  </a:lnTo>
                  <a:lnTo>
                    <a:pt x="22373" y="2886"/>
                  </a:lnTo>
                  <a:lnTo>
                    <a:pt x="21518" y="3812"/>
                  </a:lnTo>
                  <a:lnTo>
                    <a:pt x="21376" y="3991"/>
                  </a:lnTo>
                  <a:lnTo>
                    <a:pt x="21269" y="4169"/>
                  </a:lnTo>
                  <a:lnTo>
                    <a:pt x="21198" y="4311"/>
                  </a:lnTo>
                  <a:lnTo>
                    <a:pt x="21198" y="4418"/>
                  </a:lnTo>
                  <a:lnTo>
                    <a:pt x="21091" y="4454"/>
                  </a:lnTo>
                  <a:lnTo>
                    <a:pt x="20984" y="4561"/>
                  </a:lnTo>
                  <a:lnTo>
                    <a:pt x="20735" y="4739"/>
                  </a:lnTo>
                  <a:lnTo>
                    <a:pt x="20628" y="4810"/>
                  </a:lnTo>
                  <a:lnTo>
                    <a:pt x="20521" y="4810"/>
                  </a:lnTo>
                  <a:lnTo>
                    <a:pt x="19915" y="4703"/>
                  </a:lnTo>
                  <a:lnTo>
                    <a:pt x="19773" y="4632"/>
                  </a:lnTo>
                  <a:lnTo>
                    <a:pt x="19595" y="4561"/>
                  </a:lnTo>
                  <a:lnTo>
                    <a:pt x="19452" y="4418"/>
                  </a:lnTo>
                  <a:lnTo>
                    <a:pt x="19381" y="4276"/>
                  </a:lnTo>
                  <a:lnTo>
                    <a:pt x="19310" y="4169"/>
                  </a:lnTo>
                  <a:lnTo>
                    <a:pt x="19274" y="4133"/>
                  </a:lnTo>
                  <a:lnTo>
                    <a:pt x="19238" y="4097"/>
                  </a:lnTo>
                  <a:lnTo>
                    <a:pt x="19203" y="4169"/>
                  </a:lnTo>
                  <a:lnTo>
                    <a:pt x="19131" y="4311"/>
                  </a:lnTo>
                  <a:lnTo>
                    <a:pt x="19060" y="4418"/>
                  </a:lnTo>
                  <a:lnTo>
                    <a:pt x="18775" y="4632"/>
                  </a:lnTo>
                  <a:lnTo>
                    <a:pt x="18455" y="4774"/>
                  </a:lnTo>
                  <a:lnTo>
                    <a:pt x="17956" y="4917"/>
                  </a:lnTo>
                  <a:lnTo>
                    <a:pt x="17742" y="4988"/>
                  </a:lnTo>
                  <a:lnTo>
                    <a:pt x="17528" y="5095"/>
                  </a:lnTo>
                  <a:lnTo>
                    <a:pt x="17350" y="5202"/>
                  </a:lnTo>
                  <a:lnTo>
                    <a:pt x="17279" y="5309"/>
                  </a:lnTo>
                  <a:lnTo>
                    <a:pt x="17172" y="5451"/>
                  </a:lnTo>
                  <a:lnTo>
                    <a:pt x="17136" y="5487"/>
                  </a:lnTo>
                  <a:lnTo>
                    <a:pt x="17136" y="5451"/>
                  </a:lnTo>
                  <a:lnTo>
                    <a:pt x="17065" y="5416"/>
                  </a:lnTo>
                  <a:lnTo>
                    <a:pt x="16958" y="5344"/>
                  </a:lnTo>
                  <a:lnTo>
                    <a:pt x="16566" y="5237"/>
                  </a:lnTo>
                  <a:lnTo>
                    <a:pt x="16317" y="5202"/>
                  </a:lnTo>
                  <a:lnTo>
                    <a:pt x="16068" y="5202"/>
                  </a:lnTo>
                  <a:lnTo>
                    <a:pt x="15854" y="5309"/>
                  </a:lnTo>
                  <a:lnTo>
                    <a:pt x="15676" y="5416"/>
                  </a:lnTo>
                  <a:lnTo>
                    <a:pt x="15569" y="5522"/>
                  </a:lnTo>
                  <a:lnTo>
                    <a:pt x="15462" y="5558"/>
                  </a:lnTo>
                  <a:lnTo>
                    <a:pt x="15355" y="5558"/>
                  </a:lnTo>
                  <a:lnTo>
                    <a:pt x="15284" y="5451"/>
                  </a:lnTo>
                  <a:lnTo>
                    <a:pt x="15248" y="5344"/>
                  </a:lnTo>
                  <a:lnTo>
                    <a:pt x="15177" y="5309"/>
                  </a:lnTo>
                  <a:lnTo>
                    <a:pt x="15070" y="5344"/>
                  </a:lnTo>
                  <a:lnTo>
                    <a:pt x="14999" y="5451"/>
                  </a:lnTo>
                  <a:lnTo>
                    <a:pt x="14892" y="5558"/>
                  </a:lnTo>
                  <a:lnTo>
                    <a:pt x="14785" y="5594"/>
                  </a:lnTo>
                  <a:lnTo>
                    <a:pt x="14714" y="5594"/>
                  </a:lnTo>
                  <a:lnTo>
                    <a:pt x="14643" y="5522"/>
                  </a:lnTo>
                  <a:lnTo>
                    <a:pt x="14607" y="5416"/>
                  </a:lnTo>
                  <a:lnTo>
                    <a:pt x="14607" y="5273"/>
                  </a:lnTo>
                  <a:lnTo>
                    <a:pt x="14607" y="5095"/>
                  </a:lnTo>
                  <a:lnTo>
                    <a:pt x="14643" y="4917"/>
                  </a:lnTo>
                  <a:lnTo>
                    <a:pt x="14643" y="4774"/>
                  </a:lnTo>
                  <a:lnTo>
                    <a:pt x="14571" y="4667"/>
                  </a:lnTo>
                  <a:lnTo>
                    <a:pt x="14500" y="4561"/>
                  </a:lnTo>
                  <a:lnTo>
                    <a:pt x="14358" y="4525"/>
                  </a:lnTo>
                  <a:lnTo>
                    <a:pt x="14215" y="4525"/>
                  </a:lnTo>
                  <a:lnTo>
                    <a:pt x="14073" y="4454"/>
                  </a:lnTo>
                  <a:lnTo>
                    <a:pt x="14001" y="4382"/>
                  </a:lnTo>
                  <a:lnTo>
                    <a:pt x="13966" y="4311"/>
                  </a:lnTo>
                  <a:lnTo>
                    <a:pt x="13966" y="4204"/>
                  </a:lnTo>
                  <a:lnTo>
                    <a:pt x="13895" y="4133"/>
                  </a:lnTo>
                  <a:lnTo>
                    <a:pt x="13823" y="4097"/>
                  </a:lnTo>
                  <a:lnTo>
                    <a:pt x="13716" y="4062"/>
                  </a:lnTo>
                  <a:lnTo>
                    <a:pt x="13574" y="4097"/>
                  </a:lnTo>
                  <a:lnTo>
                    <a:pt x="13503" y="4097"/>
                  </a:lnTo>
                  <a:lnTo>
                    <a:pt x="13396" y="4169"/>
                  </a:lnTo>
                  <a:lnTo>
                    <a:pt x="13360" y="4204"/>
                  </a:lnTo>
                  <a:lnTo>
                    <a:pt x="13253" y="4311"/>
                  </a:lnTo>
                  <a:lnTo>
                    <a:pt x="13111" y="4311"/>
                  </a:lnTo>
                  <a:lnTo>
                    <a:pt x="13039" y="4347"/>
                  </a:lnTo>
                  <a:lnTo>
                    <a:pt x="12968" y="4418"/>
                  </a:lnTo>
                  <a:lnTo>
                    <a:pt x="12897" y="4489"/>
                  </a:lnTo>
                  <a:lnTo>
                    <a:pt x="12790" y="4703"/>
                  </a:lnTo>
                  <a:lnTo>
                    <a:pt x="12612" y="4846"/>
                  </a:lnTo>
                  <a:lnTo>
                    <a:pt x="12541" y="4881"/>
                  </a:lnTo>
                  <a:lnTo>
                    <a:pt x="12469" y="4846"/>
                  </a:lnTo>
                  <a:lnTo>
                    <a:pt x="12363" y="4774"/>
                  </a:lnTo>
                  <a:lnTo>
                    <a:pt x="12291" y="4667"/>
                  </a:lnTo>
                  <a:lnTo>
                    <a:pt x="12256" y="4596"/>
                  </a:lnTo>
                  <a:lnTo>
                    <a:pt x="12006" y="4596"/>
                  </a:lnTo>
                  <a:lnTo>
                    <a:pt x="11757" y="4703"/>
                  </a:lnTo>
                  <a:lnTo>
                    <a:pt x="11508" y="4881"/>
                  </a:lnTo>
                  <a:lnTo>
                    <a:pt x="11258" y="5095"/>
                  </a:lnTo>
                  <a:lnTo>
                    <a:pt x="11080" y="5273"/>
                  </a:lnTo>
                  <a:lnTo>
                    <a:pt x="10938" y="5451"/>
                  </a:lnTo>
                  <a:lnTo>
                    <a:pt x="10938" y="5487"/>
                  </a:lnTo>
                  <a:lnTo>
                    <a:pt x="10938" y="5522"/>
                  </a:lnTo>
                  <a:lnTo>
                    <a:pt x="10938" y="5594"/>
                  </a:lnTo>
                  <a:lnTo>
                    <a:pt x="10902" y="5665"/>
                  </a:lnTo>
                  <a:lnTo>
                    <a:pt x="10831" y="5736"/>
                  </a:lnTo>
                  <a:lnTo>
                    <a:pt x="10688" y="5772"/>
                  </a:lnTo>
                  <a:lnTo>
                    <a:pt x="10581" y="5843"/>
                  </a:lnTo>
                  <a:lnTo>
                    <a:pt x="10474" y="5914"/>
                  </a:lnTo>
                  <a:lnTo>
                    <a:pt x="10368" y="6057"/>
                  </a:lnTo>
                  <a:lnTo>
                    <a:pt x="10332" y="6199"/>
                  </a:lnTo>
                  <a:lnTo>
                    <a:pt x="10296" y="6556"/>
                  </a:lnTo>
                  <a:lnTo>
                    <a:pt x="10296" y="6912"/>
                  </a:lnTo>
                  <a:lnTo>
                    <a:pt x="10261" y="7090"/>
                  </a:lnTo>
                  <a:lnTo>
                    <a:pt x="10154" y="7197"/>
                  </a:lnTo>
                  <a:lnTo>
                    <a:pt x="10047" y="7268"/>
                  </a:lnTo>
                  <a:lnTo>
                    <a:pt x="9869" y="7268"/>
                  </a:lnTo>
                  <a:lnTo>
                    <a:pt x="9691" y="7232"/>
                  </a:lnTo>
                  <a:lnTo>
                    <a:pt x="9513" y="7161"/>
                  </a:lnTo>
                  <a:lnTo>
                    <a:pt x="9406" y="7054"/>
                  </a:lnTo>
                  <a:lnTo>
                    <a:pt x="9370" y="6983"/>
                  </a:lnTo>
                  <a:lnTo>
                    <a:pt x="9334" y="6912"/>
                  </a:lnTo>
                  <a:lnTo>
                    <a:pt x="9299" y="6912"/>
                  </a:lnTo>
                  <a:lnTo>
                    <a:pt x="9263" y="6947"/>
                  </a:lnTo>
                  <a:lnTo>
                    <a:pt x="9228" y="7054"/>
                  </a:lnTo>
                  <a:lnTo>
                    <a:pt x="9192" y="7197"/>
                  </a:lnTo>
                  <a:lnTo>
                    <a:pt x="9121" y="7268"/>
                  </a:lnTo>
                  <a:lnTo>
                    <a:pt x="9014" y="7339"/>
                  </a:lnTo>
                  <a:lnTo>
                    <a:pt x="8729" y="7339"/>
                  </a:lnTo>
                  <a:lnTo>
                    <a:pt x="8515" y="7375"/>
                  </a:lnTo>
                  <a:lnTo>
                    <a:pt x="8408" y="7482"/>
                  </a:lnTo>
                  <a:lnTo>
                    <a:pt x="8266" y="7589"/>
                  </a:lnTo>
                  <a:lnTo>
                    <a:pt x="8016" y="7945"/>
                  </a:lnTo>
                  <a:lnTo>
                    <a:pt x="7945" y="8194"/>
                  </a:lnTo>
                  <a:lnTo>
                    <a:pt x="7874" y="8444"/>
                  </a:lnTo>
                  <a:lnTo>
                    <a:pt x="7838" y="8693"/>
                  </a:lnTo>
                  <a:lnTo>
                    <a:pt x="7838" y="8907"/>
                  </a:lnTo>
                  <a:lnTo>
                    <a:pt x="7838" y="9085"/>
                  </a:lnTo>
                  <a:lnTo>
                    <a:pt x="7767" y="9192"/>
                  </a:lnTo>
                  <a:lnTo>
                    <a:pt x="7624" y="9263"/>
                  </a:lnTo>
                  <a:lnTo>
                    <a:pt x="7482" y="9263"/>
                  </a:lnTo>
                  <a:lnTo>
                    <a:pt x="7304" y="9227"/>
                  </a:lnTo>
                  <a:lnTo>
                    <a:pt x="7126" y="9156"/>
                  </a:lnTo>
                  <a:lnTo>
                    <a:pt x="7019" y="9049"/>
                  </a:lnTo>
                  <a:lnTo>
                    <a:pt x="6948" y="8942"/>
                  </a:lnTo>
                  <a:lnTo>
                    <a:pt x="6912" y="8871"/>
                  </a:lnTo>
                  <a:lnTo>
                    <a:pt x="6876" y="8836"/>
                  </a:lnTo>
                  <a:lnTo>
                    <a:pt x="6841" y="8871"/>
                  </a:lnTo>
                  <a:lnTo>
                    <a:pt x="6841" y="8942"/>
                  </a:lnTo>
                  <a:lnTo>
                    <a:pt x="6769" y="9014"/>
                  </a:lnTo>
                  <a:lnTo>
                    <a:pt x="6627" y="9049"/>
                  </a:lnTo>
                  <a:lnTo>
                    <a:pt x="6449" y="9049"/>
                  </a:lnTo>
                  <a:lnTo>
                    <a:pt x="6271" y="8978"/>
                  </a:lnTo>
                  <a:lnTo>
                    <a:pt x="6057" y="8978"/>
                  </a:lnTo>
                  <a:lnTo>
                    <a:pt x="5843" y="9049"/>
                  </a:lnTo>
                  <a:lnTo>
                    <a:pt x="5665" y="9156"/>
                  </a:lnTo>
                  <a:lnTo>
                    <a:pt x="5523" y="9334"/>
                  </a:lnTo>
                  <a:lnTo>
                    <a:pt x="5487" y="9548"/>
                  </a:lnTo>
                  <a:lnTo>
                    <a:pt x="5487" y="9726"/>
                  </a:lnTo>
                  <a:lnTo>
                    <a:pt x="5523" y="9904"/>
                  </a:lnTo>
                  <a:lnTo>
                    <a:pt x="5558" y="9940"/>
                  </a:lnTo>
                  <a:lnTo>
                    <a:pt x="5629" y="9976"/>
                  </a:lnTo>
                  <a:lnTo>
                    <a:pt x="5808" y="10118"/>
                  </a:lnTo>
                  <a:lnTo>
                    <a:pt x="5879" y="10154"/>
                  </a:lnTo>
                  <a:lnTo>
                    <a:pt x="5914" y="10225"/>
                  </a:lnTo>
                  <a:lnTo>
                    <a:pt x="5808" y="10225"/>
                  </a:lnTo>
                  <a:lnTo>
                    <a:pt x="5558" y="10082"/>
                  </a:lnTo>
                  <a:lnTo>
                    <a:pt x="5416" y="9940"/>
                  </a:lnTo>
                  <a:lnTo>
                    <a:pt x="5273" y="9762"/>
                  </a:lnTo>
                  <a:lnTo>
                    <a:pt x="5131" y="9548"/>
                  </a:lnTo>
                  <a:lnTo>
                    <a:pt x="5024" y="9370"/>
                  </a:lnTo>
                  <a:lnTo>
                    <a:pt x="4953" y="9263"/>
                  </a:lnTo>
                  <a:lnTo>
                    <a:pt x="4881" y="9227"/>
                  </a:lnTo>
                  <a:lnTo>
                    <a:pt x="4774" y="9192"/>
                  </a:lnTo>
                  <a:lnTo>
                    <a:pt x="4632" y="9156"/>
                  </a:lnTo>
                  <a:lnTo>
                    <a:pt x="4383" y="9192"/>
                  </a:lnTo>
                  <a:lnTo>
                    <a:pt x="4098" y="9299"/>
                  </a:lnTo>
                  <a:lnTo>
                    <a:pt x="3848" y="9477"/>
                  </a:lnTo>
                  <a:lnTo>
                    <a:pt x="3634" y="9726"/>
                  </a:lnTo>
                  <a:lnTo>
                    <a:pt x="3528" y="9976"/>
                  </a:lnTo>
                  <a:lnTo>
                    <a:pt x="3456" y="10082"/>
                  </a:lnTo>
                  <a:lnTo>
                    <a:pt x="3456" y="10189"/>
                  </a:lnTo>
                  <a:lnTo>
                    <a:pt x="3421" y="10367"/>
                  </a:lnTo>
                  <a:lnTo>
                    <a:pt x="3314" y="10510"/>
                  </a:lnTo>
                  <a:lnTo>
                    <a:pt x="3171" y="10581"/>
                  </a:lnTo>
                  <a:lnTo>
                    <a:pt x="2637" y="10581"/>
                  </a:lnTo>
                  <a:lnTo>
                    <a:pt x="2494" y="10652"/>
                  </a:lnTo>
                  <a:lnTo>
                    <a:pt x="2423" y="10759"/>
                  </a:lnTo>
                  <a:lnTo>
                    <a:pt x="2316" y="10866"/>
                  </a:lnTo>
                  <a:lnTo>
                    <a:pt x="2174" y="10973"/>
                  </a:lnTo>
                  <a:lnTo>
                    <a:pt x="1996" y="11080"/>
                  </a:lnTo>
                  <a:lnTo>
                    <a:pt x="1782" y="11116"/>
                  </a:lnTo>
                  <a:lnTo>
                    <a:pt x="1176" y="11222"/>
                  </a:lnTo>
                  <a:lnTo>
                    <a:pt x="499" y="11401"/>
                  </a:lnTo>
                  <a:lnTo>
                    <a:pt x="393" y="11436"/>
                  </a:lnTo>
                  <a:lnTo>
                    <a:pt x="286" y="11507"/>
                  </a:lnTo>
                  <a:lnTo>
                    <a:pt x="108" y="11686"/>
                  </a:lnTo>
                  <a:lnTo>
                    <a:pt x="36" y="11899"/>
                  </a:lnTo>
                  <a:lnTo>
                    <a:pt x="1" y="12006"/>
                  </a:lnTo>
                  <a:lnTo>
                    <a:pt x="1" y="12113"/>
                  </a:lnTo>
                  <a:lnTo>
                    <a:pt x="72" y="12362"/>
                  </a:lnTo>
                  <a:lnTo>
                    <a:pt x="143" y="12612"/>
                  </a:lnTo>
                  <a:lnTo>
                    <a:pt x="250" y="12826"/>
                  </a:lnTo>
                  <a:lnTo>
                    <a:pt x="393" y="12968"/>
                  </a:lnTo>
                  <a:lnTo>
                    <a:pt x="1034" y="13609"/>
                  </a:lnTo>
                  <a:lnTo>
                    <a:pt x="1141" y="13716"/>
                  </a:lnTo>
                  <a:lnTo>
                    <a:pt x="1248" y="13716"/>
                  </a:lnTo>
                  <a:lnTo>
                    <a:pt x="1319" y="13681"/>
                  </a:lnTo>
                  <a:lnTo>
                    <a:pt x="1354" y="13538"/>
                  </a:lnTo>
                  <a:lnTo>
                    <a:pt x="1354" y="13396"/>
                  </a:lnTo>
                  <a:lnTo>
                    <a:pt x="1390" y="13324"/>
                  </a:lnTo>
                  <a:lnTo>
                    <a:pt x="1426" y="13289"/>
                  </a:lnTo>
                  <a:lnTo>
                    <a:pt x="1461" y="13324"/>
                  </a:lnTo>
                  <a:lnTo>
                    <a:pt x="1533" y="13502"/>
                  </a:lnTo>
                  <a:lnTo>
                    <a:pt x="1568" y="13645"/>
                  </a:lnTo>
                  <a:lnTo>
                    <a:pt x="1604" y="13894"/>
                  </a:lnTo>
                  <a:lnTo>
                    <a:pt x="1675" y="14215"/>
                  </a:lnTo>
                  <a:lnTo>
                    <a:pt x="1711" y="14393"/>
                  </a:lnTo>
                  <a:lnTo>
                    <a:pt x="1639" y="14500"/>
                  </a:lnTo>
                  <a:lnTo>
                    <a:pt x="1533" y="14536"/>
                  </a:lnTo>
                  <a:lnTo>
                    <a:pt x="1390" y="14536"/>
                  </a:lnTo>
                  <a:lnTo>
                    <a:pt x="1212" y="14500"/>
                  </a:lnTo>
                  <a:lnTo>
                    <a:pt x="1069" y="14536"/>
                  </a:lnTo>
                  <a:lnTo>
                    <a:pt x="963" y="14607"/>
                  </a:lnTo>
                  <a:lnTo>
                    <a:pt x="891" y="14714"/>
                  </a:lnTo>
                  <a:lnTo>
                    <a:pt x="856" y="14856"/>
                  </a:lnTo>
                  <a:lnTo>
                    <a:pt x="749" y="14927"/>
                  </a:lnTo>
                  <a:lnTo>
                    <a:pt x="606" y="14963"/>
                  </a:lnTo>
                  <a:lnTo>
                    <a:pt x="464" y="14927"/>
                  </a:lnTo>
                  <a:lnTo>
                    <a:pt x="321" y="14927"/>
                  </a:lnTo>
                  <a:lnTo>
                    <a:pt x="250" y="14999"/>
                  </a:lnTo>
                  <a:lnTo>
                    <a:pt x="214" y="15106"/>
                  </a:lnTo>
                  <a:lnTo>
                    <a:pt x="250" y="15248"/>
                  </a:lnTo>
                  <a:lnTo>
                    <a:pt x="321" y="15426"/>
                  </a:lnTo>
                  <a:lnTo>
                    <a:pt x="357" y="15640"/>
                  </a:lnTo>
                  <a:lnTo>
                    <a:pt x="357" y="15818"/>
                  </a:lnTo>
                  <a:lnTo>
                    <a:pt x="357" y="15996"/>
                  </a:lnTo>
                  <a:lnTo>
                    <a:pt x="357" y="16139"/>
                  </a:lnTo>
                  <a:lnTo>
                    <a:pt x="393" y="16281"/>
                  </a:lnTo>
                  <a:lnTo>
                    <a:pt x="499" y="16424"/>
                  </a:lnTo>
                  <a:lnTo>
                    <a:pt x="571" y="16531"/>
                  </a:lnTo>
                  <a:lnTo>
                    <a:pt x="784" y="16673"/>
                  </a:lnTo>
                  <a:lnTo>
                    <a:pt x="891" y="16709"/>
                  </a:lnTo>
                  <a:lnTo>
                    <a:pt x="927" y="16673"/>
                  </a:lnTo>
                  <a:lnTo>
                    <a:pt x="998" y="16673"/>
                  </a:lnTo>
                  <a:lnTo>
                    <a:pt x="1105" y="16709"/>
                  </a:lnTo>
                  <a:lnTo>
                    <a:pt x="1176" y="16816"/>
                  </a:lnTo>
                  <a:lnTo>
                    <a:pt x="1176" y="16887"/>
                  </a:lnTo>
                  <a:lnTo>
                    <a:pt x="1105" y="16958"/>
                  </a:lnTo>
                  <a:lnTo>
                    <a:pt x="1034" y="17029"/>
                  </a:lnTo>
                  <a:lnTo>
                    <a:pt x="927" y="17136"/>
                  </a:lnTo>
                  <a:lnTo>
                    <a:pt x="856" y="17172"/>
                  </a:lnTo>
                  <a:lnTo>
                    <a:pt x="820" y="17243"/>
                  </a:lnTo>
                  <a:lnTo>
                    <a:pt x="784" y="17421"/>
                  </a:lnTo>
                  <a:lnTo>
                    <a:pt x="784" y="17635"/>
                  </a:lnTo>
                  <a:lnTo>
                    <a:pt x="856" y="17849"/>
                  </a:lnTo>
                  <a:lnTo>
                    <a:pt x="1105" y="18383"/>
                  </a:lnTo>
                  <a:lnTo>
                    <a:pt x="1390" y="18846"/>
                  </a:lnTo>
                  <a:lnTo>
                    <a:pt x="1497" y="18989"/>
                  </a:lnTo>
                  <a:lnTo>
                    <a:pt x="1568" y="19024"/>
                  </a:lnTo>
                  <a:lnTo>
                    <a:pt x="1639" y="19024"/>
                  </a:lnTo>
                  <a:lnTo>
                    <a:pt x="1675" y="18917"/>
                  </a:lnTo>
                  <a:lnTo>
                    <a:pt x="1675" y="18775"/>
                  </a:lnTo>
                  <a:lnTo>
                    <a:pt x="1711" y="18704"/>
                  </a:lnTo>
                  <a:lnTo>
                    <a:pt x="1746" y="18704"/>
                  </a:lnTo>
                  <a:lnTo>
                    <a:pt x="1818" y="18739"/>
                  </a:lnTo>
                  <a:lnTo>
                    <a:pt x="1889" y="18811"/>
                  </a:lnTo>
                  <a:lnTo>
                    <a:pt x="1996" y="18811"/>
                  </a:lnTo>
                  <a:lnTo>
                    <a:pt x="2103" y="18775"/>
                  </a:lnTo>
                  <a:lnTo>
                    <a:pt x="2209" y="18668"/>
                  </a:lnTo>
                  <a:lnTo>
                    <a:pt x="2281" y="18597"/>
                  </a:lnTo>
                  <a:lnTo>
                    <a:pt x="2352" y="18561"/>
                  </a:lnTo>
                  <a:lnTo>
                    <a:pt x="2388" y="18561"/>
                  </a:lnTo>
                  <a:lnTo>
                    <a:pt x="2423" y="18632"/>
                  </a:lnTo>
                  <a:lnTo>
                    <a:pt x="2423" y="18704"/>
                  </a:lnTo>
                  <a:lnTo>
                    <a:pt x="2494" y="18739"/>
                  </a:lnTo>
                  <a:lnTo>
                    <a:pt x="2566" y="18775"/>
                  </a:lnTo>
                  <a:lnTo>
                    <a:pt x="2886" y="18775"/>
                  </a:lnTo>
                  <a:lnTo>
                    <a:pt x="2993" y="18846"/>
                  </a:lnTo>
                  <a:lnTo>
                    <a:pt x="3100" y="18882"/>
                  </a:lnTo>
                  <a:lnTo>
                    <a:pt x="3171" y="18953"/>
                  </a:lnTo>
                  <a:lnTo>
                    <a:pt x="3207" y="19024"/>
                  </a:lnTo>
                  <a:lnTo>
                    <a:pt x="3207" y="19060"/>
                  </a:lnTo>
                  <a:lnTo>
                    <a:pt x="3136" y="19096"/>
                  </a:lnTo>
                  <a:lnTo>
                    <a:pt x="3171" y="19131"/>
                  </a:lnTo>
                  <a:lnTo>
                    <a:pt x="3278" y="19202"/>
                  </a:lnTo>
                  <a:lnTo>
                    <a:pt x="3777" y="19381"/>
                  </a:lnTo>
                  <a:lnTo>
                    <a:pt x="4311" y="19594"/>
                  </a:lnTo>
                  <a:lnTo>
                    <a:pt x="4454" y="19701"/>
                  </a:lnTo>
                  <a:lnTo>
                    <a:pt x="4525" y="19737"/>
                  </a:lnTo>
                  <a:lnTo>
                    <a:pt x="4525" y="19772"/>
                  </a:lnTo>
                  <a:lnTo>
                    <a:pt x="4561" y="19808"/>
                  </a:lnTo>
                  <a:lnTo>
                    <a:pt x="4632" y="19737"/>
                  </a:lnTo>
                  <a:lnTo>
                    <a:pt x="4917" y="19487"/>
                  </a:lnTo>
                  <a:lnTo>
                    <a:pt x="4988" y="19452"/>
                  </a:lnTo>
                  <a:lnTo>
                    <a:pt x="5095" y="19487"/>
                  </a:lnTo>
                  <a:lnTo>
                    <a:pt x="5166" y="19559"/>
                  </a:lnTo>
                  <a:lnTo>
                    <a:pt x="5238" y="19666"/>
                  </a:lnTo>
                  <a:lnTo>
                    <a:pt x="5238" y="19772"/>
                  </a:lnTo>
                  <a:lnTo>
                    <a:pt x="5238" y="19915"/>
                  </a:lnTo>
                  <a:lnTo>
                    <a:pt x="5166" y="20057"/>
                  </a:lnTo>
                  <a:lnTo>
                    <a:pt x="5059" y="20200"/>
                  </a:lnTo>
                  <a:lnTo>
                    <a:pt x="4988" y="20342"/>
                  </a:lnTo>
                  <a:lnTo>
                    <a:pt x="4953" y="20521"/>
                  </a:lnTo>
                  <a:lnTo>
                    <a:pt x="4953" y="20699"/>
                  </a:lnTo>
                  <a:lnTo>
                    <a:pt x="5024" y="20912"/>
                  </a:lnTo>
                  <a:lnTo>
                    <a:pt x="5166" y="21091"/>
                  </a:lnTo>
                  <a:lnTo>
                    <a:pt x="5344" y="21233"/>
                  </a:lnTo>
                  <a:lnTo>
                    <a:pt x="5558" y="21376"/>
                  </a:lnTo>
                  <a:lnTo>
                    <a:pt x="5736" y="21447"/>
                  </a:lnTo>
                  <a:lnTo>
                    <a:pt x="5914" y="21482"/>
                  </a:lnTo>
                  <a:lnTo>
                    <a:pt x="6057" y="21625"/>
                  </a:lnTo>
                  <a:lnTo>
                    <a:pt x="6093" y="21803"/>
                  </a:lnTo>
                  <a:lnTo>
                    <a:pt x="6093" y="22017"/>
                  </a:lnTo>
                  <a:lnTo>
                    <a:pt x="6093" y="22195"/>
                  </a:lnTo>
                  <a:lnTo>
                    <a:pt x="6164" y="22373"/>
                  </a:lnTo>
                  <a:lnTo>
                    <a:pt x="6271" y="22516"/>
                  </a:lnTo>
                  <a:lnTo>
                    <a:pt x="6449" y="22587"/>
                  </a:lnTo>
                  <a:lnTo>
                    <a:pt x="6591" y="22622"/>
                  </a:lnTo>
                  <a:lnTo>
                    <a:pt x="6734" y="22587"/>
                  </a:lnTo>
                  <a:lnTo>
                    <a:pt x="6841" y="22516"/>
                  </a:lnTo>
                  <a:lnTo>
                    <a:pt x="6912" y="22409"/>
                  </a:lnTo>
                  <a:lnTo>
                    <a:pt x="6948" y="22302"/>
                  </a:lnTo>
                  <a:lnTo>
                    <a:pt x="7019" y="22195"/>
                  </a:lnTo>
                  <a:lnTo>
                    <a:pt x="7161" y="22088"/>
                  </a:lnTo>
                  <a:lnTo>
                    <a:pt x="7304" y="22017"/>
                  </a:lnTo>
                  <a:lnTo>
                    <a:pt x="7696" y="21803"/>
                  </a:lnTo>
                  <a:lnTo>
                    <a:pt x="8088" y="21518"/>
                  </a:lnTo>
                  <a:lnTo>
                    <a:pt x="8194" y="21482"/>
                  </a:lnTo>
                  <a:lnTo>
                    <a:pt x="8301" y="21447"/>
                  </a:lnTo>
                  <a:lnTo>
                    <a:pt x="8515" y="21447"/>
                  </a:lnTo>
                  <a:lnTo>
                    <a:pt x="8622" y="21518"/>
                  </a:lnTo>
                  <a:lnTo>
                    <a:pt x="8729" y="21589"/>
                  </a:lnTo>
                  <a:lnTo>
                    <a:pt x="8836" y="21696"/>
                  </a:lnTo>
                  <a:lnTo>
                    <a:pt x="8907" y="21803"/>
                  </a:lnTo>
                  <a:lnTo>
                    <a:pt x="9085" y="22052"/>
                  </a:lnTo>
                  <a:lnTo>
                    <a:pt x="9299" y="22231"/>
                  </a:lnTo>
                  <a:lnTo>
                    <a:pt x="9513" y="22337"/>
                  </a:lnTo>
                  <a:lnTo>
                    <a:pt x="9691" y="22337"/>
                  </a:lnTo>
                  <a:lnTo>
                    <a:pt x="10083" y="22231"/>
                  </a:lnTo>
                  <a:lnTo>
                    <a:pt x="10083" y="22159"/>
                  </a:lnTo>
                  <a:lnTo>
                    <a:pt x="10047" y="22017"/>
                  </a:lnTo>
                  <a:lnTo>
                    <a:pt x="10047" y="21981"/>
                  </a:lnTo>
                  <a:lnTo>
                    <a:pt x="10083" y="21946"/>
                  </a:lnTo>
                  <a:lnTo>
                    <a:pt x="10225" y="21981"/>
                  </a:lnTo>
                  <a:lnTo>
                    <a:pt x="10403" y="22088"/>
                  </a:lnTo>
                  <a:lnTo>
                    <a:pt x="10653" y="22266"/>
                  </a:lnTo>
                  <a:lnTo>
                    <a:pt x="11116" y="22622"/>
                  </a:lnTo>
                  <a:lnTo>
                    <a:pt x="11258" y="22765"/>
                  </a:lnTo>
                  <a:lnTo>
                    <a:pt x="11329" y="22872"/>
                  </a:lnTo>
                  <a:lnTo>
                    <a:pt x="11365" y="22872"/>
                  </a:lnTo>
                  <a:lnTo>
                    <a:pt x="11436" y="22765"/>
                  </a:lnTo>
                  <a:lnTo>
                    <a:pt x="11721" y="22337"/>
                  </a:lnTo>
                  <a:lnTo>
                    <a:pt x="11935" y="22088"/>
                  </a:lnTo>
                  <a:lnTo>
                    <a:pt x="12149" y="21803"/>
                  </a:lnTo>
                  <a:lnTo>
                    <a:pt x="12363" y="21589"/>
                  </a:lnTo>
                  <a:lnTo>
                    <a:pt x="12576" y="21411"/>
                  </a:lnTo>
                  <a:lnTo>
                    <a:pt x="12754" y="21269"/>
                  </a:lnTo>
                  <a:lnTo>
                    <a:pt x="12897" y="21091"/>
                  </a:lnTo>
                  <a:lnTo>
                    <a:pt x="13039" y="20912"/>
                  </a:lnTo>
                  <a:lnTo>
                    <a:pt x="13111" y="20734"/>
                  </a:lnTo>
                  <a:lnTo>
                    <a:pt x="13146" y="20592"/>
                  </a:lnTo>
                  <a:lnTo>
                    <a:pt x="13253" y="20485"/>
                  </a:lnTo>
                  <a:lnTo>
                    <a:pt x="13396" y="20449"/>
                  </a:lnTo>
                  <a:lnTo>
                    <a:pt x="13538" y="20485"/>
                  </a:lnTo>
                  <a:lnTo>
                    <a:pt x="13681" y="20521"/>
                  </a:lnTo>
                  <a:lnTo>
                    <a:pt x="13930" y="20521"/>
                  </a:lnTo>
                  <a:lnTo>
                    <a:pt x="13966" y="20449"/>
                  </a:lnTo>
                  <a:lnTo>
                    <a:pt x="14037" y="20414"/>
                  </a:lnTo>
                  <a:lnTo>
                    <a:pt x="14144" y="20414"/>
                  </a:lnTo>
                  <a:lnTo>
                    <a:pt x="14322" y="20449"/>
                  </a:lnTo>
                  <a:lnTo>
                    <a:pt x="14500" y="20521"/>
                  </a:lnTo>
                  <a:lnTo>
                    <a:pt x="14714" y="20556"/>
                  </a:lnTo>
                  <a:lnTo>
                    <a:pt x="14928" y="20521"/>
                  </a:lnTo>
                  <a:lnTo>
                    <a:pt x="15106" y="20449"/>
                  </a:lnTo>
                  <a:lnTo>
                    <a:pt x="15141" y="20378"/>
                  </a:lnTo>
                  <a:lnTo>
                    <a:pt x="15213" y="20307"/>
                  </a:lnTo>
                  <a:lnTo>
                    <a:pt x="15391" y="19915"/>
                  </a:lnTo>
                  <a:lnTo>
                    <a:pt x="15783" y="19701"/>
                  </a:lnTo>
                  <a:lnTo>
                    <a:pt x="15925" y="19630"/>
                  </a:lnTo>
                  <a:lnTo>
                    <a:pt x="16032" y="19594"/>
                  </a:lnTo>
                  <a:lnTo>
                    <a:pt x="16139" y="19594"/>
                  </a:lnTo>
                  <a:lnTo>
                    <a:pt x="16175" y="19666"/>
                  </a:lnTo>
                  <a:lnTo>
                    <a:pt x="16175" y="19559"/>
                  </a:lnTo>
                  <a:lnTo>
                    <a:pt x="16175" y="19416"/>
                  </a:lnTo>
                  <a:lnTo>
                    <a:pt x="16210" y="19345"/>
                  </a:lnTo>
                  <a:lnTo>
                    <a:pt x="16246" y="19274"/>
                  </a:lnTo>
                  <a:lnTo>
                    <a:pt x="16317" y="19274"/>
                  </a:lnTo>
                  <a:lnTo>
                    <a:pt x="16388" y="19309"/>
                  </a:lnTo>
                  <a:lnTo>
                    <a:pt x="16460" y="19416"/>
                  </a:lnTo>
                  <a:lnTo>
                    <a:pt x="16673" y="19701"/>
                  </a:lnTo>
                  <a:lnTo>
                    <a:pt x="16780" y="19844"/>
                  </a:lnTo>
                  <a:lnTo>
                    <a:pt x="16923" y="19915"/>
                  </a:lnTo>
                  <a:lnTo>
                    <a:pt x="17101" y="19951"/>
                  </a:lnTo>
                  <a:lnTo>
                    <a:pt x="17279" y="19951"/>
                  </a:lnTo>
                  <a:lnTo>
                    <a:pt x="17457" y="19915"/>
                  </a:lnTo>
                  <a:lnTo>
                    <a:pt x="17600" y="19951"/>
                  </a:lnTo>
                  <a:lnTo>
                    <a:pt x="17671" y="20022"/>
                  </a:lnTo>
                  <a:lnTo>
                    <a:pt x="17706" y="20164"/>
                  </a:lnTo>
                  <a:lnTo>
                    <a:pt x="17742" y="20271"/>
                  </a:lnTo>
                  <a:lnTo>
                    <a:pt x="17778" y="20271"/>
                  </a:lnTo>
                  <a:lnTo>
                    <a:pt x="17813" y="20236"/>
                  </a:lnTo>
                  <a:lnTo>
                    <a:pt x="17920" y="20164"/>
                  </a:lnTo>
                  <a:lnTo>
                    <a:pt x="18063" y="19951"/>
                  </a:lnTo>
                  <a:lnTo>
                    <a:pt x="18383" y="19381"/>
                  </a:lnTo>
                  <a:lnTo>
                    <a:pt x="18490" y="19416"/>
                  </a:lnTo>
                  <a:lnTo>
                    <a:pt x="18775" y="19594"/>
                  </a:lnTo>
                  <a:lnTo>
                    <a:pt x="18846" y="19666"/>
                  </a:lnTo>
                  <a:lnTo>
                    <a:pt x="19060" y="19666"/>
                  </a:lnTo>
                  <a:lnTo>
                    <a:pt x="19167" y="19594"/>
                  </a:lnTo>
                  <a:lnTo>
                    <a:pt x="19345" y="19452"/>
                  </a:lnTo>
                  <a:lnTo>
                    <a:pt x="19523" y="19238"/>
                  </a:lnTo>
                  <a:lnTo>
                    <a:pt x="19630" y="18917"/>
                  </a:lnTo>
                  <a:lnTo>
                    <a:pt x="19666" y="18632"/>
                  </a:lnTo>
                  <a:lnTo>
                    <a:pt x="19666" y="18383"/>
                  </a:lnTo>
                  <a:lnTo>
                    <a:pt x="19630" y="18312"/>
                  </a:lnTo>
                  <a:lnTo>
                    <a:pt x="19595" y="18205"/>
                  </a:lnTo>
                  <a:lnTo>
                    <a:pt x="19488" y="18098"/>
                  </a:lnTo>
                  <a:lnTo>
                    <a:pt x="19452" y="17991"/>
                  </a:lnTo>
                  <a:lnTo>
                    <a:pt x="19488" y="17920"/>
                  </a:lnTo>
                  <a:lnTo>
                    <a:pt x="19595" y="17920"/>
                  </a:lnTo>
                  <a:lnTo>
                    <a:pt x="20663" y="17991"/>
                  </a:lnTo>
                  <a:lnTo>
                    <a:pt x="20948" y="17991"/>
                  </a:lnTo>
                  <a:lnTo>
                    <a:pt x="21198" y="17956"/>
                  </a:lnTo>
                  <a:lnTo>
                    <a:pt x="21376" y="17884"/>
                  </a:lnTo>
                  <a:lnTo>
                    <a:pt x="21411" y="17849"/>
                  </a:lnTo>
                  <a:lnTo>
                    <a:pt x="21411" y="17813"/>
                  </a:lnTo>
                  <a:lnTo>
                    <a:pt x="21483" y="17742"/>
                  </a:lnTo>
                  <a:lnTo>
                    <a:pt x="21625" y="17635"/>
                  </a:lnTo>
                  <a:lnTo>
                    <a:pt x="21839" y="17492"/>
                  </a:lnTo>
                  <a:lnTo>
                    <a:pt x="22088" y="17386"/>
                  </a:lnTo>
                  <a:lnTo>
                    <a:pt x="22302" y="17314"/>
                  </a:lnTo>
                  <a:lnTo>
                    <a:pt x="22480" y="17172"/>
                  </a:lnTo>
                  <a:lnTo>
                    <a:pt x="22551" y="17065"/>
                  </a:lnTo>
                  <a:lnTo>
                    <a:pt x="22587" y="16994"/>
                  </a:lnTo>
                  <a:lnTo>
                    <a:pt x="22551" y="16958"/>
                  </a:lnTo>
                  <a:lnTo>
                    <a:pt x="22516" y="16816"/>
                  </a:lnTo>
                  <a:lnTo>
                    <a:pt x="22516" y="16673"/>
                  </a:lnTo>
                  <a:lnTo>
                    <a:pt x="22587" y="16495"/>
                  </a:lnTo>
                  <a:lnTo>
                    <a:pt x="22694" y="16317"/>
                  </a:lnTo>
                  <a:lnTo>
                    <a:pt x="22836" y="16174"/>
                  </a:lnTo>
                  <a:lnTo>
                    <a:pt x="23015" y="16032"/>
                  </a:lnTo>
                  <a:lnTo>
                    <a:pt x="23264" y="15996"/>
                  </a:lnTo>
                  <a:lnTo>
                    <a:pt x="23870" y="15996"/>
                  </a:lnTo>
                  <a:lnTo>
                    <a:pt x="24012" y="15961"/>
                  </a:lnTo>
                  <a:lnTo>
                    <a:pt x="24083" y="15925"/>
                  </a:lnTo>
                  <a:lnTo>
                    <a:pt x="24083" y="15854"/>
                  </a:lnTo>
                  <a:lnTo>
                    <a:pt x="24048" y="15711"/>
                  </a:lnTo>
                  <a:lnTo>
                    <a:pt x="23976" y="15533"/>
                  </a:lnTo>
                  <a:lnTo>
                    <a:pt x="23870" y="15355"/>
                  </a:lnTo>
                  <a:lnTo>
                    <a:pt x="23798" y="15177"/>
                  </a:lnTo>
                  <a:lnTo>
                    <a:pt x="23763" y="15070"/>
                  </a:lnTo>
                  <a:lnTo>
                    <a:pt x="23763" y="14963"/>
                  </a:lnTo>
                  <a:lnTo>
                    <a:pt x="23798" y="14927"/>
                  </a:lnTo>
                  <a:lnTo>
                    <a:pt x="23941" y="14963"/>
                  </a:lnTo>
                  <a:lnTo>
                    <a:pt x="24119" y="15070"/>
                  </a:lnTo>
                  <a:lnTo>
                    <a:pt x="24582" y="15355"/>
                  </a:lnTo>
                  <a:lnTo>
                    <a:pt x="25045" y="15711"/>
                  </a:lnTo>
                  <a:lnTo>
                    <a:pt x="25330" y="15996"/>
                  </a:lnTo>
                  <a:lnTo>
                    <a:pt x="25508" y="16281"/>
                  </a:lnTo>
                  <a:lnTo>
                    <a:pt x="25793" y="15711"/>
                  </a:lnTo>
                  <a:lnTo>
                    <a:pt x="25936" y="15497"/>
                  </a:lnTo>
                  <a:lnTo>
                    <a:pt x="26114" y="15319"/>
                  </a:lnTo>
                  <a:lnTo>
                    <a:pt x="26328" y="15177"/>
                  </a:lnTo>
                  <a:lnTo>
                    <a:pt x="26435" y="15177"/>
                  </a:lnTo>
                  <a:lnTo>
                    <a:pt x="26541" y="15141"/>
                  </a:lnTo>
                  <a:lnTo>
                    <a:pt x="26720" y="15177"/>
                  </a:lnTo>
                  <a:lnTo>
                    <a:pt x="26862" y="15248"/>
                  </a:lnTo>
                  <a:lnTo>
                    <a:pt x="26933" y="15319"/>
                  </a:lnTo>
                  <a:lnTo>
                    <a:pt x="26933" y="15426"/>
                  </a:lnTo>
                  <a:lnTo>
                    <a:pt x="26933" y="15462"/>
                  </a:lnTo>
                  <a:lnTo>
                    <a:pt x="26969" y="15462"/>
                  </a:lnTo>
                  <a:lnTo>
                    <a:pt x="27040" y="15497"/>
                  </a:lnTo>
                  <a:lnTo>
                    <a:pt x="27218" y="15462"/>
                  </a:lnTo>
                  <a:lnTo>
                    <a:pt x="27396" y="15355"/>
                  </a:lnTo>
                  <a:lnTo>
                    <a:pt x="27610" y="15284"/>
                  </a:lnTo>
                  <a:lnTo>
                    <a:pt x="27824" y="15319"/>
                  </a:lnTo>
                  <a:lnTo>
                    <a:pt x="27895" y="15355"/>
                  </a:lnTo>
                  <a:lnTo>
                    <a:pt x="28002" y="15391"/>
                  </a:lnTo>
                  <a:lnTo>
                    <a:pt x="28038" y="15462"/>
                  </a:lnTo>
                  <a:lnTo>
                    <a:pt x="28073" y="15569"/>
                  </a:lnTo>
                  <a:lnTo>
                    <a:pt x="28145" y="15747"/>
                  </a:lnTo>
                  <a:lnTo>
                    <a:pt x="28251" y="15961"/>
                  </a:lnTo>
                  <a:lnTo>
                    <a:pt x="28358" y="16139"/>
                  </a:lnTo>
                  <a:lnTo>
                    <a:pt x="28465" y="16246"/>
                  </a:lnTo>
                  <a:lnTo>
                    <a:pt x="28572" y="16317"/>
                  </a:lnTo>
                  <a:lnTo>
                    <a:pt x="28643" y="16352"/>
                  </a:lnTo>
                  <a:lnTo>
                    <a:pt x="28679" y="16317"/>
                  </a:lnTo>
                  <a:lnTo>
                    <a:pt x="28715" y="16281"/>
                  </a:lnTo>
                  <a:lnTo>
                    <a:pt x="28715" y="16174"/>
                  </a:lnTo>
                  <a:lnTo>
                    <a:pt x="28821" y="15996"/>
                  </a:lnTo>
                  <a:lnTo>
                    <a:pt x="29106" y="15569"/>
                  </a:lnTo>
                  <a:lnTo>
                    <a:pt x="29249" y="15355"/>
                  </a:lnTo>
                  <a:lnTo>
                    <a:pt x="29463" y="15248"/>
                  </a:lnTo>
                  <a:lnTo>
                    <a:pt x="29641" y="15212"/>
                  </a:lnTo>
                  <a:lnTo>
                    <a:pt x="29712" y="15212"/>
                  </a:lnTo>
                  <a:lnTo>
                    <a:pt x="29783" y="15248"/>
                  </a:lnTo>
                  <a:lnTo>
                    <a:pt x="30104" y="15462"/>
                  </a:lnTo>
                  <a:lnTo>
                    <a:pt x="30282" y="15177"/>
                  </a:lnTo>
                  <a:lnTo>
                    <a:pt x="30425" y="15034"/>
                  </a:lnTo>
                  <a:lnTo>
                    <a:pt x="30603" y="14892"/>
                  </a:lnTo>
                  <a:lnTo>
                    <a:pt x="30816" y="14785"/>
                  </a:lnTo>
                  <a:lnTo>
                    <a:pt x="31066" y="14678"/>
                  </a:lnTo>
                  <a:lnTo>
                    <a:pt x="31280" y="14571"/>
                  </a:lnTo>
                  <a:lnTo>
                    <a:pt x="31458" y="14393"/>
                  </a:lnTo>
                  <a:lnTo>
                    <a:pt x="31600" y="14215"/>
                  </a:lnTo>
                  <a:lnTo>
                    <a:pt x="31636" y="14108"/>
                  </a:lnTo>
                  <a:lnTo>
                    <a:pt x="31636" y="14001"/>
                  </a:lnTo>
                  <a:lnTo>
                    <a:pt x="31600" y="13182"/>
                  </a:lnTo>
                  <a:lnTo>
                    <a:pt x="31636" y="13075"/>
                  </a:lnTo>
                  <a:lnTo>
                    <a:pt x="31671" y="12932"/>
                  </a:lnTo>
                  <a:lnTo>
                    <a:pt x="31778" y="12826"/>
                  </a:lnTo>
                  <a:lnTo>
                    <a:pt x="31885" y="12790"/>
                  </a:lnTo>
                  <a:lnTo>
                    <a:pt x="31992" y="12754"/>
                  </a:lnTo>
                  <a:lnTo>
                    <a:pt x="32028" y="12826"/>
                  </a:lnTo>
                  <a:lnTo>
                    <a:pt x="32028" y="12897"/>
                  </a:lnTo>
                  <a:lnTo>
                    <a:pt x="31992" y="13039"/>
                  </a:lnTo>
                  <a:lnTo>
                    <a:pt x="31956" y="13111"/>
                  </a:lnTo>
                  <a:lnTo>
                    <a:pt x="31956" y="13217"/>
                  </a:lnTo>
                  <a:lnTo>
                    <a:pt x="32028" y="13467"/>
                  </a:lnTo>
                  <a:lnTo>
                    <a:pt x="32170" y="13752"/>
                  </a:lnTo>
                  <a:lnTo>
                    <a:pt x="32348" y="14001"/>
                  </a:lnTo>
                  <a:lnTo>
                    <a:pt x="32633" y="14251"/>
                  </a:lnTo>
                  <a:lnTo>
                    <a:pt x="32918" y="14464"/>
                  </a:lnTo>
                  <a:lnTo>
                    <a:pt x="33168" y="14607"/>
                  </a:lnTo>
                  <a:lnTo>
                    <a:pt x="33417" y="14714"/>
                  </a:lnTo>
                  <a:lnTo>
                    <a:pt x="33809" y="14821"/>
                  </a:lnTo>
                  <a:lnTo>
                    <a:pt x="34165" y="14963"/>
                  </a:lnTo>
                  <a:lnTo>
                    <a:pt x="34379" y="15141"/>
                  </a:lnTo>
                  <a:lnTo>
                    <a:pt x="34486" y="15319"/>
                  </a:lnTo>
                  <a:lnTo>
                    <a:pt x="34593" y="15462"/>
                  </a:lnTo>
                  <a:lnTo>
                    <a:pt x="34735" y="15604"/>
                  </a:lnTo>
                  <a:lnTo>
                    <a:pt x="34949" y="15747"/>
                  </a:lnTo>
                  <a:lnTo>
                    <a:pt x="35270" y="15889"/>
                  </a:lnTo>
                  <a:lnTo>
                    <a:pt x="36018" y="16139"/>
                  </a:lnTo>
                  <a:lnTo>
                    <a:pt x="36160" y="16174"/>
                  </a:lnTo>
                  <a:lnTo>
                    <a:pt x="36303" y="16139"/>
                  </a:lnTo>
                  <a:lnTo>
                    <a:pt x="36445" y="16032"/>
                  </a:lnTo>
                  <a:lnTo>
                    <a:pt x="36517" y="15925"/>
                  </a:lnTo>
                  <a:lnTo>
                    <a:pt x="36623" y="15676"/>
                  </a:lnTo>
                  <a:lnTo>
                    <a:pt x="36659" y="15640"/>
                  </a:lnTo>
                  <a:lnTo>
                    <a:pt x="36766" y="15818"/>
                  </a:lnTo>
                  <a:lnTo>
                    <a:pt x="37015" y="15925"/>
                  </a:lnTo>
                  <a:lnTo>
                    <a:pt x="37550" y="16139"/>
                  </a:lnTo>
                  <a:lnTo>
                    <a:pt x="37799" y="16174"/>
                  </a:lnTo>
                  <a:lnTo>
                    <a:pt x="37906" y="16174"/>
                  </a:lnTo>
                  <a:lnTo>
                    <a:pt x="37977" y="16139"/>
                  </a:lnTo>
                  <a:lnTo>
                    <a:pt x="38048" y="16103"/>
                  </a:lnTo>
                  <a:lnTo>
                    <a:pt x="38084" y="16032"/>
                  </a:lnTo>
                  <a:lnTo>
                    <a:pt x="38120" y="15961"/>
                  </a:lnTo>
                  <a:lnTo>
                    <a:pt x="38084" y="15854"/>
                  </a:lnTo>
                  <a:lnTo>
                    <a:pt x="37942" y="15497"/>
                  </a:lnTo>
                  <a:lnTo>
                    <a:pt x="37870" y="15391"/>
                  </a:lnTo>
                  <a:lnTo>
                    <a:pt x="37799" y="15319"/>
                  </a:lnTo>
                  <a:lnTo>
                    <a:pt x="37763" y="15319"/>
                  </a:lnTo>
                  <a:lnTo>
                    <a:pt x="37728" y="15284"/>
                  </a:lnTo>
                  <a:lnTo>
                    <a:pt x="37728" y="15248"/>
                  </a:lnTo>
                  <a:lnTo>
                    <a:pt x="37763" y="15177"/>
                  </a:lnTo>
                  <a:lnTo>
                    <a:pt x="37835" y="15106"/>
                  </a:lnTo>
                  <a:lnTo>
                    <a:pt x="37870" y="15034"/>
                  </a:lnTo>
                  <a:lnTo>
                    <a:pt x="37906" y="14999"/>
                  </a:lnTo>
                  <a:lnTo>
                    <a:pt x="37906" y="14963"/>
                  </a:lnTo>
                  <a:lnTo>
                    <a:pt x="37942" y="14927"/>
                  </a:lnTo>
                  <a:lnTo>
                    <a:pt x="38013" y="14999"/>
                  </a:lnTo>
                  <a:lnTo>
                    <a:pt x="38191" y="14999"/>
                  </a:lnTo>
                  <a:lnTo>
                    <a:pt x="38120" y="15034"/>
                  </a:lnTo>
                  <a:lnTo>
                    <a:pt x="38084" y="15034"/>
                  </a:lnTo>
                  <a:lnTo>
                    <a:pt x="38155" y="15177"/>
                  </a:lnTo>
                  <a:lnTo>
                    <a:pt x="38191" y="15319"/>
                  </a:lnTo>
                  <a:lnTo>
                    <a:pt x="38227" y="15497"/>
                  </a:lnTo>
                  <a:lnTo>
                    <a:pt x="38262" y="15676"/>
                  </a:lnTo>
                  <a:lnTo>
                    <a:pt x="38298" y="15854"/>
                  </a:lnTo>
                  <a:lnTo>
                    <a:pt x="38369" y="16032"/>
                  </a:lnTo>
                  <a:lnTo>
                    <a:pt x="38512" y="16174"/>
                  </a:lnTo>
                  <a:lnTo>
                    <a:pt x="38690" y="16281"/>
                  </a:lnTo>
                  <a:lnTo>
                    <a:pt x="38868" y="16352"/>
                  </a:lnTo>
                  <a:lnTo>
                    <a:pt x="39188" y="16352"/>
                  </a:lnTo>
                  <a:lnTo>
                    <a:pt x="39295" y="16317"/>
                  </a:lnTo>
                  <a:lnTo>
                    <a:pt x="39402" y="16281"/>
                  </a:lnTo>
                  <a:lnTo>
                    <a:pt x="39438" y="16246"/>
                  </a:lnTo>
                  <a:lnTo>
                    <a:pt x="39545" y="16246"/>
                  </a:lnTo>
                  <a:lnTo>
                    <a:pt x="39723" y="16210"/>
                  </a:lnTo>
                  <a:lnTo>
                    <a:pt x="39830" y="16210"/>
                  </a:lnTo>
                  <a:lnTo>
                    <a:pt x="39901" y="16246"/>
                  </a:lnTo>
                  <a:lnTo>
                    <a:pt x="40008" y="16317"/>
                  </a:lnTo>
                  <a:lnTo>
                    <a:pt x="40079" y="16388"/>
                  </a:lnTo>
                  <a:lnTo>
                    <a:pt x="40364" y="17065"/>
                  </a:lnTo>
                  <a:lnTo>
                    <a:pt x="40471" y="17243"/>
                  </a:lnTo>
                  <a:lnTo>
                    <a:pt x="40578" y="17386"/>
                  </a:lnTo>
                  <a:lnTo>
                    <a:pt x="40685" y="17492"/>
                  </a:lnTo>
                  <a:lnTo>
                    <a:pt x="40792" y="17564"/>
                  </a:lnTo>
                  <a:lnTo>
                    <a:pt x="40827" y="17564"/>
                  </a:lnTo>
                  <a:lnTo>
                    <a:pt x="40863" y="17599"/>
                  </a:lnTo>
                  <a:lnTo>
                    <a:pt x="40685" y="17635"/>
                  </a:lnTo>
                  <a:lnTo>
                    <a:pt x="40649" y="17635"/>
                  </a:lnTo>
                  <a:lnTo>
                    <a:pt x="40613" y="17671"/>
                  </a:lnTo>
                  <a:lnTo>
                    <a:pt x="40649" y="17813"/>
                  </a:lnTo>
                  <a:lnTo>
                    <a:pt x="40720" y="18027"/>
                  </a:lnTo>
                  <a:lnTo>
                    <a:pt x="40898" y="18276"/>
                  </a:lnTo>
                  <a:lnTo>
                    <a:pt x="41112" y="18561"/>
                  </a:lnTo>
                  <a:lnTo>
                    <a:pt x="41255" y="18811"/>
                  </a:lnTo>
                  <a:lnTo>
                    <a:pt x="41362" y="19060"/>
                  </a:lnTo>
                  <a:lnTo>
                    <a:pt x="41397" y="19274"/>
                  </a:lnTo>
                  <a:lnTo>
                    <a:pt x="41362" y="19416"/>
                  </a:lnTo>
                  <a:lnTo>
                    <a:pt x="41326" y="19559"/>
                  </a:lnTo>
                  <a:lnTo>
                    <a:pt x="41219" y="19701"/>
                  </a:lnTo>
                  <a:lnTo>
                    <a:pt x="41112" y="19772"/>
                  </a:lnTo>
                  <a:lnTo>
                    <a:pt x="40827" y="19951"/>
                  </a:lnTo>
                  <a:lnTo>
                    <a:pt x="40507" y="20200"/>
                  </a:lnTo>
                  <a:lnTo>
                    <a:pt x="40364" y="20342"/>
                  </a:lnTo>
                  <a:lnTo>
                    <a:pt x="40293" y="20521"/>
                  </a:lnTo>
                  <a:lnTo>
                    <a:pt x="40293" y="20734"/>
                  </a:lnTo>
                  <a:lnTo>
                    <a:pt x="40293" y="20948"/>
                  </a:lnTo>
                  <a:lnTo>
                    <a:pt x="40364" y="21055"/>
                  </a:lnTo>
                  <a:lnTo>
                    <a:pt x="40400" y="21126"/>
                  </a:lnTo>
                  <a:lnTo>
                    <a:pt x="40578" y="21269"/>
                  </a:lnTo>
                  <a:lnTo>
                    <a:pt x="40827" y="21340"/>
                  </a:lnTo>
                  <a:lnTo>
                    <a:pt x="41041" y="21304"/>
                  </a:lnTo>
                  <a:lnTo>
                    <a:pt x="41290" y="21304"/>
                  </a:lnTo>
                  <a:lnTo>
                    <a:pt x="41468" y="21376"/>
                  </a:lnTo>
                  <a:lnTo>
                    <a:pt x="41575" y="21447"/>
                  </a:lnTo>
                  <a:lnTo>
                    <a:pt x="41611" y="21518"/>
                  </a:lnTo>
                  <a:lnTo>
                    <a:pt x="41682" y="21589"/>
                  </a:lnTo>
                  <a:lnTo>
                    <a:pt x="41682" y="21696"/>
                  </a:lnTo>
                  <a:lnTo>
                    <a:pt x="41753" y="21910"/>
                  </a:lnTo>
                  <a:lnTo>
                    <a:pt x="41896" y="22124"/>
                  </a:lnTo>
                  <a:lnTo>
                    <a:pt x="42074" y="22337"/>
                  </a:lnTo>
                  <a:lnTo>
                    <a:pt x="42288" y="22480"/>
                  </a:lnTo>
                  <a:lnTo>
                    <a:pt x="43143" y="22836"/>
                  </a:lnTo>
                  <a:lnTo>
                    <a:pt x="43250" y="22907"/>
                  </a:lnTo>
                  <a:lnTo>
                    <a:pt x="43357" y="23014"/>
                  </a:lnTo>
                  <a:lnTo>
                    <a:pt x="43428" y="23121"/>
                  </a:lnTo>
                  <a:lnTo>
                    <a:pt x="43499" y="23228"/>
                  </a:lnTo>
                  <a:lnTo>
                    <a:pt x="43748" y="24119"/>
                  </a:lnTo>
                  <a:lnTo>
                    <a:pt x="43820" y="24332"/>
                  </a:lnTo>
                  <a:lnTo>
                    <a:pt x="43927" y="24511"/>
                  </a:lnTo>
                  <a:lnTo>
                    <a:pt x="43998" y="24617"/>
                  </a:lnTo>
                  <a:lnTo>
                    <a:pt x="44033" y="24617"/>
                  </a:lnTo>
                  <a:lnTo>
                    <a:pt x="44105" y="24439"/>
                  </a:lnTo>
                  <a:lnTo>
                    <a:pt x="44140" y="24154"/>
                  </a:lnTo>
                  <a:lnTo>
                    <a:pt x="44140" y="24047"/>
                  </a:lnTo>
                  <a:lnTo>
                    <a:pt x="44212" y="24047"/>
                  </a:lnTo>
                  <a:lnTo>
                    <a:pt x="44318" y="24119"/>
                  </a:lnTo>
                  <a:lnTo>
                    <a:pt x="44425" y="24261"/>
                  </a:lnTo>
                  <a:lnTo>
                    <a:pt x="44568" y="24404"/>
                  </a:lnTo>
                  <a:lnTo>
                    <a:pt x="44639" y="24439"/>
                  </a:lnTo>
                  <a:lnTo>
                    <a:pt x="44710" y="24439"/>
                  </a:lnTo>
                  <a:lnTo>
                    <a:pt x="44746" y="24404"/>
                  </a:lnTo>
                  <a:lnTo>
                    <a:pt x="44817" y="24368"/>
                  </a:lnTo>
                  <a:lnTo>
                    <a:pt x="44888" y="24190"/>
                  </a:lnTo>
                  <a:lnTo>
                    <a:pt x="44960" y="24047"/>
                  </a:lnTo>
                  <a:lnTo>
                    <a:pt x="44995" y="24012"/>
                  </a:lnTo>
                  <a:lnTo>
                    <a:pt x="45031" y="23976"/>
                  </a:lnTo>
                  <a:lnTo>
                    <a:pt x="45067" y="24012"/>
                  </a:lnTo>
                  <a:lnTo>
                    <a:pt x="45102" y="24047"/>
                  </a:lnTo>
                  <a:lnTo>
                    <a:pt x="45209" y="24190"/>
                  </a:lnTo>
                  <a:lnTo>
                    <a:pt x="45280" y="24475"/>
                  </a:lnTo>
                  <a:lnTo>
                    <a:pt x="45352" y="24511"/>
                  </a:lnTo>
                  <a:lnTo>
                    <a:pt x="45458" y="24546"/>
                  </a:lnTo>
                  <a:lnTo>
                    <a:pt x="45565" y="24546"/>
                  </a:lnTo>
                  <a:lnTo>
                    <a:pt x="45637" y="24475"/>
                  </a:lnTo>
                  <a:lnTo>
                    <a:pt x="45672" y="24332"/>
                  </a:lnTo>
                  <a:lnTo>
                    <a:pt x="45743" y="24154"/>
                  </a:lnTo>
                  <a:lnTo>
                    <a:pt x="45779" y="24154"/>
                  </a:lnTo>
                  <a:lnTo>
                    <a:pt x="45779" y="24261"/>
                  </a:lnTo>
                  <a:lnTo>
                    <a:pt x="45779" y="24368"/>
                  </a:lnTo>
                  <a:lnTo>
                    <a:pt x="45886" y="24475"/>
                  </a:lnTo>
                  <a:lnTo>
                    <a:pt x="45993" y="24546"/>
                  </a:lnTo>
                  <a:lnTo>
                    <a:pt x="46135" y="24546"/>
                  </a:lnTo>
                  <a:lnTo>
                    <a:pt x="46456" y="24511"/>
                  </a:lnTo>
                  <a:lnTo>
                    <a:pt x="46563" y="24439"/>
                  </a:lnTo>
                  <a:lnTo>
                    <a:pt x="46705" y="24368"/>
                  </a:lnTo>
                  <a:lnTo>
                    <a:pt x="46848" y="24261"/>
                  </a:lnTo>
                  <a:lnTo>
                    <a:pt x="47026" y="24261"/>
                  </a:lnTo>
                  <a:lnTo>
                    <a:pt x="47062" y="24226"/>
                  </a:lnTo>
                  <a:lnTo>
                    <a:pt x="47097" y="24012"/>
                  </a:lnTo>
                  <a:lnTo>
                    <a:pt x="47168" y="23905"/>
                  </a:lnTo>
                  <a:lnTo>
                    <a:pt x="47240" y="23834"/>
                  </a:lnTo>
                  <a:lnTo>
                    <a:pt x="47347" y="23798"/>
                  </a:lnTo>
                  <a:lnTo>
                    <a:pt x="47489" y="23798"/>
                  </a:lnTo>
                  <a:lnTo>
                    <a:pt x="47774" y="23869"/>
                  </a:lnTo>
                  <a:lnTo>
                    <a:pt x="47988" y="23869"/>
                  </a:lnTo>
                  <a:lnTo>
                    <a:pt x="48095" y="23798"/>
                  </a:lnTo>
                  <a:lnTo>
                    <a:pt x="48130" y="23691"/>
                  </a:lnTo>
                  <a:lnTo>
                    <a:pt x="48202" y="23584"/>
                  </a:lnTo>
                  <a:lnTo>
                    <a:pt x="48273" y="23477"/>
                  </a:lnTo>
                  <a:lnTo>
                    <a:pt x="48415" y="23335"/>
                  </a:lnTo>
                  <a:lnTo>
                    <a:pt x="48522" y="23192"/>
                  </a:lnTo>
                  <a:lnTo>
                    <a:pt x="48558" y="23121"/>
                  </a:lnTo>
                  <a:lnTo>
                    <a:pt x="48629" y="23121"/>
                  </a:lnTo>
                  <a:lnTo>
                    <a:pt x="48665" y="23157"/>
                  </a:lnTo>
                  <a:lnTo>
                    <a:pt x="48736" y="23228"/>
                  </a:lnTo>
                  <a:lnTo>
                    <a:pt x="48772" y="23264"/>
                  </a:lnTo>
                  <a:lnTo>
                    <a:pt x="48807" y="23264"/>
                  </a:lnTo>
                  <a:lnTo>
                    <a:pt x="48878" y="23192"/>
                  </a:lnTo>
                  <a:lnTo>
                    <a:pt x="48950" y="23050"/>
                  </a:lnTo>
                  <a:lnTo>
                    <a:pt x="49021" y="22836"/>
                  </a:lnTo>
                  <a:lnTo>
                    <a:pt x="49092" y="22551"/>
                  </a:lnTo>
                  <a:lnTo>
                    <a:pt x="49199" y="22302"/>
                  </a:lnTo>
                  <a:lnTo>
                    <a:pt x="49306" y="22017"/>
                  </a:lnTo>
                  <a:lnTo>
                    <a:pt x="49413" y="21839"/>
                  </a:lnTo>
                  <a:lnTo>
                    <a:pt x="49520" y="21661"/>
                  </a:lnTo>
                  <a:lnTo>
                    <a:pt x="49591" y="21518"/>
                  </a:lnTo>
                  <a:lnTo>
                    <a:pt x="49591" y="21447"/>
                  </a:lnTo>
                  <a:lnTo>
                    <a:pt x="49555" y="21376"/>
                  </a:lnTo>
                  <a:lnTo>
                    <a:pt x="49520" y="21376"/>
                  </a:lnTo>
                  <a:lnTo>
                    <a:pt x="49484" y="21304"/>
                  </a:lnTo>
                  <a:lnTo>
                    <a:pt x="49484" y="21197"/>
                  </a:lnTo>
                  <a:lnTo>
                    <a:pt x="49484" y="21126"/>
                  </a:lnTo>
                  <a:lnTo>
                    <a:pt x="49520" y="21019"/>
                  </a:lnTo>
                  <a:lnTo>
                    <a:pt x="49591" y="20948"/>
                  </a:lnTo>
                  <a:lnTo>
                    <a:pt x="49698" y="20877"/>
                  </a:lnTo>
                  <a:lnTo>
                    <a:pt x="49769" y="20877"/>
                  </a:lnTo>
                  <a:lnTo>
                    <a:pt x="50090" y="20806"/>
                  </a:lnTo>
                  <a:lnTo>
                    <a:pt x="50553" y="20663"/>
                  </a:lnTo>
                  <a:lnTo>
                    <a:pt x="50802" y="20556"/>
                  </a:lnTo>
                  <a:lnTo>
                    <a:pt x="50945" y="20449"/>
                  </a:lnTo>
                  <a:lnTo>
                    <a:pt x="51052" y="20307"/>
                  </a:lnTo>
                  <a:lnTo>
                    <a:pt x="51052" y="20236"/>
                  </a:lnTo>
                  <a:lnTo>
                    <a:pt x="51052" y="20164"/>
                  </a:lnTo>
                  <a:lnTo>
                    <a:pt x="51016" y="20022"/>
                  </a:lnTo>
                  <a:lnTo>
                    <a:pt x="50909" y="19879"/>
                  </a:lnTo>
                  <a:lnTo>
                    <a:pt x="50695" y="19594"/>
                  </a:lnTo>
                  <a:lnTo>
                    <a:pt x="50624" y="19416"/>
                  </a:lnTo>
                  <a:lnTo>
                    <a:pt x="50553" y="19238"/>
                  </a:lnTo>
                  <a:lnTo>
                    <a:pt x="50517" y="19024"/>
                  </a:lnTo>
                  <a:lnTo>
                    <a:pt x="50553" y="18846"/>
                  </a:lnTo>
                  <a:lnTo>
                    <a:pt x="50624" y="18668"/>
                  </a:lnTo>
                  <a:lnTo>
                    <a:pt x="50695" y="18490"/>
                  </a:lnTo>
                  <a:lnTo>
                    <a:pt x="50838" y="18347"/>
                  </a:lnTo>
                  <a:lnTo>
                    <a:pt x="50980" y="18241"/>
                  </a:lnTo>
                  <a:lnTo>
                    <a:pt x="51087" y="18169"/>
                  </a:lnTo>
                  <a:lnTo>
                    <a:pt x="51158" y="18098"/>
                  </a:lnTo>
                  <a:lnTo>
                    <a:pt x="51194" y="17991"/>
                  </a:lnTo>
                  <a:lnTo>
                    <a:pt x="51158" y="17884"/>
                  </a:lnTo>
                  <a:lnTo>
                    <a:pt x="51087" y="17671"/>
                  </a:lnTo>
                  <a:lnTo>
                    <a:pt x="51052" y="17457"/>
                  </a:lnTo>
                  <a:lnTo>
                    <a:pt x="51052" y="17350"/>
                  </a:lnTo>
                  <a:lnTo>
                    <a:pt x="51087" y="17243"/>
                  </a:lnTo>
                  <a:lnTo>
                    <a:pt x="51158" y="17172"/>
                  </a:lnTo>
                  <a:lnTo>
                    <a:pt x="51265" y="17101"/>
                  </a:lnTo>
                  <a:lnTo>
                    <a:pt x="51907" y="16744"/>
                  </a:lnTo>
                  <a:lnTo>
                    <a:pt x="52227" y="16602"/>
                  </a:lnTo>
                  <a:lnTo>
                    <a:pt x="52299" y="16566"/>
                  </a:lnTo>
                  <a:lnTo>
                    <a:pt x="52334" y="16566"/>
                  </a:lnTo>
                  <a:lnTo>
                    <a:pt x="52405" y="16531"/>
                  </a:lnTo>
                  <a:lnTo>
                    <a:pt x="52619" y="16317"/>
                  </a:lnTo>
                  <a:lnTo>
                    <a:pt x="52940" y="16067"/>
                  </a:lnTo>
                  <a:lnTo>
                    <a:pt x="53047" y="15996"/>
                  </a:lnTo>
                  <a:lnTo>
                    <a:pt x="53118" y="15996"/>
                  </a:lnTo>
                  <a:lnTo>
                    <a:pt x="53189" y="15961"/>
                  </a:lnTo>
                  <a:lnTo>
                    <a:pt x="53225" y="15889"/>
                  </a:lnTo>
                  <a:lnTo>
                    <a:pt x="53332" y="15569"/>
                  </a:lnTo>
                  <a:lnTo>
                    <a:pt x="53332" y="15177"/>
                  </a:lnTo>
                  <a:lnTo>
                    <a:pt x="53296" y="14749"/>
                  </a:lnTo>
                  <a:lnTo>
                    <a:pt x="53260" y="14571"/>
                  </a:lnTo>
                  <a:lnTo>
                    <a:pt x="53225" y="14464"/>
                  </a:lnTo>
                  <a:lnTo>
                    <a:pt x="53154" y="14357"/>
                  </a:lnTo>
                  <a:lnTo>
                    <a:pt x="52940" y="14357"/>
                  </a:lnTo>
                  <a:lnTo>
                    <a:pt x="52762" y="14286"/>
                  </a:lnTo>
                  <a:lnTo>
                    <a:pt x="52690" y="14251"/>
                  </a:lnTo>
                  <a:lnTo>
                    <a:pt x="52655" y="14179"/>
                  </a:lnTo>
                  <a:lnTo>
                    <a:pt x="52619" y="14108"/>
                  </a:lnTo>
                  <a:lnTo>
                    <a:pt x="52619" y="14037"/>
                  </a:lnTo>
                  <a:lnTo>
                    <a:pt x="52726" y="13787"/>
                  </a:lnTo>
                  <a:lnTo>
                    <a:pt x="52904" y="13538"/>
                  </a:lnTo>
                  <a:lnTo>
                    <a:pt x="52940" y="13467"/>
                  </a:lnTo>
                  <a:lnTo>
                    <a:pt x="52940" y="13360"/>
                  </a:lnTo>
                  <a:lnTo>
                    <a:pt x="52869" y="13289"/>
                  </a:lnTo>
                  <a:lnTo>
                    <a:pt x="52726" y="13253"/>
                  </a:lnTo>
                  <a:lnTo>
                    <a:pt x="52584" y="13217"/>
                  </a:lnTo>
                  <a:lnTo>
                    <a:pt x="52477" y="13111"/>
                  </a:lnTo>
                  <a:lnTo>
                    <a:pt x="52370" y="12968"/>
                  </a:lnTo>
                  <a:lnTo>
                    <a:pt x="52334" y="12826"/>
                  </a:lnTo>
                  <a:lnTo>
                    <a:pt x="52263" y="12541"/>
                  </a:lnTo>
                  <a:lnTo>
                    <a:pt x="52227" y="12469"/>
                  </a:lnTo>
                  <a:lnTo>
                    <a:pt x="52156" y="12469"/>
                  </a:lnTo>
                  <a:lnTo>
                    <a:pt x="52120" y="12434"/>
                  </a:lnTo>
                  <a:lnTo>
                    <a:pt x="52085" y="12291"/>
                  </a:lnTo>
                  <a:lnTo>
                    <a:pt x="52014" y="11792"/>
                  </a:lnTo>
                  <a:lnTo>
                    <a:pt x="51978" y="11507"/>
                  </a:lnTo>
                  <a:lnTo>
                    <a:pt x="51907" y="11294"/>
                  </a:lnTo>
                  <a:lnTo>
                    <a:pt x="51800" y="11187"/>
                  </a:lnTo>
                  <a:lnTo>
                    <a:pt x="51764" y="11151"/>
                  </a:lnTo>
                  <a:lnTo>
                    <a:pt x="51729" y="11151"/>
                  </a:lnTo>
                  <a:lnTo>
                    <a:pt x="51622" y="11187"/>
                  </a:lnTo>
                  <a:lnTo>
                    <a:pt x="51550" y="11187"/>
                  </a:lnTo>
                  <a:lnTo>
                    <a:pt x="51515" y="11151"/>
                  </a:lnTo>
                  <a:lnTo>
                    <a:pt x="51515" y="11116"/>
                  </a:lnTo>
                  <a:lnTo>
                    <a:pt x="51550" y="10831"/>
                  </a:lnTo>
                  <a:lnTo>
                    <a:pt x="51657" y="10367"/>
                  </a:lnTo>
                  <a:lnTo>
                    <a:pt x="51729" y="10154"/>
                  </a:lnTo>
                  <a:lnTo>
                    <a:pt x="51729" y="9940"/>
                  </a:lnTo>
                  <a:lnTo>
                    <a:pt x="51693" y="9762"/>
                  </a:lnTo>
                  <a:lnTo>
                    <a:pt x="51622" y="9655"/>
                  </a:lnTo>
                  <a:lnTo>
                    <a:pt x="51550" y="9548"/>
                  </a:lnTo>
                  <a:lnTo>
                    <a:pt x="51515" y="9441"/>
                  </a:lnTo>
                  <a:lnTo>
                    <a:pt x="51515" y="9299"/>
                  </a:lnTo>
                  <a:lnTo>
                    <a:pt x="51550" y="9156"/>
                  </a:lnTo>
                  <a:lnTo>
                    <a:pt x="51657" y="8871"/>
                  </a:lnTo>
                  <a:lnTo>
                    <a:pt x="51729" y="8586"/>
                  </a:lnTo>
                  <a:lnTo>
                    <a:pt x="51729" y="8408"/>
                  </a:lnTo>
                  <a:lnTo>
                    <a:pt x="51729" y="8337"/>
                  </a:lnTo>
                  <a:lnTo>
                    <a:pt x="51622" y="8159"/>
                  </a:lnTo>
                  <a:lnTo>
                    <a:pt x="51586" y="8123"/>
                  </a:lnTo>
                  <a:lnTo>
                    <a:pt x="51479" y="8123"/>
                  </a:lnTo>
                  <a:lnTo>
                    <a:pt x="51337" y="8159"/>
                  </a:lnTo>
                  <a:lnTo>
                    <a:pt x="51194" y="8230"/>
                  </a:lnTo>
                  <a:lnTo>
                    <a:pt x="50873" y="8372"/>
                  </a:lnTo>
                  <a:lnTo>
                    <a:pt x="50767" y="8408"/>
                  </a:lnTo>
                  <a:lnTo>
                    <a:pt x="50802" y="8301"/>
                  </a:lnTo>
                  <a:lnTo>
                    <a:pt x="50980" y="8087"/>
                  </a:lnTo>
                  <a:lnTo>
                    <a:pt x="51016" y="7981"/>
                  </a:lnTo>
                  <a:lnTo>
                    <a:pt x="51016" y="7909"/>
                  </a:lnTo>
                  <a:lnTo>
                    <a:pt x="50980" y="7874"/>
                  </a:lnTo>
                  <a:lnTo>
                    <a:pt x="50873" y="7767"/>
                  </a:lnTo>
                  <a:lnTo>
                    <a:pt x="50695" y="7731"/>
                  </a:lnTo>
                  <a:lnTo>
                    <a:pt x="50446" y="7731"/>
                  </a:lnTo>
                  <a:lnTo>
                    <a:pt x="50161" y="7767"/>
                  </a:lnTo>
                  <a:lnTo>
                    <a:pt x="49876" y="7838"/>
                  </a:lnTo>
                  <a:lnTo>
                    <a:pt x="49627" y="7945"/>
                  </a:lnTo>
                  <a:lnTo>
                    <a:pt x="49235" y="8159"/>
                  </a:lnTo>
                  <a:lnTo>
                    <a:pt x="49128" y="8230"/>
                  </a:lnTo>
                  <a:lnTo>
                    <a:pt x="49128" y="8266"/>
                  </a:lnTo>
                  <a:lnTo>
                    <a:pt x="49163" y="8301"/>
                  </a:lnTo>
                  <a:lnTo>
                    <a:pt x="49128" y="8337"/>
                  </a:lnTo>
                  <a:lnTo>
                    <a:pt x="49092" y="8372"/>
                  </a:lnTo>
                  <a:lnTo>
                    <a:pt x="49057" y="8408"/>
                  </a:lnTo>
                  <a:lnTo>
                    <a:pt x="48985" y="8479"/>
                  </a:lnTo>
                  <a:lnTo>
                    <a:pt x="48665" y="8515"/>
                  </a:lnTo>
                  <a:lnTo>
                    <a:pt x="48202" y="8515"/>
                  </a:lnTo>
                  <a:lnTo>
                    <a:pt x="48130" y="8444"/>
                  </a:lnTo>
                  <a:lnTo>
                    <a:pt x="48023" y="8301"/>
                  </a:lnTo>
                  <a:lnTo>
                    <a:pt x="47952" y="8052"/>
                  </a:lnTo>
                  <a:lnTo>
                    <a:pt x="47881" y="7838"/>
                  </a:lnTo>
                  <a:lnTo>
                    <a:pt x="47738" y="7624"/>
                  </a:lnTo>
                  <a:lnTo>
                    <a:pt x="47632" y="7589"/>
                  </a:lnTo>
                  <a:lnTo>
                    <a:pt x="47596" y="7624"/>
                  </a:lnTo>
                  <a:lnTo>
                    <a:pt x="47525" y="7731"/>
                  </a:lnTo>
                  <a:lnTo>
                    <a:pt x="47489" y="7909"/>
                  </a:lnTo>
                  <a:lnTo>
                    <a:pt x="47453" y="8194"/>
                  </a:lnTo>
                  <a:lnTo>
                    <a:pt x="47418" y="8123"/>
                  </a:lnTo>
                  <a:lnTo>
                    <a:pt x="47418" y="8016"/>
                  </a:lnTo>
                  <a:lnTo>
                    <a:pt x="47347" y="7945"/>
                  </a:lnTo>
                  <a:lnTo>
                    <a:pt x="47240" y="7874"/>
                  </a:lnTo>
                  <a:lnTo>
                    <a:pt x="47097" y="7838"/>
                  </a:lnTo>
                  <a:lnTo>
                    <a:pt x="46848" y="7874"/>
                  </a:lnTo>
                  <a:lnTo>
                    <a:pt x="46598" y="7909"/>
                  </a:lnTo>
                  <a:lnTo>
                    <a:pt x="46492" y="7874"/>
                  </a:lnTo>
                  <a:lnTo>
                    <a:pt x="46385" y="7802"/>
                  </a:lnTo>
                  <a:lnTo>
                    <a:pt x="46242" y="7660"/>
                  </a:lnTo>
                  <a:lnTo>
                    <a:pt x="46100" y="7446"/>
                  </a:lnTo>
                  <a:lnTo>
                    <a:pt x="45886" y="7232"/>
                  </a:lnTo>
                  <a:lnTo>
                    <a:pt x="45957" y="7019"/>
                  </a:lnTo>
                  <a:lnTo>
                    <a:pt x="45993" y="6734"/>
                  </a:lnTo>
                  <a:lnTo>
                    <a:pt x="45993" y="6484"/>
                  </a:lnTo>
                  <a:lnTo>
                    <a:pt x="45957" y="6235"/>
                  </a:lnTo>
                  <a:lnTo>
                    <a:pt x="45850" y="5986"/>
                  </a:lnTo>
                  <a:lnTo>
                    <a:pt x="45743" y="5843"/>
                  </a:lnTo>
                  <a:lnTo>
                    <a:pt x="45245" y="5416"/>
                  </a:lnTo>
                  <a:lnTo>
                    <a:pt x="45209" y="5344"/>
                  </a:lnTo>
                  <a:lnTo>
                    <a:pt x="45245" y="5273"/>
                  </a:lnTo>
                  <a:lnTo>
                    <a:pt x="45316" y="5237"/>
                  </a:lnTo>
                  <a:lnTo>
                    <a:pt x="45458" y="5202"/>
                  </a:lnTo>
                  <a:lnTo>
                    <a:pt x="45530" y="5166"/>
                  </a:lnTo>
                  <a:lnTo>
                    <a:pt x="45601" y="5131"/>
                  </a:lnTo>
                  <a:lnTo>
                    <a:pt x="45708" y="4952"/>
                  </a:lnTo>
                  <a:lnTo>
                    <a:pt x="45743" y="4774"/>
                  </a:lnTo>
                  <a:lnTo>
                    <a:pt x="45743" y="4525"/>
                  </a:lnTo>
                  <a:lnTo>
                    <a:pt x="45672" y="4240"/>
                  </a:lnTo>
                  <a:lnTo>
                    <a:pt x="45565" y="3955"/>
                  </a:lnTo>
                  <a:lnTo>
                    <a:pt x="45458" y="3706"/>
                  </a:lnTo>
                  <a:lnTo>
                    <a:pt x="45316" y="3492"/>
                  </a:lnTo>
                  <a:lnTo>
                    <a:pt x="45067" y="3135"/>
                  </a:lnTo>
                  <a:lnTo>
                    <a:pt x="44888" y="2850"/>
                  </a:lnTo>
                  <a:lnTo>
                    <a:pt x="44817" y="2672"/>
                  </a:lnTo>
                  <a:lnTo>
                    <a:pt x="44746" y="2565"/>
                  </a:lnTo>
                  <a:lnTo>
                    <a:pt x="44710" y="2565"/>
                  </a:lnTo>
                  <a:lnTo>
                    <a:pt x="44639" y="2637"/>
                  </a:lnTo>
                  <a:lnTo>
                    <a:pt x="44603" y="2672"/>
                  </a:lnTo>
                  <a:lnTo>
                    <a:pt x="44532" y="2672"/>
                  </a:lnTo>
                  <a:lnTo>
                    <a:pt x="44497" y="2601"/>
                  </a:lnTo>
                  <a:lnTo>
                    <a:pt x="44532" y="2494"/>
                  </a:lnTo>
                  <a:lnTo>
                    <a:pt x="44639" y="2174"/>
                  </a:lnTo>
                  <a:lnTo>
                    <a:pt x="44710" y="2031"/>
                  </a:lnTo>
                  <a:lnTo>
                    <a:pt x="44710" y="1960"/>
                  </a:lnTo>
                  <a:lnTo>
                    <a:pt x="44710" y="1924"/>
                  </a:lnTo>
                  <a:lnTo>
                    <a:pt x="44675" y="1924"/>
                  </a:lnTo>
                  <a:lnTo>
                    <a:pt x="44603" y="1995"/>
                  </a:lnTo>
                  <a:lnTo>
                    <a:pt x="44603" y="2031"/>
                  </a:lnTo>
                  <a:lnTo>
                    <a:pt x="44568" y="1924"/>
                  </a:lnTo>
                  <a:lnTo>
                    <a:pt x="44532" y="1924"/>
                  </a:lnTo>
                  <a:lnTo>
                    <a:pt x="44497" y="1960"/>
                  </a:lnTo>
                  <a:lnTo>
                    <a:pt x="44390" y="1995"/>
                  </a:lnTo>
                  <a:lnTo>
                    <a:pt x="43927" y="1995"/>
                  </a:lnTo>
                  <a:lnTo>
                    <a:pt x="43820" y="1960"/>
                  </a:lnTo>
                  <a:lnTo>
                    <a:pt x="43784" y="1889"/>
                  </a:lnTo>
                  <a:lnTo>
                    <a:pt x="43820" y="1782"/>
                  </a:lnTo>
                  <a:lnTo>
                    <a:pt x="43855" y="1675"/>
                  </a:lnTo>
                  <a:lnTo>
                    <a:pt x="43855" y="1461"/>
                  </a:lnTo>
                  <a:lnTo>
                    <a:pt x="43784" y="1247"/>
                  </a:lnTo>
                  <a:lnTo>
                    <a:pt x="43713" y="998"/>
                  </a:lnTo>
                  <a:lnTo>
                    <a:pt x="43642" y="891"/>
                  </a:lnTo>
                  <a:lnTo>
                    <a:pt x="43570" y="784"/>
                  </a:lnTo>
                  <a:lnTo>
                    <a:pt x="43357" y="606"/>
                  </a:lnTo>
                  <a:lnTo>
                    <a:pt x="43107" y="499"/>
                  </a:lnTo>
                  <a:lnTo>
                    <a:pt x="43000" y="464"/>
                  </a:lnTo>
                  <a:lnTo>
                    <a:pt x="42858" y="464"/>
                  </a:lnTo>
                  <a:lnTo>
                    <a:pt x="42644" y="499"/>
                  </a:lnTo>
                  <a:lnTo>
                    <a:pt x="42395" y="570"/>
                  </a:lnTo>
                  <a:lnTo>
                    <a:pt x="42217" y="677"/>
                  </a:lnTo>
                  <a:lnTo>
                    <a:pt x="42110" y="749"/>
                  </a:lnTo>
                  <a:lnTo>
                    <a:pt x="42038" y="820"/>
                  </a:lnTo>
                  <a:lnTo>
                    <a:pt x="41967" y="855"/>
                  </a:lnTo>
                  <a:lnTo>
                    <a:pt x="41896" y="855"/>
                  </a:lnTo>
                  <a:lnTo>
                    <a:pt x="41825" y="820"/>
                  </a:lnTo>
                  <a:lnTo>
                    <a:pt x="41682" y="642"/>
                  </a:lnTo>
                  <a:lnTo>
                    <a:pt x="41647" y="677"/>
                  </a:lnTo>
                  <a:lnTo>
                    <a:pt x="41504" y="855"/>
                  </a:lnTo>
                  <a:lnTo>
                    <a:pt x="41397" y="962"/>
                  </a:lnTo>
                  <a:lnTo>
                    <a:pt x="41255" y="1034"/>
                  </a:lnTo>
                  <a:lnTo>
                    <a:pt x="41077" y="1140"/>
                  </a:lnTo>
                  <a:lnTo>
                    <a:pt x="40898" y="1176"/>
                  </a:lnTo>
                  <a:lnTo>
                    <a:pt x="40720" y="1212"/>
                  </a:lnTo>
                  <a:lnTo>
                    <a:pt x="40542" y="1212"/>
                  </a:lnTo>
                  <a:lnTo>
                    <a:pt x="40435" y="1140"/>
                  </a:lnTo>
                  <a:lnTo>
                    <a:pt x="40400" y="1069"/>
                  </a:lnTo>
                  <a:lnTo>
                    <a:pt x="40364" y="1034"/>
                  </a:lnTo>
                  <a:lnTo>
                    <a:pt x="40257" y="1034"/>
                  </a:lnTo>
                  <a:lnTo>
                    <a:pt x="40150" y="1105"/>
                  </a:lnTo>
                  <a:lnTo>
                    <a:pt x="40043" y="1212"/>
                  </a:lnTo>
                  <a:lnTo>
                    <a:pt x="39616" y="1639"/>
                  </a:lnTo>
                  <a:lnTo>
                    <a:pt x="39545" y="1675"/>
                  </a:lnTo>
                  <a:lnTo>
                    <a:pt x="39473" y="1604"/>
                  </a:lnTo>
                  <a:lnTo>
                    <a:pt x="39402" y="1461"/>
                  </a:lnTo>
                  <a:lnTo>
                    <a:pt x="39331" y="1283"/>
                  </a:lnTo>
                  <a:lnTo>
                    <a:pt x="39295" y="1212"/>
                  </a:lnTo>
                  <a:lnTo>
                    <a:pt x="39224" y="1140"/>
                  </a:lnTo>
                  <a:lnTo>
                    <a:pt x="39153" y="1069"/>
                  </a:lnTo>
                  <a:lnTo>
                    <a:pt x="39082" y="1069"/>
                  </a:lnTo>
                  <a:lnTo>
                    <a:pt x="38903" y="1034"/>
                  </a:lnTo>
                  <a:lnTo>
                    <a:pt x="38690" y="1140"/>
                  </a:lnTo>
                  <a:lnTo>
                    <a:pt x="38369" y="1390"/>
                  </a:lnTo>
                  <a:lnTo>
                    <a:pt x="38155" y="1568"/>
                  </a:lnTo>
                  <a:lnTo>
                    <a:pt x="38013" y="1675"/>
                  </a:lnTo>
                  <a:lnTo>
                    <a:pt x="37763" y="1675"/>
                  </a:lnTo>
                  <a:lnTo>
                    <a:pt x="37621" y="1746"/>
                  </a:lnTo>
                  <a:lnTo>
                    <a:pt x="37550" y="1782"/>
                  </a:lnTo>
                  <a:lnTo>
                    <a:pt x="37443" y="1782"/>
                  </a:lnTo>
                  <a:lnTo>
                    <a:pt x="37372" y="1746"/>
                  </a:lnTo>
                  <a:lnTo>
                    <a:pt x="37300" y="1604"/>
                  </a:lnTo>
                  <a:lnTo>
                    <a:pt x="37265" y="1425"/>
                  </a:lnTo>
                  <a:lnTo>
                    <a:pt x="37300" y="1212"/>
                  </a:lnTo>
                  <a:lnTo>
                    <a:pt x="37372" y="998"/>
                  </a:lnTo>
                  <a:lnTo>
                    <a:pt x="37407" y="927"/>
                  </a:lnTo>
                  <a:lnTo>
                    <a:pt x="37407" y="891"/>
                  </a:lnTo>
                  <a:lnTo>
                    <a:pt x="37372" y="855"/>
                  </a:lnTo>
                  <a:lnTo>
                    <a:pt x="37336" y="855"/>
                  </a:lnTo>
                  <a:lnTo>
                    <a:pt x="37193" y="927"/>
                  </a:lnTo>
                  <a:lnTo>
                    <a:pt x="37015" y="1069"/>
                  </a:lnTo>
                  <a:lnTo>
                    <a:pt x="36980" y="1105"/>
                  </a:lnTo>
                  <a:lnTo>
                    <a:pt x="36980" y="1105"/>
                  </a:lnTo>
                  <a:lnTo>
                    <a:pt x="37087" y="962"/>
                  </a:lnTo>
                  <a:lnTo>
                    <a:pt x="37122" y="891"/>
                  </a:lnTo>
                  <a:lnTo>
                    <a:pt x="37158" y="820"/>
                  </a:lnTo>
                  <a:lnTo>
                    <a:pt x="37122" y="713"/>
                  </a:lnTo>
                  <a:lnTo>
                    <a:pt x="37015" y="606"/>
                  </a:lnTo>
                  <a:lnTo>
                    <a:pt x="36837" y="535"/>
                  </a:lnTo>
                  <a:lnTo>
                    <a:pt x="36623" y="499"/>
                  </a:lnTo>
                  <a:lnTo>
                    <a:pt x="36445" y="535"/>
                  </a:lnTo>
                  <a:lnTo>
                    <a:pt x="36267" y="677"/>
                  </a:lnTo>
                  <a:lnTo>
                    <a:pt x="36125" y="855"/>
                  </a:lnTo>
                  <a:lnTo>
                    <a:pt x="35911" y="1247"/>
                  </a:lnTo>
                  <a:lnTo>
                    <a:pt x="35662" y="1604"/>
                  </a:lnTo>
                  <a:lnTo>
                    <a:pt x="35519" y="1746"/>
                  </a:lnTo>
                  <a:lnTo>
                    <a:pt x="35519" y="1710"/>
                  </a:lnTo>
                  <a:lnTo>
                    <a:pt x="35377" y="1675"/>
                  </a:lnTo>
                  <a:lnTo>
                    <a:pt x="35127" y="1604"/>
                  </a:lnTo>
                  <a:lnTo>
                    <a:pt x="34771" y="1425"/>
                  </a:lnTo>
                  <a:lnTo>
                    <a:pt x="34486" y="1247"/>
                  </a:lnTo>
                  <a:lnTo>
                    <a:pt x="34379" y="1176"/>
                  </a:lnTo>
                  <a:lnTo>
                    <a:pt x="34308" y="1034"/>
                  </a:lnTo>
                  <a:lnTo>
                    <a:pt x="34272" y="855"/>
                  </a:lnTo>
                  <a:lnTo>
                    <a:pt x="34237" y="713"/>
                  </a:lnTo>
                  <a:lnTo>
                    <a:pt x="34201" y="392"/>
                  </a:lnTo>
                  <a:lnTo>
                    <a:pt x="34165" y="285"/>
                  </a:lnTo>
                  <a:lnTo>
                    <a:pt x="34094" y="179"/>
                  </a:lnTo>
                  <a:lnTo>
                    <a:pt x="33916" y="72"/>
                  </a:lnTo>
                  <a:lnTo>
                    <a:pt x="337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3850500" y="2906025"/>
              <a:ext cx="1079475" cy="660875"/>
            </a:xfrm>
            <a:custGeom>
              <a:avLst/>
              <a:gdLst/>
              <a:ahLst/>
              <a:cxnLst/>
              <a:rect l="l" t="t" r="r" b="b"/>
              <a:pathLst>
                <a:path w="43179" h="26435" extrusionOk="0">
                  <a:moveTo>
                    <a:pt x="22623" y="5879"/>
                  </a:moveTo>
                  <a:lnTo>
                    <a:pt x="22694" y="6021"/>
                  </a:lnTo>
                  <a:lnTo>
                    <a:pt x="22765" y="6164"/>
                  </a:lnTo>
                  <a:lnTo>
                    <a:pt x="22944" y="6342"/>
                  </a:lnTo>
                  <a:lnTo>
                    <a:pt x="22730" y="6377"/>
                  </a:lnTo>
                  <a:lnTo>
                    <a:pt x="22623" y="6342"/>
                  </a:lnTo>
                  <a:lnTo>
                    <a:pt x="22587" y="6377"/>
                  </a:lnTo>
                  <a:lnTo>
                    <a:pt x="22623" y="5879"/>
                  </a:lnTo>
                  <a:close/>
                  <a:moveTo>
                    <a:pt x="8872" y="20378"/>
                  </a:moveTo>
                  <a:lnTo>
                    <a:pt x="8907" y="20449"/>
                  </a:lnTo>
                  <a:lnTo>
                    <a:pt x="8907" y="20521"/>
                  </a:lnTo>
                  <a:lnTo>
                    <a:pt x="8800" y="20521"/>
                  </a:lnTo>
                  <a:lnTo>
                    <a:pt x="8729" y="20449"/>
                  </a:lnTo>
                  <a:lnTo>
                    <a:pt x="8800" y="20449"/>
                  </a:lnTo>
                  <a:lnTo>
                    <a:pt x="8872" y="20378"/>
                  </a:lnTo>
                  <a:close/>
                  <a:moveTo>
                    <a:pt x="21625" y="1"/>
                  </a:moveTo>
                  <a:lnTo>
                    <a:pt x="21519" y="36"/>
                  </a:lnTo>
                  <a:lnTo>
                    <a:pt x="21412" y="72"/>
                  </a:lnTo>
                  <a:lnTo>
                    <a:pt x="21305" y="179"/>
                  </a:lnTo>
                  <a:lnTo>
                    <a:pt x="21020" y="321"/>
                  </a:lnTo>
                  <a:lnTo>
                    <a:pt x="20664" y="464"/>
                  </a:lnTo>
                  <a:lnTo>
                    <a:pt x="20343" y="535"/>
                  </a:lnTo>
                  <a:lnTo>
                    <a:pt x="20236" y="571"/>
                  </a:lnTo>
                  <a:lnTo>
                    <a:pt x="20165" y="606"/>
                  </a:lnTo>
                  <a:lnTo>
                    <a:pt x="20058" y="677"/>
                  </a:lnTo>
                  <a:lnTo>
                    <a:pt x="20022" y="749"/>
                  </a:lnTo>
                  <a:lnTo>
                    <a:pt x="19951" y="856"/>
                  </a:lnTo>
                  <a:lnTo>
                    <a:pt x="19951" y="998"/>
                  </a:lnTo>
                  <a:lnTo>
                    <a:pt x="19951" y="1141"/>
                  </a:lnTo>
                  <a:lnTo>
                    <a:pt x="19987" y="1247"/>
                  </a:lnTo>
                  <a:lnTo>
                    <a:pt x="20022" y="1390"/>
                  </a:lnTo>
                  <a:lnTo>
                    <a:pt x="20022" y="1497"/>
                  </a:lnTo>
                  <a:lnTo>
                    <a:pt x="19987" y="1568"/>
                  </a:lnTo>
                  <a:lnTo>
                    <a:pt x="19987" y="1604"/>
                  </a:lnTo>
                  <a:lnTo>
                    <a:pt x="19951" y="1604"/>
                  </a:lnTo>
                  <a:lnTo>
                    <a:pt x="19915" y="1497"/>
                  </a:lnTo>
                  <a:lnTo>
                    <a:pt x="19880" y="1426"/>
                  </a:lnTo>
                  <a:lnTo>
                    <a:pt x="19809" y="1354"/>
                  </a:lnTo>
                  <a:lnTo>
                    <a:pt x="19702" y="1319"/>
                  </a:lnTo>
                  <a:lnTo>
                    <a:pt x="19595" y="1283"/>
                  </a:lnTo>
                  <a:lnTo>
                    <a:pt x="19452" y="1247"/>
                  </a:lnTo>
                  <a:lnTo>
                    <a:pt x="19345" y="1247"/>
                  </a:lnTo>
                  <a:lnTo>
                    <a:pt x="19239" y="1319"/>
                  </a:lnTo>
                  <a:lnTo>
                    <a:pt x="19025" y="1461"/>
                  </a:lnTo>
                  <a:lnTo>
                    <a:pt x="18847" y="1675"/>
                  </a:lnTo>
                  <a:lnTo>
                    <a:pt x="18704" y="1889"/>
                  </a:lnTo>
                  <a:lnTo>
                    <a:pt x="18490" y="2245"/>
                  </a:lnTo>
                  <a:lnTo>
                    <a:pt x="18277" y="2031"/>
                  </a:lnTo>
                  <a:lnTo>
                    <a:pt x="18205" y="1924"/>
                  </a:lnTo>
                  <a:lnTo>
                    <a:pt x="18134" y="1889"/>
                  </a:lnTo>
                  <a:lnTo>
                    <a:pt x="18027" y="1853"/>
                  </a:lnTo>
                  <a:lnTo>
                    <a:pt x="17885" y="1853"/>
                  </a:lnTo>
                  <a:lnTo>
                    <a:pt x="17814" y="1889"/>
                  </a:lnTo>
                  <a:lnTo>
                    <a:pt x="17742" y="1924"/>
                  </a:lnTo>
                  <a:lnTo>
                    <a:pt x="17707" y="1996"/>
                  </a:lnTo>
                  <a:lnTo>
                    <a:pt x="17635" y="2209"/>
                  </a:lnTo>
                  <a:lnTo>
                    <a:pt x="17315" y="2281"/>
                  </a:lnTo>
                  <a:lnTo>
                    <a:pt x="16353" y="2494"/>
                  </a:lnTo>
                  <a:lnTo>
                    <a:pt x="16175" y="2530"/>
                  </a:lnTo>
                  <a:lnTo>
                    <a:pt x="16068" y="2601"/>
                  </a:lnTo>
                  <a:lnTo>
                    <a:pt x="15961" y="2708"/>
                  </a:lnTo>
                  <a:lnTo>
                    <a:pt x="15854" y="2815"/>
                  </a:lnTo>
                  <a:lnTo>
                    <a:pt x="15712" y="2708"/>
                  </a:lnTo>
                  <a:lnTo>
                    <a:pt x="15569" y="2672"/>
                  </a:lnTo>
                  <a:lnTo>
                    <a:pt x="15498" y="2708"/>
                  </a:lnTo>
                  <a:lnTo>
                    <a:pt x="15391" y="2744"/>
                  </a:lnTo>
                  <a:lnTo>
                    <a:pt x="15320" y="2815"/>
                  </a:lnTo>
                  <a:lnTo>
                    <a:pt x="15213" y="2957"/>
                  </a:lnTo>
                  <a:lnTo>
                    <a:pt x="14999" y="3349"/>
                  </a:lnTo>
                  <a:lnTo>
                    <a:pt x="14785" y="3670"/>
                  </a:lnTo>
                  <a:lnTo>
                    <a:pt x="14679" y="3812"/>
                  </a:lnTo>
                  <a:lnTo>
                    <a:pt x="14607" y="3991"/>
                  </a:lnTo>
                  <a:lnTo>
                    <a:pt x="14572" y="4204"/>
                  </a:lnTo>
                  <a:lnTo>
                    <a:pt x="14572" y="4382"/>
                  </a:lnTo>
                  <a:lnTo>
                    <a:pt x="14500" y="4347"/>
                  </a:lnTo>
                  <a:lnTo>
                    <a:pt x="14394" y="4311"/>
                  </a:lnTo>
                  <a:lnTo>
                    <a:pt x="14215" y="4311"/>
                  </a:lnTo>
                  <a:lnTo>
                    <a:pt x="14109" y="4347"/>
                  </a:lnTo>
                  <a:lnTo>
                    <a:pt x="14037" y="4382"/>
                  </a:lnTo>
                  <a:lnTo>
                    <a:pt x="14002" y="4454"/>
                  </a:lnTo>
                  <a:lnTo>
                    <a:pt x="13966" y="4561"/>
                  </a:lnTo>
                  <a:lnTo>
                    <a:pt x="13895" y="4525"/>
                  </a:lnTo>
                  <a:lnTo>
                    <a:pt x="13717" y="4382"/>
                  </a:lnTo>
                  <a:lnTo>
                    <a:pt x="13503" y="4169"/>
                  </a:lnTo>
                  <a:lnTo>
                    <a:pt x="13254" y="4062"/>
                  </a:lnTo>
                  <a:lnTo>
                    <a:pt x="13147" y="4026"/>
                  </a:lnTo>
                  <a:lnTo>
                    <a:pt x="13040" y="4026"/>
                  </a:lnTo>
                  <a:lnTo>
                    <a:pt x="12969" y="4062"/>
                  </a:lnTo>
                  <a:lnTo>
                    <a:pt x="12897" y="4133"/>
                  </a:lnTo>
                  <a:lnTo>
                    <a:pt x="12826" y="4169"/>
                  </a:lnTo>
                  <a:lnTo>
                    <a:pt x="12684" y="4204"/>
                  </a:lnTo>
                  <a:lnTo>
                    <a:pt x="12541" y="4240"/>
                  </a:lnTo>
                  <a:lnTo>
                    <a:pt x="12363" y="4276"/>
                  </a:lnTo>
                  <a:lnTo>
                    <a:pt x="12220" y="4276"/>
                  </a:lnTo>
                  <a:lnTo>
                    <a:pt x="12114" y="4311"/>
                  </a:lnTo>
                  <a:lnTo>
                    <a:pt x="12007" y="4382"/>
                  </a:lnTo>
                  <a:lnTo>
                    <a:pt x="11935" y="4454"/>
                  </a:lnTo>
                  <a:lnTo>
                    <a:pt x="11864" y="4596"/>
                  </a:lnTo>
                  <a:lnTo>
                    <a:pt x="11793" y="4739"/>
                  </a:lnTo>
                  <a:lnTo>
                    <a:pt x="11757" y="4917"/>
                  </a:lnTo>
                  <a:lnTo>
                    <a:pt x="11793" y="5095"/>
                  </a:lnTo>
                  <a:lnTo>
                    <a:pt x="11793" y="5309"/>
                  </a:lnTo>
                  <a:lnTo>
                    <a:pt x="11686" y="5487"/>
                  </a:lnTo>
                  <a:lnTo>
                    <a:pt x="11544" y="5665"/>
                  </a:lnTo>
                  <a:lnTo>
                    <a:pt x="11365" y="5772"/>
                  </a:lnTo>
                  <a:lnTo>
                    <a:pt x="11187" y="5843"/>
                  </a:lnTo>
                  <a:lnTo>
                    <a:pt x="11080" y="5950"/>
                  </a:lnTo>
                  <a:lnTo>
                    <a:pt x="11045" y="6057"/>
                  </a:lnTo>
                  <a:lnTo>
                    <a:pt x="11009" y="6164"/>
                  </a:lnTo>
                  <a:lnTo>
                    <a:pt x="11045" y="6306"/>
                  </a:lnTo>
                  <a:lnTo>
                    <a:pt x="11116" y="6484"/>
                  </a:lnTo>
                  <a:lnTo>
                    <a:pt x="11223" y="6627"/>
                  </a:lnTo>
                  <a:lnTo>
                    <a:pt x="11401" y="6769"/>
                  </a:lnTo>
                  <a:lnTo>
                    <a:pt x="11615" y="6912"/>
                  </a:lnTo>
                  <a:lnTo>
                    <a:pt x="11686" y="6983"/>
                  </a:lnTo>
                  <a:lnTo>
                    <a:pt x="11615" y="7019"/>
                  </a:lnTo>
                  <a:lnTo>
                    <a:pt x="11472" y="7090"/>
                  </a:lnTo>
                  <a:lnTo>
                    <a:pt x="11330" y="7161"/>
                  </a:lnTo>
                  <a:lnTo>
                    <a:pt x="11259" y="7232"/>
                  </a:lnTo>
                  <a:lnTo>
                    <a:pt x="11187" y="7375"/>
                  </a:lnTo>
                  <a:lnTo>
                    <a:pt x="11152" y="7517"/>
                  </a:lnTo>
                  <a:lnTo>
                    <a:pt x="11152" y="7660"/>
                  </a:lnTo>
                  <a:lnTo>
                    <a:pt x="11187" y="7802"/>
                  </a:lnTo>
                  <a:lnTo>
                    <a:pt x="11259" y="7981"/>
                  </a:lnTo>
                  <a:lnTo>
                    <a:pt x="11365" y="8194"/>
                  </a:lnTo>
                  <a:lnTo>
                    <a:pt x="11472" y="8444"/>
                  </a:lnTo>
                  <a:lnTo>
                    <a:pt x="11579" y="8693"/>
                  </a:lnTo>
                  <a:lnTo>
                    <a:pt x="11615" y="8907"/>
                  </a:lnTo>
                  <a:lnTo>
                    <a:pt x="11472" y="8871"/>
                  </a:lnTo>
                  <a:lnTo>
                    <a:pt x="11330" y="8871"/>
                  </a:lnTo>
                  <a:lnTo>
                    <a:pt x="11152" y="8907"/>
                  </a:lnTo>
                  <a:lnTo>
                    <a:pt x="11045" y="8978"/>
                  </a:lnTo>
                  <a:lnTo>
                    <a:pt x="11009" y="9014"/>
                  </a:lnTo>
                  <a:lnTo>
                    <a:pt x="10902" y="8943"/>
                  </a:lnTo>
                  <a:lnTo>
                    <a:pt x="10795" y="8907"/>
                  </a:lnTo>
                  <a:lnTo>
                    <a:pt x="10653" y="8907"/>
                  </a:lnTo>
                  <a:lnTo>
                    <a:pt x="10582" y="8943"/>
                  </a:lnTo>
                  <a:lnTo>
                    <a:pt x="10475" y="9085"/>
                  </a:lnTo>
                  <a:lnTo>
                    <a:pt x="10368" y="9228"/>
                  </a:lnTo>
                  <a:lnTo>
                    <a:pt x="10297" y="9441"/>
                  </a:lnTo>
                  <a:lnTo>
                    <a:pt x="10261" y="9584"/>
                  </a:lnTo>
                  <a:lnTo>
                    <a:pt x="10190" y="9691"/>
                  </a:lnTo>
                  <a:lnTo>
                    <a:pt x="10083" y="9798"/>
                  </a:lnTo>
                  <a:lnTo>
                    <a:pt x="9940" y="9869"/>
                  </a:lnTo>
                  <a:lnTo>
                    <a:pt x="9727" y="9976"/>
                  </a:lnTo>
                  <a:lnTo>
                    <a:pt x="9477" y="10118"/>
                  </a:lnTo>
                  <a:lnTo>
                    <a:pt x="9406" y="10154"/>
                  </a:lnTo>
                  <a:lnTo>
                    <a:pt x="9370" y="10225"/>
                  </a:lnTo>
                  <a:lnTo>
                    <a:pt x="9299" y="10296"/>
                  </a:lnTo>
                  <a:lnTo>
                    <a:pt x="9228" y="10474"/>
                  </a:lnTo>
                  <a:lnTo>
                    <a:pt x="9228" y="10546"/>
                  </a:lnTo>
                  <a:lnTo>
                    <a:pt x="9264" y="10617"/>
                  </a:lnTo>
                  <a:lnTo>
                    <a:pt x="9299" y="10688"/>
                  </a:lnTo>
                  <a:lnTo>
                    <a:pt x="9370" y="10688"/>
                  </a:lnTo>
                  <a:lnTo>
                    <a:pt x="9299" y="10973"/>
                  </a:lnTo>
                  <a:lnTo>
                    <a:pt x="9228" y="11116"/>
                  </a:lnTo>
                  <a:lnTo>
                    <a:pt x="8658" y="11508"/>
                  </a:lnTo>
                  <a:lnTo>
                    <a:pt x="8587" y="11579"/>
                  </a:lnTo>
                  <a:lnTo>
                    <a:pt x="8515" y="11686"/>
                  </a:lnTo>
                  <a:lnTo>
                    <a:pt x="8409" y="11899"/>
                  </a:lnTo>
                  <a:lnTo>
                    <a:pt x="8409" y="12184"/>
                  </a:lnTo>
                  <a:lnTo>
                    <a:pt x="8444" y="12469"/>
                  </a:lnTo>
                  <a:lnTo>
                    <a:pt x="8551" y="12790"/>
                  </a:lnTo>
                  <a:lnTo>
                    <a:pt x="8480" y="12897"/>
                  </a:lnTo>
                  <a:lnTo>
                    <a:pt x="8444" y="13004"/>
                  </a:lnTo>
                  <a:lnTo>
                    <a:pt x="8409" y="13218"/>
                  </a:lnTo>
                  <a:lnTo>
                    <a:pt x="8373" y="13360"/>
                  </a:lnTo>
                  <a:lnTo>
                    <a:pt x="8302" y="13289"/>
                  </a:lnTo>
                  <a:lnTo>
                    <a:pt x="8088" y="13075"/>
                  </a:lnTo>
                  <a:lnTo>
                    <a:pt x="7981" y="13004"/>
                  </a:lnTo>
                  <a:lnTo>
                    <a:pt x="7767" y="13004"/>
                  </a:lnTo>
                  <a:lnTo>
                    <a:pt x="7696" y="13039"/>
                  </a:lnTo>
                  <a:lnTo>
                    <a:pt x="7625" y="13111"/>
                  </a:lnTo>
                  <a:lnTo>
                    <a:pt x="7589" y="13182"/>
                  </a:lnTo>
                  <a:lnTo>
                    <a:pt x="7589" y="13289"/>
                  </a:lnTo>
                  <a:lnTo>
                    <a:pt x="7518" y="13218"/>
                  </a:lnTo>
                  <a:lnTo>
                    <a:pt x="7482" y="13182"/>
                  </a:lnTo>
                  <a:lnTo>
                    <a:pt x="7375" y="13146"/>
                  </a:lnTo>
                  <a:lnTo>
                    <a:pt x="7269" y="13182"/>
                  </a:lnTo>
                  <a:lnTo>
                    <a:pt x="7162" y="13253"/>
                  </a:lnTo>
                  <a:lnTo>
                    <a:pt x="7090" y="13360"/>
                  </a:lnTo>
                  <a:lnTo>
                    <a:pt x="7019" y="13538"/>
                  </a:lnTo>
                  <a:lnTo>
                    <a:pt x="6912" y="13788"/>
                  </a:lnTo>
                  <a:lnTo>
                    <a:pt x="6805" y="13966"/>
                  </a:lnTo>
                  <a:lnTo>
                    <a:pt x="6663" y="14144"/>
                  </a:lnTo>
                  <a:lnTo>
                    <a:pt x="6556" y="14144"/>
                  </a:lnTo>
                  <a:lnTo>
                    <a:pt x="6449" y="14073"/>
                  </a:lnTo>
                  <a:lnTo>
                    <a:pt x="6342" y="14001"/>
                  </a:lnTo>
                  <a:lnTo>
                    <a:pt x="6235" y="13966"/>
                  </a:lnTo>
                  <a:lnTo>
                    <a:pt x="6128" y="13966"/>
                  </a:lnTo>
                  <a:lnTo>
                    <a:pt x="6057" y="14037"/>
                  </a:lnTo>
                  <a:lnTo>
                    <a:pt x="6022" y="14108"/>
                  </a:lnTo>
                  <a:lnTo>
                    <a:pt x="6022" y="14179"/>
                  </a:lnTo>
                  <a:lnTo>
                    <a:pt x="6022" y="14322"/>
                  </a:lnTo>
                  <a:lnTo>
                    <a:pt x="6057" y="14643"/>
                  </a:lnTo>
                  <a:lnTo>
                    <a:pt x="5986" y="14928"/>
                  </a:lnTo>
                  <a:lnTo>
                    <a:pt x="5879" y="15213"/>
                  </a:lnTo>
                  <a:lnTo>
                    <a:pt x="5737" y="15391"/>
                  </a:lnTo>
                  <a:lnTo>
                    <a:pt x="5665" y="15355"/>
                  </a:lnTo>
                  <a:lnTo>
                    <a:pt x="5523" y="15284"/>
                  </a:lnTo>
                  <a:lnTo>
                    <a:pt x="5345" y="15213"/>
                  </a:lnTo>
                  <a:lnTo>
                    <a:pt x="5167" y="15034"/>
                  </a:lnTo>
                  <a:lnTo>
                    <a:pt x="4739" y="14643"/>
                  </a:lnTo>
                  <a:lnTo>
                    <a:pt x="4525" y="14429"/>
                  </a:lnTo>
                  <a:lnTo>
                    <a:pt x="4490" y="14358"/>
                  </a:lnTo>
                  <a:lnTo>
                    <a:pt x="4418" y="14322"/>
                  </a:lnTo>
                  <a:lnTo>
                    <a:pt x="4312" y="14322"/>
                  </a:lnTo>
                  <a:lnTo>
                    <a:pt x="4169" y="14358"/>
                  </a:lnTo>
                  <a:lnTo>
                    <a:pt x="3991" y="14429"/>
                  </a:lnTo>
                  <a:lnTo>
                    <a:pt x="3777" y="14571"/>
                  </a:lnTo>
                  <a:lnTo>
                    <a:pt x="3350" y="14856"/>
                  </a:lnTo>
                  <a:lnTo>
                    <a:pt x="3065" y="15106"/>
                  </a:lnTo>
                  <a:lnTo>
                    <a:pt x="2744" y="15462"/>
                  </a:lnTo>
                  <a:lnTo>
                    <a:pt x="2566" y="15640"/>
                  </a:lnTo>
                  <a:lnTo>
                    <a:pt x="2459" y="15854"/>
                  </a:lnTo>
                  <a:lnTo>
                    <a:pt x="2317" y="16032"/>
                  </a:lnTo>
                  <a:lnTo>
                    <a:pt x="2067" y="16281"/>
                  </a:lnTo>
                  <a:lnTo>
                    <a:pt x="1960" y="16424"/>
                  </a:lnTo>
                  <a:lnTo>
                    <a:pt x="1889" y="16531"/>
                  </a:lnTo>
                  <a:lnTo>
                    <a:pt x="1889" y="16602"/>
                  </a:lnTo>
                  <a:lnTo>
                    <a:pt x="1889" y="16673"/>
                  </a:lnTo>
                  <a:lnTo>
                    <a:pt x="1960" y="16780"/>
                  </a:lnTo>
                  <a:lnTo>
                    <a:pt x="2067" y="16851"/>
                  </a:lnTo>
                  <a:lnTo>
                    <a:pt x="1960" y="16994"/>
                  </a:lnTo>
                  <a:lnTo>
                    <a:pt x="1925" y="17101"/>
                  </a:lnTo>
                  <a:lnTo>
                    <a:pt x="1889" y="17172"/>
                  </a:lnTo>
                  <a:lnTo>
                    <a:pt x="1889" y="17243"/>
                  </a:lnTo>
                  <a:lnTo>
                    <a:pt x="1818" y="17421"/>
                  </a:lnTo>
                  <a:lnTo>
                    <a:pt x="1818" y="17493"/>
                  </a:lnTo>
                  <a:lnTo>
                    <a:pt x="1818" y="17528"/>
                  </a:lnTo>
                  <a:lnTo>
                    <a:pt x="1818" y="17564"/>
                  </a:lnTo>
                  <a:lnTo>
                    <a:pt x="1782" y="17528"/>
                  </a:lnTo>
                  <a:lnTo>
                    <a:pt x="1533" y="17314"/>
                  </a:lnTo>
                  <a:lnTo>
                    <a:pt x="1355" y="17208"/>
                  </a:lnTo>
                  <a:lnTo>
                    <a:pt x="1177" y="17172"/>
                  </a:lnTo>
                  <a:lnTo>
                    <a:pt x="1034" y="17243"/>
                  </a:lnTo>
                  <a:lnTo>
                    <a:pt x="892" y="17350"/>
                  </a:lnTo>
                  <a:lnTo>
                    <a:pt x="820" y="17528"/>
                  </a:lnTo>
                  <a:lnTo>
                    <a:pt x="713" y="17706"/>
                  </a:lnTo>
                  <a:lnTo>
                    <a:pt x="678" y="17920"/>
                  </a:lnTo>
                  <a:lnTo>
                    <a:pt x="678" y="18063"/>
                  </a:lnTo>
                  <a:lnTo>
                    <a:pt x="642" y="18241"/>
                  </a:lnTo>
                  <a:lnTo>
                    <a:pt x="607" y="18419"/>
                  </a:lnTo>
                  <a:lnTo>
                    <a:pt x="571" y="18597"/>
                  </a:lnTo>
                  <a:lnTo>
                    <a:pt x="464" y="18739"/>
                  </a:lnTo>
                  <a:lnTo>
                    <a:pt x="179" y="19131"/>
                  </a:lnTo>
                  <a:lnTo>
                    <a:pt x="179" y="19203"/>
                  </a:lnTo>
                  <a:lnTo>
                    <a:pt x="250" y="19309"/>
                  </a:lnTo>
                  <a:lnTo>
                    <a:pt x="535" y="19594"/>
                  </a:lnTo>
                  <a:lnTo>
                    <a:pt x="678" y="19773"/>
                  </a:lnTo>
                  <a:lnTo>
                    <a:pt x="785" y="19951"/>
                  </a:lnTo>
                  <a:lnTo>
                    <a:pt x="820" y="20093"/>
                  </a:lnTo>
                  <a:lnTo>
                    <a:pt x="820" y="20164"/>
                  </a:lnTo>
                  <a:lnTo>
                    <a:pt x="785" y="20236"/>
                  </a:lnTo>
                  <a:lnTo>
                    <a:pt x="571" y="20414"/>
                  </a:lnTo>
                  <a:lnTo>
                    <a:pt x="286" y="20592"/>
                  </a:lnTo>
                  <a:lnTo>
                    <a:pt x="179" y="20663"/>
                  </a:lnTo>
                  <a:lnTo>
                    <a:pt x="108" y="20770"/>
                  </a:lnTo>
                  <a:lnTo>
                    <a:pt x="37" y="20877"/>
                  </a:lnTo>
                  <a:lnTo>
                    <a:pt x="1" y="20984"/>
                  </a:lnTo>
                  <a:lnTo>
                    <a:pt x="1" y="21162"/>
                  </a:lnTo>
                  <a:lnTo>
                    <a:pt x="37" y="21233"/>
                  </a:lnTo>
                  <a:lnTo>
                    <a:pt x="72" y="21269"/>
                  </a:lnTo>
                  <a:lnTo>
                    <a:pt x="607" y="21340"/>
                  </a:lnTo>
                  <a:lnTo>
                    <a:pt x="713" y="21376"/>
                  </a:lnTo>
                  <a:lnTo>
                    <a:pt x="785" y="21411"/>
                  </a:lnTo>
                  <a:lnTo>
                    <a:pt x="963" y="21554"/>
                  </a:lnTo>
                  <a:lnTo>
                    <a:pt x="1105" y="21768"/>
                  </a:lnTo>
                  <a:lnTo>
                    <a:pt x="1177" y="22017"/>
                  </a:lnTo>
                  <a:lnTo>
                    <a:pt x="1248" y="22124"/>
                  </a:lnTo>
                  <a:lnTo>
                    <a:pt x="1283" y="22231"/>
                  </a:lnTo>
                  <a:lnTo>
                    <a:pt x="1462" y="22444"/>
                  </a:lnTo>
                  <a:lnTo>
                    <a:pt x="1675" y="22587"/>
                  </a:lnTo>
                  <a:lnTo>
                    <a:pt x="1782" y="22623"/>
                  </a:lnTo>
                  <a:lnTo>
                    <a:pt x="1889" y="22658"/>
                  </a:lnTo>
                  <a:lnTo>
                    <a:pt x="2210" y="22694"/>
                  </a:lnTo>
                  <a:lnTo>
                    <a:pt x="2459" y="22801"/>
                  </a:lnTo>
                  <a:lnTo>
                    <a:pt x="2423" y="22908"/>
                  </a:lnTo>
                  <a:lnTo>
                    <a:pt x="2423" y="22943"/>
                  </a:lnTo>
                  <a:lnTo>
                    <a:pt x="2566" y="23086"/>
                  </a:lnTo>
                  <a:lnTo>
                    <a:pt x="3136" y="23371"/>
                  </a:lnTo>
                  <a:lnTo>
                    <a:pt x="3278" y="23478"/>
                  </a:lnTo>
                  <a:lnTo>
                    <a:pt x="2958" y="23335"/>
                  </a:lnTo>
                  <a:lnTo>
                    <a:pt x="2815" y="23299"/>
                  </a:lnTo>
                  <a:lnTo>
                    <a:pt x="2673" y="23264"/>
                  </a:lnTo>
                  <a:lnTo>
                    <a:pt x="2530" y="23299"/>
                  </a:lnTo>
                  <a:lnTo>
                    <a:pt x="2423" y="23335"/>
                  </a:lnTo>
                  <a:lnTo>
                    <a:pt x="2281" y="23406"/>
                  </a:lnTo>
                  <a:lnTo>
                    <a:pt x="2210" y="23478"/>
                  </a:lnTo>
                  <a:lnTo>
                    <a:pt x="2103" y="23620"/>
                  </a:lnTo>
                  <a:lnTo>
                    <a:pt x="2067" y="23727"/>
                  </a:lnTo>
                  <a:lnTo>
                    <a:pt x="2032" y="23905"/>
                  </a:lnTo>
                  <a:lnTo>
                    <a:pt x="1996" y="24048"/>
                  </a:lnTo>
                  <a:lnTo>
                    <a:pt x="2032" y="24154"/>
                  </a:lnTo>
                  <a:lnTo>
                    <a:pt x="2067" y="24297"/>
                  </a:lnTo>
                  <a:lnTo>
                    <a:pt x="2138" y="24404"/>
                  </a:lnTo>
                  <a:lnTo>
                    <a:pt x="2210" y="24475"/>
                  </a:lnTo>
                  <a:lnTo>
                    <a:pt x="2352" y="24546"/>
                  </a:lnTo>
                  <a:lnTo>
                    <a:pt x="2495" y="24618"/>
                  </a:lnTo>
                  <a:lnTo>
                    <a:pt x="2459" y="24618"/>
                  </a:lnTo>
                  <a:lnTo>
                    <a:pt x="2388" y="24689"/>
                  </a:lnTo>
                  <a:lnTo>
                    <a:pt x="2317" y="24903"/>
                  </a:lnTo>
                  <a:lnTo>
                    <a:pt x="2245" y="25116"/>
                  </a:lnTo>
                  <a:lnTo>
                    <a:pt x="2245" y="25259"/>
                  </a:lnTo>
                  <a:lnTo>
                    <a:pt x="2317" y="25401"/>
                  </a:lnTo>
                  <a:lnTo>
                    <a:pt x="2423" y="25473"/>
                  </a:lnTo>
                  <a:lnTo>
                    <a:pt x="2673" y="25544"/>
                  </a:lnTo>
                  <a:lnTo>
                    <a:pt x="3563" y="26007"/>
                  </a:lnTo>
                  <a:lnTo>
                    <a:pt x="4062" y="26221"/>
                  </a:lnTo>
                  <a:lnTo>
                    <a:pt x="4276" y="26256"/>
                  </a:lnTo>
                  <a:lnTo>
                    <a:pt x="4597" y="26256"/>
                  </a:lnTo>
                  <a:lnTo>
                    <a:pt x="4703" y="26221"/>
                  </a:lnTo>
                  <a:lnTo>
                    <a:pt x="4739" y="26185"/>
                  </a:lnTo>
                  <a:lnTo>
                    <a:pt x="4739" y="26114"/>
                  </a:lnTo>
                  <a:lnTo>
                    <a:pt x="4775" y="26007"/>
                  </a:lnTo>
                  <a:lnTo>
                    <a:pt x="4810" y="25936"/>
                  </a:lnTo>
                  <a:lnTo>
                    <a:pt x="4882" y="25864"/>
                  </a:lnTo>
                  <a:lnTo>
                    <a:pt x="5024" y="25758"/>
                  </a:lnTo>
                  <a:lnTo>
                    <a:pt x="5167" y="25686"/>
                  </a:lnTo>
                  <a:lnTo>
                    <a:pt x="5487" y="25579"/>
                  </a:lnTo>
                  <a:lnTo>
                    <a:pt x="5772" y="25437"/>
                  </a:lnTo>
                  <a:lnTo>
                    <a:pt x="5879" y="25366"/>
                  </a:lnTo>
                  <a:lnTo>
                    <a:pt x="5950" y="25259"/>
                  </a:lnTo>
                  <a:lnTo>
                    <a:pt x="6093" y="25045"/>
                  </a:lnTo>
                  <a:lnTo>
                    <a:pt x="6271" y="24867"/>
                  </a:lnTo>
                  <a:lnTo>
                    <a:pt x="6378" y="24760"/>
                  </a:lnTo>
                  <a:lnTo>
                    <a:pt x="6841" y="24582"/>
                  </a:lnTo>
                  <a:lnTo>
                    <a:pt x="7055" y="24475"/>
                  </a:lnTo>
                  <a:lnTo>
                    <a:pt x="7162" y="24404"/>
                  </a:lnTo>
                  <a:lnTo>
                    <a:pt x="7197" y="24297"/>
                  </a:lnTo>
                  <a:lnTo>
                    <a:pt x="7233" y="24083"/>
                  </a:lnTo>
                  <a:lnTo>
                    <a:pt x="7269" y="23941"/>
                  </a:lnTo>
                  <a:lnTo>
                    <a:pt x="7269" y="23798"/>
                  </a:lnTo>
                  <a:lnTo>
                    <a:pt x="7233" y="23478"/>
                  </a:lnTo>
                  <a:lnTo>
                    <a:pt x="7269" y="23335"/>
                  </a:lnTo>
                  <a:lnTo>
                    <a:pt x="7304" y="23193"/>
                  </a:lnTo>
                  <a:lnTo>
                    <a:pt x="7375" y="23086"/>
                  </a:lnTo>
                  <a:lnTo>
                    <a:pt x="7482" y="23014"/>
                  </a:lnTo>
                  <a:lnTo>
                    <a:pt x="7554" y="23014"/>
                  </a:lnTo>
                  <a:lnTo>
                    <a:pt x="7660" y="23050"/>
                  </a:lnTo>
                  <a:lnTo>
                    <a:pt x="7874" y="23157"/>
                  </a:lnTo>
                  <a:lnTo>
                    <a:pt x="8088" y="23299"/>
                  </a:lnTo>
                  <a:lnTo>
                    <a:pt x="8266" y="23371"/>
                  </a:lnTo>
                  <a:lnTo>
                    <a:pt x="8266" y="22694"/>
                  </a:lnTo>
                  <a:lnTo>
                    <a:pt x="8302" y="22338"/>
                  </a:lnTo>
                  <a:lnTo>
                    <a:pt x="8337" y="22195"/>
                  </a:lnTo>
                  <a:lnTo>
                    <a:pt x="8409" y="22053"/>
                  </a:lnTo>
                  <a:lnTo>
                    <a:pt x="8551" y="22124"/>
                  </a:lnTo>
                  <a:lnTo>
                    <a:pt x="8694" y="22231"/>
                  </a:lnTo>
                  <a:lnTo>
                    <a:pt x="8872" y="22444"/>
                  </a:lnTo>
                  <a:lnTo>
                    <a:pt x="8979" y="22516"/>
                  </a:lnTo>
                  <a:lnTo>
                    <a:pt x="9050" y="22516"/>
                  </a:lnTo>
                  <a:lnTo>
                    <a:pt x="9157" y="22480"/>
                  </a:lnTo>
                  <a:lnTo>
                    <a:pt x="9264" y="22338"/>
                  </a:lnTo>
                  <a:lnTo>
                    <a:pt x="9335" y="22195"/>
                  </a:lnTo>
                  <a:lnTo>
                    <a:pt x="9370" y="22017"/>
                  </a:lnTo>
                  <a:lnTo>
                    <a:pt x="9370" y="21874"/>
                  </a:lnTo>
                  <a:lnTo>
                    <a:pt x="9335" y="21696"/>
                  </a:lnTo>
                  <a:lnTo>
                    <a:pt x="9228" y="21340"/>
                  </a:lnTo>
                  <a:lnTo>
                    <a:pt x="9192" y="21019"/>
                  </a:lnTo>
                  <a:lnTo>
                    <a:pt x="9228" y="21055"/>
                  </a:lnTo>
                  <a:lnTo>
                    <a:pt x="9370" y="21126"/>
                  </a:lnTo>
                  <a:lnTo>
                    <a:pt x="9513" y="21198"/>
                  </a:lnTo>
                  <a:lnTo>
                    <a:pt x="9655" y="21233"/>
                  </a:lnTo>
                  <a:lnTo>
                    <a:pt x="9798" y="21269"/>
                  </a:lnTo>
                  <a:lnTo>
                    <a:pt x="9940" y="21269"/>
                  </a:lnTo>
                  <a:lnTo>
                    <a:pt x="10047" y="21233"/>
                  </a:lnTo>
                  <a:lnTo>
                    <a:pt x="10154" y="21162"/>
                  </a:lnTo>
                  <a:lnTo>
                    <a:pt x="10261" y="21091"/>
                  </a:lnTo>
                  <a:lnTo>
                    <a:pt x="10297" y="21233"/>
                  </a:lnTo>
                  <a:lnTo>
                    <a:pt x="10404" y="21304"/>
                  </a:lnTo>
                  <a:lnTo>
                    <a:pt x="10546" y="21411"/>
                  </a:lnTo>
                  <a:lnTo>
                    <a:pt x="10689" y="21447"/>
                  </a:lnTo>
                  <a:lnTo>
                    <a:pt x="10902" y="21411"/>
                  </a:lnTo>
                  <a:lnTo>
                    <a:pt x="11116" y="21340"/>
                  </a:lnTo>
                  <a:lnTo>
                    <a:pt x="11259" y="21269"/>
                  </a:lnTo>
                  <a:lnTo>
                    <a:pt x="11365" y="21162"/>
                  </a:lnTo>
                  <a:lnTo>
                    <a:pt x="11615" y="20913"/>
                  </a:lnTo>
                  <a:lnTo>
                    <a:pt x="11793" y="20592"/>
                  </a:lnTo>
                  <a:lnTo>
                    <a:pt x="11864" y="20449"/>
                  </a:lnTo>
                  <a:lnTo>
                    <a:pt x="11864" y="20271"/>
                  </a:lnTo>
                  <a:lnTo>
                    <a:pt x="11935" y="20058"/>
                  </a:lnTo>
                  <a:lnTo>
                    <a:pt x="12042" y="19879"/>
                  </a:lnTo>
                  <a:lnTo>
                    <a:pt x="12149" y="19737"/>
                  </a:lnTo>
                  <a:lnTo>
                    <a:pt x="12256" y="19666"/>
                  </a:lnTo>
                  <a:lnTo>
                    <a:pt x="12399" y="19594"/>
                  </a:lnTo>
                  <a:lnTo>
                    <a:pt x="12541" y="19523"/>
                  </a:lnTo>
                  <a:lnTo>
                    <a:pt x="12612" y="19416"/>
                  </a:lnTo>
                  <a:lnTo>
                    <a:pt x="12719" y="19309"/>
                  </a:lnTo>
                  <a:lnTo>
                    <a:pt x="12826" y="19594"/>
                  </a:lnTo>
                  <a:lnTo>
                    <a:pt x="12862" y="19737"/>
                  </a:lnTo>
                  <a:lnTo>
                    <a:pt x="12862" y="19808"/>
                  </a:lnTo>
                  <a:lnTo>
                    <a:pt x="12969" y="19915"/>
                  </a:lnTo>
                  <a:lnTo>
                    <a:pt x="13147" y="19915"/>
                  </a:lnTo>
                  <a:lnTo>
                    <a:pt x="13218" y="19808"/>
                  </a:lnTo>
                  <a:lnTo>
                    <a:pt x="13254" y="19594"/>
                  </a:lnTo>
                  <a:lnTo>
                    <a:pt x="13325" y="19238"/>
                  </a:lnTo>
                  <a:lnTo>
                    <a:pt x="13396" y="18846"/>
                  </a:lnTo>
                  <a:lnTo>
                    <a:pt x="13467" y="18668"/>
                  </a:lnTo>
                  <a:lnTo>
                    <a:pt x="13645" y="18668"/>
                  </a:lnTo>
                  <a:lnTo>
                    <a:pt x="13859" y="18704"/>
                  </a:lnTo>
                  <a:lnTo>
                    <a:pt x="14180" y="18846"/>
                  </a:lnTo>
                  <a:lnTo>
                    <a:pt x="14180" y="19060"/>
                  </a:lnTo>
                  <a:lnTo>
                    <a:pt x="14073" y="19381"/>
                  </a:lnTo>
                  <a:lnTo>
                    <a:pt x="14037" y="19559"/>
                  </a:lnTo>
                  <a:lnTo>
                    <a:pt x="14037" y="19701"/>
                  </a:lnTo>
                  <a:lnTo>
                    <a:pt x="14073" y="19844"/>
                  </a:lnTo>
                  <a:lnTo>
                    <a:pt x="14144" y="19986"/>
                  </a:lnTo>
                  <a:lnTo>
                    <a:pt x="14215" y="20058"/>
                  </a:lnTo>
                  <a:lnTo>
                    <a:pt x="14287" y="20129"/>
                  </a:lnTo>
                  <a:lnTo>
                    <a:pt x="14429" y="20164"/>
                  </a:lnTo>
                  <a:lnTo>
                    <a:pt x="14785" y="20164"/>
                  </a:lnTo>
                  <a:lnTo>
                    <a:pt x="14928" y="20200"/>
                  </a:lnTo>
                  <a:lnTo>
                    <a:pt x="15035" y="20307"/>
                  </a:lnTo>
                  <a:lnTo>
                    <a:pt x="15106" y="20307"/>
                  </a:lnTo>
                  <a:lnTo>
                    <a:pt x="15213" y="20271"/>
                  </a:lnTo>
                  <a:lnTo>
                    <a:pt x="15249" y="20200"/>
                  </a:lnTo>
                  <a:lnTo>
                    <a:pt x="15284" y="20022"/>
                  </a:lnTo>
                  <a:lnTo>
                    <a:pt x="15355" y="19666"/>
                  </a:lnTo>
                  <a:lnTo>
                    <a:pt x="15391" y="19488"/>
                  </a:lnTo>
                  <a:lnTo>
                    <a:pt x="15427" y="19345"/>
                  </a:lnTo>
                  <a:lnTo>
                    <a:pt x="15498" y="19238"/>
                  </a:lnTo>
                  <a:lnTo>
                    <a:pt x="15534" y="19203"/>
                  </a:lnTo>
                  <a:lnTo>
                    <a:pt x="15961" y="19096"/>
                  </a:lnTo>
                  <a:lnTo>
                    <a:pt x="16495" y="18882"/>
                  </a:lnTo>
                  <a:lnTo>
                    <a:pt x="16816" y="18775"/>
                  </a:lnTo>
                  <a:lnTo>
                    <a:pt x="16887" y="18739"/>
                  </a:lnTo>
                  <a:lnTo>
                    <a:pt x="16923" y="18704"/>
                  </a:lnTo>
                  <a:lnTo>
                    <a:pt x="17030" y="18668"/>
                  </a:lnTo>
                  <a:lnTo>
                    <a:pt x="17065" y="18633"/>
                  </a:lnTo>
                  <a:lnTo>
                    <a:pt x="17030" y="18526"/>
                  </a:lnTo>
                  <a:lnTo>
                    <a:pt x="17030" y="18383"/>
                  </a:lnTo>
                  <a:lnTo>
                    <a:pt x="16994" y="18383"/>
                  </a:lnTo>
                  <a:lnTo>
                    <a:pt x="16959" y="18276"/>
                  </a:lnTo>
                  <a:lnTo>
                    <a:pt x="17172" y="18348"/>
                  </a:lnTo>
                  <a:lnTo>
                    <a:pt x="17350" y="18383"/>
                  </a:lnTo>
                  <a:lnTo>
                    <a:pt x="17457" y="18419"/>
                  </a:lnTo>
                  <a:lnTo>
                    <a:pt x="17600" y="18383"/>
                  </a:lnTo>
                  <a:lnTo>
                    <a:pt x="17635" y="18276"/>
                  </a:lnTo>
                  <a:lnTo>
                    <a:pt x="17635" y="18169"/>
                  </a:lnTo>
                  <a:lnTo>
                    <a:pt x="17600" y="18098"/>
                  </a:lnTo>
                  <a:lnTo>
                    <a:pt x="17564" y="17991"/>
                  </a:lnTo>
                  <a:lnTo>
                    <a:pt x="17849" y="18098"/>
                  </a:lnTo>
                  <a:lnTo>
                    <a:pt x="18241" y="18241"/>
                  </a:lnTo>
                  <a:lnTo>
                    <a:pt x="18633" y="18419"/>
                  </a:lnTo>
                  <a:lnTo>
                    <a:pt x="18847" y="18526"/>
                  </a:lnTo>
                  <a:lnTo>
                    <a:pt x="19132" y="18597"/>
                  </a:lnTo>
                  <a:lnTo>
                    <a:pt x="19666" y="18597"/>
                  </a:lnTo>
                  <a:lnTo>
                    <a:pt x="19915" y="18526"/>
                  </a:lnTo>
                  <a:lnTo>
                    <a:pt x="20165" y="18383"/>
                  </a:lnTo>
                  <a:lnTo>
                    <a:pt x="20414" y="18205"/>
                  </a:lnTo>
                  <a:lnTo>
                    <a:pt x="20628" y="17991"/>
                  </a:lnTo>
                  <a:lnTo>
                    <a:pt x="20770" y="17813"/>
                  </a:lnTo>
                  <a:lnTo>
                    <a:pt x="20806" y="18134"/>
                  </a:lnTo>
                  <a:lnTo>
                    <a:pt x="20842" y="18454"/>
                  </a:lnTo>
                  <a:lnTo>
                    <a:pt x="20877" y="18561"/>
                  </a:lnTo>
                  <a:lnTo>
                    <a:pt x="20913" y="18668"/>
                  </a:lnTo>
                  <a:lnTo>
                    <a:pt x="21020" y="18739"/>
                  </a:lnTo>
                  <a:lnTo>
                    <a:pt x="21127" y="18811"/>
                  </a:lnTo>
                  <a:lnTo>
                    <a:pt x="21234" y="18846"/>
                  </a:lnTo>
                  <a:lnTo>
                    <a:pt x="21376" y="18846"/>
                  </a:lnTo>
                  <a:lnTo>
                    <a:pt x="21519" y="18811"/>
                  </a:lnTo>
                  <a:lnTo>
                    <a:pt x="21697" y="18739"/>
                  </a:lnTo>
                  <a:lnTo>
                    <a:pt x="21875" y="18633"/>
                  </a:lnTo>
                  <a:lnTo>
                    <a:pt x="22017" y="18561"/>
                  </a:lnTo>
                  <a:lnTo>
                    <a:pt x="21910" y="18775"/>
                  </a:lnTo>
                  <a:lnTo>
                    <a:pt x="21839" y="18882"/>
                  </a:lnTo>
                  <a:lnTo>
                    <a:pt x="21839" y="18989"/>
                  </a:lnTo>
                  <a:lnTo>
                    <a:pt x="21839" y="19060"/>
                  </a:lnTo>
                  <a:lnTo>
                    <a:pt x="21910" y="19167"/>
                  </a:lnTo>
                  <a:lnTo>
                    <a:pt x="22017" y="19167"/>
                  </a:lnTo>
                  <a:lnTo>
                    <a:pt x="22160" y="19131"/>
                  </a:lnTo>
                  <a:lnTo>
                    <a:pt x="22374" y="19024"/>
                  </a:lnTo>
                  <a:lnTo>
                    <a:pt x="22516" y="18953"/>
                  </a:lnTo>
                  <a:lnTo>
                    <a:pt x="22552" y="18918"/>
                  </a:lnTo>
                  <a:lnTo>
                    <a:pt x="22552" y="18953"/>
                  </a:lnTo>
                  <a:lnTo>
                    <a:pt x="22587" y="19203"/>
                  </a:lnTo>
                  <a:lnTo>
                    <a:pt x="22730" y="19381"/>
                  </a:lnTo>
                  <a:lnTo>
                    <a:pt x="22872" y="19559"/>
                  </a:lnTo>
                  <a:lnTo>
                    <a:pt x="23086" y="19630"/>
                  </a:lnTo>
                  <a:lnTo>
                    <a:pt x="23229" y="19666"/>
                  </a:lnTo>
                  <a:lnTo>
                    <a:pt x="23335" y="19630"/>
                  </a:lnTo>
                  <a:lnTo>
                    <a:pt x="23585" y="19559"/>
                  </a:lnTo>
                  <a:lnTo>
                    <a:pt x="23799" y="19416"/>
                  </a:lnTo>
                  <a:lnTo>
                    <a:pt x="23977" y="19203"/>
                  </a:lnTo>
                  <a:lnTo>
                    <a:pt x="24084" y="19060"/>
                  </a:lnTo>
                  <a:lnTo>
                    <a:pt x="24226" y="18918"/>
                  </a:lnTo>
                  <a:lnTo>
                    <a:pt x="24404" y="18811"/>
                  </a:lnTo>
                  <a:lnTo>
                    <a:pt x="24547" y="18775"/>
                  </a:lnTo>
                  <a:lnTo>
                    <a:pt x="25188" y="18668"/>
                  </a:lnTo>
                  <a:lnTo>
                    <a:pt x="25188" y="18704"/>
                  </a:lnTo>
                  <a:lnTo>
                    <a:pt x="25224" y="18775"/>
                  </a:lnTo>
                  <a:lnTo>
                    <a:pt x="25366" y="19203"/>
                  </a:lnTo>
                  <a:lnTo>
                    <a:pt x="25580" y="19737"/>
                  </a:lnTo>
                  <a:lnTo>
                    <a:pt x="25758" y="20058"/>
                  </a:lnTo>
                  <a:lnTo>
                    <a:pt x="25901" y="20236"/>
                  </a:lnTo>
                  <a:lnTo>
                    <a:pt x="25972" y="20271"/>
                  </a:lnTo>
                  <a:lnTo>
                    <a:pt x="26043" y="20307"/>
                  </a:lnTo>
                  <a:lnTo>
                    <a:pt x="26221" y="20271"/>
                  </a:lnTo>
                  <a:lnTo>
                    <a:pt x="26221" y="20093"/>
                  </a:lnTo>
                  <a:lnTo>
                    <a:pt x="26257" y="19915"/>
                  </a:lnTo>
                  <a:lnTo>
                    <a:pt x="26364" y="19594"/>
                  </a:lnTo>
                  <a:lnTo>
                    <a:pt x="26435" y="19452"/>
                  </a:lnTo>
                  <a:lnTo>
                    <a:pt x="26542" y="19381"/>
                  </a:lnTo>
                  <a:lnTo>
                    <a:pt x="26649" y="19309"/>
                  </a:lnTo>
                  <a:lnTo>
                    <a:pt x="26791" y="19274"/>
                  </a:lnTo>
                  <a:lnTo>
                    <a:pt x="26969" y="19274"/>
                  </a:lnTo>
                  <a:lnTo>
                    <a:pt x="27076" y="19238"/>
                  </a:lnTo>
                  <a:lnTo>
                    <a:pt x="27183" y="19167"/>
                  </a:lnTo>
                  <a:lnTo>
                    <a:pt x="27290" y="19096"/>
                  </a:lnTo>
                  <a:lnTo>
                    <a:pt x="27361" y="18989"/>
                  </a:lnTo>
                  <a:lnTo>
                    <a:pt x="27361" y="18882"/>
                  </a:lnTo>
                  <a:lnTo>
                    <a:pt x="27361" y="18775"/>
                  </a:lnTo>
                  <a:lnTo>
                    <a:pt x="27468" y="18739"/>
                  </a:lnTo>
                  <a:lnTo>
                    <a:pt x="27575" y="18668"/>
                  </a:lnTo>
                  <a:lnTo>
                    <a:pt x="27646" y="18561"/>
                  </a:lnTo>
                  <a:lnTo>
                    <a:pt x="27646" y="18419"/>
                  </a:lnTo>
                  <a:lnTo>
                    <a:pt x="27611" y="18276"/>
                  </a:lnTo>
                  <a:lnTo>
                    <a:pt x="27468" y="18063"/>
                  </a:lnTo>
                  <a:lnTo>
                    <a:pt x="27326" y="17884"/>
                  </a:lnTo>
                  <a:lnTo>
                    <a:pt x="27753" y="17706"/>
                  </a:lnTo>
                  <a:lnTo>
                    <a:pt x="27931" y="17599"/>
                  </a:lnTo>
                  <a:lnTo>
                    <a:pt x="28074" y="17493"/>
                  </a:lnTo>
                  <a:lnTo>
                    <a:pt x="28181" y="17314"/>
                  </a:lnTo>
                  <a:lnTo>
                    <a:pt x="28287" y="17172"/>
                  </a:lnTo>
                  <a:lnTo>
                    <a:pt x="28430" y="17172"/>
                  </a:lnTo>
                  <a:lnTo>
                    <a:pt x="28501" y="17101"/>
                  </a:lnTo>
                  <a:lnTo>
                    <a:pt x="28501" y="17029"/>
                  </a:lnTo>
                  <a:lnTo>
                    <a:pt x="28501" y="16958"/>
                  </a:lnTo>
                  <a:lnTo>
                    <a:pt x="28466" y="16816"/>
                  </a:lnTo>
                  <a:lnTo>
                    <a:pt x="28430" y="16744"/>
                  </a:lnTo>
                  <a:lnTo>
                    <a:pt x="28430" y="16566"/>
                  </a:lnTo>
                  <a:lnTo>
                    <a:pt x="28572" y="16495"/>
                  </a:lnTo>
                  <a:lnTo>
                    <a:pt x="28715" y="16459"/>
                  </a:lnTo>
                  <a:lnTo>
                    <a:pt x="28893" y="16424"/>
                  </a:lnTo>
                  <a:lnTo>
                    <a:pt x="29036" y="16424"/>
                  </a:lnTo>
                  <a:lnTo>
                    <a:pt x="29178" y="16459"/>
                  </a:lnTo>
                  <a:lnTo>
                    <a:pt x="29321" y="16531"/>
                  </a:lnTo>
                  <a:lnTo>
                    <a:pt x="29392" y="16602"/>
                  </a:lnTo>
                  <a:lnTo>
                    <a:pt x="29891" y="17386"/>
                  </a:lnTo>
                  <a:lnTo>
                    <a:pt x="30104" y="17706"/>
                  </a:lnTo>
                  <a:lnTo>
                    <a:pt x="30104" y="17778"/>
                  </a:lnTo>
                  <a:lnTo>
                    <a:pt x="30176" y="17849"/>
                  </a:lnTo>
                  <a:lnTo>
                    <a:pt x="30318" y="18169"/>
                  </a:lnTo>
                  <a:lnTo>
                    <a:pt x="30389" y="17813"/>
                  </a:lnTo>
                  <a:lnTo>
                    <a:pt x="30425" y="17778"/>
                  </a:lnTo>
                  <a:lnTo>
                    <a:pt x="30496" y="17920"/>
                  </a:lnTo>
                  <a:lnTo>
                    <a:pt x="30567" y="18027"/>
                  </a:lnTo>
                  <a:lnTo>
                    <a:pt x="30567" y="18169"/>
                  </a:lnTo>
                  <a:lnTo>
                    <a:pt x="30532" y="18348"/>
                  </a:lnTo>
                  <a:lnTo>
                    <a:pt x="30461" y="18526"/>
                  </a:lnTo>
                  <a:lnTo>
                    <a:pt x="30318" y="18775"/>
                  </a:lnTo>
                  <a:lnTo>
                    <a:pt x="30211" y="19096"/>
                  </a:lnTo>
                  <a:lnTo>
                    <a:pt x="30176" y="19452"/>
                  </a:lnTo>
                  <a:lnTo>
                    <a:pt x="30140" y="19773"/>
                  </a:lnTo>
                  <a:lnTo>
                    <a:pt x="30176" y="19915"/>
                  </a:lnTo>
                  <a:lnTo>
                    <a:pt x="30211" y="20058"/>
                  </a:lnTo>
                  <a:lnTo>
                    <a:pt x="30282" y="20200"/>
                  </a:lnTo>
                  <a:lnTo>
                    <a:pt x="30389" y="20343"/>
                  </a:lnTo>
                  <a:lnTo>
                    <a:pt x="30532" y="20449"/>
                  </a:lnTo>
                  <a:lnTo>
                    <a:pt x="30639" y="20556"/>
                  </a:lnTo>
                  <a:lnTo>
                    <a:pt x="30817" y="20592"/>
                  </a:lnTo>
                  <a:lnTo>
                    <a:pt x="30959" y="20628"/>
                  </a:lnTo>
                  <a:lnTo>
                    <a:pt x="31173" y="20663"/>
                  </a:lnTo>
                  <a:lnTo>
                    <a:pt x="31422" y="20628"/>
                  </a:lnTo>
                  <a:lnTo>
                    <a:pt x="31422" y="20699"/>
                  </a:lnTo>
                  <a:lnTo>
                    <a:pt x="31458" y="20806"/>
                  </a:lnTo>
                  <a:lnTo>
                    <a:pt x="31529" y="20913"/>
                  </a:lnTo>
                  <a:lnTo>
                    <a:pt x="31636" y="21019"/>
                  </a:lnTo>
                  <a:lnTo>
                    <a:pt x="31886" y="21126"/>
                  </a:lnTo>
                  <a:lnTo>
                    <a:pt x="32099" y="21233"/>
                  </a:lnTo>
                  <a:lnTo>
                    <a:pt x="32242" y="21340"/>
                  </a:lnTo>
                  <a:lnTo>
                    <a:pt x="32349" y="21483"/>
                  </a:lnTo>
                  <a:lnTo>
                    <a:pt x="32349" y="21554"/>
                  </a:lnTo>
                  <a:lnTo>
                    <a:pt x="32313" y="21661"/>
                  </a:lnTo>
                  <a:lnTo>
                    <a:pt x="32277" y="21732"/>
                  </a:lnTo>
                  <a:lnTo>
                    <a:pt x="32206" y="21768"/>
                  </a:lnTo>
                  <a:lnTo>
                    <a:pt x="31850" y="21768"/>
                  </a:lnTo>
                  <a:lnTo>
                    <a:pt x="31636" y="21803"/>
                  </a:lnTo>
                  <a:lnTo>
                    <a:pt x="31458" y="21839"/>
                  </a:lnTo>
                  <a:lnTo>
                    <a:pt x="31422" y="21874"/>
                  </a:lnTo>
                  <a:lnTo>
                    <a:pt x="31422" y="21874"/>
                  </a:lnTo>
                  <a:lnTo>
                    <a:pt x="31458" y="21768"/>
                  </a:lnTo>
                  <a:lnTo>
                    <a:pt x="31529" y="21732"/>
                  </a:lnTo>
                  <a:lnTo>
                    <a:pt x="31565" y="21661"/>
                  </a:lnTo>
                  <a:lnTo>
                    <a:pt x="31601" y="21589"/>
                  </a:lnTo>
                  <a:lnTo>
                    <a:pt x="31601" y="21518"/>
                  </a:lnTo>
                  <a:lnTo>
                    <a:pt x="31529" y="21198"/>
                  </a:lnTo>
                  <a:lnTo>
                    <a:pt x="31529" y="21126"/>
                  </a:lnTo>
                  <a:lnTo>
                    <a:pt x="31458" y="21055"/>
                  </a:lnTo>
                  <a:lnTo>
                    <a:pt x="31351" y="20984"/>
                  </a:lnTo>
                  <a:lnTo>
                    <a:pt x="31173" y="20948"/>
                  </a:lnTo>
                  <a:lnTo>
                    <a:pt x="30924" y="20984"/>
                  </a:lnTo>
                  <a:lnTo>
                    <a:pt x="30639" y="21126"/>
                  </a:lnTo>
                  <a:lnTo>
                    <a:pt x="30461" y="21233"/>
                  </a:lnTo>
                  <a:lnTo>
                    <a:pt x="30354" y="21340"/>
                  </a:lnTo>
                  <a:lnTo>
                    <a:pt x="30318" y="21447"/>
                  </a:lnTo>
                  <a:lnTo>
                    <a:pt x="30318" y="21554"/>
                  </a:lnTo>
                  <a:lnTo>
                    <a:pt x="30354" y="21696"/>
                  </a:lnTo>
                  <a:lnTo>
                    <a:pt x="30461" y="21839"/>
                  </a:lnTo>
                  <a:lnTo>
                    <a:pt x="30603" y="21946"/>
                  </a:lnTo>
                  <a:lnTo>
                    <a:pt x="30781" y="22053"/>
                  </a:lnTo>
                  <a:lnTo>
                    <a:pt x="30924" y="22124"/>
                  </a:lnTo>
                  <a:lnTo>
                    <a:pt x="30995" y="22159"/>
                  </a:lnTo>
                  <a:lnTo>
                    <a:pt x="31031" y="22231"/>
                  </a:lnTo>
                  <a:lnTo>
                    <a:pt x="31031" y="22266"/>
                  </a:lnTo>
                  <a:lnTo>
                    <a:pt x="30995" y="22373"/>
                  </a:lnTo>
                  <a:lnTo>
                    <a:pt x="30888" y="22444"/>
                  </a:lnTo>
                  <a:lnTo>
                    <a:pt x="30710" y="22623"/>
                  </a:lnTo>
                  <a:lnTo>
                    <a:pt x="30603" y="22765"/>
                  </a:lnTo>
                  <a:lnTo>
                    <a:pt x="30567" y="22872"/>
                  </a:lnTo>
                  <a:lnTo>
                    <a:pt x="30567" y="22979"/>
                  </a:lnTo>
                  <a:lnTo>
                    <a:pt x="30603" y="23050"/>
                  </a:lnTo>
                  <a:lnTo>
                    <a:pt x="30639" y="23157"/>
                  </a:lnTo>
                  <a:lnTo>
                    <a:pt x="30781" y="23264"/>
                  </a:lnTo>
                  <a:lnTo>
                    <a:pt x="30959" y="23335"/>
                  </a:lnTo>
                  <a:lnTo>
                    <a:pt x="31351" y="23406"/>
                  </a:lnTo>
                  <a:lnTo>
                    <a:pt x="31707" y="23478"/>
                  </a:lnTo>
                  <a:lnTo>
                    <a:pt x="31779" y="23656"/>
                  </a:lnTo>
                  <a:lnTo>
                    <a:pt x="31886" y="23976"/>
                  </a:lnTo>
                  <a:lnTo>
                    <a:pt x="31886" y="24012"/>
                  </a:lnTo>
                  <a:lnTo>
                    <a:pt x="31850" y="24012"/>
                  </a:lnTo>
                  <a:lnTo>
                    <a:pt x="31886" y="24048"/>
                  </a:lnTo>
                  <a:lnTo>
                    <a:pt x="31814" y="24119"/>
                  </a:lnTo>
                  <a:lnTo>
                    <a:pt x="31814" y="24190"/>
                  </a:lnTo>
                  <a:lnTo>
                    <a:pt x="31814" y="24261"/>
                  </a:lnTo>
                  <a:lnTo>
                    <a:pt x="31850" y="24333"/>
                  </a:lnTo>
                  <a:lnTo>
                    <a:pt x="31992" y="24439"/>
                  </a:lnTo>
                  <a:lnTo>
                    <a:pt x="32064" y="24546"/>
                  </a:lnTo>
                  <a:lnTo>
                    <a:pt x="32099" y="24546"/>
                  </a:lnTo>
                  <a:lnTo>
                    <a:pt x="32171" y="24582"/>
                  </a:lnTo>
                  <a:lnTo>
                    <a:pt x="32206" y="24546"/>
                  </a:lnTo>
                  <a:lnTo>
                    <a:pt x="32384" y="24724"/>
                  </a:lnTo>
                  <a:lnTo>
                    <a:pt x="32527" y="24974"/>
                  </a:lnTo>
                  <a:lnTo>
                    <a:pt x="32634" y="25152"/>
                  </a:lnTo>
                  <a:lnTo>
                    <a:pt x="32812" y="25330"/>
                  </a:lnTo>
                  <a:lnTo>
                    <a:pt x="32990" y="25473"/>
                  </a:lnTo>
                  <a:lnTo>
                    <a:pt x="33204" y="25579"/>
                  </a:lnTo>
                  <a:lnTo>
                    <a:pt x="33453" y="25651"/>
                  </a:lnTo>
                  <a:lnTo>
                    <a:pt x="33453" y="25722"/>
                  </a:lnTo>
                  <a:lnTo>
                    <a:pt x="33631" y="25793"/>
                  </a:lnTo>
                  <a:lnTo>
                    <a:pt x="33667" y="25793"/>
                  </a:lnTo>
                  <a:lnTo>
                    <a:pt x="33845" y="25758"/>
                  </a:lnTo>
                  <a:lnTo>
                    <a:pt x="34023" y="25686"/>
                  </a:lnTo>
                  <a:lnTo>
                    <a:pt x="34237" y="25544"/>
                  </a:lnTo>
                  <a:lnTo>
                    <a:pt x="34237" y="25579"/>
                  </a:lnTo>
                  <a:lnTo>
                    <a:pt x="34308" y="25722"/>
                  </a:lnTo>
                  <a:lnTo>
                    <a:pt x="34379" y="25864"/>
                  </a:lnTo>
                  <a:lnTo>
                    <a:pt x="34486" y="25936"/>
                  </a:lnTo>
                  <a:lnTo>
                    <a:pt x="34593" y="26007"/>
                  </a:lnTo>
                  <a:lnTo>
                    <a:pt x="34700" y="26078"/>
                  </a:lnTo>
                  <a:lnTo>
                    <a:pt x="34914" y="26078"/>
                  </a:lnTo>
                  <a:lnTo>
                    <a:pt x="35021" y="26043"/>
                  </a:lnTo>
                  <a:lnTo>
                    <a:pt x="35163" y="25936"/>
                  </a:lnTo>
                  <a:lnTo>
                    <a:pt x="35234" y="25829"/>
                  </a:lnTo>
                  <a:lnTo>
                    <a:pt x="35591" y="25829"/>
                  </a:lnTo>
                  <a:lnTo>
                    <a:pt x="35769" y="25793"/>
                  </a:lnTo>
                  <a:lnTo>
                    <a:pt x="36089" y="25829"/>
                  </a:lnTo>
                  <a:lnTo>
                    <a:pt x="36232" y="25864"/>
                  </a:lnTo>
                  <a:lnTo>
                    <a:pt x="36339" y="25936"/>
                  </a:lnTo>
                  <a:lnTo>
                    <a:pt x="36517" y="26043"/>
                  </a:lnTo>
                  <a:lnTo>
                    <a:pt x="36873" y="26185"/>
                  </a:lnTo>
                  <a:lnTo>
                    <a:pt x="37087" y="26221"/>
                  </a:lnTo>
                  <a:lnTo>
                    <a:pt x="37301" y="26256"/>
                  </a:lnTo>
                  <a:lnTo>
                    <a:pt x="37621" y="26221"/>
                  </a:lnTo>
                  <a:lnTo>
                    <a:pt x="37906" y="26149"/>
                  </a:lnTo>
                  <a:lnTo>
                    <a:pt x="38156" y="26078"/>
                  </a:lnTo>
                  <a:lnTo>
                    <a:pt x="38619" y="26256"/>
                  </a:lnTo>
                  <a:lnTo>
                    <a:pt x="38939" y="26328"/>
                  </a:lnTo>
                  <a:lnTo>
                    <a:pt x="39224" y="26363"/>
                  </a:lnTo>
                  <a:lnTo>
                    <a:pt x="39438" y="26328"/>
                  </a:lnTo>
                  <a:lnTo>
                    <a:pt x="39509" y="26434"/>
                  </a:lnTo>
                  <a:lnTo>
                    <a:pt x="39687" y="26399"/>
                  </a:lnTo>
                  <a:lnTo>
                    <a:pt x="39723" y="26363"/>
                  </a:lnTo>
                  <a:lnTo>
                    <a:pt x="39759" y="26328"/>
                  </a:lnTo>
                  <a:lnTo>
                    <a:pt x="39794" y="26221"/>
                  </a:lnTo>
                  <a:lnTo>
                    <a:pt x="39794" y="26043"/>
                  </a:lnTo>
                  <a:lnTo>
                    <a:pt x="39794" y="25722"/>
                  </a:lnTo>
                  <a:lnTo>
                    <a:pt x="39794" y="25473"/>
                  </a:lnTo>
                  <a:lnTo>
                    <a:pt x="39794" y="25294"/>
                  </a:lnTo>
                  <a:lnTo>
                    <a:pt x="39830" y="25152"/>
                  </a:lnTo>
                  <a:lnTo>
                    <a:pt x="39901" y="25081"/>
                  </a:lnTo>
                  <a:lnTo>
                    <a:pt x="40542" y="24760"/>
                  </a:lnTo>
                  <a:lnTo>
                    <a:pt x="40899" y="24582"/>
                  </a:lnTo>
                  <a:lnTo>
                    <a:pt x="41255" y="24475"/>
                  </a:lnTo>
                  <a:lnTo>
                    <a:pt x="41362" y="24439"/>
                  </a:lnTo>
                  <a:lnTo>
                    <a:pt x="41469" y="24368"/>
                  </a:lnTo>
                  <a:lnTo>
                    <a:pt x="41540" y="24297"/>
                  </a:lnTo>
                  <a:lnTo>
                    <a:pt x="41576" y="24190"/>
                  </a:lnTo>
                  <a:lnTo>
                    <a:pt x="41647" y="23941"/>
                  </a:lnTo>
                  <a:lnTo>
                    <a:pt x="41682" y="23798"/>
                  </a:lnTo>
                  <a:lnTo>
                    <a:pt x="41647" y="23656"/>
                  </a:lnTo>
                  <a:lnTo>
                    <a:pt x="41647" y="23478"/>
                  </a:lnTo>
                  <a:lnTo>
                    <a:pt x="41718" y="23299"/>
                  </a:lnTo>
                  <a:lnTo>
                    <a:pt x="41789" y="23086"/>
                  </a:lnTo>
                  <a:lnTo>
                    <a:pt x="41932" y="22943"/>
                  </a:lnTo>
                  <a:lnTo>
                    <a:pt x="42039" y="22836"/>
                  </a:lnTo>
                  <a:lnTo>
                    <a:pt x="42110" y="22729"/>
                  </a:lnTo>
                  <a:lnTo>
                    <a:pt x="42181" y="22587"/>
                  </a:lnTo>
                  <a:lnTo>
                    <a:pt x="42181" y="22444"/>
                  </a:lnTo>
                  <a:lnTo>
                    <a:pt x="42181" y="22302"/>
                  </a:lnTo>
                  <a:lnTo>
                    <a:pt x="42110" y="22195"/>
                  </a:lnTo>
                  <a:lnTo>
                    <a:pt x="42074" y="22088"/>
                  </a:lnTo>
                  <a:lnTo>
                    <a:pt x="41967" y="22017"/>
                  </a:lnTo>
                  <a:lnTo>
                    <a:pt x="42181" y="22053"/>
                  </a:lnTo>
                  <a:lnTo>
                    <a:pt x="42359" y="22124"/>
                  </a:lnTo>
                  <a:lnTo>
                    <a:pt x="42466" y="22159"/>
                  </a:lnTo>
                  <a:lnTo>
                    <a:pt x="42573" y="22159"/>
                  </a:lnTo>
                  <a:lnTo>
                    <a:pt x="42680" y="22124"/>
                  </a:lnTo>
                  <a:lnTo>
                    <a:pt x="42716" y="22053"/>
                  </a:lnTo>
                  <a:lnTo>
                    <a:pt x="42751" y="21946"/>
                  </a:lnTo>
                  <a:lnTo>
                    <a:pt x="42787" y="21839"/>
                  </a:lnTo>
                  <a:lnTo>
                    <a:pt x="42751" y="21696"/>
                  </a:lnTo>
                  <a:lnTo>
                    <a:pt x="42680" y="21518"/>
                  </a:lnTo>
                  <a:lnTo>
                    <a:pt x="42609" y="21340"/>
                  </a:lnTo>
                  <a:lnTo>
                    <a:pt x="42573" y="21162"/>
                  </a:lnTo>
                  <a:lnTo>
                    <a:pt x="42609" y="20984"/>
                  </a:lnTo>
                  <a:lnTo>
                    <a:pt x="42680" y="20877"/>
                  </a:lnTo>
                  <a:lnTo>
                    <a:pt x="42716" y="20806"/>
                  </a:lnTo>
                  <a:lnTo>
                    <a:pt x="42787" y="20699"/>
                  </a:lnTo>
                  <a:lnTo>
                    <a:pt x="42787" y="20592"/>
                  </a:lnTo>
                  <a:lnTo>
                    <a:pt x="42787" y="20485"/>
                  </a:lnTo>
                  <a:lnTo>
                    <a:pt x="42716" y="20414"/>
                  </a:lnTo>
                  <a:lnTo>
                    <a:pt x="42644" y="20307"/>
                  </a:lnTo>
                  <a:lnTo>
                    <a:pt x="42537" y="20271"/>
                  </a:lnTo>
                  <a:lnTo>
                    <a:pt x="42395" y="20236"/>
                  </a:lnTo>
                  <a:lnTo>
                    <a:pt x="42288" y="20164"/>
                  </a:lnTo>
                  <a:lnTo>
                    <a:pt x="42181" y="20093"/>
                  </a:lnTo>
                  <a:lnTo>
                    <a:pt x="42181" y="20058"/>
                  </a:lnTo>
                  <a:lnTo>
                    <a:pt x="42181" y="19951"/>
                  </a:lnTo>
                  <a:lnTo>
                    <a:pt x="42217" y="19773"/>
                  </a:lnTo>
                  <a:lnTo>
                    <a:pt x="42181" y="19523"/>
                  </a:lnTo>
                  <a:lnTo>
                    <a:pt x="42146" y="19274"/>
                  </a:lnTo>
                  <a:lnTo>
                    <a:pt x="42074" y="19060"/>
                  </a:lnTo>
                  <a:lnTo>
                    <a:pt x="42039" y="18918"/>
                  </a:lnTo>
                  <a:lnTo>
                    <a:pt x="42003" y="18739"/>
                  </a:lnTo>
                  <a:lnTo>
                    <a:pt x="42039" y="18597"/>
                  </a:lnTo>
                  <a:lnTo>
                    <a:pt x="42074" y="18454"/>
                  </a:lnTo>
                  <a:lnTo>
                    <a:pt x="42110" y="18241"/>
                  </a:lnTo>
                  <a:lnTo>
                    <a:pt x="42146" y="18027"/>
                  </a:lnTo>
                  <a:lnTo>
                    <a:pt x="42074" y="17778"/>
                  </a:lnTo>
                  <a:lnTo>
                    <a:pt x="42003" y="17564"/>
                  </a:lnTo>
                  <a:lnTo>
                    <a:pt x="41967" y="17493"/>
                  </a:lnTo>
                  <a:lnTo>
                    <a:pt x="42252" y="17493"/>
                  </a:lnTo>
                  <a:lnTo>
                    <a:pt x="42395" y="17457"/>
                  </a:lnTo>
                  <a:lnTo>
                    <a:pt x="42644" y="17350"/>
                  </a:lnTo>
                  <a:lnTo>
                    <a:pt x="42894" y="17136"/>
                  </a:lnTo>
                  <a:lnTo>
                    <a:pt x="43001" y="17029"/>
                  </a:lnTo>
                  <a:lnTo>
                    <a:pt x="43107" y="16887"/>
                  </a:lnTo>
                  <a:lnTo>
                    <a:pt x="43143" y="16780"/>
                  </a:lnTo>
                  <a:lnTo>
                    <a:pt x="43179" y="16673"/>
                  </a:lnTo>
                  <a:lnTo>
                    <a:pt x="43179" y="16566"/>
                  </a:lnTo>
                  <a:lnTo>
                    <a:pt x="43143" y="16495"/>
                  </a:lnTo>
                  <a:lnTo>
                    <a:pt x="43036" y="16388"/>
                  </a:lnTo>
                  <a:lnTo>
                    <a:pt x="42965" y="16353"/>
                  </a:lnTo>
                  <a:lnTo>
                    <a:pt x="42680" y="16353"/>
                  </a:lnTo>
                  <a:lnTo>
                    <a:pt x="42466" y="16459"/>
                  </a:lnTo>
                  <a:lnTo>
                    <a:pt x="42217" y="16531"/>
                  </a:lnTo>
                  <a:lnTo>
                    <a:pt x="42003" y="16566"/>
                  </a:lnTo>
                  <a:lnTo>
                    <a:pt x="41896" y="16566"/>
                  </a:lnTo>
                  <a:lnTo>
                    <a:pt x="41861" y="16531"/>
                  </a:lnTo>
                  <a:lnTo>
                    <a:pt x="41825" y="16246"/>
                  </a:lnTo>
                  <a:lnTo>
                    <a:pt x="41825" y="16068"/>
                  </a:lnTo>
                  <a:lnTo>
                    <a:pt x="42074" y="15426"/>
                  </a:lnTo>
                  <a:lnTo>
                    <a:pt x="42181" y="15284"/>
                  </a:lnTo>
                  <a:lnTo>
                    <a:pt x="42359" y="15034"/>
                  </a:lnTo>
                  <a:lnTo>
                    <a:pt x="42573" y="14785"/>
                  </a:lnTo>
                  <a:lnTo>
                    <a:pt x="42858" y="14571"/>
                  </a:lnTo>
                  <a:lnTo>
                    <a:pt x="43036" y="14393"/>
                  </a:lnTo>
                  <a:lnTo>
                    <a:pt x="43143" y="14215"/>
                  </a:lnTo>
                  <a:lnTo>
                    <a:pt x="43143" y="14073"/>
                  </a:lnTo>
                  <a:lnTo>
                    <a:pt x="43143" y="13966"/>
                  </a:lnTo>
                  <a:lnTo>
                    <a:pt x="43107" y="13894"/>
                  </a:lnTo>
                  <a:lnTo>
                    <a:pt x="43036" y="13788"/>
                  </a:lnTo>
                  <a:lnTo>
                    <a:pt x="42894" y="13681"/>
                  </a:lnTo>
                  <a:lnTo>
                    <a:pt x="42716" y="13609"/>
                  </a:lnTo>
                  <a:lnTo>
                    <a:pt x="42324" y="13609"/>
                  </a:lnTo>
                  <a:lnTo>
                    <a:pt x="42181" y="13645"/>
                  </a:lnTo>
                  <a:lnTo>
                    <a:pt x="42039" y="13681"/>
                  </a:lnTo>
                  <a:lnTo>
                    <a:pt x="41932" y="13788"/>
                  </a:lnTo>
                  <a:lnTo>
                    <a:pt x="41825" y="13859"/>
                  </a:lnTo>
                  <a:lnTo>
                    <a:pt x="41754" y="14001"/>
                  </a:lnTo>
                  <a:lnTo>
                    <a:pt x="41754" y="14108"/>
                  </a:lnTo>
                  <a:lnTo>
                    <a:pt x="41718" y="14144"/>
                  </a:lnTo>
                  <a:lnTo>
                    <a:pt x="41611" y="14144"/>
                  </a:lnTo>
                  <a:lnTo>
                    <a:pt x="41576" y="14037"/>
                  </a:lnTo>
                  <a:lnTo>
                    <a:pt x="41504" y="13859"/>
                  </a:lnTo>
                  <a:lnTo>
                    <a:pt x="41433" y="13788"/>
                  </a:lnTo>
                  <a:lnTo>
                    <a:pt x="41326" y="13752"/>
                  </a:lnTo>
                  <a:lnTo>
                    <a:pt x="41255" y="13752"/>
                  </a:lnTo>
                  <a:lnTo>
                    <a:pt x="41184" y="13788"/>
                  </a:lnTo>
                  <a:lnTo>
                    <a:pt x="41148" y="13859"/>
                  </a:lnTo>
                  <a:lnTo>
                    <a:pt x="41148" y="13966"/>
                  </a:lnTo>
                  <a:lnTo>
                    <a:pt x="41006" y="13930"/>
                  </a:lnTo>
                  <a:lnTo>
                    <a:pt x="40899" y="13930"/>
                  </a:lnTo>
                  <a:lnTo>
                    <a:pt x="40756" y="13966"/>
                  </a:lnTo>
                  <a:lnTo>
                    <a:pt x="40649" y="14037"/>
                  </a:lnTo>
                  <a:lnTo>
                    <a:pt x="40578" y="14108"/>
                  </a:lnTo>
                  <a:lnTo>
                    <a:pt x="40578" y="14037"/>
                  </a:lnTo>
                  <a:lnTo>
                    <a:pt x="40578" y="13859"/>
                  </a:lnTo>
                  <a:lnTo>
                    <a:pt x="40542" y="13681"/>
                  </a:lnTo>
                  <a:lnTo>
                    <a:pt x="40436" y="12933"/>
                  </a:lnTo>
                  <a:lnTo>
                    <a:pt x="40364" y="13396"/>
                  </a:lnTo>
                  <a:lnTo>
                    <a:pt x="40257" y="13289"/>
                  </a:lnTo>
                  <a:lnTo>
                    <a:pt x="40151" y="13111"/>
                  </a:lnTo>
                  <a:lnTo>
                    <a:pt x="40115" y="12933"/>
                  </a:lnTo>
                  <a:lnTo>
                    <a:pt x="40115" y="12826"/>
                  </a:lnTo>
                  <a:lnTo>
                    <a:pt x="40151" y="12719"/>
                  </a:lnTo>
                  <a:lnTo>
                    <a:pt x="40293" y="12541"/>
                  </a:lnTo>
                  <a:lnTo>
                    <a:pt x="40436" y="12398"/>
                  </a:lnTo>
                  <a:lnTo>
                    <a:pt x="40542" y="12256"/>
                  </a:lnTo>
                  <a:lnTo>
                    <a:pt x="40578" y="12113"/>
                  </a:lnTo>
                  <a:lnTo>
                    <a:pt x="40578" y="11971"/>
                  </a:lnTo>
                  <a:lnTo>
                    <a:pt x="40542" y="11899"/>
                  </a:lnTo>
                  <a:lnTo>
                    <a:pt x="40471" y="11828"/>
                  </a:lnTo>
                  <a:lnTo>
                    <a:pt x="40364" y="11757"/>
                  </a:lnTo>
                  <a:lnTo>
                    <a:pt x="40222" y="11721"/>
                  </a:lnTo>
                  <a:lnTo>
                    <a:pt x="40079" y="11721"/>
                  </a:lnTo>
                  <a:lnTo>
                    <a:pt x="40115" y="11614"/>
                  </a:lnTo>
                  <a:lnTo>
                    <a:pt x="40079" y="11579"/>
                  </a:lnTo>
                  <a:lnTo>
                    <a:pt x="40008" y="11436"/>
                  </a:lnTo>
                  <a:lnTo>
                    <a:pt x="39901" y="11436"/>
                  </a:lnTo>
                  <a:lnTo>
                    <a:pt x="39759" y="11472"/>
                  </a:lnTo>
                  <a:lnTo>
                    <a:pt x="39367" y="11650"/>
                  </a:lnTo>
                  <a:lnTo>
                    <a:pt x="39117" y="11721"/>
                  </a:lnTo>
                  <a:lnTo>
                    <a:pt x="38939" y="11757"/>
                  </a:lnTo>
                  <a:lnTo>
                    <a:pt x="38904" y="11757"/>
                  </a:lnTo>
                  <a:lnTo>
                    <a:pt x="38904" y="11436"/>
                  </a:lnTo>
                  <a:lnTo>
                    <a:pt x="38832" y="11116"/>
                  </a:lnTo>
                  <a:lnTo>
                    <a:pt x="38832" y="11044"/>
                  </a:lnTo>
                  <a:lnTo>
                    <a:pt x="38868" y="10902"/>
                  </a:lnTo>
                  <a:lnTo>
                    <a:pt x="38832" y="10831"/>
                  </a:lnTo>
                  <a:lnTo>
                    <a:pt x="38797" y="10759"/>
                  </a:lnTo>
                  <a:lnTo>
                    <a:pt x="38761" y="10368"/>
                  </a:lnTo>
                  <a:lnTo>
                    <a:pt x="38583" y="10724"/>
                  </a:lnTo>
                  <a:lnTo>
                    <a:pt x="38547" y="10795"/>
                  </a:lnTo>
                  <a:lnTo>
                    <a:pt x="38476" y="10866"/>
                  </a:lnTo>
                  <a:lnTo>
                    <a:pt x="38476" y="10973"/>
                  </a:lnTo>
                  <a:lnTo>
                    <a:pt x="38227" y="11329"/>
                  </a:lnTo>
                  <a:lnTo>
                    <a:pt x="38084" y="11508"/>
                  </a:lnTo>
                  <a:lnTo>
                    <a:pt x="38013" y="11579"/>
                  </a:lnTo>
                  <a:lnTo>
                    <a:pt x="37799" y="11294"/>
                  </a:lnTo>
                  <a:lnTo>
                    <a:pt x="37692" y="11044"/>
                  </a:lnTo>
                  <a:lnTo>
                    <a:pt x="37550" y="10474"/>
                  </a:lnTo>
                  <a:lnTo>
                    <a:pt x="37443" y="10261"/>
                  </a:lnTo>
                  <a:lnTo>
                    <a:pt x="37372" y="10047"/>
                  </a:lnTo>
                  <a:lnTo>
                    <a:pt x="37301" y="9904"/>
                  </a:lnTo>
                  <a:lnTo>
                    <a:pt x="37158" y="9619"/>
                  </a:lnTo>
                  <a:lnTo>
                    <a:pt x="36909" y="9370"/>
                  </a:lnTo>
                  <a:lnTo>
                    <a:pt x="36659" y="9228"/>
                  </a:lnTo>
                  <a:lnTo>
                    <a:pt x="36552" y="9156"/>
                  </a:lnTo>
                  <a:lnTo>
                    <a:pt x="36410" y="9121"/>
                  </a:lnTo>
                  <a:lnTo>
                    <a:pt x="35626" y="9121"/>
                  </a:lnTo>
                  <a:lnTo>
                    <a:pt x="35412" y="9156"/>
                  </a:lnTo>
                  <a:lnTo>
                    <a:pt x="35341" y="9121"/>
                  </a:lnTo>
                  <a:lnTo>
                    <a:pt x="35306" y="9085"/>
                  </a:lnTo>
                  <a:lnTo>
                    <a:pt x="35270" y="8978"/>
                  </a:lnTo>
                  <a:lnTo>
                    <a:pt x="35270" y="8836"/>
                  </a:lnTo>
                  <a:lnTo>
                    <a:pt x="35270" y="8693"/>
                  </a:lnTo>
                  <a:lnTo>
                    <a:pt x="35306" y="8373"/>
                  </a:lnTo>
                  <a:lnTo>
                    <a:pt x="35484" y="8373"/>
                  </a:lnTo>
                  <a:lnTo>
                    <a:pt x="35555" y="8301"/>
                  </a:lnTo>
                  <a:lnTo>
                    <a:pt x="35591" y="8230"/>
                  </a:lnTo>
                  <a:lnTo>
                    <a:pt x="35591" y="8194"/>
                  </a:lnTo>
                  <a:lnTo>
                    <a:pt x="35555" y="8087"/>
                  </a:lnTo>
                  <a:lnTo>
                    <a:pt x="35519" y="8016"/>
                  </a:lnTo>
                  <a:lnTo>
                    <a:pt x="35448" y="7945"/>
                  </a:lnTo>
                  <a:lnTo>
                    <a:pt x="35234" y="7874"/>
                  </a:lnTo>
                  <a:lnTo>
                    <a:pt x="35021" y="7838"/>
                  </a:lnTo>
                  <a:lnTo>
                    <a:pt x="34807" y="7802"/>
                  </a:lnTo>
                  <a:lnTo>
                    <a:pt x="34985" y="7696"/>
                  </a:lnTo>
                  <a:lnTo>
                    <a:pt x="35127" y="7589"/>
                  </a:lnTo>
                  <a:lnTo>
                    <a:pt x="35199" y="7446"/>
                  </a:lnTo>
                  <a:lnTo>
                    <a:pt x="35234" y="7339"/>
                  </a:lnTo>
                  <a:lnTo>
                    <a:pt x="35234" y="7268"/>
                  </a:lnTo>
                  <a:lnTo>
                    <a:pt x="35199" y="7197"/>
                  </a:lnTo>
                  <a:lnTo>
                    <a:pt x="35127" y="7126"/>
                  </a:lnTo>
                  <a:lnTo>
                    <a:pt x="34985" y="7054"/>
                  </a:lnTo>
                  <a:lnTo>
                    <a:pt x="34914" y="6983"/>
                  </a:lnTo>
                  <a:lnTo>
                    <a:pt x="34842" y="6912"/>
                  </a:lnTo>
                  <a:lnTo>
                    <a:pt x="34807" y="6841"/>
                  </a:lnTo>
                  <a:lnTo>
                    <a:pt x="34807" y="6769"/>
                  </a:lnTo>
                  <a:lnTo>
                    <a:pt x="34914" y="6449"/>
                  </a:lnTo>
                  <a:lnTo>
                    <a:pt x="35092" y="6164"/>
                  </a:lnTo>
                  <a:lnTo>
                    <a:pt x="35127" y="6057"/>
                  </a:lnTo>
                  <a:lnTo>
                    <a:pt x="35127" y="5950"/>
                  </a:lnTo>
                  <a:lnTo>
                    <a:pt x="35127" y="5843"/>
                  </a:lnTo>
                  <a:lnTo>
                    <a:pt x="35127" y="5701"/>
                  </a:lnTo>
                  <a:lnTo>
                    <a:pt x="35056" y="5594"/>
                  </a:lnTo>
                  <a:lnTo>
                    <a:pt x="34985" y="5487"/>
                  </a:lnTo>
                  <a:lnTo>
                    <a:pt x="34878" y="5380"/>
                  </a:lnTo>
                  <a:lnTo>
                    <a:pt x="34771" y="5309"/>
                  </a:lnTo>
                  <a:lnTo>
                    <a:pt x="34664" y="5237"/>
                  </a:lnTo>
                  <a:lnTo>
                    <a:pt x="34522" y="5202"/>
                  </a:lnTo>
                  <a:lnTo>
                    <a:pt x="34344" y="5202"/>
                  </a:lnTo>
                  <a:lnTo>
                    <a:pt x="34201" y="5237"/>
                  </a:lnTo>
                  <a:lnTo>
                    <a:pt x="34023" y="5309"/>
                  </a:lnTo>
                  <a:lnTo>
                    <a:pt x="33881" y="5416"/>
                  </a:lnTo>
                  <a:lnTo>
                    <a:pt x="33738" y="5522"/>
                  </a:lnTo>
                  <a:lnTo>
                    <a:pt x="33631" y="5665"/>
                  </a:lnTo>
                  <a:lnTo>
                    <a:pt x="33239" y="6128"/>
                  </a:lnTo>
                  <a:lnTo>
                    <a:pt x="32883" y="6057"/>
                  </a:lnTo>
                  <a:lnTo>
                    <a:pt x="32705" y="6021"/>
                  </a:lnTo>
                  <a:lnTo>
                    <a:pt x="32527" y="5914"/>
                  </a:lnTo>
                  <a:lnTo>
                    <a:pt x="32349" y="5807"/>
                  </a:lnTo>
                  <a:lnTo>
                    <a:pt x="32206" y="5665"/>
                  </a:lnTo>
                  <a:lnTo>
                    <a:pt x="32206" y="5629"/>
                  </a:lnTo>
                  <a:lnTo>
                    <a:pt x="32171" y="5558"/>
                  </a:lnTo>
                  <a:lnTo>
                    <a:pt x="32242" y="5487"/>
                  </a:lnTo>
                  <a:lnTo>
                    <a:pt x="32313" y="5380"/>
                  </a:lnTo>
                  <a:lnTo>
                    <a:pt x="32420" y="5309"/>
                  </a:lnTo>
                  <a:lnTo>
                    <a:pt x="32598" y="5202"/>
                  </a:lnTo>
                  <a:lnTo>
                    <a:pt x="32812" y="5095"/>
                  </a:lnTo>
                  <a:lnTo>
                    <a:pt x="32954" y="4952"/>
                  </a:lnTo>
                  <a:lnTo>
                    <a:pt x="33061" y="4774"/>
                  </a:lnTo>
                  <a:lnTo>
                    <a:pt x="33097" y="4632"/>
                  </a:lnTo>
                  <a:lnTo>
                    <a:pt x="33097" y="4489"/>
                  </a:lnTo>
                  <a:lnTo>
                    <a:pt x="33061" y="4382"/>
                  </a:lnTo>
                  <a:lnTo>
                    <a:pt x="32990" y="4276"/>
                  </a:lnTo>
                  <a:lnTo>
                    <a:pt x="32883" y="4169"/>
                  </a:lnTo>
                  <a:lnTo>
                    <a:pt x="32456" y="3919"/>
                  </a:lnTo>
                  <a:lnTo>
                    <a:pt x="32135" y="3741"/>
                  </a:lnTo>
                  <a:lnTo>
                    <a:pt x="32064" y="3527"/>
                  </a:lnTo>
                  <a:lnTo>
                    <a:pt x="32064" y="3385"/>
                  </a:lnTo>
                  <a:lnTo>
                    <a:pt x="32064" y="3171"/>
                  </a:lnTo>
                  <a:lnTo>
                    <a:pt x="32028" y="2886"/>
                  </a:lnTo>
                  <a:lnTo>
                    <a:pt x="31992" y="2601"/>
                  </a:lnTo>
                  <a:lnTo>
                    <a:pt x="31850" y="2352"/>
                  </a:lnTo>
                  <a:lnTo>
                    <a:pt x="31779" y="2245"/>
                  </a:lnTo>
                  <a:lnTo>
                    <a:pt x="31672" y="2174"/>
                  </a:lnTo>
                  <a:lnTo>
                    <a:pt x="31494" y="2102"/>
                  </a:lnTo>
                  <a:lnTo>
                    <a:pt x="31280" y="2031"/>
                  </a:lnTo>
                  <a:lnTo>
                    <a:pt x="31066" y="1996"/>
                  </a:lnTo>
                  <a:lnTo>
                    <a:pt x="30852" y="2031"/>
                  </a:lnTo>
                  <a:lnTo>
                    <a:pt x="30639" y="2067"/>
                  </a:lnTo>
                  <a:lnTo>
                    <a:pt x="30461" y="2209"/>
                  </a:lnTo>
                  <a:lnTo>
                    <a:pt x="30282" y="2352"/>
                  </a:lnTo>
                  <a:lnTo>
                    <a:pt x="30140" y="2566"/>
                  </a:lnTo>
                  <a:lnTo>
                    <a:pt x="30069" y="2637"/>
                  </a:lnTo>
                  <a:lnTo>
                    <a:pt x="29962" y="2744"/>
                  </a:lnTo>
                  <a:lnTo>
                    <a:pt x="29855" y="2779"/>
                  </a:lnTo>
                  <a:lnTo>
                    <a:pt x="29784" y="2779"/>
                  </a:lnTo>
                  <a:lnTo>
                    <a:pt x="29641" y="2744"/>
                  </a:lnTo>
                  <a:lnTo>
                    <a:pt x="29463" y="2672"/>
                  </a:lnTo>
                  <a:lnTo>
                    <a:pt x="29285" y="2530"/>
                  </a:lnTo>
                  <a:lnTo>
                    <a:pt x="29142" y="2387"/>
                  </a:lnTo>
                  <a:lnTo>
                    <a:pt x="29000" y="2281"/>
                  </a:lnTo>
                  <a:lnTo>
                    <a:pt x="28893" y="2209"/>
                  </a:lnTo>
                  <a:lnTo>
                    <a:pt x="28751" y="2174"/>
                  </a:lnTo>
                  <a:lnTo>
                    <a:pt x="28644" y="2138"/>
                  </a:lnTo>
                  <a:lnTo>
                    <a:pt x="28537" y="2174"/>
                  </a:lnTo>
                  <a:lnTo>
                    <a:pt x="28430" y="2174"/>
                  </a:lnTo>
                  <a:lnTo>
                    <a:pt x="28359" y="2245"/>
                  </a:lnTo>
                  <a:lnTo>
                    <a:pt x="28287" y="2316"/>
                  </a:lnTo>
                  <a:lnTo>
                    <a:pt x="28145" y="2601"/>
                  </a:lnTo>
                  <a:lnTo>
                    <a:pt x="27931" y="2566"/>
                  </a:lnTo>
                  <a:lnTo>
                    <a:pt x="27824" y="2530"/>
                  </a:lnTo>
                  <a:lnTo>
                    <a:pt x="27753" y="2459"/>
                  </a:lnTo>
                  <a:lnTo>
                    <a:pt x="27682" y="2352"/>
                  </a:lnTo>
                  <a:lnTo>
                    <a:pt x="27611" y="2209"/>
                  </a:lnTo>
                  <a:lnTo>
                    <a:pt x="27611" y="2031"/>
                  </a:lnTo>
                  <a:lnTo>
                    <a:pt x="27611" y="1853"/>
                  </a:lnTo>
                  <a:lnTo>
                    <a:pt x="27646" y="1746"/>
                  </a:lnTo>
                  <a:lnTo>
                    <a:pt x="27682" y="1639"/>
                  </a:lnTo>
                  <a:lnTo>
                    <a:pt x="28252" y="962"/>
                  </a:lnTo>
                  <a:lnTo>
                    <a:pt x="28359" y="820"/>
                  </a:lnTo>
                  <a:lnTo>
                    <a:pt x="28430" y="677"/>
                  </a:lnTo>
                  <a:lnTo>
                    <a:pt x="28466" y="571"/>
                  </a:lnTo>
                  <a:lnTo>
                    <a:pt x="28430" y="428"/>
                  </a:lnTo>
                  <a:lnTo>
                    <a:pt x="28394" y="392"/>
                  </a:lnTo>
                  <a:lnTo>
                    <a:pt x="28287" y="321"/>
                  </a:lnTo>
                  <a:lnTo>
                    <a:pt x="28181" y="286"/>
                  </a:lnTo>
                  <a:lnTo>
                    <a:pt x="28002" y="286"/>
                  </a:lnTo>
                  <a:lnTo>
                    <a:pt x="27753" y="357"/>
                  </a:lnTo>
                  <a:lnTo>
                    <a:pt x="27432" y="357"/>
                  </a:lnTo>
                  <a:lnTo>
                    <a:pt x="27290" y="321"/>
                  </a:lnTo>
                  <a:lnTo>
                    <a:pt x="27147" y="321"/>
                  </a:lnTo>
                  <a:lnTo>
                    <a:pt x="27076" y="286"/>
                  </a:lnTo>
                  <a:lnTo>
                    <a:pt x="26969" y="214"/>
                  </a:lnTo>
                  <a:lnTo>
                    <a:pt x="26791" y="143"/>
                  </a:lnTo>
                  <a:lnTo>
                    <a:pt x="26471" y="107"/>
                  </a:lnTo>
                  <a:lnTo>
                    <a:pt x="26435" y="107"/>
                  </a:lnTo>
                  <a:lnTo>
                    <a:pt x="26221" y="143"/>
                  </a:lnTo>
                  <a:lnTo>
                    <a:pt x="26007" y="214"/>
                  </a:lnTo>
                  <a:lnTo>
                    <a:pt x="25829" y="357"/>
                  </a:lnTo>
                  <a:lnTo>
                    <a:pt x="25651" y="535"/>
                  </a:lnTo>
                  <a:lnTo>
                    <a:pt x="25509" y="392"/>
                  </a:lnTo>
                  <a:lnTo>
                    <a:pt x="25330" y="321"/>
                  </a:lnTo>
                  <a:lnTo>
                    <a:pt x="25152" y="250"/>
                  </a:lnTo>
                  <a:lnTo>
                    <a:pt x="24475" y="250"/>
                  </a:lnTo>
                  <a:lnTo>
                    <a:pt x="24119" y="357"/>
                  </a:lnTo>
                  <a:lnTo>
                    <a:pt x="24084" y="250"/>
                  </a:lnTo>
                  <a:lnTo>
                    <a:pt x="24048" y="107"/>
                  </a:lnTo>
                  <a:lnTo>
                    <a:pt x="23977" y="36"/>
                  </a:lnTo>
                  <a:lnTo>
                    <a:pt x="23905" y="1"/>
                  </a:lnTo>
                  <a:lnTo>
                    <a:pt x="23763" y="1"/>
                  </a:lnTo>
                  <a:lnTo>
                    <a:pt x="23656" y="72"/>
                  </a:lnTo>
                  <a:lnTo>
                    <a:pt x="23585" y="143"/>
                  </a:lnTo>
                  <a:lnTo>
                    <a:pt x="23478" y="286"/>
                  </a:lnTo>
                  <a:lnTo>
                    <a:pt x="23264" y="642"/>
                  </a:lnTo>
                  <a:lnTo>
                    <a:pt x="23015" y="891"/>
                  </a:lnTo>
                  <a:lnTo>
                    <a:pt x="22837" y="998"/>
                  </a:lnTo>
                  <a:lnTo>
                    <a:pt x="22801" y="998"/>
                  </a:lnTo>
                  <a:lnTo>
                    <a:pt x="22659" y="891"/>
                  </a:lnTo>
                  <a:lnTo>
                    <a:pt x="22374" y="606"/>
                  </a:lnTo>
                  <a:lnTo>
                    <a:pt x="22124" y="286"/>
                  </a:lnTo>
                  <a:lnTo>
                    <a:pt x="21839" y="36"/>
                  </a:lnTo>
                  <a:lnTo>
                    <a:pt x="217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1085100" y="3237350"/>
              <a:ext cx="1079475" cy="660875"/>
            </a:xfrm>
            <a:custGeom>
              <a:avLst/>
              <a:gdLst/>
              <a:ahLst/>
              <a:cxnLst/>
              <a:rect l="l" t="t" r="r" b="b"/>
              <a:pathLst>
                <a:path w="43179" h="26435" extrusionOk="0">
                  <a:moveTo>
                    <a:pt x="22658" y="5914"/>
                  </a:moveTo>
                  <a:lnTo>
                    <a:pt x="22694" y="6056"/>
                  </a:lnTo>
                  <a:lnTo>
                    <a:pt x="22765" y="6163"/>
                  </a:lnTo>
                  <a:lnTo>
                    <a:pt x="22943" y="6341"/>
                  </a:lnTo>
                  <a:lnTo>
                    <a:pt x="22730" y="6377"/>
                  </a:lnTo>
                  <a:lnTo>
                    <a:pt x="22587" y="6377"/>
                  </a:lnTo>
                  <a:lnTo>
                    <a:pt x="22658" y="5914"/>
                  </a:lnTo>
                  <a:close/>
                  <a:moveTo>
                    <a:pt x="8907" y="20413"/>
                  </a:moveTo>
                  <a:lnTo>
                    <a:pt x="8907" y="20449"/>
                  </a:lnTo>
                  <a:lnTo>
                    <a:pt x="8907" y="20520"/>
                  </a:lnTo>
                  <a:lnTo>
                    <a:pt x="8800" y="20520"/>
                  </a:lnTo>
                  <a:lnTo>
                    <a:pt x="8729" y="20485"/>
                  </a:lnTo>
                  <a:lnTo>
                    <a:pt x="8764" y="20485"/>
                  </a:lnTo>
                  <a:lnTo>
                    <a:pt x="8800" y="20449"/>
                  </a:lnTo>
                  <a:lnTo>
                    <a:pt x="8907" y="20413"/>
                  </a:lnTo>
                  <a:close/>
                  <a:moveTo>
                    <a:pt x="21625" y="0"/>
                  </a:moveTo>
                  <a:lnTo>
                    <a:pt x="21518" y="36"/>
                  </a:lnTo>
                  <a:lnTo>
                    <a:pt x="21411" y="107"/>
                  </a:lnTo>
                  <a:lnTo>
                    <a:pt x="21304" y="178"/>
                  </a:lnTo>
                  <a:lnTo>
                    <a:pt x="21019" y="356"/>
                  </a:lnTo>
                  <a:lnTo>
                    <a:pt x="20699" y="499"/>
                  </a:lnTo>
                  <a:lnTo>
                    <a:pt x="20343" y="570"/>
                  </a:lnTo>
                  <a:lnTo>
                    <a:pt x="20236" y="570"/>
                  </a:lnTo>
                  <a:lnTo>
                    <a:pt x="20164" y="641"/>
                  </a:lnTo>
                  <a:lnTo>
                    <a:pt x="20093" y="677"/>
                  </a:lnTo>
                  <a:lnTo>
                    <a:pt x="20022" y="748"/>
                  </a:lnTo>
                  <a:lnTo>
                    <a:pt x="19951" y="891"/>
                  </a:lnTo>
                  <a:lnTo>
                    <a:pt x="19951" y="998"/>
                  </a:lnTo>
                  <a:lnTo>
                    <a:pt x="19951" y="1140"/>
                  </a:lnTo>
                  <a:lnTo>
                    <a:pt x="19986" y="1283"/>
                  </a:lnTo>
                  <a:lnTo>
                    <a:pt x="20022" y="1390"/>
                  </a:lnTo>
                  <a:lnTo>
                    <a:pt x="20022" y="1496"/>
                  </a:lnTo>
                  <a:lnTo>
                    <a:pt x="20022" y="1568"/>
                  </a:lnTo>
                  <a:lnTo>
                    <a:pt x="19986" y="1603"/>
                  </a:lnTo>
                  <a:lnTo>
                    <a:pt x="19951" y="1603"/>
                  </a:lnTo>
                  <a:lnTo>
                    <a:pt x="19915" y="1532"/>
                  </a:lnTo>
                  <a:lnTo>
                    <a:pt x="19879" y="1425"/>
                  </a:lnTo>
                  <a:lnTo>
                    <a:pt x="19808" y="1354"/>
                  </a:lnTo>
                  <a:lnTo>
                    <a:pt x="19701" y="1318"/>
                  </a:lnTo>
                  <a:lnTo>
                    <a:pt x="19594" y="1283"/>
                  </a:lnTo>
                  <a:lnTo>
                    <a:pt x="19452" y="1247"/>
                  </a:lnTo>
                  <a:lnTo>
                    <a:pt x="19345" y="1283"/>
                  </a:lnTo>
                  <a:lnTo>
                    <a:pt x="19238" y="1318"/>
                  </a:lnTo>
                  <a:lnTo>
                    <a:pt x="19024" y="1461"/>
                  </a:lnTo>
                  <a:lnTo>
                    <a:pt x="18846" y="1675"/>
                  </a:lnTo>
                  <a:lnTo>
                    <a:pt x="18704" y="1924"/>
                  </a:lnTo>
                  <a:lnTo>
                    <a:pt x="18490" y="2245"/>
                  </a:lnTo>
                  <a:lnTo>
                    <a:pt x="18312" y="2031"/>
                  </a:lnTo>
                  <a:lnTo>
                    <a:pt x="18205" y="1960"/>
                  </a:lnTo>
                  <a:lnTo>
                    <a:pt x="18134" y="1888"/>
                  </a:lnTo>
                  <a:lnTo>
                    <a:pt x="18063" y="1853"/>
                  </a:lnTo>
                  <a:lnTo>
                    <a:pt x="17884" y="1853"/>
                  </a:lnTo>
                  <a:lnTo>
                    <a:pt x="17813" y="1888"/>
                  </a:lnTo>
                  <a:lnTo>
                    <a:pt x="17742" y="1960"/>
                  </a:lnTo>
                  <a:lnTo>
                    <a:pt x="17706" y="2031"/>
                  </a:lnTo>
                  <a:lnTo>
                    <a:pt x="17635" y="2209"/>
                  </a:lnTo>
                  <a:lnTo>
                    <a:pt x="17314" y="2316"/>
                  </a:lnTo>
                  <a:lnTo>
                    <a:pt x="16353" y="2494"/>
                  </a:lnTo>
                  <a:lnTo>
                    <a:pt x="16210" y="2530"/>
                  </a:lnTo>
                  <a:lnTo>
                    <a:pt x="16068" y="2601"/>
                  </a:lnTo>
                  <a:lnTo>
                    <a:pt x="15961" y="2708"/>
                  </a:lnTo>
                  <a:lnTo>
                    <a:pt x="15889" y="2850"/>
                  </a:lnTo>
                  <a:lnTo>
                    <a:pt x="15711" y="2743"/>
                  </a:lnTo>
                  <a:lnTo>
                    <a:pt x="15569" y="2708"/>
                  </a:lnTo>
                  <a:lnTo>
                    <a:pt x="15498" y="2708"/>
                  </a:lnTo>
                  <a:lnTo>
                    <a:pt x="15391" y="2743"/>
                  </a:lnTo>
                  <a:lnTo>
                    <a:pt x="15319" y="2815"/>
                  </a:lnTo>
                  <a:lnTo>
                    <a:pt x="15213" y="2957"/>
                  </a:lnTo>
                  <a:lnTo>
                    <a:pt x="14999" y="3385"/>
                  </a:lnTo>
                  <a:lnTo>
                    <a:pt x="14785" y="3705"/>
                  </a:lnTo>
                  <a:lnTo>
                    <a:pt x="14678" y="3848"/>
                  </a:lnTo>
                  <a:lnTo>
                    <a:pt x="14643" y="4026"/>
                  </a:lnTo>
                  <a:lnTo>
                    <a:pt x="14607" y="4204"/>
                  </a:lnTo>
                  <a:lnTo>
                    <a:pt x="14571" y="4418"/>
                  </a:lnTo>
                  <a:lnTo>
                    <a:pt x="14500" y="4346"/>
                  </a:lnTo>
                  <a:lnTo>
                    <a:pt x="14393" y="4311"/>
                  </a:lnTo>
                  <a:lnTo>
                    <a:pt x="14215" y="4311"/>
                  </a:lnTo>
                  <a:lnTo>
                    <a:pt x="14108" y="4346"/>
                  </a:lnTo>
                  <a:lnTo>
                    <a:pt x="14037" y="4418"/>
                  </a:lnTo>
                  <a:lnTo>
                    <a:pt x="14001" y="4453"/>
                  </a:lnTo>
                  <a:lnTo>
                    <a:pt x="13966" y="4560"/>
                  </a:lnTo>
                  <a:lnTo>
                    <a:pt x="13894" y="4525"/>
                  </a:lnTo>
                  <a:lnTo>
                    <a:pt x="13716" y="4382"/>
                  </a:lnTo>
                  <a:lnTo>
                    <a:pt x="13503" y="4168"/>
                  </a:lnTo>
                  <a:lnTo>
                    <a:pt x="13253" y="4061"/>
                  </a:lnTo>
                  <a:lnTo>
                    <a:pt x="12968" y="4061"/>
                  </a:lnTo>
                  <a:lnTo>
                    <a:pt x="12897" y="4133"/>
                  </a:lnTo>
                  <a:lnTo>
                    <a:pt x="12826" y="4168"/>
                  </a:lnTo>
                  <a:lnTo>
                    <a:pt x="12683" y="4240"/>
                  </a:lnTo>
                  <a:lnTo>
                    <a:pt x="12541" y="4275"/>
                  </a:lnTo>
                  <a:lnTo>
                    <a:pt x="12363" y="4275"/>
                  </a:lnTo>
                  <a:lnTo>
                    <a:pt x="12220" y="4311"/>
                  </a:lnTo>
                  <a:lnTo>
                    <a:pt x="12113" y="4346"/>
                  </a:lnTo>
                  <a:lnTo>
                    <a:pt x="12042" y="4382"/>
                  </a:lnTo>
                  <a:lnTo>
                    <a:pt x="11935" y="4489"/>
                  </a:lnTo>
                  <a:lnTo>
                    <a:pt x="11864" y="4596"/>
                  </a:lnTo>
                  <a:lnTo>
                    <a:pt x="11793" y="4774"/>
                  </a:lnTo>
                  <a:lnTo>
                    <a:pt x="11793" y="4952"/>
                  </a:lnTo>
                  <a:lnTo>
                    <a:pt x="11793" y="5130"/>
                  </a:lnTo>
                  <a:lnTo>
                    <a:pt x="11793" y="5308"/>
                  </a:lnTo>
                  <a:lnTo>
                    <a:pt x="11686" y="5522"/>
                  </a:lnTo>
                  <a:lnTo>
                    <a:pt x="11543" y="5665"/>
                  </a:lnTo>
                  <a:lnTo>
                    <a:pt x="11365" y="5771"/>
                  </a:lnTo>
                  <a:lnTo>
                    <a:pt x="11187" y="5878"/>
                  </a:lnTo>
                  <a:lnTo>
                    <a:pt x="11080" y="5985"/>
                  </a:lnTo>
                  <a:lnTo>
                    <a:pt x="11044" y="6092"/>
                  </a:lnTo>
                  <a:lnTo>
                    <a:pt x="11009" y="6163"/>
                  </a:lnTo>
                  <a:lnTo>
                    <a:pt x="11044" y="6306"/>
                  </a:lnTo>
                  <a:lnTo>
                    <a:pt x="11116" y="6484"/>
                  </a:lnTo>
                  <a:lnTo>
                    <a:pt x="11223" y="6626"/>
                  </a:lnTo>
                  <a:lnTo>
                    <a:pt x="11436" y="6769"/>
                  </a:lnTo>
                  <a:lnTo>
                    <a:pt x="11614" y="6947"/>
                  </a:lnTo>
                  <a:lnTo>
                    <a:pt x="11686" y="7018"/>
                  </a:lnTo>
                  <a:lnTo>
                    <a:pt x="11614" y="7054"/>
                  </a:lnTo>
                  <a:lnTo>
                    <a:pt x="11472" y="7090"/>
                  </a:lnTo>
                  <a:lnTo>
                    <a:pt x="11365" y="7161"/>
                  </a:lnTo>
                  <a:lnTo>
                    <a:pt x="11258" y="7268"/>
                  </a:lnTo>
                  <a:lnTo>
                    <a:pt x="11187" y="7375"/>
                  </a:lnTo>
                  <a:lnTo>
                    <a:pt x="11151" y="7517"/>
                  </a:lnTo>
                  <a:lnTo>
                    <a:pt x="11151" y="7660"/>
                  </a:lnTo>
                  <a:lnTo>
                    <a:pt x="11187" y="7838"/>
                  </a:lnTo>
                  <a:lnTo>
                    <a:pt x="11258" y="7980"/>
                  </a:lnTo>
                  <a:lnTo>
                    <a:pt x="11365" y="8230"/>
                  </a:lnTo>
                  <a:lnTo>
                    <a:pt x="11472" y="8479"/>
                  </a:lnTo>
                  <a:lnTo>
                    <a:pt x="11579" y="8693"/>
                  </a:lnTo>
                  <a:lnTo>
                    <a:pt x="11614" y="8906"/>
                  </a:lnTo>
                  <a:lnTo>
                    <a:pt x="11614" y="8942"/>
                  </a:lnTo>
                  <a:lnTo>
                    <a:pt x="11472" y="8871"/>
                  </a:lnTo>
                  <a:lnTo>
                    <a:pt x="11329" y="8871"/>
                  </a:lnTo>
                  <a:lnTo>
                    <a:pt x="11187" y="8906"/>
                  </a:lnTo>
                  <a:lnTo>
                    <a:pt x="11044" y="9013"/>
                  </a:lnTo>
                  <a:lnTo>
                    <a:pt x="11009" y="9049"/>
                  </a:lnTo>
                  <a:lnTo>
                    <a:pt x="10902" y="8978"/>
                  </a:lnTo>
                  <a:lnTo>
                    <a:pt x="10795" y="8942"/>
                  </a:lnTo>
                  <a:lnTo>
                    <a:pt x="10724" y="8906"/>
                  </a:lnTo>
                  <a:lnTo>
                    <a:pt x="10653" y="8942"/>
                  </a:lnTo>
                  <a:lnTo>
                    <a:pt x="10581" y="8978"/>
                  </a:lnTo>
                  <a:lnTo>
                    <a:pt x="10474" y="9085"/>
                  </a:lnTo>
                  <a:lnTo>
                    <a:pt x="10368" y="9263"/>
                  </a:lnTo>
                  <a:lnTo>
                    <a:pt x="10332" y="9441"/>
                  </a:lnTo>
                  <a:lnTo>
                    <a:pt x="10261" y="9583"/>
                  </a:lnTo>
                  <a:lnTo>
                    <a:pt x="10189" y="9726"/>
                  </a:lnTo>
                  <a:lnTo>
                    <a:pt x="10083" y="9797"/>
                  </a:lnTo>
                  <a:lnTo>
                    <a:pt x="9976" y="9868"/>
                  </a:lnTo>
                  <a:lnTo>
                    <a:pt x="9726" y="9975"/>
                  </a:lnTo>
                  <a:lnTo>
                    <a:pt x="9513" y="10153"/>
                  </a:lnTo>
                  <a:lnTo>
                    <a:pt x="9406" y="10189"/>
                  </a:lnTo>
                  <a:lnTo>
                    <a:pt x="9370" y="10225"/>
                  </a:lnTo>
                  <a:lnTo>
                    <a:pt x="9299" y="10331"/>
                  </a:lnTo>
                  <a:lnTo>
                    <a:pt x="9228" y="10510"/>
                  </a:lnTo>
                  <a:lnTo>
                    <a:pt x="9228" y="10581"/>
                  </a:lnTo>
                  <a:lnTo>
                    <a:pt x="9263" y="10616"/>
                  </a:lnTo>
                  <a:lnTo>
                    <a:pt x="9299" y="10723"/>
                  </a:lnTo>
                  <a:lnTo>
                    <a:pt x="9370" y="10723"/>
                  </a:lnTo>
                  <a:lnTo>
                    <a:pt x="9299" y="11008"/>
                  </a:lnTo>
                  <a:lnTo>
                    <a:pt x="9228" y="11151"/>
                  </a:lnTo>
                  <a:lnTo>
                    <a:pt x="8658" y="11507"/>
                  </a:lnTo>
                  <a:lnTo>
                    <a:pt x="8586" y="11578"/>
                  </a:lnTo>
                  <a:lnTo>
                    <a:pt x="8515" y="11685"/>
                  </a:lnTo>
                  <a:lnTo>
                    <a:pt x="8408" y="11935"/>
                  </a:lnTo>
                  <a:lnTo>
                    <a:pt x="8408" y="12220"/>
                  </a:lnTo>
                  <a:lnTo>
                    <a:pt x="8444" y="12505"/>
                  </a:lnTo>
                  <a:lnTo>
                    <a:pt x="8551" y="12825"/>
                  </a:lnTo>
                  <a:lnTo>
                    <a:pt x="8479" y="12896"/>
                  </a:lnTo>
                  <a:lnTo>
                    <a:pt x="8444" y="13003"/>
                  </a:lnTo>
                  <a:lnTo>
                    <a:pt x="8408" y="13217"/>
                  </a:lnTo>
                  <a:lnTo>
                    <a:pt x="8373" y="13360"/>
                  </a:lnTo>
                  <a:lnTo>
                    <a:pt x="8301" y="13324"/>
                  </a:lnTo>
                  <a:lnTo>
                    <a:pt x="8088" y="13110"/>
                  </a:lnTo>
                  <a:lnTo>
                    <a:pt x="7981" y="13039"/>
                  </a:lnTo>
                  <a:lnTo>
                    <a:pt x="7838" y="13003"/>
                  </a:lnTo>
                  <a:lnTo>
                    <a:pt x="7767" y="13003"/>
                  </a:lnTo>
                  <a:lnTo>
                    <a:pt x="7696" y="13039"/>
                  </a:lnTo>
                  <a:lnTo>
                    <a:pt x="7624" y="13110"/>
                  </a:lnTo>
                  <a:lnTo>
                    <a:pt x="7589" y="13181"/>
                  </a:lnTo>
                  <a:lnTo>
                    <a:pt x="7589" y="13288"/>
                  </a:lnTo>
                  <a:lnTo>
                    <a:pt x="7518" y="13217"/>
                  </a:lnTo>
                  <a:lnTo>
                    <a:pt x="7482" y="13181"/>
                  </a:lnTo>
                  <a:lnTo>
                    <a:pt x="7268" y="13181"/>
                  </a:lnTo>
                  <a:lnTo>
                    <a:pt x="7161" y="13253"/>
                  </a:lnTo>
                  <a:lnTo>
                    <a:pt x="7090" y="13395"/>
                  </a:lnTo>
                  <a:lnTo>
                    <a:pt x="7019" y="13538"/>
                  </a:lnTo>
                  <a:lnTo>
                    <a:pt x="6912" y="13787"/>
                  </a:lnTo>
                  <a:lnTo>
                    <a:pt x="6805" y="13965"/>
                  </a:lnTo>
                  <a:lnTo>
                    <a:pt x="6663" y="14143"/>
                  </a:lnTo>
                  <a:lnTo>
                    <a:pt x="6556" y="14143"/>
                  </a:lnTo>
                  <a:lnTo>
                    <a:pt x="6449" y="14108"/>
                  </a:lnTo>
                  <a:lnTo>
                    <a:pt x="6342" y="14001"/>
                  </a:lnTo>
                  <a:lnTo>
                    <a:pt x="6235" y="13965"/>
                  </a:lnTo>
                  <a:lnTo>
                    <a:pt x="6128" y="14001"/>
                  </a:lnTo>
                  <a:lnTo>
                    <a:pt x="6057" y="14036"/>
                  </a:lnTo>
                  <a:lnTo>
                    <a:pt x="6021" y="14108"/>
                  </a:lnTo>
                  <a:lnTo>
                    <a:pt x="6021" y="14215"/>
                  </a:lnTo>
                  <a:lnTo>
                    <a:pt x="6021" y="14357"/>
                  </a:lnTo>
                  <a:lnTo>
                    <a:pt x="6057" y="14642"/>
                  </a:lnTo>
                  <a:lnTo>
                    <a:pt x="5986" y="14963"/>
                  </a:lnTo>
                  <a:lnTo>
                    <a:pt x="5879" y="15212"/>
                  </a:lnTo>
                  <a:lnTo>
                    <a:pt x="5736" y="15390"/>
                  </a:lnTo>
                  <a:lnTo>
                    <a:pt x="5665" y="15390"/>
                  </a:lnTo>
                  <a:lnTo>
                    <a:pt x="5523" y="15319"/>
                  </a:lnTo>
                  <a:lnTo>
                    <a:pt x="5344" y="15212"/>
                  </a:lnTo>
                  <a:lnTo>
                    <a:pt x="5166" y="15070"/>
                  </a:lnTo>
                  <a:lnTo>
                    <a:pt x="4739" y="14678"/>
                  </a:lnTo>
                  <a:lnTo>
                    <a:pt x="4561" y="14464"/>
                  </a:lnTo>
                  <a:lnTo>
                    <a:pt x="4489" y="14393"/>
                  </a:lnTo>
                  <a:lnTo>
                    <a:pt x="4418" y="14357"/>
                  </a:lnTo>
                  <a:lnTo>
                    <a:pt x="4311" y="14321"/>
                  </a:lnTo>
                  <a:lnTo>
                    <a:pt x="4169" y="14357"/>
                  </a:lnTo>
                  <a:lnTo>
                    <a:pt x="4026" y="14428"/>
                  </a:lnTo>
                  <a:lnTo>
                    <a:pt x="3777" y="14571"/>
                  </a:lnTo>
                  <a:lnTo>
                    <a:pt x="3349" y="14856"/>
                  </a:lnTo>
                  <a:lnTo>
                    <a:pt x="3064" y="15141"/>
                  </a:lnTo>
                  <a:lnTo>
                    <a:pt x="2744" y="15461"/>
                  </a:lnTo>
                  <a:lnTo>
                    <a:pt x="2566" y="15640"/>
                  </a:lnTo>
                  <a:lnTo>
                    <a:pt x="2459" y="15889"/>
                  </a:lnTo>
                  <a:lnTo>
                    <a:pt x="2316" y="16031"/>
                  </a:lnTo>
                  <a:lnTo>
                    <a:pt x="2067" y="16281"/>
                  </a:lnTo>
                  <a:lnTo>
                    <a:pt x="1960" y="16423"/>
                  </a:lnTo>
                  <a:lnTo>
                    <a:pt x="1889" y="16530"/>
                  </a:lnTo>
                  <a:lnTo>
                    <a:pt x="1889" y="16637"/>
                  </a:lnTo>
                  <a:lnTo>
                    <a:pt x="1924" y="16708"/>
                  </a:lnTo>
                  <a:lnTo>
                    <a:pt x="1960" y="16780"/>
                  </a:lnTo>
                  <a:lnTo>
                    <a:pt x="2102" y="16887"/>
                  </a:lnTo>
                  <a:lnTo>
                    <a:pt x="1960" y="17029"/>
                  </a:lnTo>
                  <a:lnTo>
                    <a:pt x="1924" y="17100"/>
                  </a:lnTo>
                  <a:lnTo>
                    <a:pt x="1889" y="17207"/>
                  </a:lnTo>
                  <a:lnTo>
                    <a:pt x="1889" y="17243"/>
                  </a:lnTo>
                  <a:lnTo>
                    <a:pt x="1817" y="17421"/>
                  </a:lnTo>
                  <a:lnTo>
                    <a:pt x="1817" y="17492"/>
                  </a:lnTo>
                  <a:lnTo>
                    <a:pt x="1817" y="17528"/>
                  </a:lnTo>
                  <a:lnTo>
                    <a:pt x="1817" y="17563"/>
                  </a:lnTo>
                  <a:lnTo>
                    <a:pt x="1782" y="17528"/>
                  </a:lnTo>
                  <a:lnTo>
                    <a:pt x="1532" y="17314"/>
                  </a:lnTo>
                  <a:lnTo>
                    <a:pt x="1354" y="17207"/>
                  </a:lnTo>
                  <a:lnTo>
                    <a:pt x="1176" y="17207"/>
                  </a:lnTo>
                  <a:lnTo>
                    <a:pt x="1034" y="17243"/>
                  </a:lnTo>
                  <a:lnTo>
                    <a:pt x="891" y="17350"/>
                  </a:lnTo>
                  <a:lnTo>
                    <a:pt x="820" y="17528"/>
                  </a:lnTo>
                  <a:lnTo>
                    <a:pt x="749" y="17742"/>
                  </a:lnTo>
                  <a:lnTo>
                    <a:pt x="677" y="17920"/>
                  </a:lnTo>
                  <a:lnTo>
                    <a:pt x="677" y="18098"/>
                  </a:lnTo>
                  <a:lnTo>
                    <a:pt x="677" y="18240"/>
                  </a:lnTo>
                  <a:lnTo>
                    <a:pt x="606" y="18418"/>
                  </a:lnTo>
                  <a:lnTo>
                    <a:pt x="571" y="18597"/>
                  </a:lnTo>
                  <a:lnTo>
                    <a:pt x="464" y="18739"/>
                  </a:lnTo>
                  <a:lnTo>
                    <a:pt x="179" y="19131"/>
                  </a:lnTo>
                  <a:lnTo>
                    <a:pt x="179" y="19202"/>
                  </a:lnTo>
                  <a:lnTo>
                    <a:pt x="250" y="19309"/>
                  </a:lnTo>
                  <a:lnTo>
                    <a:pt x="535" y="19630"/>
                  </a:lnTo>
                  <a:lnTo>
                    <a:pt x="677" y="19772"/>
                  </a:lnTo>
                  <a:lnTo>
                    <a:pt x="784" y="19950"/>
                  </a:lnTo>
                  <a:lnTo>
                    <a:pt x="820" y="20128"/>
                  </a:lnTo>
                  <a:lnTo>
                    <a:pt x="820" y="20164"/>
                  </a:lnTo>
                  <a:lnTo>
                    <a:pt x="784" y="20235"/>
                  </a:lnTo>
                  <a:lnTo>
                    <a:pt x="571" y="20449"/>
                  </a:lnTo>
                  <a:lnTo>
                    <a:pt x="321" y="20592"/>
                  </a:lnTo>
                  <a:lnTo>
                    <a:pt x="214" y="20698"/>
                  </a:lnTo>
                  <a:lnTo>
                    <a:pt x="107" y="20770"/>
                  </a:lnTo>
                  <a:lnTo>
                    <a:pt x="36" y="20912"/>
                  </a:lnTo>
                  <a:lnTo>
                    <a:pt x="1" y="21019"/>
                  </a:lnTo>
                  <a:lnTo>
                    <a:pt x="1" y="21197"/>
                  </a:lnTo>
                  <a:lnTo>
                    <a:pt x="36" y="21233"/>
                  </a:lnTo>
                  <a:lnTo>
                    <a:pt x="72" y="21268"/>
                  </a:lnTo>
                  <a:lnTo>
                    <a:pt x="606" y="21375"/>
                  </a:lnTo>
                  <a:lnTo>
                    <a:pt x="713" y="21375"/>
                  </a:lnTo>
                  <a:lnTo>
                    <a:pt x="784" y="21447"/>
                  </a:lnTo>
                  <a:lnTo>
                    <a:pt x="962" y="21589"/>
                  </a:lnTo>
                  <a:lnTo>
                    <a:pt x="1105" y="21767"/>
                  </a:lnTo>
                  <a:lnTo>
                    <a:pt x="1212" y="22017"/>
                  </a:lnTo>
                  <a:lnTo>
                    <a:pt x="1247" y="22123"/>
                  </a:lnTo>
                  <a:lnTo>
                    <a:pt x="1283" y="22266"/>
                  </a:lnTo>
                  <a:lnTo>
                    <a:pt x="1461" y="22444"/>
                  </a:lnTo>
                  <a:lnTo>
                    <a:pt x="1675" y="22587"/>
                  </a:lnTo>
                  <a:lnTo>
                    <a:pt x="1782" y="22658"/>
                  </a:lnTo>
                  <a:lnTo>
                    <a:pt x="1924" y="22658"/>
                  </a:lnTo>
                  <a:lnTo>
                    <a:pt x="2209" y="22729"/>
                  </a:lnTo>
                  <a:lnTo>
                    <a:pt x="2459" y="22800"/>
                  </a:lnTo>
                  <a:lnTo>
                    <a:pt x="2423" y="22907"/>
                  </a:lnTo>
                  <a:lnTo>
                    <a:pt x="2423" y="22978"/>
                  </a:lnTo>
                  <a:lnTo>
                    <a:pt x="2566" y="23085"/>
                  </a:lnTo>
                  <a:lnTo>
                    <a:pt x="3136" y="23406"/>
                  </a:lnTo>
                  <a:lnTo>
                    <a:pt x="3314" y="23477"/>
                  </a:lnTo>
                  <a:lnTo>
                    <a:pt x="3314" y="23477"/>
                  </a:lnTo>
                  <a:lnTo>
                    <a:pt x="2957" y="23370"/>
                  </a:lnTo>
                  <a:lnTo>
                    <a:pt x="2815" y="23299"/>
                  </a:lnTo>
                  <a:lnTo>
                    <a:pt x="2566" y="23299"/>
                  </a:lnTo>
                  <a:lnTo>
                    <a:pt x="2423" y="23335"/>
                  </a:lnTo>
                  <a:lnTo>
                    <a:pt x="2316" y="23406"/>
                  </a:lnTo>
                  <a:lnTo>
                    <a:pt x="2209" y="23513"/>
                  </a:lnTo>
                  <a:lnTo>
                    <a:pt x="2102" y="23620"/>
                  </a:lnTo>
                  <a:lnTo>
                    <a:pt x="2067" y="23762"/>
                  </a:lnTo>
                  <a:lnTo>
                    <a:pt x="2031" y="23905"/>
                  </a:lnTo>
                  <a:lnTo>
                    <a:pt x="1996" y="24047"/>
                  </a:lnTo>
                  <a:lnTo>
                    <a:pt x="2031" y="24190"/>
                  </a:lnTo>
                  <a:lnTo>
                    <a:pt x="2067" y="24297"/>
                  </a:lnTo>
                  <a:lnTo>
                    <a:pt x="2138" y="24403"/>
                  </a:lnTo>
                  <a:lnTo>
                    <a:pt x="2245" y="24475"/>
                  </a:lnTo>
                  <a:lnTo>
                    <a:pt x="2352" y="24582"/>
                  </a:lnTo>
                  <a:lnTo>
                    <a:pt x="2494" y="24617"/>
                  </a:lnTo>
                  <a:lnTo>
                    <a:pt x="2459" y="24653"/>
                  </a:lnTo>
                  <a:lnTo>
                    <a:pt x="2387" y="24688"/>
                  </a:lnTo>
                  <a:lnTo>
                    <a:pt x="2316" y="24902"/>
                  </a:lnTo>
                  <a:lnTo>
                    <a:pt x="2245" y="25116"/>
                  </a:lnTo>
                  <a:lnTo>
                    <a:pt x="2245" y="25294"/>
                  </a:lnTo>
                  <a:lnTo>
                    <a:pt x="2316" y="25401"/>
                  </a:lnTo>
                  <a:lnTo>
                    <a:pt x="2423" y="25472"/>
                  </a:lnTo>
                  <a:lnTo>
                    <a:pt x="2672" y="25579"/>
                  </a:lnTo>
                  <a:lnTo>
                    <a:pt x="3563" y="26007"/>
                  </a:lnTo>
                  <a:lnTo>
                    <a:pt x="4062" y="26220"/>
                  </a:lnTo>
                  <a:lnTo>
                    <a:pt x="4311" y="26292"/>
                  </a:lnTo>
                  <a:lnTo>
                    <a:pt x="4489" y="26292"/>
                  </a:lnTo>
                  <a:lnTo>
                    <a:pt x="4596" y="26256"/>
                  </a:lnTo>
                  <a:lnTo>
                    <a:pt x="4703" y="26220"/>
                  </a:lnTo>
                  <a:lnTo>
                    <a:pt x="4739" y="26185"/>
                  </a:lnTo>
                  <a:lnTo>
                    <a:pt x="4739" y="26149"/>
                  </a:lnTo>
                  <a:lnTo>
                    <a:pt x="4774" y="26007"/>
                  </a:lnTo>
                  <a:lnTo>
                    <a:pt x="4810" y="25935"/>
                  </a:lnTo>
                  <a:lnTo>
                    <a:pt x="4881" y="25864"/>
                  </a:lnTo>
                  <a:lnTo>
                    <a:pt x="5024" y="25757"/>
                  </a:lnTo>
                  <a:lnTo>
                    <a:pt x="5166" y="25686"/>
                  </a:lnTo>
                  <a:lnTo>
                    <a:pt x="5523" y="25579"/>
                  </a:lnTo>
                  <a:lnTo>
                    <a:pt x="5772" y="25472"/>
                  </a:lnTo>
                  <a:lnTo>
                    <a:pt x="5879" y="25365"/>
                  </a:lnTo>
                  <a:lnTo>
                    <a:pt x="5950" y="25258"/>
                  </a:lnTo>
                  <a:lnTo>
                    <a:pt x="6093" y="25045"/>
                  </a:lnTo>
                  <a:lnTo>
                    <a:pt x="6271" y="24867"/>
                  </a:lnTo>
                  <a:lnTo>
                    <a:pt x="6413" y="24795"/>
                  </a:lnTo>
                  <a:lnTo>
                    <a:pt x="6841" y="24582"/>
                  </a:lnTo>
                  <a:lnTo>
                    <a:pt x="7054" y="24475"/>
                  </a:lnTo>
                  <a:lnTo>
                    <a:pt x="7161" y="24403"/>
                  </a:lnTo>
                  <a:lnTo>
                    <a:pt x="7197" y="24297"/>
                  </a:lnTo>
                  <a:lnTo>
                    <a:pt x="7268" y="24083"/>
                  </a:lnTo>
                  <a:lnTo>
                    <a:pt x="7268" y="23940"/>
                  </a:lnTo>
                  <a:lnTo>
                    <a:pt x="7268" y="23798"/>
                  </a:lnTo>
                  <a:lnTo>
                    <a:pt x="7268" y="23477"/>
                  </a:lnTo>
                  <a:lnTo>
                    <a:pt x="7268" y="23335"/>
                  </a:lnTo>
                  <a:lnTo>
                    <a:pt x="7304" y="23192"/>
                  </a:lnTo>
                  <a:lnTo>
                    <a:pt x="7375" y="23085"/>
                  </a:lnTo>
                  <a:lnTo>
                    <a:pt x="7482" y="23050"/>
                  </a:lnTo>
                  <a:lnTo>
                    <a:pt x="7553" y="23014"/>
                  </a:lnTo>
                  <a:lnTo>
                    <a:pt x="7660" y="23050"/>
                  </a:lnTo>
                  <a:lnTo>
                    <a:pt x="7874" y="23157"/>
                  </a:lnTo>
                  <a:lnTo>
                    <a:pt x="8088" y="23299"/>
                  </a:lnTo>
                  <a:lnTo>
                    <a:pt x="8301" y="23370"/>
                  </a:lnTo>
                  <a:lnTo>
                    <a:pt x="8301" y="23370"/>
                  </a:lnTo>
                  <a:lnTo>
                    <a:pt x="8266" y="22693"/>
                  </a:lnTo>
                  <a:lnTo>
                    <a:pt x="8301" y="22373"/>
                  </a:lnTo>
                  <a:lnTo>
                    <a:pt x="8337" y="22195"/>
                  </a:lnTo>
                  <a:lnTo>
                    <a:pt x="8408" y="22052"/>
                  </a:lnTo>
                  <a:lnTo>
                    <a:pt x="8551" y="22123"/>
                  </a:lnTo>
                  <a:lnTo>
                    <a:pt x="8693" y="22230"/>
                  </a:lnTo>
                  <a:lnTo>
                    <a:pt x="8871" y="22444"/>
                  </a:lnTo>
                  <a:lnTo>
                    <a:pt x="8978" y="22515"/>
                  </a:lnTo>
                  <a:lnTo>
                    <a:pt x="9085" y="22551"/>
                  </a:lnTo>
                  <a:lnTo>
                    <a:pt x="9156" y="22480"/>
                  </a:lnTo>
                  <a:lnTo>
                    <a:pt x="9263" y="22337"/>
                  </a:lnTo>
                  <a:lnTo>
                    <a:pt x="9334" y="22195"/>
                  </a:lnTo>
                  <a:lnTo>
                    <a:pt x="9370" y="22052"/>
                  </a:lnTo>
                  <a:lnTo>
                    <a:pt x="9370" y="21874"/>
                  </a:lnTo>
                  <a:lnTo>
                    <a:pt x="9334" y="21696"/>
                  </a:lnTo>
                  <a:lnTo>
                    <a:pt x="9263" y="21375"/>
                  </a:lnTo>
                  <a:lnTo>
                    <a:pt x="9192" y="21019"/>
                  </a:lnTo>
                  <a:lnTo>
                    <a:pt x="9228" y="21055"/>
                  </a:lnTo>
                  <a:lnTo>
                    <a:pt x="9370" y="21162"/>
                  </a:lnTo>
                  <a:lnTo>
                    <a:pt x="9513" y="21197"/>
                  </a:lnTo>
                  <a:lnTo>
                    <a:pt x="9655" y="21268"/>
                  </a:lnTo>
                  <a:lnTo>
                    <a:pt x="9940" y="21268"/>
                  </a:lnTo>
                  <a:lnTo>
                    <a:pt x="10047" y="21233"/>
                  </a:lnTo>
                  <a:lnTo>
                    <a:pt x="10189" y="21197"/>
                  </a:lnTo>
                  <a:lnTo>
                    <a:pt x="10261" y="21090"/>
                  </a:lnTo>
                  <a:lnTo>
                    <a:pt x="10296" y="21233"/>
                  </a:lnTo>
                  <a:lnTo>
                    <a:pt x="10403" y="21340"/>
                  </a:lnTo>
                  <a:lnTo>
                    <a:pt x="10546" y="21411"/>
                  </a:lnTo>
                  <a:lnTo>
                    <a:pt x="10724" y="21447"/>
                  </a:lnTo>
                  <a:lnTo>
                    <a:pt x="10902" y="21447"/>
                  </a:lnTo>
                  <a:lnTo>
                    <a:pt x="11116" y="21375"/>
                  </a:lnTo>
                  <a:lnTo>
                    <a:pt x="11258" y="21268"/>
                  </a:lnTo>
                  <a:lnTo>
                    <a:pt x="11401" y="21162"/>
                  </a:lnTo>
                  <a:lnTo>
                    <a:pt x="11614" y="20912"/>
                  </a:lnTo>
                  <a:lnTo>
                    <a:pt x="11793" y="20627"/>
                  </a:lnTo>
                  <a:lnTo>
                    <a:pt x="11864" y="20449"/>
                  </a:lnTo>
                  <a:lnTo>
                    <a:pt x="11899" y="20307"/>
                  </a:lnTo>
                  <a:lnTo>
                    <a:pt x="11935" y="20093"/>
                  </a:lnTo>
                  <a:lnTo>
                    <a:pt x="12042" y="19879"/>
                  </a:lnTo>
                  <a:lnTo>
                    <a:pt x="12149" y="19737"/>
                  </a:lnTo>
                  <a:lnTo>
                    <a:pt x="12256" y="19665"/>
                  </a:lnTo>
                  <a:lnTo>
                    <a:pt x="12398" y="19594"/>
                  </a:lnTo>
                  <a:lnTo>
                    <a:pt x="12541" y="19523"/>
                  </a:lnTo>
                  <a:lnTo>
                    <a:pt x="12648" y="19416"/>
                  </a:lnTo>
                  <a:lnTo>
                    <a:pt x="12719" y="19309"/>
                  </a:lnTo>
                  <a:lnTo>
                    <a:pt x="12826" y="19594"/>
                  </a:lnTo>
                  <a:lnTo>
                    <a:pt x="12861" y="19737"/>
                  </a:lnTo>
                  <a:lnTo>
                    <a:pt x="12897" y="19843"/>
                  </a:lnTo>
                  <a:lnTo>
                    <a:pt x="12968" y="19950"/>
                  </a:lnTo>
                  <a:lnTo>
                    <a:pt x="13039" y="19950"/>
                  </a:lnTo>
                  <a:lnTo>
                    <a:pt x="13146" y="19915"/>
                  </a:lnTo>
                  <a:lnTo>
                    <a:pt x="13218" y="19843"/>
                  </a:lnTo>
                  <a:lnTo>
                    <a:pt x="13253" y="19630"/>
                  </a:lnTo>
                  <a:lnTo>
                    <a:pt x="13324" y="19238"/>
                  </a:lnTo>
                  <a:lnTo>
                    <a:pt x="13396" y="18882"/>
                  </a:lnTo>
                  <a:lnTo>
                    <a:pt x="13467" y="18668"/>
                  </a:lnTo>
                  <a:lnTo>
                    <a:pt x="13645" y="18668"/>
                  </a:lnTo>
                  <a:lnTo>
                    <a:pt x="13859" y="18739"/>
                  </a:lnTo>
                  <a:lnTo>
                    <a:pt x="14179" y="18882"/>
                  </a:lnTo>
                  <a:lnTo>
                    <a:pt x="14179" y="19060"/>
                  </a:lnTo>
                  <a:lnTo>
                    <a:pt x="14073" y="19380"/>
                  </a:lnTo>
                  <a:lnTo>
                    <a:pt x="14037" y="19558"/>
                  </a:lnTo>
                  <a:lnTo>
                    <a:pt x="14037" y="19737"/>
                  </a:lnTo>
                  <a:lnTo>
                    <a:pt x="14073" y="19879"/>
                  </a:lnTo>
                  <a:lnTo>
                    <a:pt x="14144" y="19986"/>
                  </a:lnTo>
                  <a:lnTo>
                    <a:pt x="14215" y="20093"/>
                  </a:lnTo>
                  <a:lnTo>
                    <a:pt x="14322" y="20128"/>
                  </a:lnTo>
                  <a:lnTo>
                    <a:pt x="14429" y="20164"/>
                  </a:lnTo>
                  <a:lnTo>
                    <a:pt x="14536" y="20200"/>
                  </a:lnTo>
                  <a:lnTo>
                    <a:pt x="14928" y="20200"/>
                  </a:lnTo>
                  <a:lnTo>
                    <a:pt x="15034" y="20307"/>
                  </a:lnTo>
                  <a:lnTo>
                    <a:pt x="15106" y="20307"/>
                  </a:lnTo>
                  <a:lnTo>
                    <a:pt x="15213" y="20271"/>
                  </a:lnTo>
                  <a:lnTo>
                    <a:pt x="15284" y="20200"/>
                  </a:lnTo>
                  <a:lnTo>
                    <a:pt x="15319" y="20022"/>
                  </a:lnTo>
                  <a:lnTo>
                    <a:pt x="15355" y="19701"/>
                  </a:lnTo>
                  <a:lnTo>
                    <a:pt x="15391" y="19487"/>
                  </a:lnTo>
                  <a:lnTo>
                    <a:pt x="15426" y="19345"/>
                  </a:lnTo>
                  <a:lnTo>
                    <a:pt x="15498" y="19273"/>
                  </a:lnTo>
                  <a:lnTo>
                    <a:pt x="15533" y="19202"/>
                  </a:lnTo>
                  <a:lnTo>
                    <a:pt x="15961" y="19095"/>
                  </a:lnTo>
                  <a:lnTo>
                    <a:pt x="16531" y="18882"/>
                  </a:lnTo>
                  <a:lnTo>
                    <a:pt x="16816" y="18775"/>
                  </a:lnTo>
                  <a:lnTo>
                    <a:pt x="16887" y="18739"/>
                  </a:lnTo>
                  <a:lnTo>
                    <a:pt x="16958" y="18739"/>
                  </a:lnTo>
                  <a:lnTo>
                    <a:pt x="16958" y="18703"/>
                  </a:lnTo>
                  <a:lnTo>
                    <a:pt x="17029" y="18668"/>
                  </a:lnTo>
                  <a:lnTo>
                    <a:pt x="17065" y="18632"/>
                  </a:lnTo>
                  <a:lnTo>
                    <a:pt x="17065" y="18525"/>
                  </a:lnTo>
                  <a:lnTo>
                    <a:pt x="17029" y="18383"/>
                  </a:lnTo>
                  <a:lnTo>
                    <a:pt x="16994" y="18383"/>
                  </a:lnTo>
                  <a:lnTo>
                    <a:pt x="16994" y="18276"/>
                  </a:lnTo>
                  <a:lnTo>
                    <a:pt x="17172" y="18347"/>
                  </a:lnTo>
                  <a:lnTo>
                    <a:pt x="17350" y="18418"/>
                  </a:lnTo>
                  <a:lnTo>
                    <a:pt x="17599" y="18418"/>
                  </a:lnTo>
                  <a:lnTo>
                    <a:pt x="17635" y="18276"/>
                  </a:lnTo>
                  <a:lnTo>
                    <a:pt x="17635" y="18169"/>
                  </a:lnTo>
                  <a:lnTo>
                    <a:pt x="17599" y="18098"/>
                  </a:lnTo>
                  <a:lnTo>
                    <a:pt x="17564" y="18027"/>
                  </a:lnTo>
                  <a:lnTo>
                    <a:pt x="17849" y="18098"/>
                  </a:lnTo>
                  <a:lnTo>
                    <a:pt x="18241" y="18240"/>
                  </a:lnTo>
                  <a:lnTo>
                    <a:pt x="18633" y="18454"/>
                  </a:lnTo>
                  <a:lnTo>
                    <a:pt x="18882" y="18525"/>
                  </a:lnTo>
                  <a:lnTo>
                    <a:pt x="19131" y="18597"/>
                  </a:lnTo>
                  <a:lnTo>
                    <a:pt x="19416" y="18632"/>
                  </a:lnTo>
                  <a:lnTo>
                    <a:pt x="19666" y="18632"/>
                  </a:lnTo>
                  <a:lnTo>
                    <a:pt x="19915" y="18561"/>
                  </a:lnTo>
                  <a:lnTo>
                    <a:pt x="20164" y="18418"/>
                  </a:lnTo>
                  <a:lnTo>
                    <a:pt x="20414" y="18240"/>
                  </a:lnTo>
                  <a:lnTo>
                    <a:pt x="20628" y="18027"/>
                  </a:lnTo>
                  <a:lnTo>
                    <a:pt x="20770" y="17848"/>
                  </a:lnTo>
                  <a:lnTo>
                    <a:pt x="20806" y="18133"/>
                  </a:lnTo>
                  <a:lnTo>
                    <a:pt x="20841" y="18454"/>
                  </a:lnTo>
                  <a:lnTo>
                    <a:pt x="20877" y="18597"/>
                  </a:lnTo>
                  <a:lnTo>
                    <a:pt x="20913" y="18668"/>
                  </a:lnTo>
                  <a:lnTo>
                    <a:pt x="21019" y="18775"/>
                  </a:lnTo>
                  <a:lnTo>
                    <a:pt x="21126" y="18810"/>
                  </a:lnTo>
                  <a:lnTo>
                    <a:pt x="21233" y="18846"/>
                  </a:lnTo>
                  <a:lnTo>
                    <a:pt x="21376" y="18846"/>
                  </a:lnTo>
                  <a:lnTo>
                    <a:pt x="21518" y="18810"/>
                  </a:lnTo>
                  <a:lnTo>
                    <a:pt x="21696" y="18739"/>
                  </a:lnTo>
                  <a:lnTo>
                    <a:pt x="21874" y="18632"/>
                  </a:lnTo>
                  <a:lnTo>
                    <a:pt x="22053" y="18561"/>
                  </a:lnTo>
                  <a:lnTo>
                    <a:pt x="21910" y="18775"/>
                  </a:lnTo>
                  <a:lnTo>
                    <a:pt x="21839" y="18917"/>
                  </a:lnTo>
                  <a:lnTo>
                    <a:pt x="21839" y="18988"/>
                  </a:lnTo>
                  <a:lnTo>
                    <a:pt x="21874" y="19095"/>
                  </a:lnTo>
                  <a:lnTo>
                    <a:pt x="21946" y="19202"/>
                  </a:lnTo>
                  <a:lnTo>
                    <a:pt x="22053" y="19202"/>
                  </a:lnTo>
                  <a:lnTo>
                    <a:pt x="22159" y="19167"/>
                  </a:lnTo>
                  <a:lnTo>
                    <a:pt x="22373" y="19024"/>
                  </a:lnTo>
                  <a:lnTo>
                    <a:pt x="22516" y="18953"/>
                  </a:lnTo>
                  <a:lnTo>
                    <a:pt x="22551" y="18953"/>
                  </a:lnTo>
                  <a:lnTo>
                    <a:pt x="22551" y="18988"/>
                  </a:lnTo>
                  <a:lnTo>
                    <a:pt x="22623" y="19202"/>
                  </a:lnTo>
                  <a:lnTo>
                    <a:pt x="22730" y="19416"/>
                  </a:lnTo>
                  <a:lnTo>
                    <a:pt x="22908" y="19558"/>
                  </a:lnTo>
                  <a:lnTo>
                    <a:pt x="23121" y="19665"/>
                  </a:lnTo>
                  <a:lnTo>
                    <a:pt x="23335" y="19665"/>
                  </a:lnTo>
                  <a:lnTo>
                    <a:pt x="23585" y="19558"/>
                  </a:lnTo>
                  <a:lnTo>
                    <a:pt x="23798" y="19416"/>
                  </a:lnTo>
                  <a:lnTo>
                    <a:pt x="23976" y="19202"/>
                  </a:lnTo>
                  <a:lnTo>
                    <a:pt x="24083" y="19060"/>
                  </a:lnTo>
                  <a:lnTo>
                    <a:pt x="24226" y="18917"/>
                  </a:lnTo>
                  <a:lnTo>
                    <a:pt x="24404" y="18846"/>
                  </a:lnTo>
                  <a:lnTo>
                    <a:pt x="24546" y="18775"/>
                  </a:lnTo>
                  <a:lnTo>
                    <a:pt x="25188" y="18703"/>
                  </a:lnTo>
                  <a:lnTo>
                    <a:pt x="25223" y="18810"/>
                  </a:lnTo>
                  <a:lnTo>
                    <a:pt x="25366" y="19238"/>
                  </a:lnTo>
                  <a:lnTo>
                    <a:pt x="25580" y="19737"/>
                  </a:lnTo>
                  <a:lnTo>
                    <a:pt x="25758" y="20057"/>
                  </a:lnTo>
                  <a:lnTo>
                    <a:pt x="25900" y="20235"/>
                  </a:lnTo>
                  <a:lnTo>
                    <a:pt x="25971" y="20307"/>
                  </a:lnTo>
                  <a:lnTo>
                    <a:pt x="26043" y="20307"/>
                  </a:lnTo>
                  <a:lnTo>
                    <a:pt x="26221" y="20271"/>
                  </a:lnTo>
                  <a:lnTo>
                    <a:pt x="26221" y="20128"/>
                  </a:lnTo>
                  <a:lnTo>
                    <a:pt x="26256" y="19950"/>
                  </a:lnTo>
                  <a:lnTo>
                    <a:pt x="26363" y="19594"/>
                  </a:lnTo>
                  <a:lnTo>
                    <a:pt x="26435" y="19487"/>
                  </a:lnTo>
                  <a:lnTo>
                    <a:pt x="26541" y="19380"/>
                  </a:lnTo>
                  <a:lnTo>
                    <a:pt x="26648" y="19309"/>
                  </a:lnTo>
                  <a:lnTo>
                    <a:pt x="26791" y="19273"/>
                  </a:lnTo>
                  <a:lnTo>
                    <a:pt x="26969" y="19273"/>
                  </a:lnTo>
                  <a:lnTo>
                    <a:pt x="27076" y="19238"/>
                  </a:lnTo>
                  <a:lnTo>
                    <a:pt x="27183" y="19202"/>
                  </a:lnTo>
                  <a:lnTo>
                    <a:pt x="27290" y="19131"/>
                  </a:lnTo>
                  <a:lnTo>
                    <a:pt x="27361" y="19024"/>
                  </a:lnTo>
                  <a:lnTo>
                    <a:pt x="27361" y="18882"/>
                  </a:lnTo>
                  <a:lnTo>
                    <a:pt x="27361" y="18810"/>
                  </a:lnTo>
                  <a:lnTo>
                    <a:pt x="27468" y="18775"/>
                  </a:lnTo>
                  <a:lnTo>
                    <a:pt x="27575" y="18703"/>
                  </a:lnTo>
                  <a:lnTo>
                    <a:pt x="27646" y="18597"/>
                  </a:lnTo>
                  <a:lnTo>
                    <a:pt x="27646" y="18454"/>
                  </a:lnTo>
                  <a:lnTo>
                    <a:pt x="27610" y="18276"/>
                  </a:lnTo>
                  <a:lnTo>
                    <a:pt x="27468" y="18062"/>
                  </a:lnTo>
                  <a:lnTo>
                    <a:pt x="27361" y="17884"/>
                  </a:lnTo>
                  <a:lnTo>
                    <a:pt x="27753" y="17706"/>
                  </a:lnTo>
                  <a:lnTo>
                    <a:pt x="27931" y="17635"/>
                  </a:lnTo>
                  <a:lnTo>
                    <a:pt x="28073" y="17492"/>
                  </a:lnTo>
                  <a:lnTo>
                    <a:pt x="28216" y="17350"/>
                  </a:lnTo>
                  <a:lnTo>
                    <a:pt x="28287" y="17172"/>
                  </a:lnTo>
                  <a:lnTo>
                    <a:pt x="28358" y="17207"/>
                  </a:lnTo>
                  <a:lnTo>
                    <a:pt x="28430" y="17207"/>
                  </a:lnTo>
                  <a:lnTo>
                    <a:pt x="28501" y="17136"/>
                  </a:lnTo>
                  <a:lnTo>
                    <a:pt x="28501" y="17100"/>
                  </a:lnTo>
                  <a:lnTo>
                    <a:pt x="28536" y="17029"/>
                  </a:lnTo>
                  <a:lnTo>
                    <a:pt x="28536" y="16993"/>
                  </a:lnTo>
                  <a:lnTo>
                    <a:pt x="28465" y="16851"/>
                  </a:lnTo>
                  <a:lnTo>
                    <a:pt x="28430" y="16744"/>
                  </a:lnTo>
                  <a:lnTo>
                    <a:pt x="28430" y="16602"/>
                  </a:lnTo>
                  <a:lnTo>
                    <a:pt x="28572" y="16495"/>
                  </a:lnTo>
                  <a:lnTo>
                    <a:pt x="28715" y="16459"/>
                  </a:lnTo>
                  <a:lnTo>
                    <a:pt x="28893" y="16423"/>
                  </a:lnTo>
                  <a:lnTo>
                    <a:pt x="29035" y="16423"/>
                  </a:lnTo>
                  <a:lnTo>
                    <a:pt x="29213" y="16495"/>
                  </a:lnTo>
                  <a:lnTo>
                    <a:pt x="29320" y="16530"/>
                  </a:lnTo>
                  <a:lnTo>
                    <a:pt x="29391" y="16602"/>
                  </a:lnTo>
                  <a:lnTo>
                    <a:pt x="29890" y="17385"/>
                  </a:lnTo>
                  <a:lnTo>
                    <a:pt x="30104" y="17706"/>
                  </a:lnTo>
                  <a:lnTo>
                    <a:pt x="30104" y="17777"/>
                  </a:lnTo>
                  <a:lnTo>
                    <a:pt x="30175" y="17848"/>
                  </a:lnTo>
                  <a:lnTo>
                    <a:pt x="30318" y="18169"/>
                  </a:lnTo>
                  <a:lnTo>
                    <a:pt x="30425" y="17848"/>
                  </a:lnTo>
                  <a:lnTo>
                    <a:pt x="30425" y="17813"/>
                  </a:lnTo>
                  <a:lnTo>
                    <a:pt x="30460" y="17777"/>
                  </a:lnTo>
                  <a:lnTo>
                    <a:pt x="30531" y="17920"/>
                  </a:lnTo>
                  <a:lnTo>
                    <a:pt x="30567" y="18027"/>
                  </a:lnTo>
                  <a:lnTo>
                    <a:pt x="30567" y="18169"/>
                  </a:lnTo>
                  <a:lnTo>
                    <a:pt x="30531" y="18347"/>
                  </a:lnTo>
                  <a:lnTo>
                    <a:pt x="30460" y="18525"/>
                  </a:lnTo>
                  <a:lnTo>
                    <a:pt x="30318" y="18810"/>
                  </a:lnTo>
                  <a:lnTo>
                    <a:pt x="30246" y="19131"/>
                  </a:lnTo>
                  <a:lnTo>
                    <a:pt x="30175" y="19452"/>
                  </a:lnTo>
                  <a:lnTo>
                    <a:pt x="30140" y="19772"/>
                  </a:lnTo>
                  <a:lnTo>
                    <a:pt x="30175" y="19915"/>
                  </a:lnTo>
                  <a:lnTo>
                    <a:pt x="30211" y="20093"/>
                  </a:lnTo>
                  <a:lnTo>
                    <a:pt x="30318" y="20235"/>
                  </a:lnTo>
                  <a:lnTo>
                    <a:pt x="30389" y="20342"/>
                  </a:lnTo>
                  <a:lnTo>
                    <a:pt x="30531" y="20449"/>
                  </a:lnTo>
                  <a:lnTo>
                    <a:pt x="30674" y="20556"/>
                  </a:lnTo>
                  <a:lnTo>
                    <a:pt x="30816" y="20627"/>
                  </a:lnTo>
                  <a:lnTo>
                    <a:pt x="30959" y="20663"/>
                  </a:lnTo>
                  <a:lnTo>
                    <a:pt x="31422" y="20663"/>
                  </a:lnTo>
                  <a:lnTo>
                    <a:pt x="31422" y="20698"/>
                  </a:lnTo>
                  <a:lnTo>
                    <a:pt x="31458" y="20805"/>
                  </a:lnTo>
                  <a:lnTo>
                    <a:pt x="31529" y="20912"/>
                  </a:lnTo>
                  <a:lnTo>
                    <a:pt x="31671" y="21055"/>
                  </a:lnTo>
                  <a:lnTo>
                    <a:pt x="31885" y="21162"/>
                  </a:lnTo>
                  <a:lnTo>
                    <a:pt x="32099" y="21233"/>
                  </a:lnTo>
                  <a:lnTo>
                    <a:pt x="32277" y="21375"/>
                  </a:lnTo>
                  <a:lnTo>
                    <a:pt x="32348" y="21482"/>
                  </a:lnTo>
                  <a:lnTo>
                    <a:pt x="32384" y="21589"/>
                  </a:lnTo>
                  <a:lnTo>
                    <a:pt x="32348" y="21660"/>
                  </a:lnTo>
                  <a:lnTo>
                    <a:pt x="32277" y="21732"/>
                  </a:lnTo>
                  <a:lnTo>
                    <a:pt x="32206" y="21803"/>
                  </a:lnTo>
                  <a:lnTo>
                    <a:pt x="32028" y="21767"/>
                  </a:lnTo>
                  <a:lnTo>
                    <a:pt x="31850" y="21767"/>
                  </a:lnTo>
                  <a:lnTo>
                    <a:pt x="31636" y="21803"/>
                  </a:lnTo>
                  <a:lnTo>
                    <a:pt x="31458" y="21874"/>
                  </a:lnTo>
                  <a:lnTo>
                    <a:pt x="31422" y="21874"/>
                  </a:lnTo>
                  <a:lnTo>
                    <a:pt x="31458" y="21767"/>
                  </a:lnTo>
                  <a:lnTo>
                    <a:pt x="31529" y="21732"/>
                  </a:lnTo>
                  <a:lnTo>
                    <a:pt x="31600" y="21660"/>
                  </a:lnTo>
                  <a:lnTo>
                    <a:pt x="31600" y="21589"/>
                  </a:lnTo>
                  <a:lnTo>
                    <a:pt x="31600" y="21518"/>
                  </a:lnTo>
                  <a:lnTo>
                    <a:pt x="31529" y="21197"/>
                  </a:lnTo>
                  <a:lnTo>
                    <a:pt x="31529" y="21162"/>
                  </a:lnTo>
                  <a:lnTo>
                    <a:pt x="31458" y="21055"/>
                  </a:lnTo>
                  <a:lnTo>
                    <a:pt x="31351" y="20983"/>
                  </a:lnTo>
                  <a:lnTo>
                    <a:pt x="31173" y="20948"/>
                  </a:lnTo>
                  <a:lnTo>
                    <a:pt x="30923" y="21019"/>
                  </a:lnTo>
                  <a:lnTo>
                    <a:pt x="30638" y="21126"/>
                  </a:lnTo>
                  <a:lnTo>
                    <a:pt x="30460" y="21233"/>
                  </a:lnTo>
                  <a:lnTo>
                    <a:pt x="30389" y="21375"/>
                  </a:lnTo>
                  <a:lnTo>
                    <a:pt x="30318" y="21482"/>
                  </a:lnTo>
                  <a:lnTo>
                    <a:pt x="30318" y="21553"/>
                  </a:lnTo>
                  <a:lnTo>
                    <a:pt x="30353" y="21696"/>
                  </a:lnTo>
                  <a:lnTo>
                    <a:pt x="30460" y="21838"/>
                  </a:lnTo>
                  <a:lnTo>
                    <a:pt x="30603" y="21981"/>
                  </a:lnTo>
                  <a:lnTo>
                    <a:pt x="30816" y="22052"/>
                  </a:lnTo>
                  <a:lnTo>
                    <a:pt x="30923" y="22123"/>
                  </a:lnTo>
                  <a:lnTo>
                    <a:pt x="30995" y="22195"/>
                  </a:lnTo>
                  <a:lnTo>
                    <a:pt x="31030" y="22230"/>
                  </a:lnTo>
                  <a:lnTo>
                    <a:pt x="31066" y="22302"/>
                  </a:lnTo>
                  <a:lnTo>
                    <a:pt x="31030" y="22373"/>
                  </a:lnTo>
                  <a:lnTo>
                    <a:pt x="30923" y="22480"/>
                  </a:lnTo>
                  <a:lnTo>
                    <a:pt x="30710" y="22622"/>
                  </a:lnTo>
                  <a:lnTo>
                    <a:pt x="30603" y="22765"/>
                  </a:lnTo>
                  <a:lnTo>
                    <a:pt x="30567" y="22907"/>
                  </a:lnTo>
                  <a:lnTo>
                    <a:pt x="30567" y="23014"/>
                  </a:lnTo>
                  <a:lnTo>
                    <a:pt x="30603" y="23085"/>
                  </a:lnTo>
                  <a:lnTo>
                    <a:pt x="30638" y="23157"/>
                  </a:lnTo>
                  <a:lnTo>
                    <a:pt x="30781" y="23263"/>
                  </a:lnTo>
                  <a:lnTo>
                    <a:pt x="30959" y="23335"/>
                  </a:lnTo>
                  <a:lnTo>
                    <a:pt x="31386" y="23442"/>
                  </a:lnTo>
                  <a:lnTo>
                    <a:pt x="31707" y="23477"/>
                  </a:lnTo>
                  <a:lnTo>
                    <a:pt x="31778" y="23655"/>
                  </a:lnTo>
                  <a:lnTo>
                    <a:pt x="31885" y="23976"/>
                  </a:lnTo>
                  <a:lnTo>
                    <a:pt x="31885" y="24047"/>
                  </a:lnTo>
                  <a:lnTo>
                    <a:pt x="31850" y="24012"/>
                  </a:lnTo>
                  <a:lnTo>
                    <a:pt x="31885" y="24083"/>
                  </a:lnTo>
                  <a:lnTo>
                    <a:pt x="31814" y="24118"/>
                  </a:lnTo>
                  <a:lnTo>
                    <a:pt x="31814" y="24190"/>
                  </a:lnTo>
                  <a:lnTo>
                    <a:pt x="31814" y="24297"/>
                  </a:lnTo>
                  <a:lnTo>
                    <a:pt x="31850" y="24368"/>
                  </a:lnTo>
                  <a:lnTo>
                    <a:pt x="31992" y="24475"/>
                  </a:lnTo>
                  <a:lnTo>
                    <a:pt x="32063" y="24546"/>
                  </a:lnTo>
                  <a:lnTo>
                    <a:pt x="32099" y="24582"/>
                  </a:lnTo>
                  <a:lnTo>
                    <a:pt x="32206" y="24582"/>
                  </a:lnTo>
                  <a:lnTo>
                    <a:pt x="32384" y="24760"/>
                  </a:lnTo>
                  <a:lnTo>
                    <a:pt x="32526" y="24973"/>
                  </a:lnTo>
                  <a:lnTo>
                    <a:pt x="32633" y="25187"/>
                  </a:lnTo>
                  <a:lnTo>
                    <a:pt x="32811" y="25365"/>
                  </a:lnTo>
                  <a:lnTo>
                    <a:pt x="33025" y="25508"/>
                  </a:lnTo>
                  <a:lnTo>
                    <a:pt x="33203" y="25579"/>
                  </a:lnTo>
                  <a:lnTo>
                    <a:pt x="33453" y="25686"/>
                  </a:lnTo>
                  <a:lnTo>
                    <a:pt x="33453" y="25722"/>
                  </a:lnTo>
                  <a:lnTo>
                    <a:pt x="33631" y="25793"/>
                  </a:lnTo>
                  <a:lnTo>
                    <a:pt x="33666" y="25793"/>
                  </a:lnTo>
                  <a:lnTo>
                    <a:pt x="33845" y="25757"/>
                  </a:lnTo>
                  <a:lnTo>
                    <a:pt x="34023" y="25686"/>
                  </a:lnTo>
                  <a:lnTo>
                    <a:pt x="34236" y="25543"/>
                  </a:lnTo>
                  <a:lnTo>
                    <a:pt x="34236" y="25615"/>
                  </a:lnTo>
                  <a:lnTo>
                    <a:pt x="34308" y="25757"/>
                  </a:lnTo>
                  <a:lnTo>
                    <a:pt x="34415" y="25864"/>
                  </a:lnTo>
                  <a:lnTo>
                    <a:pt x="34486" y="25971"/>
                  </a:lnTo>
                  <a:lnTo>
                    <a:pt x="34593" y="26042"/>
                  </a:lnTo>
                  <a:lnTo>
                    <a:pt x="34700" y="26078"/>
                  </a:lnTo>
                  <a:lnTo>
                    <a:pt x="34913" y="26078"/>
                  </a:lnTo>
                  <a:lnTo>
                    <a:pt x="35020" y="26042"/>
                  </a:lnTo>
                  <a:lnTo>
                    <a:pt x="35163" y="25935"/>
                  </a:lnTo>
                  <a:lnTo>
                    <a:pt x="35234" y="25864"/>
                  </a:lnTo>
                  <a:lnTo>
                    <a:pt x="35590" y="25828"/>
                  </a:lnTo>
                  <a:lnTo>
                    <a:pt x="36089" y="25828"/>
                  </a:lnTo>
                  <a:lnTo>
                    <a:pt x="36231" y="25864"/>
                  </a:lnTo>
                  <a:lnTo>
                    <a:pt x="36338" y="25971"/>
                  </a:lnTo>
                  <a:lnTo>
                    <a:pt x="36516" y="26042"/>
                  </a:lnTo>
                  <a:lnTo>
                    <a:pt x="36873" y="26185"/>
                  </a:lnTo>
                  <a:lnTo>
                    <a:pt x="37086" y="26256"/>
                  </a:lnTo>
                  <a:lnTo>
                    <a:pt x="37300" y="26256"/>
                  </a:lnTo>
                  <a:lnTo>
                    <a:pt x="37621" y="26220"/>
                  </a:lnTo>
                  <a:lnTo>
                    <a:pt x="37906" y="26185"/>
                  </a:lnTo>
                  <a:lnTo>
                    <a:pt x="38155" y="26113"/>
                  </a:lnTo>
                  <a:lnTo>
                    <a:pt x="38618" y="26256"/>
                  </a:lnTo>
                  <a:lnTo>
                    <a:pt x="38939" y="26327"/>
                  </a:lnTo>
                  <a:lnTo>
                    <a:pt x="39224" y="26363"/>
                  </a:lnTo>
                  <a:lnTo>
                    <a:pt x="39438" y="26327"/>
                  </a:lnTo>
                  <a:lnTo>
                    <a:pt x="39509" y="26434"/>
                  </a:lnTo>
                  <a:lnTo>
                    <a:pt x="39687" y="26434"/>
                  </a:lnTo>
                  <a:lnTo>
                    <a:pt x="39758" y="26363"/>
                  </a:lnTo>
                  <a:lnTo>
                    <a:pt x="39758" y="26327"/>
                  </a:lnTo>
                  <a:lnTo>
                    <a:pt x="39794" y="26220"/>
                  </a:lnTo>
                  <a:lnTo>
                    <a:pt x="39794" y="26042"/>
                  </a:lnTo>
                  <a:lnTo>
                    <a:pt x="39794" y="25722"/>
                  </a:lnTo>
                  <a:lnTo>
                    <a:pt x="39794" y="25508"/>
                  </a:lnTo>
                  <a:lnTo>
                    <a:pt x="39794" y="25294"/>
                  </a:lnTo>
                  <a:lnTo>
                    <a:pt x="39865" y="25152"/>
                  </a:lnTo>
                  <a:lnTo>
                    <a:pt x="39901" y="25116"/>
                  </a:lnTo>
                  <a:lnTo>
                    <a:pt x="40542" y="24760"/>
                  </a:lnTo>
                  <a:lnTo>
                    <a:pt x="40898" y="24617"/>
                  </a:lnTo>
                  <a:lnTo>
                    <a:pt x="41255" y="24475"/>
                  </a:lnTo>
                  <a:lnTo>
                    <a:pt x="41361" y="24439"/>
                  </a:lnTo>
                  <a:lnTo>
                    <a:pt x="41468" y="24403"/>
                  </a:lnTo>
                  <a:lnTo>
                    <a:pt x="41540" y="24297"/>
                  </a:lnTo>
                  <a:lnTo>
                    <a:pt x="41611" y="24190"/>
                  </a:lnTo>
                  <a:lnTo>
                    <a:pt x="41682" y="23976"/>
                  </a:lnTo>
                  <a:lnTo>
                    <a:pt x="41682" y="23833"/>
                  </a:lnTo>
                  <a:lnTo>
                    <a:pt x="41646" y="23691"/>
                  </a:lnTo>
                  <a:lnTo>
                    <a:pt x="41646" y="23513"/>
                  </a:lnTo>
                  <a:lnTo>
                    <a:pt x="41718" y="23299"/>
                  </a:lnTo>
                  <a:lnTo>
                    <a:pt x="41825" y="23121"/>
                  </a:lnTo>
                  <a:lnTo>
                    <a:pt x="41932" y="22978"/>
                  </a:lnTo>
                  <a:lnTo>
                    <a:pt x="42038" y="22836"/>
                  </a:lnTo>
                  <a:lnTo>
                    <a:pt x="42110" y="22729"/>
                  </a:lnTo>
                  <a:lnTo>
                    <a:pt x="42181" y="22587"/>
                  </a:lnTo>
                  <a:lnTo>
                    <a:pt x="42181" y="22444"/>
                  </a:lnTo>
                  <a:lnTo>
                    <a:pt x="42181" y="22337"/>
                  </a:lnTo>
                  <a:lnTo>
                    <a:pt x="42145" y="22230"/>
                  </a:lnTo>
                  <a:lnTo>
                    <a:pt x="42074" y="22123"/>
                  </a:lnTo>
                  <a:lnTo>
                    <a:pt x="41967" y="22017"/>
                  </a:lnTo>
                  <a:lnTo>
                    <a:pt x="41967" y="22017"/>
                  </a:lnTo>
                  <a:lnTo>
                    <a:pt x="42181" y="22088"/>
                  </a:lnTo>
                  <a:lnTo>
                    <a:pt x="42359" y="22159"/>
                  </a:lnTo>
                  <a:lnTo>
                    <a:pt x="42466" y="22195"/>
                  </a:lnTo>
                  <a:lnTo>
                    <a:pt x="42573" y="22195"/>
                  </a:lnTo>
                  <a:lnTo>
                    <a:pt x="42680" y="22159"/>
                  </a:lnTo>
                  <a:lnTo>
                    <a:pt x="42751" y="22088"/>
                  </a:lnTo>
                  <a:lnTo>
                    <a:pt x="42787" y="21981"/>
                  </a:lnTo>
                  <a:lnTo>
                    <a:pt x="42787" y="21838"/>
                  </a:lnTo>
                  <a:lnTo>
                    <a:pt x="42751" y="21696"/>
                  </a:lnTo>
                  <a:lnTo>
                    <a:pt x="42680" y="21518"/>
                  </a:lnTo>
                  <a:lnTo>
                    <a:pt x="42608" y="21340"/>
                  </a:lnTo>
                  <a:lnTo>
                    <a:pt x="42608" y="21162"/>
                  </a:lnTo>
                  <a:lnTo>
                    <a:pt x="42608" y="21019"/>
                  </a:lnTo>
                  <a:lnTo>
                    <a:pt x="42680" y="20912"/>
                  </a:lnTo>
                  <a:lnTo>
                    <a:pt x="42751" y="20805"/>
                  </a:lnTo>
                  <a:lnTo>
                    <a:pt x="42787" y="20698"/>
                  </a:lnTo>
                  <a:lnTo>
                    <a:pt x="42787" y="20627"/>
                  </a:lnTo>
                  <a:lnTo>
                    <a:pt x="42787" y="20520"/>
                  </a:lnTo>
                  <a:lnTo>
                    <a:pt x="42715" y="20413"/>
                  </a:lnTo>
                  <a:lnTo>
                    <a:pt x="42644" y="20342"/>
                  </a:lnTo>
                  <a:lnTo>
                    <a:pt x="42537" y="20271"/>
                  </a:lnTo>
                  <a:lnTo>
                    <a:pt x="42395" y="20235"/>
                  </a:lnTo>
                  <a:lnTo>
                    <a:pt x="42288" y="20200"/>
                  </a:lnTo>
                  <a:lnTo>
                    <a:pt x="42217" y="20093"/>
                  </a:lnTo>
                  <a:lnTo>
                    <a:pt x="42181" y="20057"/>
                  </a:lnTo>
                  <a:lnTo>
                    <a:pt x="42181" y="19986"/>
                  </a:lnTo>
                  <a:lnTo>
                    <a:pt x="42217" y="19772"/>
                  </a:lnTo>
                  <a:lnTo>
                    <a:pt x="42181" y="19523"/>
                  </a:lnTo>
                  <a:lnTo>
                    <a:pt x="42145" y="19309"/>
                  </a:lnTo>
                  <a:lnTo>
                    <a:pt x="42074" y="19095"/>
                  </a:lnTo>
                  <a:lnTo>
                    <a:pt x="42038" y="18917"/>
                  </a:lnTo>
                  <a:lnTo>
                    <a:pt x="42003" y="18775"/>
                  </a:lnTo>
                  <a:lnTo>
                    <a:pt x="42038" y="18597"/>
                  </a:lnTo>
                  <a:lnTo>
                    <a:pt x="42074" y="18490"/>
                  </a:lnTo>
                  <a:lnTo>
                    <a:pt x="42145" y="18276"/>
                  </a:lnTo>
                  <a:lnTo>
                    <a:pt x="42145" y="18027"/>
                  </a:lnTo>
                  <a:lnTo>
                    <a:pt x="42110" y="17777"/>
                  </a:lnTo>
                  <a:lnTo>
                    <a:pt x="42003" y="17563"/>
                  </a:lnTo>
                  <a:lnTo>
                    <a:pt x="41967" y="17528"/>
                  </a:lnTo>
                  <a:lnTo>
                    <a:pt x="42110" y="17492"/>
                  </a:lnTo>
                  <a:lnTo>
                    <a:pt x="42395" y="17492"/>
                  </a:lnTo>
                  <a:lnTo>
                    <a:pt x="42644" y="17350"/>
                  </a:lnTo>
                  <a:lnTo>
                    <a:pt x="42893" y="17172"/>
                  </a:lnTo>
                  <a:lnTo>
                    <a:pt x="43000" y="17029"/>
                  </a:lnTo>
                  <a:lnTo>
                    <a:pt x="43107" y="16922"/>
                  </a:lnTo>
                  <a:lnTo>
                    <a:pt x="43143" y="16780"/>
                  </a:lnTo>
                  <a:lnTo>
                    <a:pt x="43178" y="16673"/>
                  </a:lnTo>
                  <a:lnTo>
                    <a:pt x="43178" y="16566"/>
                  </a:lnTo>
                  <a:lnTo>
                    <a:pt x="43143" y="16495"/>
                  </a:lnTo>
                  <a:lnTo>
                    <a:pt x="43072" y="16388"/>
                  </a:lnTo>
                  <a:lnTo>
                    <a:pt x="42965" y="16352"/>
                  </a:lnTo>
                  <a:lnTo>
                    <a:pt x="42858" y="16352"/>
                  </a:lnTo>
                  <a:lnTo>
                    <a:pt x="42680" y="16388"/>
                  </a:lnTo>
                  <a:lnTo>
                    <a:pt x="42466" y="16459"/>
                  </a:lnTo>
                  <a:lnTo>
                    <a:pt x="42217" y="16566"/>
                  </a:lnTo>
                  <a:lnTo>
                    <a:pt x="42003" y="16602"/>
                  </a:lnTo>
                  <a:lnTo>
                    <a:pt x="41896" y="16566"/>
                  </a:lnTo>
                  <a:lnTo>
                    <a:pt x="41860" y="16566"/>
                  </a:lnTo>
                  <a:lnTo>
                    <a:pt x="41825" y="16281"/>
                  </a:lnTo>
                  <a:lnTo>
                    <a:pt x="41860" y="16067"/>
                  </a:lnTo>
                  <a:lnTo>
                    <a:pt x="42074" y="15461"/>
                  </a:lnTo>
                  <a:lnTo>
                    <a:pt x="42181" y="15283"/>
                  </a:lnTo>
                  <a:lnTo>
                    <a:pt x="42359" y="15070"/>
                  </a:lnTo>
                  <a:lnTo>
                    <a:pt x="42573" y="14820"/>
                  </a:lnTo>
                  <a:lnTo>
                    <a:pt x="42858" y="14571"/>
                  </a:lnTo>
                  <a:lnTo>
                    <a:pt x="43036" y="14393"/>
                  </a:lnTo>
                  <a:lnTo>
                    <a:pt x="43143" y="14215"/>
                  </a:lnTo>
                  <a:lnTo>
                    <a:pt x="43178" y="14072"/>
                  </a:lnTo>
                  <a:lnTo>
                    <a:pt x="43143" y="13965"/>
                  </a:lnTo>
                  <a:lnTo>
                    <a:pt x="43107" y="13894"/>
                  </a:lnTo>
                  <a:lnTo>
                    <a:pt x="43036" y="13787"/>
                  </a:lnTo>
                  <a:lnTo>
                    <a:pt x="42893" y="13680"/>
                  </a:lnTo>
                  <a:lnTo>
                    <a:pt x="42715" y="13645"/>
                  </a:lnTo>
                  <a:lnTo>
                    <a:pt x="42502" y="13609"/>
                  </a:lnTo>
                  <a:lnTo>
                    <a:pt x="42323" y="13609"/>
                  </a:lnTo>
                  <a:lnTo>
                    <a:pt x="42181" y="13645"/>
                  </a:lnTo>
                  <a:lnTo>
                    <a:pt x="42038" y="13716"/>
                  </a:lnTo>
                  <a:lnTo>
                    <a:pt x="41932" y="13787"/>
                  </a:lnTo>
                  <a:lnTo>
                    <a:pt x="41825" y="13894"/>
                  </a:lnTo>
                  <a:lnTo>
                    <a:pt x="41753" y="14001"/>
                  </a:lnTo>
                  <a:lnTo>
                    <a:pt x="41753" y="14143"/>
                  </a:lnTo>
                  <a:lnTo>
                    <a:pt x="41753" y="14179"/>
                  </a:lnTo>
                  <a:lnTo>
                    <a:pt x="41611" y="14179"/>
                  </a:lnTo>
                  <a:lnTo>
                    <a:pt x="41575" y="14072"/>
                  </a:lnTo>
                  <a:lnTo>
                    <a:pt x="41504" y="13858"/>
                  </a:lnTo>
                  <a:lnTo>
                    <a:pt x="41433" y="13787"/>
                  </a:lnTo>
                  <a:lnTo>
                    <a:pt x="41326" y="13751"/>
                  </a:lnTo>
                  <a:lnTo>
                    <a:pt x="41255" y="13751"/>
                  </a:lnTo>
                  <a:lnTo>
                    <a:pt x="41219" y="13823"/>
                  </a:lnTo>
                  <a:lnTo>
                    <a:pt x="41148" y="13894"/>
                  </a:lnTo>
                  <a:lnTo>
                    <a:pt x="41148" y="14001"/>
                  </a:lnTo>
                  <a:lnTo>
                    <a:pt x="41005" y="13965"/>
                  </a:lnTo>
                  <a:lnTo>
                    <a:pt x="40898" y="13965"/>
                  </a:lnTo>
                  <a:lnTo>
                    <a:pt x="40756" y="14001"/>
                  </a:lnTo>
                  <a:lnTo>
                    <a:pt x="40649" y="14072"/>
                  </a:lnTo>
                  <a:lnTo>
                    <a:pt x="40578" y="14108"/>
                  </a:lnTo>
                  <a:lnTo>
                    <a:pt x="40578" y="14036"/>
                  </a:lnTo>
                  <a:lnTo>
                    <a:pt x="40578" y="13894"/>
                  </a:lnTo>
                  <a:lnTo>
                    <a:pt x="40542" y="13716"/>
                  </a:lnTo>
                  <a:lnTo>
                    <a:pt x="40435" y="12932"/>
                  </a:lnTo>
                  <a:lnTo>
                    <a:pt x="40364" y="13395"/>
                  </a:lnTo>
                  <a:lnTo>
                    <a:pt x="40257" y="13288"/>
                  </a:lnTo>
                  <a:lnTo>
                    <a:pt x="40150" y="13110"/>
                  </a:lnTo>
                  <a:lnTo>
                    <a:pt x="40115" y="12932"/>
                  </a:lnTo>
                  <a:lnTo>
                    <a:pt x="40115" y="12825"/>
                  </a:lnTo>
                  <a:lnTo>
                    <a:pt x="40150" y="12718"/>
                  </a:lnTo>
                  <a:lnTo>
                    <a:pt x="40293" y="12576"/>
                  </a:lnTo>
                  <a:lnTo>
                    <a:pt x="40435" y="12398"/>
                  </a:lnTo>
                  <a:lnTo>
                    <a:pt x="40542" y="12255"/>
                  </a:lnTo>
                  <a:lnTo>
                    <a:pt x="40578" y="12113"/>
                  </a:lnTo>
                  <a:lnTo>
                    <a:pt x="40578" y="11970"/>
                  </a:lnTo>
                  <a:lnTo>
                    <a:pt x="40542" y="11899"/>
                  </a:lnTo>
                  <a:lnTo>
                    <a:pt x="40471" y="11828"/>
                  </a:lnTo>
                  <a:lnTo>
                    <a:pt x="40364" y="11792"/>
                  </a:lnTo>
                  <a:lnTo>
                    <a:pt x="40221" y="11756"/>
                  </a:lnTo>
                  <a:lnTo>
                    <a:pt x="40079" y="11721"/>
                  </a:lnTo>
                  <a:lnTo>
                    <a:pt x="40115" y="11650"/>
                  </a:lnTo>
                  <a:lnTo>
                    <a:pt x="40079" y="11578"/>
                  </a:lnTo>
                  <a:lnTo>
                    <a:pt x="40043" y="11471"/>
                  </a:lnTo>
                  <a:lnTo>
                    <a:pt x="39758" y="11471"/>
                  </a:lnTo>
                  <a:lnTo>
                    <a:pt x="39366" y="11650"/>
                  </a:lnTo>
                  <a:lnTo>
                    <a:pt x="39153" y="11756"/>
                  </a:lnTo>
                  <a:lnTo>
                    <a:pt x="38975" y="11792"/>
                  </a:lnTo>
                  <a:lnTo>
                    <a:pt x="38903" y="11756"/>
                  </a:lnTo>
                  <a:lnTo>
                    <a:pt x="38903" y="11436"/>
                  </a:lnTo>
                  <a:lnTo>
                    <a:pt x="38832" y="11115"/>
                  </a:lnTo>
                  <a:lnTo>
                    <a:pt x="38832" y="11044"/>
                  </a:lnTo>
                  <a:lnTo>
                    <a:pt x="38868" y="10937"/>
                  </a:lnTo>
                  <a:lnTo>
                    <a:pt x="38832" y="10866"/>
                  </a:lnTo>
                  <a:lnTo>
                    <a:pt x="38796" y="10795"/>
                  </a:lnTo>
                  <a:lnTo>
                    <a:pt x="38761" y="10367"/>
                  </a:lnTo>
                  <a:lnTo>
                    <a:pt x="38583" y="10723"/>
                  </a:lnTo>
                  <a:lnTo>
                    <a:pt x="38547" y="10795"/>
                  </a:lnTo>
                  <a:lnTo>
                    <a:pt x="38476" y="10866"/>
                  </a:lnTo>
                  <a:lnTo>
                    <a:pt x="38476" y="10973"/>
                  </a:lnTo>
                  <a:lnTo>
                    <a:pt x="38226" y="11365"/>
                  </a:lnTo>
                  <a:lnTo>
                    <a:pt x="38120" y="11507"/>
                  </a:lnTo>
                  <a:lnTo>
                    <a:pt x="38013" y="11578"/>
                  </a:lnTo>
                  <a:lnTo>
                    <a:pt x="37799" y="11329"/>
                  </a:lnTo>
                  <a:lnTo>
                    <a:pt x="37728" y="11044"/>
                  </a:lnTo>
                  <a:lnTo>
                    <a:pt x="37550" y="10510"/>
                  </a:lnTo>
                  <a:lnTo>
                    <a:pt x="37478" y="10260"/>
                  </a:lnTo>
                  <a:lnTo>
                    <a:pt x="37371" y="10082"/>
                  </a:lnTo>
                  <a:lnTo>
                    <a:pt x="37300" y="9904"/>
                  </a:lnTo>
                  <a:lnTo>
                    <a:pt x="37158" y="9619"/>
                  </a:lnTo>
                  <a:lnTo>
                    <a:pt x="36944" y="9405"/>
                  </a:lnTo>
                  <a:lnTo>
                    <a:pt x="36695" y="9227"/>
                  </a:lnTo>
                  <a:lnTo>
                    <a:pt x="36552" y="9156"/>
                  </a:lnTo>
                  <a:lnTo>
                    <a:pt x="36410" y="9156"/>
                  </a:lnTo>
                  <a:lnTo>
                    <a:pt x="35911" y="9120"/>
                  </a:lnTo>
                  <a:lnTo>
                    <a:pt x="35626" y="9156"/>
                  </a:lnTo>
                  <a:lnTo>
                    <a:pt x="35412" y="9191"/>
                  </a:lnTo>
                  <a:lnTo>
                    <a:pt x="35341" y="9156"/>
                  </a:lnTo>
                  <a:lnTo>
                    <a:pt x="35305" y="9085"/>
                  </a:lnTo>
                  <a:lnTo>
                    <a:pt x="35270" y="8978"/>
                  </a:lnTo>
                  <a:lnTo>
                    <a:pt x="35270" y="8871"/>
                  </a:lnTo>
                  <a:lnTo>
                    <a:pt x="35270" y="8693"/>
                  </a:lnTo>
                  <a:lnTo>
                    <a:pt x="35305" y="8372"/>
                  </a:lnTo>
                  <a:lnTo>
                    <a:pt x="35412" y="8408"/>
                  </a:lnTo>
                  <a:lnTo>
                    <a:pt x="35519" y="8408"/>
                  </a:lnTo>
                  <a:lnTo>
                    <a:pt x="35555" y="8336"/>
                  </a:lnTo>
                  <a:lnTo>
                    <a:pt x="35590" y="8265"/>
                  </a:lnTo>
                  <a:lnTo>
                    <a:pt x="35590" y="8194"/>
                  </a:lnTo>
                  <a:lnTo>
                    <a:pt x="35555" y="8123"/>
                  </a:lnTo>
                  <a:lnTo>
                    <a:pt x="35519" y="8051"/>
                  </a:lnTo>
                  <a:lnTo>
                    <a:pt x="35448" y="7980"/>
                  </a:lnTo>
                  <a:lnTo>
                    <a:pt x="35234" y="7873"/>
                  </a:lnTo>
                  <a:lnTo>
                    <a:pt x="35020" y="7838"/>
                  </a:lnTo>
                  <a:lnTo>
                    <a:pt x="34806" y="7802"/>
                  </a:lnTo>
                  <a:lnTo>
                    <a:pt x="34985" y="7695"/>
                  </a:lnTo>
                  <a:lnTo>
                    <a:pt x="35127" y="7588"/>
                  </a:lnTo>
                  <a:lnTo>
                    <a:pt x="35198" y="7481"/>
                  </a:lnTo>
                  <a:lnTo>
                    <a:pt x="35234" y="7339"/>
                  </a:lnTo>
                  <a:lnTo>
                    <a:pt x="35234" y="7268"/>
                  </a:lnTo>
                  <a:lnTo>
                    <a:pt x="35198" y="7196"/>
                  </a:lnTo>
                  <a:lnTo>
                    <a:pt x="35127" y="7125"/>
                  </a:lnTo>
                  <a:lnTo>
                    <a:pt x="35020" y="7054"/>
                  </a:lnTo>
                  <a:lnTo>
                    <a:pt x="34913" y="6983"/>
                  </a:lnTo>
                  <a:lnTo>
                    <a:pt x="34842" y="6911"/>
                  </a:lnTo>
                  <a:lnTo>
                    <a:pt x="34806" y="6840"/>
                  </a:lnTo>
                  <a:lnTo>
                    <a:pt x="34806" y="6769"/>
                  </a:lnTo>
                  <a:lnTo>
                    <a:pt x="34913" y="6484"/>
                  </a:lnTo>
                  <a:lnTo>
                    <a:pt x="35091" y="6163"/>
                  </a:lnTo>
                  <a:lnTo>
                    <a:pt x="35127" y="6056"/>
                  </a:lnTo>
                  <a:lnTo>
                    <a:pt x="35163" y="5950"/>
                  </a:lnTo>
                  <a:lnTo>
                    <a:pt x="35127" y="5843"/>
                  </a:lnTo>
                  <a:lnTo>
                    <a:pt x="35127" y="5736"/>
                  </a:lnTo>
                  <a:lnTo>
                    <a:pt x="35056" y="5629"/>
                  </a:lnTo>
                  <a:lnTo>
                    <a:pt x="34985" y="5486"/>
                  </a:lnTo>
                  <a:lnTo>
                    <a:pt x="34913" y="5415"/>
                  </a:lnTo>
                  <a:lnTo>
                    <a:pt x="34771" y="5308"/>
                  </a:lnTo>
                  <a:lnTo>
                    <a:pt x="34664" y="5237"/>
                  </a:lnTo>
                  <a:lnTo>
                    <a:pt x="34521" y="5201"/>
                  </a:lnTo>
                  <a:lnTo>
                    <a:pt x="34343" y="5201"/>
                  </a:lnTo>
                  <a:lnTo>
                    <a:pt x="34201" y="5237"/>
                  </a:lnTo>
                  <a:lnTo>
                    <a:pt x="34058" y="5308"/>
                  </a:lnTo>
                  <a:lnTo>
                    <a:pt x="33880" y="5415"/>
                  </a:lnTo>
                  <a:lnTo>
                    <a:pt x="33738" y="5522"/>
                  </a:lnTo>
                  <a:lnTo>
                    <a:pt x="33631" y="5665"/>
                  </a:lnTo>
                  <a:lnTo>
                    <a:pt x="33239" y="6128"/>
                  </a:lnTo>
                  <a:lnTo>
                    <a:pt x="32883" y="6056"/>
                  </a:lnTo>
                  <a:lnTo>
                    <a:pt x="32740" y="6021"/>
                  </a:lnTo>
                  <a:lnTo>
                    <a:pt x="32562" y="5950"/>
                  </a:lnTo>
                  <a:lnTo>
                    <a:pt x="32384" y="5807"/>
                  </a:lnTo>
                  <a:lnTo>
                    <a:pt x="32206" y="5700"/>
                  </a:lnTo>
                  <a:lnTo>
                    <a:pt x="32206" y="5629"/>
                  </a:lnTo>
                  <a:lnTo>
                    <a:pt x="32206" y="5593"/>
                  </a:lnTo>
                  <a:lnTo>
                    <a:pt x="32241" y="5486"/>
                  </a:lnTo>
                  <a:lnTo>
                    <a:pt x="32313" y="5415"/>
                  </a:lnTo>
                  <a:lnTo>
                    <a:pt x="32420" y="5308"/>
                  </a:lnTo>
                  <a:lnTo>
                    <a:pt x="32598" y="5201"/>
                  </a:lnTo>
                  <a:lnTo>
                    <a:pt x="32811" y="5095"/>
                  </a:lnTo>
                  <a:lnTo>
                    <a:pt x="32954" y="4952"/>
                  </a:lnTo>
                  <a:lnTo>
                    <a:pt x="33061" y="4810"/>
                  </a:lnTo>
                  <a:lnTo>
                    <a:pt x="33132" y="4631"/>
                  </a:lnTo>
                  <a:lnTo>
                    <a:pt x="33096" y="4489"/>
                  </a:lnTo>
                  <a:lnTo>
                    <a:pt x="33061" y="4382"/>
                  </a:lnTo>
                  <a:lnTo>
                    <a:pt x="32990" y="4275"/>
                  </a:lnTo>
                  <a:lnTo>
                    <a:pt x="32883" y="4204"/>
                  </a:lnTo>
                  <a:lnTo>
                    <a:pt x="32455" y="3919"/>
                  </a:lnTo>
                  <a:lnTo>
                    <a:pt x="32135" y="3741"/>
                  </a:lnTo>
                  <a:lnTo>
                    <a:pt x="32099" y="3563"/>
                  </a:lnTo>
                  <a:lnTo>
                    <a:pt x="32063" y="3385"/>
                  </a:lnTo>
                  <a:lnTo>
                    <a:pt x="32063" y="3171"/>
                  </a:lnTo>
                  <a:lnTo>
                    <a:pt x="32063" y="2886"/>
                  </a:lnTo>
                  <a:lnTo>
                    <a:pt x="31992" y="2601"/>
                  </a:lnTo>
                  <a:lnTo>
                    <a:pt x="31850" y="2351"/>
                  </a:lnTo>
                  <a:lnTo>
                    <a:pt x="31778" y="2280"/>
                  </a:lnTo>
                  <a:lnTo>
                    <a:pt x="31671" y="2173"/>
                  </a:lnTo>
                  <a:lnTo>
                    <a:pt x="31493" y="2102"/>
                  </a:lnTo>
                  <a:lnTo>
                    <a:pt x="31280" y="2031"/>
                  </a:lnTo>
                  <a:lnTo>
                    <a:pt x="30852" y="2031"/>
                  </a:lnTo>
                  <a:lnTo>
                    <a:pt x="30638" y="2102"/>
                  </a:lnTo>
                  <a:lnTo>
                    <a:pt x="30460" y="2209"/>
                  </a:lnTo>
                  <a:lnTo>
                    <a:pt x="30282" y="2387"/>
                  </a:lnTo>
                  <a:lnTo>
                    <a:pt x="30140" y="2565"/>
                  </a:lnTo>
                  <a:lnTo>
                    <a:pt x="30068" y="2672"/>
                  </a:lnTo>
                  <a:lnTo>
                    <a:pt x="29961" y="2743"/>
                  </a:lnTo>
                  <a:lnTo>
                    <a:pt x="29855" y="2779"/>
                  </a:lnTo>
                  <a:lnTo>
                    <a:pt x="29783" y="2815"/>
                  </a:lnTo>
                  <a:lnTo>
                    <a:pt x="29641" y="2779"/>
                  </a:lnTo>
                  <a:lnTo>
                    <a:pt x="29498" y="2672"/>
                  </a:lnTo>
                  <a:lnTo>
                    <a:pt x="29320" y="2565"/>
                  </a:lnTo>
                  <a:lnTo>
                    <a:pt x="29142" y="2423"/>
                  </a:lnTo>
                  <a:lnTo>
                    <a:pt x="29000" y="2316"/>
                  </a:lnTo>
                  <a:lnTo>
                    <a:pt x="28893" y="2245"/>
                  </a:lnTo>
                  <a:lnTo>
                    <a:pt x="28750" y="2173"/>
                  </a:lnTo>
                  <a:lnTo>
                    <a:pt x="28536" y="2173"/>
                  </a:lnTo>
                  <a:lnTo>
                    <a:pt x="28430" y="2209"/>
                  </a:lnTo>
                  <a:lnTo>
                    <a:pt x="28358" y="2245"/>
                  </a:lnTo>
                  <a:lnTo>
                    <a:pt x="28287" y="2351"/>
                  </a:lnTo>
                  <a:lnTo>
                    <a:pt x="28145" y="2601"/>
                  </a:lnTo>
                  <a:lnTo>
                    <a:pt x="27931" y="2601"/>
                  </a:lnTo>
                  <a:lnTo>
                    <a:pt x="27824" y="2565"/>
                  </a:lnTo>
                  <a:lnTo>
                    <a:pt x="27753" y="2458"/>
                  </a:lnTo>
                  <a:lnTo>
                    <a:pt x="27681" y="2351"/>
                  </a:lnTo>
                  <a:lnTo>
                    <a:pt x="27646" y="2209"/>
                  </a:lnTo>
                  <a:lnTo>
                    <a:pt x="27610" y="2031"/>
                  </a:lnTo>
                  <a:lnTo>
                    <a:pt x="27610" y="1888"/>
                  </a:lnTo>
                  <a:lnTo>
                    <a:pt x="27646" y="1746"/>
                  </a:lnTo>
                  <a:lnTo>
                    <a:pt x="27681" y="1675"/>
                  </a:lnTo>
                  <a:lnTo>
                    <a:pt x="28251" y="962"/>
                  </a:lnTo>
                  <a:lnTo>
                    <a:pt x="28358" y="820"/>
                  </a:lnTo>
                  <a:lnTo>
                    <a:pt x="28430" y="677"/>
                  </a:lnTo>
                  <a:lnTo>
                    <a:pt x="28465" y="570"/>
                  </a:lnTo>
                  <a:lnTo>
                    <a:pt x="28430" y="463"/>
                  </a:lnTo>
                  <a:lnTo>
                    <a:pt x="28394" y="392"/>
                  </a:lnTo>
                  <a:lnTo>
                    <a:pt x="28323" y="321"/>
                  </a:lnTo>
                  <a:lnTo>
                    <a:pt x="28180" y="285"/>
                  </a:lnTo>
                  <a:lnTo>
                    <a:pt x="28002" y="321"/>
                  </a:lnTo>
                  <a:lnTo>
                    <a:pt x="27753" y="356"/>
                  </a:lnTo>
                  <a:lnTo>
                    <a:pt x="27432" y="356"/>
                  </a:lnTo>
                  <a:lnTo>
                    <a:pt x="27290" y="321"/>
                  </a:lnTo>
                  <a:lnTo>
                    <a:pt x="27147" y="356"/>
                  </a:lnTo>
                  <a:lnTo>
                    <a:pt x="27076" y="285"/>
                  </a:lnTo>
                  <a:lnTo>
                    <a:pt x="26969" y="250"/>
                  </a:lnTo>
                  <a:lnTo>
                    <a:pt x="26791" y="178"/>
                  </a:lnTo>
                  <a:lnTo>
                    <a:pt x="26470" y="107"/>
                  </a:lnTo>
                  <a:lnTo>
                    <a:pt x="26435" y="107"/>
                  </a:lnTo>
                  <a:lnTo>
                    <a:pt x="26221" y="143"/>
                  </a:lnTo>
                  <a:lnTo>
                    <a:pt x="26007" y="214"/>
                  </a:lnTo>
                  <a:lnTo>
                    <a:pt x="25829" y="356"/>
                  </a:lnTo>
                  <a:lnTo>
                    <a:pt x="25651" y="535"/>
                  </a:lnTo>
                  <a:lnTo>
                    <a:pt x="25508" y="428"/>
                  </a:lnTo>
                  <a:lnTo>
                    <a:pt x="25366" y="321"/>
                  </a:lnTo>
                  <a:lnTo>
                    <a:pt x="25152" y="285"/>
                  </a:lnTo>
                  <a:lnTo>
                    <a:pt x="24903" y="250"/>
                  </a:lnTo>
                  <a:lnTo>
                    <a:pt x="24653" y="250"/>
                  </a:lnTo>
                  <a:lnTo>
                    <a:pt x="24475" y="285"/>
                  </a:lnTo>
                  <a:lnTo>
                    <a:pt x="24119" y="356"/>
                  </a:lnTo>
                  <a:lnTo>
                    <a:pt x="24119" y="285"/>
                  </a:lnTo>
                  <a:lnTo>
                    <a:pt x="24048" y="107"/>
                  </a:lnTo>
                  <a:lnTo>
                    <a:pt x="23976" y="36"/>
                  </a:lnTo>
                  <a:lnTo>
                    <a:pt x="23905" y="0"/>
                  </a:lnTo>
                  <a:lnTo>
                    <a:pt x="23763" y="0"/>
                  </a:lnTo>
                  <a:lnTo>
                    <a:pt x="23656" y="71"/>
                  </a:lnTo>
                  <a:lnTo>
                    <a:pt x="23585" y="178"/>
                  </a:lnTo>
                  <a:lnTo>
                    <a:pt x="23513" y="321"/>
                  </a:lnTo>
                  <a:lnTo>
                    <a:pt x="23264" y="677"/>
                  </a:lnTo>
                  <a:lnTo>
                    <a:pt x="23015" y="891"/>
                  </a:lnTo>
                  <a:lnTo>
                    <a:pt x="22836" y="1033"/>
                  </a:lnTo>
                  <a:lnTo>
                    <a:pt x="22801" y="1033"/>
                  </a:lnTo>
                  <a:lnTo>
                    <a:pt x="22658" y="891"/>
                  </a:lnTo>
                  <a:lnTo>
                    <a:pt x="22373" y="606"/>
                  </a:lnTo>
                  <a:lnTo>
                    <a:pt x="22124" y="321"/>
                  </a:lnTo>
                  <a:lnTo>
                    <a:pt x="21839" y="71"/>
                  </a:lnTo>
                  <a:lnTo>
                    <a:pt x="217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2192150" y="3158975"/>
              <a:ext cx="1079475" cy="660875"/>
            </a:xfrm>
            <a:custGeom>
              <a:avLst/>
              <a:gdLst/>
              <a:ahLst/>
              <a:cxnLst/>
              <a:rect l="l" t="t" r="r" b="b"/>
              <a:pathLst>
                <a:path w="43179" h="26435" extrusionOk="0">
                  <a:moveTo>
                    <a:pt x="22658" y="5914"/>
                  </a:moveTo>
                  <a:lnTo>
                    <a:pt x="22694" y="6056"/>
                  </a:lnTo>
                  <a:lnTo>
                    <a:pt x="22765" y="6199"/>
                  </a:lnTo>
                  <a:lnTo>
                    <a:pt x="22943" y="6377"/>
                  </a:lnTo>
                  <a:lnTo>
                    <a:pt x="22623" y="6377"/>
                  </a:lnTo>
                  <a:lnTo>
                    <a:pt x="22658" y="5914"/>
                  </a:lnTo>
                  <a:close/>
                  <a:moveTo>
                    <a:pt x="8907" y="20413"/>
                  </a:moveTo>
                  <a:lnTo>
                    <a:pt x="8907" y="20485"/>
                  </a:lnTo>
                  <a:lnTo>
                    <a:pt x="8907" y="20556"/>
                  </a:lnTo>
                  <a:lnTo>
                    <a:pt x="8800" y="20520"/>
                  </a:lnTo>
                  <a:lnTo>
                    <a:pt x="8729" y="20485"/>
                  </a:lnTo>
                  <a:lnTo>
                    <a:pt x="8800" y="20485"/>
                  </a:lnTo>
                  <a:lnTo>
                    <a:pt x="8907" y="20413"/>
                  </a:lnTo>
                  <a:close/>
                  <a:moveTo>
                    <a:pt x="23870" y="0"/>
                  </a:moveTo>
                  <a:lnTo>
                    <a:pt x="23763" y="36"/>
                  </a:lnTo>
                  <a:lnTo>
                    <a:pt x="23692" y="71"/>
                  </a:lnTo>
                  <a:lnTo>
                    <a:pt x="23585" y="178"/>
                  </a:lnTo>
                  <a:lnTo>
                    <a:pt x="23513" y="321"/>
                  </a:lnTo>
                  <a:lnTo>
                    <a:pt x="23264" y="677"/>
                  </a:lnTo>
                  <a:lnTo>
                    <a:pt x="23015" y="926"/>
                  </a:lnTo>
                  <a:lnTo>
                    <a:pt x="22837" y="1033"/>
                  </a:lnTo>
                  <a:lnTo>
                    <a:pt x="22801" y="1033"/>
                  </a:lnTo>
                  <a:lnTo>
                    <a:pt x="22658" y="926"/>
                  </a:lnTo>
                  <a:lnTo>
                    <a:pt x="22373" y="641"/>
                  </a:lnTo>
                  <a:lnTo>
                    <a:pt x="22124" y="321"/>
                  </a:lnTo>
                  <a:lnTo>
                    <a:pt x="21839" y="71"/>
                  </a:lnTo>
                  <a:lnTo>
                    <a:pt x="21732" y="36"/>
                  </a:lnTo>
                  <a:lnTo>
                    <a:pt x="21518" y="36"/>
                  </a:lnTo>
                  <a:lnTo>
                    <a:pt x="21412" y="107"/>
                  </a:lnTo>
                  <a:lnTo>
                    <a:pt x="21305" y="214"/>
                  </a:lnTo>
                  <a:lnTo>
                    <a:pt x="21020" y="356"/>
                  </a:lnTo>
                  <a:lnTo>
                    <a:pt x="20699" y="499"/>
                  </a:lnTo>
                  <a:lnTo>
                    <a:pt x="20343" y="570"/>
                  </a:lnTo>
                  <a:lnTo>
                    <a:pt x="20236" y="606"/>
                  </a:lnTo>
                  <a:lnTo>
                    <a:pt x="20165" y="641"/>
                  </a:lnTo>
                  <a:lnTo>
                    <a:pt x="20093" y="713"/>
                  </a:lnTo>
                  <a:lnTo>
                    <a:pt x="20022" y="784"/>
                  </a:lnTo>
                  <a:lnTo>
                    <a:pt x="19951" y="891"/>
                  </a:lnTo>
                  <a:lnTo>
                    <a:pt x="19951" y="1033"/>
                  </a:lnTo>
                  <a:lnTo>
                    <a:pt x="19951" y="1140"/>
                  </a:lnTo>
                  <a:lnTo>
                    <a:pt x="19987" y="1283"/>
                  </a:lnTo>
                  <a:lnTo>
                    <a:pt x="20022" y="1425"/>
                  </a:lnTo>
                  <a:lnTo>
                    <a:pt x="20022" y="1496"/>
                  </a:lnTo>
                  <a:lnTo>
                    <a:pt x="20022" y="1568"/>
                  </a:lnTo>
                  <a:lnTo>
                    <a:pt x="19987" y="1603"/>
                  </a:lnTo>
                  <a:lnTo>
                    <a:pt x="19951" y="1639"/>
                  </a:lnTo>
                  <a:lnTo>
                    <a:pt x="19915" y="1532"/>
                  </a:lnTo>
                  <a:lnTo>
                    <a:pt x="19880" y="1461"/>
                  </a:lnTo>
                  <a:lnTo>
                    <a:pt x="19808" y="1390"/>
                  </a:lnTo>
                  <a:lnTo>
                    <a:pt x="19702" y="1318"/>
                  </a:lnTo>
                  <a:lnTo>
                    <a:pt x="19595" y="1283"/>
                  </a:lnTo>
                  <a:lnTo>
                    <a:pt x="19345" y="1283"/>
                  </a:lnTo>
                  <a:lnTo>
                    <a:pt x="19238" y="1318"/>
                  </a:lnTo>
                  <a:lnTo>
                    <a:pt x="19025" y="1496"/>
                  </a:lnTo>
                  <a:lnTo>
                    <a:pt x="18847" y="1675"/>
                  </a:lnTo>
                  <a:lnTo>
                    <a:pt x="18704" y="1924"/>
                  </a:lnTo>
                  <a:lnTo>
                    <a:pt x="18490" y="2245"/>
                  </a:lnTo>
                  <a:lnTo>
                    <a:pt x="18312" y="2031"/>
                  </a:lnTo>
                  <a:lnTo>
                    <a:pt x="18205" y="1960"/>
                  </a:lnTo>
                  <a:lnTo>
                    <a:pt x="18134" y="1924"/>
                  </a:lnTo>
                  <a:lnTo>
                    <a:pt x="18063" y="1888"/>
                  </a:lnTo>
                  <a:lnTo>
                    <a:pt x="17956" y="1853"/>
                  </a:lnTo>
                  <a:lnTo>
                    <a:pt x="17885" y="1888"/>
                  </a:lnTo>
                  <a:lnTo>
                    <a:pt x="17813" y="1924"/>
                  </a:lnTo>
                  <a:lnTo>
                    <a:pt x="17742" y="1960"/>
                  </a:lnTo>
                  <a:lnTo>
                    <a:pt x="17707" y="2031"/>
                  </a:lnTo>
                  <a:lnTo>
                    <a:pt x="17635" y="2245"/>
                  </a:lnTo>
                  <a:lnTo>
                    <a:pt x="17315" y="2316"/>
                  </a:lnTo>
                  <a:lnTo>
                    <a:pt x="16353" y="2494"/>
                  </a:lnTo>
                  <a:lnTo>
                    <a:pt x="16210" y="2565"/>
                  </a:lnTo>
                  <a:lnTo>
                    <a:pt x="16068" y="2636"/>
                  </a:lnTo>
                  <a:lnTo>
                    <a:pt x="15961" y="2743"/>
                  </a:lnTo>
                  <a:lnTo>
                    <a:pt x="15890" y="2850"/>
                  </a:lnTo>
                  <a:lnTo>
                    <a:pt x="15711" y="2743"/>
                  </a:lnTo>
                  <a:lnTo>
                    <a:pt x="15569" y="2708"/>
                  </a:lnTo>
                  <a:lnTo>
                    <a:pt x="15498" y="2708"/>
                  </a:lnTo>
                  <a:lnTo>
                    <a:pt x="15391" y="2743"/>
                  </a:lnTo>
                  <a:lnTo>
                    <a:pt x="15320" y="2850"/>
                  </a:lnTo>
                  <a:lnTo>
                    <a:pt x="15213" y="2993"/>
                  </a:lnTo>
                  <a:lnTo>
                    <a:pt x="14999" y="3385"/>
                  </a:lnTo>
                  <a:lnTo>
                    <a:pt x="14785" y="3705"/>
                  </a:lnTo>
                  <a:lnTo>
                    <a:pt x="14714" y="3848"/>
                  </a:lnTo>
                  <a:lnTo>
                    <a:pt x="14643" y="4026"/>
                  </a:lnTo>
                  <a:lnTo>
                    <a:pt x="14607" y="4240"/>
                  </a:lnTo>
                  <a:lnTo>
                    <a:pt x="14607" y="4418"/>
                  </a:lnTo>
                  <a:lnTo>
                    <a:pt x="14500" y="4382"/>
                  </a:lnTo>
                  <a:lnTo>
                    <a:pt x="14393" y="4346"/>
                  </a:lnTo>
                  <a:lnTo>
                    <a:pt x="14286" y="4311"/>
                  </a:lnTo>
                  <a:lnTo>
                    <a:pt x="14215" y="4346"/>
                  </a:lnTo>
                  <a:lnTo>
                    <a:pt x="14108" y="4346"/>
                  </a:lnTo>
                  <a:lnTo>
                    <a:pt x="14073" y="4418"/>
                  </a:lnTo>
                  <a:lnTo>
                    <a:pt x="14001" y="4489"/>
                  </a:lnTo>
                  <a:lnTo>
                    <a:pt x="13966" y="4560"/>
                  </a:lnTo>
                  <a:lnTo>
                    <a:pt x="13895" y="4525"/>
                  </a:lnTo>
                  <a:lnTo>
                    <a:pt x="13752" y="4418"/>
                  </a:lnTo>
                  <a:lnTo>
                    <a:pt x="13503" y="4204"/>
                  </a:lnTo>
                  <a:lnTo>
                    <a:pt x="13253" y="4061"/>
                  </a:lnTo>
                  <a:lnTo>
                    <a:pt x="13040" y="4061"/>
                  </a:lnTo>
                  <a:lnTo>
                    <a:pt x="12968" y="4097"/>
                  </a:lnTo>
                  <a:lnTo>
                    <a:pt x="12897" y="4133"/>
                  </a:lnTo>
                  <a:lnTo>
                    <a:pt x="12826" y="4204"/>
                  </a:lnTo>
                  <a:lnTo>
                    <a:pt x="12683" y="4240"/>
                  </a:lnTo>
                  <a:lnTo>
                    <a:pt x="12541" y="4275"/>
                  </a:lnTo>
                  <a:lnTo>
                    <a:pt x="12363" y="4311"/>
                  </a:lnTo>
                  <a:lnTo>
                    <a:pt x="12220" y="4311"/>
                  </a:lnTo>
                  <a:lnTo>
                    <a:pt x="12113" y="4346"/>
                  </a:lnTo>
                  <a:lnTo>
                    <a:pt x="12042" y="4418"/>
                  </a:lnTo>
                  <a:lnTo>
                    <a:pt x="11935" y="4489"/>
                  </a:lnTo>
                  <a:lnTo>
                    <a:pt x="11864" y="4631"/>
                  </a:lnTo>
                  <a:lnTo>
                    <a:pt x="11793" y="4774"/>
                  </a:lnTo>
                  <a:lnTo>
                    <a:pt x="11793" y="4952"/>
                  </a:lnTo>
                  <a:lnTo>
                    <a:pt x="11793" y="5130"/>
                  </a:lnTo>
                  <a:lnTo>
                    <a:pt x="11793" y="5344"/>
                  </a:lnTo>
                  <a:lnTo>
                    <a:pt x="11686" y="5522"/>
                  </a:lnTo>
                  <a:lnTo>
                    <a:pt x="11543" y="5700"/>
                  </a:lnTo>
                  <a:lnTo>
                    <a:pt x="11365" y="5807"/>
                  </a:lnTo>
                  <a:lnTo>
                    <a:pt x="11187" y="5878"/>
                  </a:lnTo>
                  <a:lnTo>
                    <a:pt x="11080" y="5985"/>
                  </a:lnTo>
                  <a:lnTo>
                    <a:pt x="11045" y="6092"/>
                  </a:lnTo>
                  <a:lnTo>
                    <a:pt x="11009" y="6163"/>
                  </a:lnTo>
                  <a:lnTo>
                    <a:pt x="11045" y="6341"/>
                  </a:lnTo>
                  <a:lnTo>
                    <a:pt x="11116" y="6484"/>
                  </a:lnTo>
                  <a:lnTo>
                    <a:pt x="11223" y="6662"/>
                  </a:lnTo>
                  <a:lnTo>
                    <a:pt x="11436" y="6769"/>
                  </a:lnTo>
                  <a:lnTo>
                    <a:pt x="11615" y="6947"/>
                  </a:lnTo>
                  <a:lnTo>
                    <a:pt x="11686" y="7018"/>
                  </a:lnTo>
                  <a:lnTo>
                    <a:pt x="11615" y="7054"/>
                  </a:lnTo>
                  <a:lnTo>
                    <a:pt x="11472" y="7090"/>
                  </a:lnTo>
                  <a:lnTo>
                    <a:pt x="11365" y="7161"/>
                  </a:lnTo>
                  <a:lnTo>
                    <a:pt x="11258" y="7268"/>
                  </a:lnTo>
                  <a:lnTo>
                    <a:pt x="11187" y="7410"/>
                  </a:lnTo>
                  <a:lnTo>
                    <a:pt x="11151" y="7553"/>
                  </a:lnTo>
                  <a:lnTo>
                    <a:pt x="11151" y="7695"/>
                  </a:lnTo>
                  <a:lnTo>
                    <a:pt x="11187" y="7838"/>
                  </a:lnTo>
                  <a:lnTo>
                    <a:pt x="11258" y="7980"/>
                  </a:lnTo>
                  <a:lnTo>
                    <a:pt x="11365" y="8230"/>
                  </a:lnTo>
                  <a:lnTo>
                    <a:pt x="11472" y="8479"/>
                  </a:lnTo>
                  <a:lnTo>
                    <a:pt x="11579" y="8728"/>
                  </a:lnTo>
                  <a:lnTo>
                    <a:pt x="11615" y="8906"/>
                  </a:lnTo>
                  <a:lnTo>
                    <a:pt x="11615" y="8942"/>
                  </a:lnTo>
                  <a:lnTo>
                    <a:pt x="11472" y="8906"/>
                  </a:lnTo>
                  <a:lnTo>
                    <a:pt x="11330" y="8906"/>
                  </a:lnTo>
                  <a:lnTo>
                    <a:pt x="11187" y="8942"/>
                  </a:lnTo>
                  <a:lnTo>
                    <a:pt x="11045" y="9013"/>
                  </a:lnTo>
                  <a:lnTo>
                    <a:pt x="11009" y="9049"/>
                  </a:lnTo>
                  <a:lnTo>
                    <a:pt x="10902" y="8978"/>
                  </a:lnTo>
                  <a:lnTo>
                    <a:pt x="10795" y="8942"/>
                  </a:lnTo>
                  <a:lnTo>
                    <a:pt x="10653" y="8942"/>
                  </a:lnTo>
                  <a:lnTo>
                    <a:pt x="10581" y="8978"/>
                  </a:lnTo>
                  <a:lnTo>
                    <a:pt x="10475" y="9085"/>
                  </a:lnTo>
                  <a:lnTo>
                    <a:pt x="10368" y="9263"/>
                  </a:lnTo>
                  <a:lnTo>
                    <a:pt x="10332" y="9476"/>
                  </a:lnTo>
                  <a:lnTo>
                    <a:pt x="10261" y="9583"/>
                  </a:lnTo>
                  <a:lnTo>
                    <a:pt x="10190" y="9726"/>
                  </a:lnTo>
                  <a:lnTo>
                    <a:pt x="10083" y="9833"/>
                  </a:lnTo>
                  <a:lnTo>
                    <a:pt x="9976" y="9904"/>
                  </a:lnTo>
                  <a:lnTo>
                    <a:pt x="9726" y="10011"/>
                  </a:lnTo>
                  <a:lnTo>
                    <a:pt x="9513" y="10153"/>
                  </a:lnTo>
                  <a:lnTo>
                    <a:pt x="9441" y="10189"/>
                  </a:lnTo>
                  <a:lnTo>
                    <a:pt x="9370" y="10225"/>
                  </a:lnTo>
                  <a:lnTo>
                    <a:pt x="9299" y="10331"/>
                  </a:lnTo>
                  <a:lnTo>
                    <a:pt x="9228" y="10510"/>
                  </a:lnTo>
                  <a:lnTo>
                    <a:pt x="9228" y="10581"/>
                  </a:lnTo>
                  <a:lnTo>
                    <a:pt x="9263" y="10652"/>
                  </a:lnTo>
                  <a:lnTo>
                    <a:pt x="9299" y="10723"/>
                  </a:lnTo>
                  <a:lnTo>
                    <a:pt x="9370" y="10723"/>
                  </a:lnTo>
                  <a:lnTo>
                    <a:pt x="9299" y="11008"/>
                  </a:lnTo>
                  <a:lnTo>
                    <a:pt x="9228" y="11151"/>
                  </a:lnTo>
                  <a:lnTo>
                    <a:pt x="8658" y="11543"/>
                  </a:lnTo>
                  <a:lnTo>
                    <a:pt x="8586" y="11614"/>
                  </a:lnTo>
                  <a:lnTo>
                    <a:pt x="8515" y="11685"/>
                  </a:lnTo>
                  <a:lnTo>
                    <a:pt x="8408" y="11935"/>
                  </a:lnTo>
                  <a:lnTo>
                    <a:pt x="8408" y="12220"/>
                  </a:lnTo>
                  <a:lnTo>
                    <a:pt x="8444" y="12505"/>
                  </a:lnTo>
                  <a:lnTo>
                    <a:pt x="8551" y="12825"/>
                  </a:lnTo>
                  <a:lnTo>
                    <a:pt x="8480" y="12896"/>
                  </a:lnTo>
                  <a:lnTo>
                    <a:pt x="8444" y="13039"/>
                  </a:lnTo>
                  <a:lnTo>
                    <a:pt x="8408" y="13217"/>
                  </a:lnTo>
                  <a:lnTo>
                    <a:pt x="8373" y="13395"/>
                  </a:lnTo>
                  <a:lnTo>
                    <a:pt x="8301" y="13324"/>
                  </a:lnTo>
                  <a:lnTo>
                    <a:pt x="8123" y="13110"/>
                  </a:lnTo>
                  <a:lnTo>
                    <a:pt x="7981" y="13039"/>
                  </a:lnTo>
                  <a:lnTo>
                    <a:pt x="7838" y="13003"/>
                  </a:lnTo>
                  <a:lnTo>
                    <a:pt x="7767" y="13039"/>
                  </a:lnTo>
                  <a:lnTo>
                    <a:pt x="7696" y="13075"/>
                  </a:lnTo>
                  <a:lnTo>
                    <a:pt x="7625" y="13146"/>
                  </a:lnTo>
                  <a:lnTo>
                    <a:pt x="7589" y="13217"/>
                  </a:lnTo>
                  <a:lnTo>
                    <a:pt x="7589" y="13288"/>
                  </a:lnTo>
                  <a:lnTo>
                    <a:pt x="7518" y="13253"/>
                  </a:lnTo>
                  <a:lnTo>
                    <a:pt x="7482" y="13217"/>
                  </a:lnTo>
                  <a:lnTo>
                    <a:pt x="7375" y="13181"/>
                  </a:lnTo>
                  <a:lnTo>
                    <a:pt x="7268" y="13217"/>
                  </a:lnTo>
                  <a:lnTo>
                    <a:pt x="7161" y="13288"/>
                  </a:lnTo>
                  <a:lnTo>
                    <a:pt x="7090" y="13395"/>
                  </a:lnTo>
                  <a:lnTo>
                    <a:pt x="7019" y="13573"/>
                  </a:lnTo>
                  <a:lnTo>
                    <a:pt x="6912" y="13787"/>
                  </a:lnTo>
                  <a:lnTo>
                    <a:pt x="6805" y="13965"/>
                  </a:lnTo>
                  <a:lnTo>
                    <a:pt x="6663" y="14179"/>
                  </a:lnTo>
                  <a:lnTo>
                    <a:pt x="6556" y="14179"/>
                  </a:lnTo>
                  <a:lnTo>
                    <a:pt x="6449" y="14108"/>
                  </a:lnTo>
                  <a:lnTo>
                    <a:pt x="6342" y="14001"/>
                  </a:lnTo>
                  <a:lnTo>
                    <a:pt x="6128" y="14001"/>
                  </a:lnTo>
                  <a:lnTo>
                    <a:pt x="6057" y="14072"/>
                  </a:lnTo>
                  <a:lnTo>
                    <a:pt x="6021" y="14143"/>
                  </a:lnTo>
                  <a:lnTo>
                    <a:pt x="6021" y="14215"/>
                  </a:lnTo>
                  <a:lnTo>
                    <a:pt x="6021" y="14357"/>
                  </a:lnTo>
                  <a:lnTo>
                    <a:pt x="6057" y="14642"/>
                  </a:lnTo>
                  <a:lnTo>
                    <a:pt x="5986" y="14963"/>
                  </a:lnTo>
                  <a:lnTo>
                    <a:pt x="5879" y="15248"/>
                  </a:lnTo>
                  <a:lnTo>
                    <a:pt x="5736" y="15390"/>
                  </a:lnTo>
                  <a:lnTo>
                    <a:pt x="5665" y="15390"/>
                  </a:lnTo>
                  <a:lnTo>
                    <a:pt x="5523" y="15319"/>
                  </a:lnTo>
                  <a:lnTo>
                    <a:pt x="5345" y="15212"/>
                  </a:lnTo>
                  <a:lnTo>
                    <a:pt x="5166" y="15070"/>
                  </a:lnTo>
                  <a:lnTo>
                    <a:pt x="4739" y="14678"/>
                  </a:lnTo>
                  <a:lnTo>
                    <a:pt x="4561" y="14464"/>
                  </a:lnTo>
                  <a:lnTo>
                    <a:pt x="4490" y="14393"/>
                  </a:lnTo>
                  <a:lnTo>
                    <a:pt x="4418" y="14357"/>
                  </a:lnTo>
                  <a:lnTo>
                    <a:pt x="4311" y="14357"/>
                  </a:lnTo>
                  <a:lnTo>
                    <a:pt x="4169" y="14393"/>
                  </a:lnTo>
                  <a:lnTo>
                    <a:pt x="4026" y="14428"/>
                  </a:lnTo>
                  <a:lnTo>
                    <a:pt x="3777" y="14571"/>
                  </a:lnTo>
                  <a:lnTo>
                    <a:pt x="3385" y="14891"/>
                  </a:lnTo>
                  <a:lnTo>
                    <a:pt x="3065" y="15141"/>
                  </a:lnTo>
                  <a:lnTo>
                    <a:pt x="2744" y="15461"/>
                  </a:lnTo>
                  <a:lnTo>
                    <a:pt x="2566" y="15675"/>
                  </a:lnTo>
                  <a:lnTo>
                    <a:pt x="2459" y="15889"/>
                  </a:lnTo>
                  <a:lnTo>
                    <a:pt x="2352" y="16067"/>
                  </a:lnTo>
                  <a:lnTo>
                    <a:pt x="2067" y="16316"/>
                  </a:lnTo>
                  <a:lnTo>
                    <a:pt x="1960" y="16423"/>
                  </a:lnTo>
                  <a:lnTo>
                    <a:pt x="1925" y="16566"/>
                  </a:lnTo>
                  <a:lnTo>
                    <a:pt x="1889" y="16637"/>
                  </a:lnTo>
                  <a:lnTo>
                    <a:pt x="1925" y="16708"/>
                  </a:lnTo>
                  <a:lnTo>
                    <a:pt x="1960" y="16815"/>
                  </a:lnTo>
                  <a:lnTo>
                    <a:pt x="2103" y="16886"/>
                  </a:lnTo>
                  <a:lnTo>
                    <a:pt x="1960" y="17029"/>
                  </a:lnTo>
                  <a:lnTo>
                    <a:pt x="1925" y="17100"/>
                  </a:lnTo>
                  <a:lnTo>
                    <a:pt x="1889" y="17207"/>
                  </a:lnTo>
                  <a:lnTo>
                    <a:pt x="1925" y="17278"/>
                  </a:lnTo>
                  <a:lnTo>
                    <a:pt x="1818" y="17456"/>
                  </a:lnTo>
                  <a:lnTo>
                    <a:pt x="1818" y="17528"/>
                  </a:lnTo>
                  <a:lnTo>
                    <a:pt x="1818" y="17563"/>
                  </a:lnTo>
                  <a:lnTo>
                    <a:pt x="1782" y="17528"/>
                  </a:lnTo>
                  <a:lnTo>
                    <a:pt x="1533" y="17350"/>
                  </a:lnTo>
                  <a:lnTo>
                    <a:pt x="1355" y="17243"/>
                  </a:lnTo>
                  <a:lnTo>
                    <a:pt x="1176" y="17207"/>
                  </a:lnTo>
                  <a:lnTo>
                    <a:pt x="1034" y="17243"/>
                  </a:lnTo>
                  <a:lnTo>
                    <a:pt x="891" y="17385"/>
                  </a:lnTo>
                  <a:lnTo>
                    <a:pt x="820" y="17563"/>
                  </a:lnTo>
                  <a:lnTo>
                    <a:pt x="749" y="17741"/>
                  </a:lnTo>
                  <a:lnTo>
                    <a:pt x="678" y="17920"/>
                  </a:lnTo>
                  <a:lnTo>
                    <a:pt x="678" y="18098"/>
                  </a:lnTo>
                  <a:lnTo>
                    <a:pt x="678" y="18276"/>
                  </a:lnTo>
                  <a:lnTo>
                    <a:pt x="642" y="18418"/>
                  </a:lnTo>
                  <a:lnTo>
                    <a:pt x="571" y="18596"/>
                  </a:lnTo>
                  <a:lnTo>
                    <a:pt x="464" y="18775"/>
                  </a:lnTo>
                  <a:lnTo>
                    <a:pt x="179" y="19166"/>
                  </a:lnTo>
                  <a:lnTo>
                    <a:pt x="179" y="19238"/>
                  </a:lnTo>
                  <a:lnTo>
                    <a:pt x="250" y="19345"/>
                  </a:lnTo>
                  <a:lnTo>
                    <a:pt x="535" y="19630"/>
                  </a:lnTo>
                  <a:lnTo>
                    <a:pt x="713" y="19808"/>
                  </a:lnTo>
                  <a:lnTo>
                    <a:pt x="785" y="19986"/>
                  </a:lnTo>
                  <a:lnTo>
                    <a:pt x="820" y="20128"/>
                  </a:lnTo>
                  <a:lnTo>
                    <a:pt x="820" y="20200"/>
                  </a:lnTo>
                  <a:lnTo>
                    <a:pt x="785" y="20235"/>
                  </a:lnTo>
                  <a:lnTo>
                    <a:pt x="571" y="20449"/>
                  </a:lnTo>
                  <a:lnTo>
                    <a:pt x="321" y="20627"/>
                  </a:lnTo>
                  <a:lnTo>
                    <a:pt x="215" y="20698"/>
                  </a:lnTo>
                  <a:lnTo>
                    <a:pt x="108" y="20805"/>
                  </a:lnTo>
                  <a:lnTo>
                    <a:pt x="36" y="20912"/>
                  </a:lnTo>
                  <a:lnTo>
                    <a:pt x="1" y="21019"/>
                  </a:lnTo>
                  <a:lnTo>
                    <a:pt x="1" y="21197"/>
                  </a:lnTo>
                  <a:lnTo>
                    <a:pt x="36" y="21268"/>
                  </a:lnTo>
                  <a:lnTo>
                    <a:pt x="72" y="21304"/>
                  </a:lnTo>
                  <a:lnTo>
                    <a:pt x="606" y="21375"/>
                  </a:lnTo>
                  <a:lnTo>
                    <a:pt x="713" y="21411"/>
                  </a:lnTo>
                  <a:lnTo>
                    <a:pt x="820" y="21447"/>
                  </a:lnTo>
                  <a:lnTo>
                    <a:pt x="963" y="21589"/>
                  </a:lnTo>
                  <a:lnTo>
                    <a:pt x="1105" y="21803"/>
                  </a:lnTo>
                  <a:lnTo>
                    <a:pt x="1212" y="22017"/>
                  </a:lnTo>
                  <a:lnTo>
                    <a:pt x="1248" y="22159"/>
                  </a:lnTo>
                  <a:lnTo>
                    <a:pt x="1283" y="22266"/>
                  </a:lnTo>
                  <a:lnTo>
                    <a:pt x="1461" y="22480"/>
                  </a:lnTo>
                  <a:lnTo>
                    <a:pt x="1675" y="22622"/>
                  </a:lnTo>
                  <a:lnTo>
                    <a:pt x="1782" y="22658"/>
                  </a:lnTo>
                  <a:lnTo>
                    <a:pt x="1925" y="22658"/>
                  </a:lnTo>
                  <a:lnTo>
                    <a:pt x="2210" y="22729"/>
                  </a:lnTo>
                  <a:lnTo>
                    <a:pt x="2459" y="22836"/>
                  </a:lnTo>
                  <a:lnTo>
                    <a:pt x="2423" y="22907"/>
                  </a:lnTo>
                  <a:lnTo>
                    <a:pt x="2459" y="22978"/>
                  </a:lnTo>
                  <a:lnTo>
                    <a:pt x="2566" y="23121"/>
                  </a:lnTo>
                  <a:lnTo>
                    <a:pt x="3136" y="23406"/>
                  </a:lnTo>
                  <a:lnTo>
                    <a:pt x="3314" y="23513"/>
                  </a:lnTo>
                  <a:lnTo>
                    <a:pt x="2958" y="23370"/>
                  </a:lnTo>
                  <a:lnTo>
                    <a:pt x="2815" y="23335"/>
                  </a:lnTo>
                  <a:lnTo>
                    <a:pt x="2673" y="23299"/>
                  </a:lnTo>
                  <a:lnTo>
                    <a:pt x="2566" y="23335"/>
                  </a:lnTo>
                  <a:lnTo>
                    <a:pt x="2423" y="23370"/>
                  </a:lnTo>
                  <a:lnTo>
                    <a:pt x="2316" y="23442"/>
                  </a:lnTo>
                  <a:lnTo>
                    <a:pt x="2210" y="23513"/>
                  </a:lnTo>
                  <a:lnTo>
                    <a:pt x="2103" y="23620"/>
                  </a:lnTo>
                  <a:lnTo>
                    <a:pt x="2067" y="23762"/>
                  </a:lnTo>
                  <a:lnTo>
                    <a:pt x="2031" y="23905"/>
                  </a:lnTo>
                  <a:lnTo>
                    <a:pt x="1996" y="24047"/>
                  </a:lnTo>
                  <a:lnTo>
                    <a:pt x="2031" y="24190"/>
                  </a:lnTo>
                  <a:lnTo>
                    <a:pt x="2067" y="24297"/>
                  </a:lnTo>
                  <a:lnTo>
                    <a:pt x="2138" y="24403"/>
                  </a:lnTo>
                  <a:lnTo>
                    <a:pt x="2245" y="24510"/>
                  </a:lnTo>
                  <a:lnTo>
                    <a:pt x="2352" y="24582"/>
                  </a:lnTo>
                  <a:lnTo>
                    <a:pt x="2495" y="24653"/>
                  </a:lnTo>
                  <a:lnTo>
                    <a:pt x="2459" y="24653"/>
                  </a:lnTo>
                  <a:lnTo>
                    <a:pt x="2388" y="24724"/>
                  </a:lnTo>
                  <a:lnTo>
                    <a:pt x="2316" y="24902"/>
                  </a:lnTo>
                  <a:lnTo>
                    <a:pt x="2245" y="25152"/>
                  </a:lnTo>
                  <a:lnTo>
                    <a:pt x="2245" y="25294"/>
                  </a:lnTo>
                  <a:lnTo>
                    <a:pt x="2316" y="25437"/>
                  </a:lnTo>
                  <a:lnTo>
                    <a:pt x="2423" y="25508"/>
                  </a:lnTo>
                  <a:lnTo>
                    <a:pt x="2673" y="25579"/>
                  </a:lnTo>
                  <a:lnTo>
                    <a:pt x="3563" y="26042"/>
                  </a:lnTo>
                  <a:lnTo>
                    <a:pt x="4062" y="26220"/>
                  </a:lnTo>
                  <a:lnTo>
                    <a:pt x="4311" y="26292"/>
                  </a:lnTo>
                  <a:lnTo>
                    <a:pt x="4632" y="26292"/>
                  </a:lnTo>
                  <a:lnTo>
                    <a:pt x="4703" y="26256"/>
                  </a:lnTo>
                  <a:lnTo>
                    <a:pt x="4739" y="26220"/>
                  </a:lnTo>
                  <a:lnTo>
                    <a:pt x="4739" y="26149"/>
                  </a:lnTo>
                  <a:lnTo>
                    <a:pt x="4775" y="26042"/>
                  </a:lnTo>
                  <a:lnTo>
                    <a:pt x="4810" y="25971"/>
                  </a:lnTo>
                  <a:lnTo>
                    <a:pt x="4881" y="25864"/>
                  </a:lnTo>
                  <a:lnTo>
                    <a:pt x="5024" y="25757"/>
                  </a:lnTo>
                  <a:lnTo>
                    <a:pt x="5166" y="25686"/>
                  </a:lnTo>
                  <a:lnTo>
                    <a:pt x="5523" y="25579"/>
                  </a:lnTo>
                  <a:lnTo>
                    <a:pt x="5772" y="25472"/>
                  </a:lnTo>
                  <a:lnTo>
                    <a:pt x="5879" y="25401"/>
                  </a:lnTo>
                  <a:lnTo>
                    <a:pt x="5950" y="25294"/>
                  </a:lnTo>
                  <a:lnTo>
                    <a:pt x="6093" y="25080"/>
                  </a:lnTo>
                  <a:lnTo>
                    <a:pt x="6271" y="24902"/>
                  </a:lnTo>
                  <a:lnTo>
                    <a:pt x="6413" y="24795"/>
                  </a:lnTo>
                  <a:lnTo>
                    <a:pt x="6841" y="24617"/>
                  </a:lnTo>
                  <a:lnTo>
                    <a:pt x="7055" y="24510"/>
                  </a:lnTo>
                  <a:lnTo>
                    <a:pt x="7161" y="24439"/>
                  </a:lnTo>
                  <a:lnTo>
                    <a:pt x="7197" y="24332"/>
                  </a:lnTo>
                  <a:lnTo>
                    <a:pt x="7268" y="24083"/>
                  </a:lnTo>
                  <a:lnTo>
                    <a:pt x="7268" y="23976"/>
                  </a:lnTo>
                  <a:lnTo>
                    <a:pt x="7268" y="23798"/>
                  </a:lnTo>
                  <a:lnTo>
                    <a:pt x="7268" y="23513"/>
                  </a:lnTo>
                  <a:lnTo>
                    <a:pt x="7268" y="23335"/>
                  </a:lnTo>
                  <a:lnTo>
                    <a:pt x="7304" y="23228"/>
                  </a:lnTo>
                  <a:lnTo>
                    <a:pt x="7375" y="23121"/>
                  </a:lnTo>
                  <a:lnTo>
                    <a:pt x="7482" y="23050"/>
                  </a:lnTo>
                  <a:lnTo>
                    <a:pt x="7660" y="23050"/>
                  </a:lnTo>
                  <a:lnTo>
                    <a:pt x="7874" y="23192"/>
                  </a:lnTo>
                  <a:lnTo>
                    <a:pt x="8088" y="23299"/>
                  </a:lnTo>
                  <a:lnTo>
                    <a:pt x="8301" y="23370"/>
                  </a:lnTo>
                  <a:lnTo>
                    <a:pt x="8266" y="22729"/>
                  </a:lnTo>
                  <a:lnTo>
                    <a:pt x="8301" y="22373"/>
                  </a:lnTo>
                  <a:lnTo>
                    <a:pt x="8373" y="22230"/>
                  </a:lnTo>
                  <a:lnTo>
                    <a:pt x="8408" y="22088"/>
                  </a:lnTo>
                  <a:lnTo>
                    <a:pt x="8551" y="22159"/>
                  </a:lnTo>
                  <a:lnTo>
                    <a:pt x="8693" y="22230"/>
                  </a:lnTo>
                  <a:lnTo>
                    <a:pt x="8871" y="22444"/>
                  </a:lnTo>
                  <a:lnTo>
                    <a:pt x="8978" y="22551"/>
                  </a:lnTo>
                  <a:lnTo>
                    <a:pt x="9085" y="22551"/>
                  </a:lnTo>
                  <a:lnTo>
                    <a:pt x="9156" y="22515"/>
                  </a:lnTo>
                  <a:lnTo>
                    <a:pt x="9299" y="22373"/>
                  </a:lnTo>
                  <a:lnTo>
                    <a:pt x="9335" y="22195"/>
                  </a:lnTo>
                  <a:lnTo>
                    <a:pt x="9370" y="22052"/>
                  </a:lnTo>
                  <a:lnTo>
                    <a:pt x="9370" y="21874"/>
                  </a:lnTo>
                  <a:lnTo>
                    <a:pt x="9335" y="21732"/>
                  </a:lnTo>
                  <a:lnTo>
                    <a:pt x="9263" y="21375"/>
                  </a:lnTo>
                  <a:lnTo>
                    <a:pt x="9192" y="21055"/>
                  </a:lnTo>
                  <a:lnTo>
                    <a:pt x="9228" y="21055"/>
                  </a:lnTo>
                  <a:lnTo>
                    <a:pt x="9370" y="21162"/>
                  </a:lnTo>
                  <a:lnTo>
                    <a:pt x="9513" y="21233"/>
                  </a:lnTo>
                  <a:lnTo>
                    <a:pt x="9655" y="21268"/>
                  </a:lnTo>
                  <a:lnTo>
                    <a:pt x="9798" y="21304"/>
                  </a:lnTo>
                  <a:lnTo>
                    <a:pt x="9940" y="21268"/>
                  </a:lnTo>
                  <a:lnTo>
                    <a:pt x="10047" y="21233"/>
                  </a:lnTo>
                  <a:lnTo>
                    <a:pt x="10190" y="21197"/>
                  </a:lnTo>
                  <a:lnTo>
                    <a:pt x="10261" y="21126"/>
                  </a:lnTo>
                  <a:lnTo>
                    <a:pt x="10296" y="21233"/>
                  </a:lnTo>
                  <a:lnTo>
                    <a:pt x="10403" y="21340"/>
                  </a:lnTo>
                  <a:lnTo>
                    <a:pt x="10546" y="21447"/>
                  </a:lnTo>
                  <a:lnTo>
                    <a:pt x="10724" y="21482"/>
                  </a:lnTo>
                  <a:lnTo>
                    <a:pt x="10902" y="21447"/>
                  </a:lnTo>
                  <a:lnTo>
                    <a:pt x="11116" y="21375"/>
                  </a:lnTo>
                  <a:lnTo>
                    <a:pt x="11258" y="21304"/>
                  </a:lnTo>
                  <a:lnTo>
                    <a:pt x="11401" y="21197"/>
                  </a:lnTo>
                  <a:lnTo>
                    <a:pt x="11615" y="20912"/>
                  </a:lnTo>
                  <a:lnTo>
                    <a:pt x="11793" y="20627"/>
                  </a:lnTo>
                  <a:lnTo>
                    <a:pt x="11864" y="20449"/>
                  </a:lnTo>
                  <a:lnTo>
                    <a:pt x="11900" y="20307"/>
                  </a:lnTo>
                  <a:lnTo>
                    <a:pt x="11935" y="20093"/>
                  </a:lnTo>
                  <a:lnTo>
                    <a:pt x="12042" y="19915"/>
                  </a:lnTo>
                  <a:lnTo>
                    <a:pt x="12149" y="19772"/>
                  </a:lnTo>
                  <a:lnTo>
                    <a:pt x="12291" y="19665"/>
                  </a:lnTo>
                  <a:lnTo>
                    <a:pt x="12398" y="19630"/>
                  </a:lnTo>
                  <a:lnTo>
                    <a:pt x="12541" y="19558"/>
                  </a:lnTo>
                  <a:lnTo>
                    <a:pt x="12648" y="19451"/>
                  </a:lnTo>
                  <a:lnTo>
                    <a:pt x="12719" y="19345"/>
                  </a:lnTo>
                  <a:lnTo>
                    <a:pt x="12826" y="19594"/>
                  </a:lnTo>
                  <a:lnTo>
                    <a:pt x="12861" y="19772"/>
                  </a:lnTo>
                  <a:lnTo>
                    <a:pt x="12897" y="19843"/>
                  </a:lnTo>
                  <a:lnTo>
                    <a:pt x="12968" y="19950"/>
                  </a:lnTo>
                  <a:lnTo>
                    <a:pt x="13146" y="19950"/>
                  </a:lnTo>
                  <a:lnTo>
                    <a:pt x="13218" y="19843"/>
                  </a:lnTo>
                  <a:lnTo>
                    <a:pt x="13253" y="19630"/>
                  </a:lnTo>
                  <a:lnTo>
                    <a:pt x="13325" y="19273"/>
                  </a:lnTo>
                  <a:lnTo>
                    <a:pt x="13396" y="18881"/>
                  </a:lnTo>
                  <a:lnTo>
                    <a:pt x="13467" y="18668"/>
                  </a:lnTo>
                  <a:lnTo>
                    <a:pt x="13645" y="18703"/>
                  </a:lnTo>
                  <a:lnTo>
                    <a:pt x="13859" y="18739"/>
                  </a:lnTo>
                  <a:lnTo>
                    <a:pt x="14215" y="18881"/>
                  </a:lnTo>
                  <a:lnTo>
                    <a:pt x="14180" y="19095"/>
                  </a:lnTo>
                  <a:lnTo>
                    <a:pt x="14073" y="19416"/>
                  </a:lnTo>
                  <a:lnTo>
                    <a:pt x="14037" y="19558"/>
                  </a:lnTo>
                  <a:lnTo>
                    <a:pt x="14037" y="19737"/>
                  </a:lnTo>
                  <a:lnTo>
                    <a:pt x="14073" y="19879"/>
                  </a:lnTo>
                  <a:lnTo>
                    <a:pt x="14144" y="20022"/>
                  </a:lnTo>
                  <a:lnTo>
                    <a:pt x="14215" y="20093"/>
                  </a:lnTo>
                  <a:lnTo>
                    <a:pt x="14322" y="20164"/>
                  </a:lnTo>
                  <a:lnTo>
                    <a:pt x="14429" y="20200"/>
                  </a:lnTo>
                  <a:lnTo>
                    <a:pt x="14821" y="20200"/>
                  </a:lnTo>
                  <a:lnTo>
                    <a:pt x="14928" y="20235"/>
                  </a:lnTo>
                  <a:lnTo>
                    <a:pt x="15035" y="20307"/>
                  </a:lnTo>
                  <a:lnTo>
                    <a:pt x="15213" y="20307"/>
                  </a:lnTo>
                  <a:lnTo>
                    <a:pt x="15284" y="20235"/>
                  </a:lnTo>
                  <a:lnTo>
                    <a:pt x="15320" y="20022"/>
                  </a:lnTo>
                  <a:lnTo>
                    <a:pt x="15355" y="19701"/>
                  </a:lnTo>
                  <a:lnTo>
                    <a:pt x="15391" y="19523"/>
                  </a:lnTo>
                  <a:lnTo>
                    <a:pt x="15426" y="19380"/>
                  </a:lnTo>
                  <a:lnTo>
                    <a:pt x="15498" y="19273"/>
                  </a:lnTo>
                  <a:lnTo>
                    <a:pt x="15533" y="19238"/>
                  </a:lnTo>
                  <a:lnTo>
                    <a:pt x="15996" y="19095"/>
                  </a:lnTo>
                  <a:lnTo>
                    <a:pt x="16531" y="18917"/>
                  </a:lnTo>
                  <a:lnTo>
                    <a:pt x="16816" y="18775"/>
                  </a:lnTo>
                  <a:lnTo>
                    <a:pt x="16887" y="18739"/>
                  </a:lnTo>
                  <a:lnTo>
                    <a:pt x="16958" y="18739"/>
                  </a:lnTo>
                  <a:lnTo>
                    <a:pt x="17030" y="18668"/>
                  </a:lnTo>
                  <a:lnTo>
                    <a:pt x="17065" y="18632"/>
                  </a:lnTo>
                  <a:lnTo>
                    <a:pt x="17065" y="18525"/>
                  </a:lnTo>
                  <a:lnTo>
                    <a:pt x="17030" y="18418"/>
                  </a:lnTo>
                  <a:lnTo>
                    <a:pt x="16994" y="18418"/>
                  </a:lnTo>
                  <a:lnTo>
                    <a:pt x="16994" y="18276"/>
                  </a:lnTo>
                  <a:lnTo>
                    <a:pt x="17172" y="18383"/>
                  </a:lnTo>
                  <a:lnTo>
                    <a:pt x="17350" y="18418"/>
                  </a:lnTo>
                  <a:lnTo>
                    <a:pt x="17600" y="18418"/>
                  </a:lnTo>
                  <a:lnTo>
                    <a:pt x="17635" y="18311"/>
                  </a:lnTo>
                  <a:lnTo>
                    <a:pt x="17635" y="18205"/>
                  </a:lnTo>
                  <a:lnTo>
                    <a:pt x="17600" y="18098"/>
                  </a:lnTo>
                  <a:lnTo>
                    <a:pt x="17564" y="18026"/>
                  </a:lnTo>
                  <a:lnTo>
                    <a:pt x="17849" y="18098"/>
                  </a:lnTo>
                  <a:lnTo>
                    <a:pt x="18241" y="18276"/>
                  </a:lnTo>
                  <a:lnTo>
                    <a:pt x="18633" y="18454"/>
                  </a:lnTo>
                  <a:lnTo>
                    <a:pt x="18882" y="18561"/>
                  </a:lnTo>
                  <a:lnTo>
                    <a:pt x="19132" y="18596"/>
                  </a:lnTo>
                  <a:lnTo>
                    <a:pt x="19417" y="18632"/>
                  </a:lnTo>
                  <a:lnTo>
                    <a:pt x="19666" y="18632"/>
                  </a:lnTo>
                  <a:lnTo>
                    <a:pt x="19915" y="18561"/>
                  </a:lnTo>
                  <a:lnTo>
                    <a:pt x="20165" y="18418"/>
                  </a:lnTo>
                  <a:lnTo>
                    <a:pt x="20414" y="18240"/>
                  </a:lnTo>
                  <a:lnTo>
                    <a:pt x="20628" y="18026"/>
                  </a:lnTo>
                  <a:lnTo>
                    <a:pt x="20770" y="17848"/>
                  </a:lnTo>
                  <a:lnTo>
                    <a:pt x="20806" y="18133"/>
                  </a:lnTo>
                  <a:lnTo>
                    <a:pt x="20842" y="18454"/>
                  </a:lnTo>
                  <a:lnTo>
                    <a:pt x="20877" y="18596"/>
                  </a:lnTo>
                  <a:lnTo>
                    <a:pt x="20948" y="18703"/>
                  </a:lnTo>
                  <a:lnTo>
                    <a:pt x="21020" y="18775"/>
                  </a:lnTo>
                  <a:lnTo>
                    <a:pt x="21127" y="18846"/>
                  </a:lnTo>
                  <a:lnTo>
                    <a:pt x="21376" y="18846"/>
                  </a:lnTo>
                  <a:lnTo>
                    <a:pt x="21518" y="18810"/>
                  </a:lnTo>
                  <a:lnTo>
                    <a:pt x="21697" y="18739"/>
                  </a:lnTo>
                  <a:lnTo>
                    <a:pt x="21875" y="18632"/>
                  </a:lnTo>
                  <a:lnTo>
                    <a:pt x="22053" y="18596"/>
                  </a:lnTo>
                  <a:lnTo>
                    <a:pt x="21946" y="18810"/>
                  </a:lnTo>
                  <a:lnTo>
                    <a:pt x="21839" y="18917"/>
                  </a:lnTo>
                  <a:lnTo>
                    <a:pt x="21839" y="18988"/>
                  </a:lnTo>
                  <a:lnTo>
                    <a:pt x="21875" y="19095"/>
                  </a:lnTo>
                  <a:lnTo>
                    <a:pt x="21946" y="19202"/>
                  </a:lnTo>
                  <a:lnTo>
                    <a:pt x="22053" y="19202"/>
                  </a:lnTo>
                  <a:lnTo>
                    <a:pt x="22160" y="19166"/>
                  </a:lnTo>
                  <a:lnTo>
                    <a:pt x="22373" y="19024"/>
                  </a:lnTo>
                  <a:lnTo>
                    <a:pt x="22516" y="18988"/>
                  </a:lnTo>
                  <a:lnTo>
                    <a:pt x="22552" y="18953"/>
                  </a:lnTo>
                  <a:lnTo>
                    <a:pt x="22552" y="18988"/>
                  </a:lnTo>
                  <a:lnTo>
                    <a:pt x="22623" y="19202"/>
                  </a:lnTo>
                  <a:lnTo>
                    <a:pt x="22730" y="19416"/>
                  </a:lnTo>
                  <a:lnTo>
                    <a:pt x="22908" y="19558"/>
                  </a:lnTo>
                  <a:lnTo>
                    <a:pt x="23122" y="19665"/>
                  </a:lnTo>
                  <a:lnTo>
                    <a:pt x="23335" y="19665"/>
                  </a:lnTo>
                  <a:lnTo>
                    <a:pt x="23585" y="19594"/>
                  </a:lnTo>
                  <a:lnTo>
                    <a:pt x="23798" y="19416"/>
                  </a:lnTo>
                  <a:lnTo>
                    <a:pt x="23977" y="19238"/>
                  </a:lnTo>
                  <a:lnTo>
                    <a:pt x="24083" y="19060"/>
                  </a:lnTo>
                  <a:lnTo>
                    <a:pt x="24226" y="18953"/>
                  </a:lnTo>
                  <a:lnTo>
                    <a:pt x="24404" y="18846"/>
                  </a:lnTo>
                  <a:lnTo>
                    <a:pt x="24547" y="18810"/>
                  </a:lnTo>
                  <a:lnTo>
                    <a:pt x="25188" y="18703"/>
                  </a:lnTo>
                  <a:lnTo>
                    <a:pt x="25188" y="18739"/>
                  </a:lnTo>
                  <a:lnTo>
                    <a:pt x="25223" y="18810"/>
                  </a:lnTo>
                  <a:lnTo>
                    <a:pt x="25366" y="19238"/>
                  </a:lnTo>
                  <a:lnTo>
                    <a:pt x="25580" y="19737"/>
                  </a:lnTo>
                  <a:lnTo>
                    <a:pt x="25758" y="20093"/>
                  </a:lnTo>
                  <a:lnTo>
                    <a:pt x="25900" y="20235"/>
                  </a:lnTo>
                  <a:lnTo>
                    <a:pt x="25972" y="20307"/>
                  </a:lnTo>
                  <a:lnTo>
                    <a:pt x="26221" y="20307"/>
                  </a:lnTo>
                  <a:lnTo>
                    <a:pt x="26221" y="20128"/>
                  </a:lnTo>
                  <a:lnTo>
                    <a:pt x="26257" y="19950"/>
                  </a:lnTo>
                  <a:lnTo>
                    <a:pt x="26363" y="19594"/>
                  </a:lnTo>
                  <a:lnTo>
                    <a:pt x="26435" y="19487"/>
                  </a:lnTo>
                  <a:lnTo>
                    <a:pt x="26542" y="19380"/>
                  </a:lnTo>
                  <a:lnTo>
                    <a:pt x="26648" y="19309"/>
                  </a:lnTo>
                  <a:lnTo>
                    <a:pt x="26827" y="19309"/>
                  </a:lnTo>
                  <a:lnTo>
                    <a:pt x="26969" y="19273"/>
                  </a:lnTo>
                  <a:lnTo>
                    <a:pt x="27076" y="19273"/>
                  </a:lnTo>
                  <a:lnTo>
                    <a:pt x="27218" y="19202"/>
                  </a:lnTo>
                  <a:lnTo>
                    <a:pt x="27290" y="19131"/>
                  </a:lnTo>
                  <a:lnTo>
                    <a:pt x="27361" y="19024"/>
                  </a:lnTo>
                  <a:lnTo>
                    <a:pt x="27361" y="18881"/>
                  </a:lnTo>
                  <a:lnTo>
                    <a:pt x="27361" y="18810"/>
                  </a:lnTo>
                  <a:lnTo>
                    <a:pt x="27503" y="18775"/>
                  </a:lnTo>
                  <a:lnTo>
                    <a:pt x="27575" y="18703"/>
                  </a:lnTo>
                  <a:lnTo>
                    <a:pt x="27646" y="18596"/>
                  </a:lnTo>
                  <a:lnTo>
                    <a:pt x="27646" y="18454"/>
                  </a:lnTo>
                  <a:lnTo>
                    <a:pt x="27610" y="18311"/>
                  </a:lnTo>
                  <a:lnTo>
                    <a:pt x="27468" y="18098"/>
                  </a:lnTo>
                  <a:lnTo>
                    <a:pt x="27361" y="17920"/>
                  </a:lnTo>
                  <a:lnTo>
                    <a:pt x="27753" y="17741"/>
                  </a:lnTo>
                  <a:lnTo>
                    <a:pt x="27931" y="17635"/>
                  </a:lnTo>
                  <a:lnTo>
                    <a:pt x="28073" y="17492"/>
                  </a:lnTo>
                  <a:lnTo>
                    <a:pt x="28216" y="17350"/>
                  </a:lnTo>
                  <a:lnTo>
                    <a:pt x="28287" y="17207"/>
                  </a:lnTo>
                  <a:lnTo>
                    <a:pt x="28430" y="17207"/>
                  </a:lnTo>
                  <a:lnTo>
                    <a:pt x="28501" y="17136"/>
                  </a:lnTo>
                  <a:lnTo>
                    <a:pt x="28537" y="17065"/>
                  </a:lnTo>
                  <a:lnTo>
                    <a:pt x="28537" y="16993"/>
                  </a:lnTo>
                  <a:lnTo>
                    <a:pt x="28465" y="16851"/>
                  </a:lnTo>
                  <a:lnTo>
                    <a:pt x="28430" y="16780"/>
                  </a:lnTo>
                  <a:lnTo>
                    <a:pt x="28430" y="16601"/>
                  </a:lnTo>
                  <a:lnTo>
                    <a:pt x="28572" y="16530"/>
                  </a:lnTo>
                  <a:lnTo>
                    <a:pt x="28715" y="16459"/>
                  </a:lnTo>
                  <a:lnTo>
                    <a:pt x="29035" y="16459"/>
                  </a:lnTo>
                  <a:lnTo>
                    <a:pt x="29213" y="16495"/>
                  </a:lnTo>
                  <a:lnTo>
                    <a:pt x="29320" y="16566"/>
                  </a:lnTo>
                  <a:lnTo>
                    <a:pt x="29392" y="16637"/>
                  </a:lnTo>
                  <a:lnTo>
                    <a:pt x="29890" y="17421"/>
                  </a:lnTo>
                  <a:lnTo>
                    <a:pt x="30104" y="17706"/>
                  </a:lnTo>
                  <a:lnTo>
                    <a:pt x="30104" y="17813"/>
                  </a:lnTo>
                  <a:lnTo>
                    <a:pt x="30175" y="17848"/>
                  </a:lnTo>
                  <a:lnTo>
                    <a:pt x="30318" y="18205"/>
                  </a:lnTo>
                  <a:lnTo>
                    <a:pt x="30425" y="17848"/>
                  </a:lnTo>
                  <a:lnTo>
                    <a:pt x="30425" y="17813"/>
                  </a:lnTo>
                  <a:lnTo>
                    <a:pt x="30460" y="17813"/>
                  </a:lnTo>
                  <a:lnTo>
                    <a:pt x="30532" y="17920"/>
                  </a:lnTo>
                  <a:lnTo>
                    <a:pt x="30567" y="18026"/>
                  </a:lnTo>
                  <a:lnTo>
                    <a:pt x="30567" y="18205"/>
                  </a:lnTo>
                  <a:lnTo>
                    <a:pt x="30532" y="18383"/>
                  </a:lnTo>
                  <a:lnTo>
                    <a:pt x="30460" y="18561"/>
                  </a:lnTo>
                  <a:lnTo>
                    <a:pt x="30318" y="18810"/>
                  </a:lnTo>
                  <a:lnTo>
                    <a:pt x="30247" y="19131"/>
                  </a:lnTo>
                  <a:lnTo>
                    <a:pt x="30175" y="19451"/>
                  </a:lnTo>
                  <a:lnTo>
                    <a:pt x="30140" y="19772"/>
                  </a:lnTo>
                  <a:lnTo>
                    <a:pt x="30175" y="19950"/>
                  </a:lnTo>
                  <a:lnTo>
                    <a:pt x="30211" y="20093"/>
                  </a:lnTo>
                  <a:lnTo>
                    <a:pt x="30318" y="20235"/>
                  </a:lnTo>
                  <a:lnTo>
                    <a:pt x="30389" y="20378"/>
                  </a:lnTo>
                  <a:lnTo>
                    <a:pt x="30532" y="20485"/>
                  </a:lnTo>
                  <a:lnTo>
                    <a:pt x="30674" y="20556"/>
                  </a:lnTo>
                  <a:lnTo>
                    <a:pt x="30817" y="20627"/>
                  </a:lnTo>
                  <a:lnTo>
                    <a:pt x="30959" y="20663"/>
                  </a:lnTo>
                  <a:lnTo>
                    <a:pt x="31208" y="20698"/>
                  </a:lnTo>
                  <a:lnTo>
                    <a:pt x="31422" y="20663"/>
                  </a:lnTo>
                  <a:lnTo>
                    <a:pt x="31422" y="20734"/>
                  </a:lnTo>
                  <a:lnTo>
                    <a:pt x="31458" y="20805"/>
                  </a:lnTo>
                  <a:lnTo>
                    <a:pt x="31529" y="20948"/>
                  </a:lnTo>
                  <a:lnTo>
                    <a:pt x="31672" y="21055"/>
                  </a:lnTo>
                  <a:lnTo>
                    <a:pt x="31885" y="21162"/>
                  </a:lnTo>
                  <a:lnTo>
                    <a:pt x="32099" y="21268"/>
                  </a:lnTo>
                  <a:lnTo>
                    <a:pt x="32277" y="21375"/>
                  </a:lnTo>
                  <a:lnTo>
                    <a:pt x="32348" y="21482"/>
                  </a:lnTo>
                  <a:lnTo>
                    <a:pt x="32384" y="21589"/>
                  </a:lnTo>
                  <a:lnTo>
                    <a:pt x="32348" y="21660"/>
                  </a:lnTo>
                  <a:lnTo>
                    <a:pt x="32277" y="21732"/>
                  </a:lnTo>
                  <a:lnTo>
                    <a:pt x="32206" y="21803"/>
                  </a:lnTo>
                  <a:lnTo>
                    <a:pt x="32028" y="21767"/>
                  </a:lnTo>
                  <a:lnTo>
                    <a:pt x="31850" y="21803"/>
                  </a:lnTo>
                  <a:lnTo>
                    <a:pt x="31636" y="21803"/>
                  </a:lnTo>
                  <a:lnTo>
                    <a:pt x="31458" y="21874"/>
                  </a:lnTo>
                  <a:lnTo>
                    <a:pt x="31422" y="21874"/>
                  </a:lnTo>
                  <a:lnTo>
                    <a:pt x="31458" y="21803"/>
                  </a:lnTo>
                  <a:lnTo>
                    <a:pt x="31529" y="21732"/>
                  </a:lnTo>
                  <a:lnTo>
                    <a:pt x="31600" y="21696"/>
                  </a:lnTo>
                  <a:lnTo>
                    <a:pt x="31600" y="21625"/>
                  </a:lnTo>
                  <a:lnTo>
                    <a:pt x="31600" y="21553"/>
                  </a:lnTo>
                  <a:lnTo>
                    <a:pt x="31529" y="21233"/>
                  </a:lnTo>
                  <a:lnTo>
                    <a:pt x="31529" y="21162"/>
                  </a:lnTo>
                  <a:lnTo>
                    <a:pt x="31458" y="21090"/>
                  </a:lnTo>
                  <a:lnTo>
                    <a:pt x="31351" y="21019"/>
                  </a:lnTo>
                  <a:lnTo>
                    <a:pt x="31173" y="20983"/>
                  </a:lnTo>
                  <a:lnTo>
                    <a:pt x="30923" y="21019"/>
                  </a:lnTo>
                  <a:lnTo>
                    <a:pt x="30638" y="21126"/>
                  </a:lnTo>
                  <a:lnTo>
                    <a:pt x="30460" y="21268"/>
                  </a:lnTo>
                  <a:lnTo>
                    <a:pt x="30389" y="21375"/>
                  </a:lnTo>
                  <a:lnTo>
                    <a:pt x="30353" y="21482"/>
                  </a:lnTo>
                  <a:lnTo>
                    <a:pt x="30318" y="21589"/>
                  </a:lnTo>
                  <a:lnTo>
                    <a:pt x="30353" y="21732"/>
                  </a:lnTo>
                  <a:lnTo>
                    <a:pt x="30460" y="21874"/>
                  </a:lnTo>
                  <a:lnTo>
                    <a:pt x="30603" y="21981"/>
                  </a:lnTo>
                  <a:lnTo>
                    <a:pt x="30817" y="22088"/>
                  </a:lnTo>
                  <a:lnTo>
                    <a:pt x="30923" y="22123"/>
                  </a:lnTo>
                  <a:lnTo>
                    <a:pt x="30995" y="22195"/>
                  </a:lnTo>
                  <a:lnTo>
                    <a:pt x="31030" y="22266"/>
                  </a:lnTo>
                  <a:lnTo>
                    <a:pt x="31066" y="22302"/>
                  </a:lnTo>
                  <a:lnTo>
                    <a:pt x="31030" y="22373"/>
                  </a:lnTo>
                  <a:lnTo>
                    <a:pt x="30923" y="22480"/>
                  </a:lnTo>
                  <a:lnTo>
                    <a:pt x="30710" y="22658"/>
                  </a:lnTo>
                  <a:lnTo>
                    <a:pt x="30603" y="22800"/>
                  </a:lnTo>
                  <a:lnTo>
                    <a:pt x="30567" y="22907"/>
                  </a:lnTo>
                  <a:lnTo>
                    <a:pt x="30567" y="23014"/>
                  </a:lnTo>
                  <a:lnTo>
                    <a:pt x="30603" y="23085"/>
                  </a:lnTo>
                  <a:lnTo>
                    <a:pt x="30638" y="23192"/>
                  </a:lnTo>
                  <a:lnTo>
                    <a:pt x="30781" y="23263"/>
                  </a:lnTo>
                  <a:lnTo>
                    <a:pt x="30959" y="23335"/>
                  </a:lnTo>
                  <a:lnTo>
                    <a:pt x="31387" y="23442"/>
                  </a:lnTo>
                  <a:lnTo>
                    <a:pt x="31707" y="23477"/>
                  </a:lnTo>
                  <a:lnTo>
                    <a:pt x="31778" y="23655"/>
                  </a:lnTo>
                  <a:lnTo>
                    <a:pt x="31885" y="23976"/>
                  </a:lnTo>
                  <a:lnTo>
                    <a:pt x="31885" y="24047"/>
                  </a:lnTo>
                  <a:lnTo>
                    <a:pt x="31885" y="24083"/>
                  </a:lnTo>
                  <a:lnTo>
                    <a:pt x="31814" y="24154"/>
                  </a:lnTo>
                  <a:lnTo>
                    <a:pt x="31814" y="24190"/>
                  </a:lnTo>
                  <a:lnTo>
                    <a:pt x="31814" y="24297"/>
                  </a:lnTo>
                  <a:lnTo>
                    <a:pt x="31850" y="24368"/>
                  </a:lnTo>
                  <a:lnTo>
                    <a:pt x="31992" y="24475"/>
                  </a:lnTo>
                  <a:lnTo>
                    <a:pt x="32063" y="24546"/>
                  </a:lnTo>
                  <a:lnTo>
                    <a:pt x="32099" y="24582"/>
                  </a:lnTo>
                  <a:lnTo>
                    <a:pt x="32206" y="24582"/>
                  </a:lnTo>
                  <a:lnTo>
                    <a:pt x="32384" y="24760"/>
                  </a:lnTo>
                  <a:lnTo>
                    <a:pt x="32527" y="24973"/>
                  </a:lnTo>
                  <a:lnTo>
                    <a:pt x="32633" y="25187"/>
                  </a:lnTo>
                  <a:lnTo>
                    <a:pt x="32812" y="25365"/>
                  </a:lnTo>
                  <a:lnTo>
                    <a:pt x="33025" y="25508"/>
                  </a:lnTo>
                  <a:lnTo>
                    <a:pt x="33203" y="25579"/>
                  </a:lnTo>
                  <a:lnTo>
                    <a:pt x="33453" y="25686"/>
                  </a:lnTo>
                  <a:lnTo>
                    <a:pt x="33453" y="25722"/>
                  </a:lnTo>
                  <a:lnTo>
                    <a:pt x="33631" y="25828"/>
                  </a:lnTo>
                  <a:lnTo>
                    <a:pt x="33667" y="25828"/>
                  </a:lnTo>
                  <a:lnTo>
                    <a:pt x="33845" y="25793"/>
                  </a:lnTo>
                  <a:lnTo>
                    <a:pt x="34023" y="25722"/>
                  </a:lnTo>
                  <a:lnTo>
                    <a:pt x="34237" y="25543"/>
                  </a:lnTo>
                  <a:lnTo>
                    <a:pt x="34272" y="25615"/>
                  </a:lnTo>
                  <a:lnTo>
                    <a:pt x="34308" y="25757"/>
                  </a:lnTo>
                  <a:lnTo>
                    <a:pt x="34415" y="25864"/>
                  </a:lnTo>
                  <a:lnTo>
                    <a:pt x="34486" y="25971"/>
                  </a:lnTo>
                  <a:lnTo>
                    <a:pt x="34593" y="26042"/>
                  </a:lnTo>
                  <a:lnTo>
                    <a:pt x="34700" y="26078"/>
                  </a:lnTo>
                  <a:lnTo>
                    <a:pt x="34807" y="26113"/>
                  </a:lnTo>
                  <a:lnTo>
                    <a:pt x="34913" y="26113"/>
                  </a:lnTo>
                  <a:lnTo>
                    <a:pt x="35020" y="26042"/>
                  </a:lnTo>
                  <a:lnTo>
                    <a:pt x="35163" y="25971"/>
                  </a:lnTo>
                  <a:lnTo>
                    <a:pt x="35270" y="25864"/>
                  </a:lnTo>
                  <a:lnTo>
                    <a:pt x="35590" y="25828"/>
                  </a:lnTo>
                  <a:lnTo>
                    <a:pt x="35769" y="25828"/>
                  </a:lnTo>
                  <a:lnTo>
                    <a:pt x="36089" y="25864"/>
                  </a:lnTo>
                  <a:lnTo>
                    <a:pt x="36232" y="25900"/>
                  </a:lnTo>
                  <a:lnTo>
                    <a:pt x="36374" y="25971"/>
                  </a:lnTo>
                  <a:lnTo>
                    <a:pt x="36517" y="26078"/>
                  </a:lnTo>
                  <a:lnTo>
                    <a:pt x="36873" y="26220"/>
                  </a:lnTo>
                  <a:lnTo>
                    <a:pt x="37087" y="26256"/>
                  </a:lnTo>
                  <a:lnTo>
                    <a:pt x="37621" y="26256"/>
                  </a:lnTo>
                  <a:lnTo>
                    <a:pt x="37906" y="26185"/>
                  </a:lnTo>
                  <a:lnTo>
                    <a:pt x="38155" y="26113"/>
                  </a:lnTo>
                  <a:lnTo>
                    <a:pt x="38619" y="26292"/>
                  </a:lnTo>
                  <a:lnTo>
                    <a:pt x="38939" y="26363"/>
                  </a:lnTo>
                  <a:lnTo>
                    <a:pt x="39224" y="26398"/>
                  </a:lnTo>
                  <a:lnTo>
                    <a:pt x="39438" y="26363"/>
                  </a:lnTo>
                  <a:lnTo>
                    <a:pt x="39509" y="26434"/>
                  </a:lnTo>
                  <a:lnTo>
                    <a:pt x="39687" y="26434"/>
                  </a:lnTo>
                  <a:lnTo>
                    <a:pt x="39759" y="26398"/>
                  </a:lnTo>
                  <a:lnTo>
                    <a:pt x="39759" y="26327"/>
                  </a:lnTo>
                  <a:lnTo>
                    <a:pt x="39794" y="26256"/>
                  </a:lnTo>
                  <a:lnTo>
                    <a:pt x="39830" y="26042"/>
                  </a:lnTo>
                  <a:lnTo>
                    <a:pt x="39794" y="25722"/>
                  </a:lnTo>
                  <a:lnTo>
                    <a:pt x="39794" y="25508"/>
                  </a:lnTo>
                  <a:lnTo>
                    <a:pt x="39830" y="25330"/>
                  </a:lnTo>
                  <a:lnTo>
                    <a:pt x="39865" y="25187"/>
                  </a:lnTo>
                  <a:lnTo>
                    <a:pt x="39901" y="25116"/>
                  </a:lnTo>
                  <a:lnTo>
                    <a:pt x="40542" y="24795"/>
                  </a:lnTo>
                  <a:lnTo>
                    <a:pt x="40899" y="24617"/>
                  </a:lnTo>
                  <a:lnTo>
                    <a:pt x="41255" y="24510"/>
                  </a:lnTo>
                  <a:lnTo>
                    <a:pt x="41362" y="24475"/>
                  </a:lnTo>
                  <a:lnTo>
                    <a:pt x="41469" y="24403"/>
                  </a:lnTo>
                  <a:lnTo>
                    <a:pt x="41540" y="24332"/>
                  </a:lnTo>
                  <a:lnTo>
                    <a:pt x="41611" y="24225"/>
                  </a:lnTo>
                  <a:lnTo>
                    <a:pt x="41682" y="23976"/>
                  </a:lnTo>
                  <a:lnTo>
                    <a:pt x="41682" y="23833"/>
                  </a:lnTo>
                  <a:lnTo>
                    <a:pt x="41647" y="23691"/>
                  </a:lnTo>
                  <a:lnTo>
                    <a:pt x="41647" y="23513"/>
                  </a:lnTo>
                  <a:lnTo>
                    <a:pt x="41718" y="23299"/>
                  </a:lnTo>
                  <a:lnTo>
                    <a:pt x="41825" y="23121"/>
                  </a:lnTo>
                  <a:lnTo>
                    <a:pt x="41932" y="22978"/>
                  </a:lnTo>
                  <a:lnTo>
                    <a:pt x="42039" y="22872"/>
                  </a:lnTo>
                  <a:lnTo>
                    <a:pt x="42110" y="22729"/>
                  </a:lnTo>
                  <a:lnTo>
                    <a:pt x="42181" y="22587"/>
                  </a:lnTo>
                  <a:lnTo>
                    <a:pt x="42181" y="22480"/>
                  </a:lnTo>
                  <a:lnTo>
                    <a:pt x="42181" y="22337"/>
                  </a:lnTo>
                  <a:lnTo>
                    <a:pt x="42145" y="22230"/>
                  </a:lnTo>
                  <a:lnTo>
                    <a:pt x="42074" y="22123"/>
                  </a:lnTo>
                  <a:lnTo>
                    <a:pt x="41967" y="22052"/>
                  </a:lnTo>
                  <a:lnTo>
                    <a:pt x="42181" y="22088"/>
                  </a:lnTo>
                  <a:lnTo>
                    <a:pt x="42359" y="22159"/>
                  </a:lnTo>
                  <a:lnTo>
                    <a:pt x="42502" y="22195"/>
                  </a:lnTo>
                  <a:lnTo>
                    <a:pt x="42573" y="22195"/>
                  </a:lnTo>
                  <a:lnTo>
                    <a:pt x="42680" y="22159"/>
                  </a:lnTo>
                  <a:lnTo>
                    <a:pt x="42751" y="22088"/>
                  </a:lnTo>
                  <a:lnTo>
                    <a:pt x="42787" y="21981"/>
                  </a:lnTo>
                  <a:lnTo>
                    <a:pt x="42787" y="21874"/>
                  </a:lnTo>
                  <a:lnTo>
                    <a:pt x="42751" y="21732"/>
                  </a:lnTo>
                  <a:lnTo>
                    <a:pt x="42680" y="21553"/>
                  </a:lnTo>
                  <a:lnTo>
                    <a:pt x="42609" y="21375"/>
                  </a:lnTo>
                  <a:lnTo>
                    <a:pt x="42609" y="21162"/>
                  </a:lnTo>
                  <a:lnTo>
                    <a:pt x="42609" y="21019"/>
                  </a:lnTo>
                  <a:lnTo>
                    <a:pt x="42680" y="20912"/>
                  </a:lnTo>
                  <a:lnTo>
                    <a:pt x="42751" y="20805"/>
                  </a:lnTo>
                  <a:lnTo>
                    <a:pt x="42787" y="20734"/>
                  </a:lnTo>
                  <a:lnTo>
                    <a:pt x="42787" y="20627"/>
                  </a:lnTo>
                  <a:lnTo>
                    <a:pt x="42787" y="20520"/>
                  </a:lnTo>
                  <a:lnTo>
                    <a:pt x="42715" y="20413"/>
                  </a:lnTo>
                  <a:lnTo>
                    <a:pt x="42644" y="20342"/>
                  </a:lnTo>
                  <a:lnTo>
                    <a:pt x="42537" y="20271"/>
                  </a:lnTo>
                  <a:lnTo>
                    <a:pt x="42395" y="20235"/>
                  </a:lnTo>
                  <a:lnTo>
                    <a:pt x="42288" y="20200"/>
                  </a:lnTo>
                  <a:lnTo>
                    <a:pt x="42217" y="20128"/>
                  </a:lnTo>
                  <a:lnTo>
                    <a:pt x="42181" y="20057"/>
                  </a:lnTo>
                  <a:lnTo>
                    <a:pt x="42181" y="19986"/>
                  </a:lnTo>
                  <a:lnTo>
                    <a:pt x="42217" y="19772"/>
                  </a:lnTo>
                  <a:lnTo>
                    <a:pt x="42181" y="19558"/>
                  </a:lnTo>
                  <a:lnTo>
                    <a:pt x="42145" y="19309"/>
                  </a:lnTo>
                  <a:lnTo>
                    <a:pt x="42074" y="19095"/>
                  </a:lnTo>
                  <a:lnTo>
                    <a:pt x="42039" y="18953"/>
                  </a:lnTo>
                  <a:lnTo>
                    <a:pt x="42003" y="18775"/>
                  </a:lnTo>
                  <a:lnTo>
                    <a:pt x="42039" y="18632"/>
                  </a:lnTo>
                  <a:lnTo>
                    <a:pt x="42074" y="18490"/>
                  </a:lnTo>
                  <a:lnTo>
                    <a:pt x="42145" y="18276"/>
                  </a:lnTo>
                  <a:lnTo>
                    <a:pt x="42145" y="18062"/>
                  </a:lnTo>
                  <a:lnTo>
                    <a:pt x="42110" y="17813"/>
                  </a:lnTo>
                  <a:lnTo>
                    <a:pt x="42003" y="17599"/>
                  </a:lnTo>
                  <a:lnTo>
                    <a:pt x="41967" y="17528"/>
                  </a:lnTo>
                  <a:lnTo>
                    <a:pt x="42252" y="17528"/>
                  </a:lnTo>
                  <a:lnTo>
                    <a:pt x="42395" y="17492"/>
                  </a:lnTo>
                  <a:lnTo>
                    <a:pt x="42644" y="17385"/>
                  </a:lnTo>
                  <a:lnTo>
                    <a:pt x="42894" y="17171"/>
                  </a:lnTo>
                  <a:lnTo>
                    <a:pt x="43000" y="17065"/>
                  </a:lnTo>
                  <a:lnTo>
                    <a:pt x="43107" y="16922"/>
                  </a:lnTo>
                  <a:lnTo>
                    <a:pt x="43143" y="16815"/>
                  </a:lnTo>
                  <a:lnTo>
                    <a:pt x="43179" y="16708"/>
                  </a:lnTo>
                  <a:lnTo>
                    <a:pt x="43179" y="16601"/>
                  </a:lnTo>
                  <a:lnTo>
                    <a:pt x="43143" y="16495"/>
                  </a:lnTo>
                  <a:lnTo>
                    <a:pt x="43072" y="16423"/>
                  </a:lnTo>
                  <a:lnTo>
                    <a:pt x="42965" y="16388"/>
                  </a:lnTo>
                  <a:lnTo>
                    <a:pt x="42858" y="16352"/>
                  </a:lnTo>
                  <a:lnTo>
                    <a:pt x="42680" y="16388"/>
                  </a:lnTo>
                  <a:lnTo>
                    <a:pt x="42466" y="16495"/>
                  </a:lnTo>
                  <a:lnTo>
                    <a:pt x="42217" y="16566"/>
                  </a:lnTo>
                  <a:lnTo>
                    <a:pt x="42003" y="16601"/>
                  </a:lnTo>
                  <a:lnTo>
                    <a:pt x="41896" y="16601"/>
                  </a:lnTo>
                  <a:lnTo>
                    <a:pt x="41860" y="16566"/>
                  </a:lnTo>
                  <a:lnTo>
                    <a:pt x="41825" y="16281"/>
                  </a:lnTo>
                  <a:lnTo>
                    <a:pt x="41860" y="16103"/>
                  </a:lnTo>
                  <a:lnTo>
                    <a:pt x="42074" y="15461"/>
                  </a:lnTo>
                  <a:lnTo>
                    <a:pt x="42181" y="15283"/>
                  </a:lnTo>
                  <a:lnTo>
                    <a:pt x="42359" y="15070"/>
                  </a:lnTo>
                  <a:lnTo>
                    <a:pt x="42573" y="14820"/>
                  </a:lnTo>
                  <a:lnTo>
                    <a:pt x="42858" y="14606"/>
                  </a:lnTo>
                  <a:lnTo>
                    <a:pt x="43036" y="14428"/>
                  </a:lnTo>
                  <a:lnTo>
                    <a:pt x="43143" y="14250"/>
                  </a:lnTo>
                  <a:lnTo>
                    <a:pt x="43179" y="14108"/>
                  </a:lnTo>
                  <a:lnTo>
                    <a:pt x="43143" y="14001"/>
                  </a:lnTo>
                  <a:lnTo>
                    <a:pt x="43107" y="13894"/>
                  </a:lnTo>
                  <a:lnTo>
                    <a:pt x="43036" y="13787"/>
                  </a:lnTo>
                  <a:lnTo>
                    <a:pt x="42929" y="13716"/>
                  </a:lnTo>
                  <a:lnTo>
                    <a:pt x="42715" y="13645"/>
                  </a:lnTo>
                  <a:lnTo>
                    <a:pt x="42502" y="13609"/>
                  </a:lnTo>
                  <a:lnTo>
                    <a:pt x="42324" y="13645"/>
                  </a:lnTo>
                  <a:lnTo>
                    <a:pt x="42181" y="13645"/>
                  </a:lnTo>
                  <a:lnTo>
                    <a:pt x="42039" y="13716"/>
                  </a:lnTo>
                  <a:lnTo>
                    <a:pt x="41932" y="13787"/>
                  </a:lnTo>
                  <a:lnTo>
                    <a:pt x="41825" y="13894"/>
                  </a:lnTo>
                  <a:lnTo>
                    <a:pt x="41789" y="14001"/>
                  </a:lnTo>
                  <a:lnTo>
                    <a:pt x="41754" y="14143"/>
                  </a:lnTo>
                  <a:lnTo>
                    <a:pt x="41754" y="14179"/>
                  </a:lnTo>
                  <a:lnTo>
                    <a:pt x="41611" y="14179"/>
                  </a:lnTo>
                  <a:lnTo>
                    <a:pt x="41575" y="14072"/>
                  </a:lnTo>
                  <a:lnTo>
                    <a:pt x="41504" y="13858"/>
                  </a:lnTo>
                  <a:lnTo>
                    <a:pt x="41433" y="13787"/>
                  </a:lnTo>
                  <a:lnTo>
                    <a:pt x="41326" y="13751"/>
                  </a:lnTo>
                  <a:lnTo>
                    <a:pt x="41255" y="13787"/>
                  </a:lnTo>
                  <a:lnTo>
                    <a:pt x="41219" y="13823"/>
                  </a:lnTo>
                  <a:lnTo>
                    <a:pt x="41148" y="13894"/>
                  </a:lnTo>
                  <a:lnTo>
                    <a:pt x="41148" y="14001"/>
                  </a:lnTo>
                  <a:lnTo>
                    <a:pt x="41005" y="13965"/>
                  </a:lnTo>
                  <a:lnTo>
                    <a:pt x="40899" y="13965"/>
                  </a:lnTo>
                  <a:lnTo>
                    <a:pt x="40756" y="14001"/>
                  </a:lnTo>
                  <a:lnTo>
                    <a:pt x="40649" y="14072"/>
                  </a:lnTo>
                  <a:lnTo>
                    <a:pt x="40578" y="14108"/>
                  </a:lnTo>
                  <a:lnTo>
                    <a:pt x="40578" y="14072"/>
                  </a:lnTo>
                  <a:lnTo>
                    <a:pt x="40578" y="13894"/>
                  </a:lnTo>
                  <a:lnTo>
                    <a:pt x="40542" y="13716"/>
                  </a:lnTo>
                  <a:lnTo>
                    <a:pt x="40435" y="12968"/>
                  </a:lnTo>
                  <a:lnTo>
                    <a:pt x="40364" y="13395"/>
                  </a:lnTo>
                  <a:lnTo>
                    <a:pt x="40257" y="13324"/>
                  </a:lnTo>
                  <a:lnTo>
                    <a:pt x="40150" y="13146"/>
                  </a:lnTo>
                  <a:lnTo>
                    <a:pt x="40115" y="12932"/>
                  </a:lnTo>
                  <a:lnTo>
                    <a:pt x="40115" y="12825"/>
                  </a:lnTo>
                  <a:lnTo>
                    <a:pt x="40150" y="12754"/>
                  </a:lnTo>
                  <a:lnTo>
                    <a:pt x="40293" y="12576"/>
                  </a:lnTo>
                  <a:lnTo>
                    <a:pt x="40435" y="12433"/>
                  </a:lnTo>
                  <a:lnTo>
                    <a:pt x="40542" y="12255"/>
                  </a:lnTo>
                  <a:lnTo>
                    <a:pt x="40578" y="12113"/>
                  </a:lnTo>
                  <a:lnTo>
                    <a:pt x="40578" y="11970"/>
                  </a:lnTo>
                  <a:lnTo>
                    <a:pt x="40542" y="11935"/>
                  </a:lnTo>
                  <a:lnTo>
                    <a:pt x="40471" y="11863"/>
                  </a:lnTo>
                  <a:lnTo>
                    <a:pt x="40364" y="11792"/>
                  </a:lnTo>
                  <a:lnTo>
                    <a:pt x="40222" y="11756"/>
                  </a:lnTo>
                  <a:lnTo>
                    <a:pt x="40079" y="11756"/>
                  </a:lnTo>
                  <a:lnTo>
                    <a:pt x="40115" y="11650"/>
                  </a:lnTo>
                  <a:lnTo>
                    <a:pt x="40079" y="11578"/>
                  </a:lnTo>
                  <a:lnTo>
                    <a:pt x="40044" y="11471"/>
                  </a:lnTo>
                  <a:lnTo>
                    <a:pt x="39901" y="11471"/>
                  </a:lnTo>
                  <a:lnTo>
                    <a:pt x="39794" y="11507"/>
                  </a:lnTo>
                  <a:lnTo>
                    <a:pt x="39367" y="11685"/>
                  </a:lnTo>
                  <a:lnTo>
                    <a:pt x="39153" y="11756"/>
                  </a:lnTo>
                  <a:lnTo>
                    <a:pt x="38975" y="11792"/>
                  </a:lnTo>
                  <a:lnTo>
                    <a:pt x="38904" y="11792"/>
                  </a:lnTo>
                  <a:lnTo>
                    <a:pt x="38904" y="11436"/>
                  </a:lnTo>
                  <a:lnTo>
                    <a:pt x="38832" y="11151"/>
                  </a:lnTo>
                  <a:lnTo>
                    <a:pt x="38832" y="11044"/>
                  </a:lnTo>
                  <a:lnTo>
                    <a:pt x="38868" y="10937"/>
                  </a:lnTo>
                  <a:lnTo>
                    <a:pt x="38832" y="10866"/>
                  </a:lnTo>
                  <a:lnTo>
                    <a:pt x="38797" y="10795"/>
                  </a:lnTo>
                  <a:lnTo>
                    <a:pt x="38761" y="10367"/>
                  </a:lnTo>
                  <a:lnTo>
                    <a:pt x="38583" y="10759"/>
                  </a:lnTo>
                  <a:lnTo>
                    <a:pt x="38547" y="10795"/>
                  </a:lnTo>
                  <a:lnTo>
                    <a:pt x="38476" y="10901"/>
                  </a:lnTo>
                  <a:lnTo>
                    <a:pt x="38476" y="11008"/>
                  </a:lnTo>
                  <a:lnTo>
                    <a:pt x="38262" y="11365"/>
                  </a:lnTo>
                  <a:lnTo>
                    <a:pt x="38120" y="11543"/>
                  </a:lnTo>
                  <a:lnTo>
                    <a:pt x="38013" y="11614"/>
                  </a:lnTo>
                  <a:lnTo>
                    <a:pt x="37799" y="11329"/>
                  </a:lnTo>
                  <a:lnTo>
                    <a:pt x="37728" y="11080"/>
                  </a:lnTo>
                  <a:lnTo>
                    <a:pt x="37550" y="10510"/>
                  </a:lnTo>
                  <a:lnTo>
                    <a:pt x="37479" y="10260"/>
                  </a:lnTo>
                  <a:lnTo>
                    <a:pt x="37372" y="10082"/>
                  </a:lnTo>
                  <a:lnTo>
                    <a:pt x="37300" y="9904"/>
                  </a:lnTo>
                  <a:lnTo>
                    <a:pt x="37158" y="9655"/>
                  </a:lnTo>
                  <a:lnTo>
                    <a:pt x="36944" y="9405"/>
                  </a:lnTo>
                  <a:lnTo>
                    <a:pt x="36695" y="9227"/>
                  </a:lnTo>
                  <a:lnTo>
                    <a:pt x="36552" y="9191"/>
                  </a:lnTo>
                  <a:lnTo>
                    <a:pt x="36410" y="9156"/>
                  </a:lnTo>
                  <a:lnTo>
                    <a:pt x="35911" y="9120"/>
                  </a:lnTo>
                  <a:lnTo>
                    <a:pt x="35662" y="9156"/>
                  </a:lnTo>
                  <a:lnTo>
                    <a:pt x="35412" y="9191"/>
                  </a:lnTo>
                  <a:lnTo>
                    <a:pt x="35341" y="9156"/>
                  </a:lnTo>
                  <a:lnTo>
                    <a:pt x="35305" y="9085"/>
                  </a:lnTo>
                  <a:lnTo>
                    <a:pt x="35270" y="9013"/>
                  </a:lnTo>
                  <a:lnTo>
                    <a:pt x="35270" y="8871"/>
                  </a:lnTo>
                  <a:lnTo>
                    <a:pt x="35270" y="8728"/>
                  </a:lnTo>
                  <a:lnTo>
                    <a:pt x="35305" y="8372"/>
                  </a:lnTo>
                  <a:lnTo>
                    <a:pt x="35412" y="8408"/>
                  </a:lnTo>
                  <a:lnTo>
                    <a:pt x="35519" y="8408"/>
                  </a:lnTo>
                  <a:lnTo>
                    <a:pt x="35555" y="8336"/>
                  </a:lnTo>
                  <a:lnTo>
                    <a:pt x="35590" y="8265"/>
                  </a:lnTo>
                  <a:lnTo>
                    <a:pt x="35590" y="8194"/>
                  </a:lnTo>
                  <a:lnTo>
                    <a:pt x="35555" y="8123"/>
                  </a:lnTo>
                  <a:lnTo>
                    <a:pt x="35519" y="8051"/>
                  </a:lnTo>
                  <a:lnTo>
                    <a:pt x="35448" y="7980"/>
                  </a:lnTo>
                  <a:lnTo>
                    <a:pt x="35234" y="7909"/>
                  </a:lnTo>
                  <a:lnTo>
                    <a:pt x="35020" y="7838"/>
                  </a:lnTo>
                  <a:lnTo>
                    <a:pt x="34807" y="7838"/>
                  </a:lnTo>
                  <a:lnTo>
                    <a:pt x="35020" y="7731"/>
                  </a:lnTo>
                  <a:lnTo>
                    <a:pt x="35127" y="7624"/>
                  </a:lnTo>
                  <a:lnTo>
                    <a:pt x="35198" y="7481"/>
                  </a:lnTo>
                  <a:lnTo>
                    <a:pt x="35234" y="7339"/>
                  </a:lnTo>
                  <a:lnTo>
                    <a:pt x="35234" y="7303"/>
                  </a:lnTo>
                  <a:lnTo>
                    <a:pt x="35198" y="7232"/>
                  </a:lnTo>
                  <a:lnTo>
                    <a:pt x="35127" y="7125"/>
                  </a:lnTo>
                  <a:lnTo>
                    <a:pt x="35020" y="7054"/>
                  </a:lnTo>
                  <a:lnTo>
                    <a:pt x="34913" y="7018"/>
                  </a:lnTo>
                  <a:lnTo>
                    <a:pt x="34842" y="6947"/>
                  </a:lnTo>
                  <a:lnTo>
                    <a:pt x="34807" y="6876"/>
                  </a:lnTo>
                  <a:lnTo>
                    <a:pt x="34807" y="6805"/>
                  </a:lnTo>
                  <a:lnTo>
                    <a:pt x="34913" y="6484"/>
                  </a:lnTo>
                  <a:lnTo>
                    <a:pt x="35092" y="6199"/>
                  </a:lnTo>
                  <a:lnTo>
                    <a:pt x="35127" y="6092"/>
                  </a:lnTo>
                  <a:lnTo>
                    <a:pt x="35163" y="5985"/>
                  </a:lnTo>
                  <a:lnTo>
                    <a:pt x="35127" y="5878"/>
                  </a:lnTo>
                  <a:lnTo>
                    <a:pt x="35127" y="5736"/>
                  </a:lnTo>
                  <a:lnTo>
                    <a:pt x="35056" y="5629"/>
                  </a:lnTo>
                  <a:lnTo>
                    <a:pt x="34985" y="5522"/>
                  </a:lnTo>
                  <a:lnTo>
                    <a:pt x="34913" y="5415"/>
                  </a:lnTo>
                  <a:lnTo>
                    <a:pt x="34771" y="5308"/>
                  </a:lnTo>
                  <a:lnTo>
                    <a:pt x="34664" y="5273"/>
                  </a:lnTo>
                  <a:lnTo>
                    <a:pt x="34522" y="5237"/>
                  </a:lnTo>
                  <a:lnTo>
                    <a:pt x="34343" y="5237"/>
                  </a:lnTo>
                  <a:lnTo>
                    <a:pt x="34201" y="5273"/>
                  </a:lnTo>
                  <a:lnTo>
                    <a:pt x="34058" y="5344"/>
                  </a:lnTo>
                  <a:lnTo>
                    <a:pt x="33880" y="5415"/>
                  </a:lnTo>
                  <a:lnTo>
                    <a:pt x="33738" y="5558"/>
                  </a:lnTo>
                  <a:lnTo>
                    <a:pt x="33631" y="5700"/>
                  </a:lnTo>
                  <a:lnTo>
                    <a:pt x="33275" y="6163"/>
                  </a:lnTo>
                  <a:lnTo>
                    <a:pt x="32883" y="6092"/>
                  </a:lnTo>
                  <a:lnTo>
                    <a:pt x="32740" y="6056"/>
                  </a:lnTo>
                  <a:lnTo>
                    <a:pt x="32562" y="5950"/>
                  </a:lnTo>
                  <a:lnTo>
                    <a:pt x="32384" y="5843"/>
                  </a:lnTo>
                  <a:lnTo>
                    <a:pt x="32206" y="5700"/>
                  </a:lnTo>
                  <a:lnTo>
                    <a:pt x="32206" y="5665"/>
                  </a:lnTo>
                  <a:lnTo>
                    <a:pt x="32206" y="5593"/>
                  </a:lnTo>
                  <a:lnTo>
                    <a:pt x="32242" y="5522"/>
                  </a:lnTo>
                  <a:lnTo>
                    <a:pt x="32313" y="5415"/>
                  </a:lnTo>
                  <a:lnTo>
                    <a:pt x="32420" y="5308"/>
                  </a:lnTo>
                  <a:lnTo>
                    <a:pt x="32598" y="5237"/>
                  </a:lnTo>
                  <a:lnTo>
                    <a:pt x="32812" y="5095"/>
                  </a:lnTo>
                  <a:lnTo>
                    <a:pt x="32954" y="4952"/>
                  </a:lnTo>
                  <a:lnTo>
                    <a:pt x="33061" y="4810"/>
                  </a:lnTo>
                  <a:lnTo>
                    <a:pt x="33132" y="4631"/>
                  </a:lnTo>
                  <a:lnTo>
                    <a:pt x="33097" y="4525"/>
                  </a:lnTo>
                  <a:lnTo>
                    <a:pt x="33061" y="4418"/>
                  </a:lnTo>
                  <a:lnTo>
                    <a:pt x="32990" y="4311"/>
                  </a:lnTo>
                  <a:lnTo>
                    <a:pt x="32883" y="4204"/>
                  </a:lnTo>
                  <a:lnTo>
                    <a:pt x="32455" y="3919"/>
                  </a:lnTo>
                  <a:lnTo>
                    <a:pt x="32135" y="3741"/>
                  </a:lnTo>
                  <a:lnTo>
                    <a:pt x="32099" y="3563"/>
                  </a:lnTo>
                  <a:lnTo>
                    <a:pt x="32063" y="3385"/>
                  </a:lnTo>
                  <a:lnTo>
                    <a:pt x="32063" y="3206"/>
                  </a:lnTo>
                  <a:lnTo>
                    <a:pt x="32063" y="2921"/>
                  </a:lnTo>
                  <a:lnTo>
                    <a:pt x="31992" y="2636"/>
                  </a:lnTo>
                  <a:lnTo>
                    <a:pt x="31850" y="2387"/>
                  </a:lnTo>
                  <a:lnTo>
                    <a:pt x="31778" y="2280"/>
                  </a:lnTo>
                  <a:lnTo>
                    <a:pt x="31707" y="2209"/>
                  </a:lnTo>
                  <a:lnTo>
                    <a:pt x="31493" y="2102"/>
                  </a:lnTo>
                  <a:lnTo>
                    <a:pt x="31280" y="2066"/>
                  </a:lnTo>
                  <a:lnTo>
                    <a:pt x="31066" y="2031"/>
                  </a:lnTo>
                  <a:lnTo>
                    <a:pt x="30852" y="2031"/>
                  </a:lnTo>
                  <a:lnTo>
                    <a:pt x="30638" y="2102"/>
                  </a:lnTo>
                  <a:lnTo>
                    <a:pt x="30460" y="2245"/>
                  </a:lnTo>
                  <a:lnTo>
                    <a:pt x="30282" y="2387"/>
                  </a:lnTo>
                  <a:lnTo>
                    <a:pt x="30140" y="2565"/>
                  </a:lnTo>
                  <a:lnTo>
                    <a:pt x="30068" y="2672"/>
                  </a:lnTo>
                  <a:lnTo>
                    <a:pt x="29962" y="2743"/>
                  </a:lnTo>
                  <a:lnTo>
                    <a:pt x="29855" y="2815"/>
                  </a:lnTo>
                  <a:lnTo>
                    <a:pt x="29783" y="2815"/>
                  </a:lnTo>
                  <a:lnTo>
                    <a:pt x="29641" y="2779"/>
                  </a:lnTo>
                  <a:lnTo>
                    <a:pt x="29498" y="2708"/>
                  </a:lnTo>
                  <a:lnTo>
                    <a:pt x="29320" y="2565"/>
                  </a:lnTo>
                  <a:lnTo>
                    <a:pt x="29142" y="2423"/>
                  </a:lnTo>
                  <a:lnTo>
                    <a:pt x="29000" y="2316"/>
                  </a:lnTo>
                  <a:lnTo>
                    <a:pt x="28893" y="2245"/>
                  </a:lnTo>
                  <a:lnTo>
                    <a:pt x="28750" y="2209"/>
                  </a:lnTo>
                  <a:lnTo>
                    <a:pt x="28643" y="2173"/>
                  </a:lnTo>
                  <a:lnTo>
                    <a:pt x="28537" y="2173"/>
                  </a:lnTo>
                  <a:lnTo>
                    <a:pt x="28430" y="2209"/>
                  </a:lnTo>
                  <a:lnTo>
                    <a:pt x="28358" y="2280"/>
                  </a:lnTo>
                  <a:lnTo>
                    <a:pt x="28287" y="2351"/>
                  </a:lnTo>
                  <a:lnTo>
                    <a:pt x="28145" y="2636"/>
                  </a:lnTo>
                  <a:lnTo>
                    <a:pt x="27931" y="2601"/>
                  </a:lnTo>
                  <a:lnTo>
                    <a:pt x="27682" y="1675"/>
                  </a:lnTo>
                  <a:lnTo>
                    <a:pt x="28252" y="962"/>
                  </a:lnTo>
                  <a:lnTo>
                    <a:pt x="28358" y="820"/>
                  </a:lnTo>
                  <a:lnTo>
                    <a:pt x="28430" y="713"/>
                  </a:lnTo>
                  <a:lnTo>
                    <a:pt x="28465" y="570"/>
                  </a:lnTo>
                  <a:lnTo>
                    <a:pt x="28430" y="463"/>
                  </a:lnTo>
                  <a:lnTo>
                    <a:pt x="28394" y="428"/>
                  </a:lnTo>
                  <a:lnTo>
                    <a:pt x="28323" y="356"/>
                  </a:lnTo>
                  <a:lnTo>
                    <a:pt x="28180" y="321"/>
                  </a:lnTo>
                  <a:lnTo>
                    <a:pt x="28002" y="321"/>
                  </a:lnTo>
                  <a:lnTo>
                    <a:pt x="27753" y="356"/>
                  </a:lnTo>
                  <a:lnTo>
                    <a:pt x="27503" y="392"/>
                  </a:lnTo>
                  <a:lnTo>
                    <a:pt x="27432" y="392"/>
                  </a:lnTo>
                  <a:lnTo>
                    <a:pt x="27290" y="356"/>
                  </a:lnTo>
                  <a:lnTo>
                    <a:pt x="27147" y="356"/>
                  </a:lnTo>
                  <a:lnTo>
                    <a:pt x="27076" y="285"/>
                  </a:lnTo>
                  <a:lnTo>
                    <a:pt x="27005" y="250"/>
                  </a:lnTo>
                  <a:lnTo>
                    <a:pt x="26791" y="178"/>
                  </a:lnTo>
                  <a:lnTo>
                    <a:pt x="26470" y="143"/>
                  </a:lnTo>
                  <a:lnTo>
                    <a:pt x="26221" y="143"/>
                  </a:lnTo>
                  <a:lnTo>
                    <a:pt x="26007" y="250"/>
                  </a:lnTo>
                  <a:lnTo>
                    <a:pt x="25829" y="392"/>
                  </a:lnTo>
                  <a:lnTo>
                    <a:pt x="25651" y="535"/>
                  </a:lnTo>
                  <a:lnTo>
                    <a:pt x="25508" y="428"/>
                  </a:lnTo>
                  <a:lnTo>
                    <a:pt x="25366" y="356"/>
                  </a:lnTo>
                  <a:lnTo>
                    <a:pt x="25152" y="285"/>
                  </a:lnTo>
                  <a:lnTo>
                    <a:pt x="24903" y="250"/>
                  </a:lnTo>
                  <a:lnTo>
                    <a:pt x="24653" y="250"/>
                  </a:lnTo>
                  <a:lnTo>
                    <a:pt x="24475" y="285"/>
                  </a:lnTo>
                  <a:lnTo>
                    <a:pt x="24119" y="392"/>
                  </a:lnTo>
                  <a:lnTo>
                    <a:pt x="24119" y="285"/>
                  </a:lnTo>
                  <a:lnTo>
                    <a:pt x="24048" y="143"/>
                  </a:lnTo>
                  <a:lnTo>
                    <a:pt x="23977" y="36"/>
                  </a:lnTo>
                  <a:lnTo>
                    <a:pt x="23905" y="36"/>
                  </a:lnTo>
                  <a:lnTo>
                    <a:pt x="238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2192150" y="3158975"/>
              <a:ext cx="1079475" cy="660875"/>
            </a:xfrm>
            <a:custGeom>
              <a:avLst/>
              <a:gdLst/>
              <a:ahLst/>
              <a:cxnLst/>
              <a:rect l="l" t="t" r="r" b="b"/>
              <a:pathLst>
                <a:path w="43179" h="26435" fill="none" extrusionOk="0">
                  <a:moveTo>
                    <a:pt x="27682" y="1675"/>
                  </a:moveTo>
                  <a:lnTo>
                    <a:pt x="27682" y="1675"/>
                  </a:lnTo>
                  <a:lnTo>
                    <a:pt x="28252" y="962"/>
                  </a:lnTo>
                  <a:lnTo>
                    <a:pt x="28252" y="962"/>
                  </a:lnTo>
                  <a:lnTo>
                    <a:pt x="28358" y="820"/>
                  </a:lnTo>
                  <a:lnTo>
                    <a:pt x="28430" y="713"/>
                  </a:lnTo>
                  <a:lnTo>
                    <a:pt x="28465" y="570"/>
                  </a:lnTo>
                  <a:lnTo>
                    <a:pt x="28430" y="463"/>
                  </a:lnTo>
                  <a:lnTo>
                    <a:pt x="28430" y="463"/>
                  </a:lnTo>
                  <a:lnTo>
                    <a:pt x="28394" y="428"/>
                  </a:lnTo>
                  <a:lnTo>
                    <a:pt x="28323" y="356"/>
                  </a:lnTo>
                  <a:lnTo>
                    <a:pt x="28180" y="321"/>
                  </a:lnTo>
                  <a:lnTo>
                    <a:pt x="28002" y="321"/>
                  </a:lnTo>
                  <a:lnTo>
                    <a:pt x="28002" y="321"/>
                  </a:lnTo>
                  <a:lnTo>
                    <a:pt x="27753" y="356"/>
                  </a:lnTo>
                  <a:lnTo>
                    <a:pt x="27503" y="392"/>
                  </a:lnTo>
                  <a:lnTo>
                    <a:pt x="27503" y="392"/>
                  </a:lnTo>
                  <a:lnTo>
                    <a:pt x="27432" y="392"/>
                  </a:lnTo>
                  <a:lnTo>
                    <a:pt x="27432" y="392"/>
                  </a:lnTo>
                  <a:lnTo>
                    <a:pt x="27290" y="356"/>
                  </a:lnTo>
                  <a:lnTo>
                    <a:pt x="27147" y="356"/>
                  </a:lnTo>
                  <a:lnTo>
                    <a:pt x="27147" y="356"/>
                  </a:lnTo>
                  <a:lnTo>
                    <a:pt x="27076" y="285"/>
                  </a:lnTo>
                  <a:lnTo>
                    <a:pt x="27005" y="250"/>
                  </a:lnTo>
                  <a:lnTo>
                    <a:pt x="26791" y="178"/>
                  </a:lnTo>
                  <a:lnTo>
                    <a:pt x="26470" y="143"/>
                  </a:lnTo>
                  <a:lnTo>
                    <a:pt x="26435" y="143"/>
                  </a:lnTo>
                  <a:lnTo>
                    <a:pt x="26435" y="143"/>
                  </a:lnTo>
                  <a:lnTo>
                    <a:pt x="26221" y="143"/>
                  </a:lnTo>
                  <a:lnTo>
                    <a:pt x="26007" y="250"/>
                  </a:lnTo>
                  <a:lnTo>
                    <a:pt x="25829" y="392"/>
                  </a:lnTo>
                  <a:lnTo>
                    <a:pt x="25651" y="535"/>
                  </a:lnTo>
                  <a:lnTo>
                    <a:pt x="25651" y="535"/>
                  </a:lnTo>
                  <a:lnTo>
                    <a:pt x="25508" y="428"/>
                  </a:lnTo>
                  <a:lnTo>
                    <a:pt x="25366" y="356"/>
                  </a:lnTo>
                  <a:lnTo>
                    <a:pt x="25366" y="356"/>
                  </a:lnTo>
                  <a:lnTo>
                    <a:pt x="25152" y="285"/>
                  </a:lnTo>
                  <a:lnTo>
                    <a:pt x="24903" y="250"/>
                  </a:lnTo>
                  <a:lnTo>
                    <a:pt x="24653" y="250"/>
                  </a:lnTo>
                  <a:lnTo>
                    <a:pt x="24475" y="285"/>
                  </a:lnTo>
                  <a:lnTo>
                    <a:pt x="24475" y="285"/>
                  </a:lnTo>
                  <a:lnTo>
                    <a:pt x="24119" y="392"/>
                  </a:lnTo>
                  <a:lnTo>
                    <a:pt x="24119" y="392"/>
                  </a:lnTo>
                  <a:lnTo>
                    <a:pt x="24119" y="285"/>
                  </a:lnTo>
                  <a:lnTo>
                    <a:pt x="24119" y="285"/>
                  </a:lnTo>
                  <a:lnTo>
                    <a:pt x="24048" y="143"/>
                  </a:lnTo>
                  <a:lnTo>
                    <a:pt x="23977" y="36"/>
                  </a:lnTo>
                  <a:lnTo>
                    <a:pt x="23905" y="36"/>
                  </a:lnTo>
                  <a:lnTo>
                    <a:pt x="23870" y="0"/>
                  </a:lnTo>
                  <a:lnTo>
                    <a:pt x="23870" y="0"/>
                  </a:lnTo>
                  <a:lnTo>
                    <a:pt x="23763" y="36"/>
                  </a:lnTo>
                  <a:lnTo>
                    <a:pt x="23692" y="71"/>
                  </a:lnTo>
                  <a:lnTo>
                    <a:pt x="23585" y="178"/>
                  </a:lnTo>
                  <a:lnTo>
                    <a:pt x="23513" y="321"/>
                  </a:lnTo>
                  <a:lnTo>
                    <a:pt x="23513" y="321"/>
                  </a:lnTo>
                  <a:lnTo>
                    <a:pt x="23264" y="677"/>
                  </a:lnTo>
                  <a:lnTo>
                    <a:pt x="23015" y="926"/>
                  </a:lnTo>
                  <a:lnTo>
                    <a:pt x="23015" y="926"/>
                  </a:lnTo>
                  <a:lnTo>
                    <a:pt x="22837" y="1033"/>
                  </a:lnTo>
                  <a:lnTo>
                    <a:pt x="22837" y="1033"/>
                  </a:lnTo>
                  <a:lnTo>
                    <a:pt x="22801" y="1033"/>
                  </a:lnTo>
                  <a:lnTo>
                    <a:pt x="22801" y="1033"/>
                  </a:lnTo>
                  <a:lnTo>
                    <a:pt x="22658" y="926"/>
                  </a:lnTo>
                  <a:lnTo>
                    <a:pt x="22373" y="641"/>
                  </a:lnTo>
                  <a:lnTo>
                    <a:pt x="22373" y="641"/>
                  </a:lnTo>
                  <a:lnTo>
                    <a:pt x="22124" y="321"/>
                  </a:lnTo>
                  <a:lnTo>
                    <a:pt x="21839" y="71"/>
                  </a:lnTo>
                  <a:lnTo>
                    <a:pt x="21839" y="71"/>
                  </a:lnTo>
                  <a:lnTo>
                    <a:pt x="21732" y="36"/>
                  </a:lnTo>
                  <a:lnTo>
                    <a:pt x="21625" y="36"/>
                  </a:lnTo>
                  <a:lnTo>
                    <a:pt x="21518" y="36"/>
                  </a:lnTo>
                  <a:lnTo>
                    <a:pt x="21412" y="107"/>
                  </a:lnTo>
                  <a:lnTo>
                    <a:pt x="21412" y="107"/>
                  </a:lnTo>
                  <a:lnTo>
                    <a:pt x="21305" y="214"/>
                  </a:lnTo>
                  <a:lnTo>
                    <a:pt x="21020" y="356"/>
                  </a:lnTo>
                  <a:lnTo>
                    <a:pt x="21020" y="356"/>
                  </a:lnTo>
                  <a:lnTo>
                    <a:pt x="20699" y="499"/>
                  </a:lnTo>
                  <a:lnTo>
                    <a:pt x="20343" y="570"/>
                  </a:lnTo>
                  <a:lnTo>
                    <a:pt x="20343" y="570"/>
                  </a:lnTo>
                  <a:lnTo>
                    <a:pt x="20236" y="606"/>
                  </a:lnTo>
                  <a:lnTo>
                    <a:pt x="20165" y="641"/>
                  </a:lnTo>
                  <a:lnTo>
                    <a:pt x="20093" y="713"/>
                  </a:lnTo>
                  <a:lnTo>
                    <a:pt x="20022" y="784"/>
                  </a:lnTo>
                  <a:lnTo>
                    <a:pt x="20022" y="784"/>
                  </a:lnTo>
                  <a:lnTo>
                    <a:pt x="19951" y="891"/>
                  </a:lnTo>
                  <a:lnTo>
                    <a:pt x="19951" y="1033"/>
                  </a:lnTo>
                  <a:lnTo>
                    <a:pt x="19951" y="1140"/>
                  </a:lnTo>
                  <a:lnTo>
                    <a:pt x="19987" y="1283"/>
                  </a:lnTo>
                  <a:lnTo>
                    <a:pt x="19987" y="1283"/>
                  </a:lnTo>
                  <a:lnTo>
                    <a:pt x="20022" y="1425"/>
                  </a:lnTo>
                  <a:lnTo>
                    <a:pt x="20022" y="1496"/>
                  </a:lnTo>
                  <a:lnTo>
                    <a:pt x="20022" y="1568"/>
                  </a:lnTo>
                  <a:lnTo>
                    <a:pt x="19987" y="1603"/>
                  </a:lnTo>
                  <a:lnTo>
                    <a:pt x="19987" y="1603"/>
                  </a:lnTo>
                  <a:lnTo>
                    <a:pt x="19951" y="1639"/>
                  </a:lnTo>
                  <a:lnTo>
                    <a:pt x="19951" y="1639"/>
                  </a:lnTo>
                  <a:lnTo>
                    <a:pt x="19915" y="1532"/>
                  </a:lnTo>
                  <a:lnTo>
                    <a:pt x="19880" y="1461"/>
                  </a:lnTo>
                  <a:lnTo>
                    <a:pt x="19880" y="1461"/>
                  </a:lnTo>
                  <a:lnTo>
                    <a:pt x="19808" y="1390"/>
                  </a:lnTo>
                  <a:lnTo>
                    <a:pt x="19702" y="1318"/>
                  </a:lnTo>
                  <a:lnTo>
                    <a:pt x="19595" y="1283"/>
                  </a:lnTo>
                  <a:lnTo>
                    <a:pt x="19452" y="1283"/>
                  </a:lnTo>
                  <a:lnTo>
                    <a:pt x="19452" y="1283"/>
                  </a:lnTo>
                  <a:lnTo>
                    <a:pt x="19345" y="1283"/>
                  </a:lnTo>
                  <a:lnTo>
                    <a:pt x="19238" y="1318"/>
                  </a:lnTo>
                  <a:lnTo>
                    <a:pt x="19025" y="1496"/>
                  </a:lnTo>
                  <a:lnTo>
                    <a:pt x="18847" y="1675"/>
                  </a:lnTo>
                  <a:lnTo>
                    <a:pt x="18704" y="1924"/>
                  </a:lnTo>
                  <a:lnTo>
                    <a:pt x="18704" y="1924"/>
                  </a:lnTo>
                  <a:lnTo>
                    <a:pt x="18490" y="2245"/>
                  </a:lnTo>
                  <a:lnTo>
                    <a:pt x="18490" y="2245"/>
                  </a:lnTo>
                  <a:lnTo>
                    <a:pt x="18312" y="2031"/>
                  </a:lnTo>
                  <a:lnTo>
                    <a:pt x="18312" y="2031"/>
                  </a:lnTo>
                  <a:lnTo>
                    <a:pt x="18205" y="1960"/>
                  </a:lnTo>
                  <a:lnTo>
                    <a:pt x="18134" y="1924"/>
                  </a:lnTo>
                  <a:lnTo>
                    <a:pt x="18063" y="1888"/>
                  </a:lnTo>
                  <a:lnTo>
                    <a:pt x="17956" y="1853"/>
                  </a:lnTo>
                  <a:lnTo>
                    <a:pt x="17885" y="1888"/>
                  </a:lnTo>
                  <a:lnTo>
                    <a:pt x="17813" y="1924"/>
                  </a:lnTo>
                  <a:lnTo>
                    <a:pt x="17742" y="1960"/>
                  </a:lnTo>
                  <a:lnTo>
                    <a:pt x="17707" y="2031"/>
                  </a:lnTo>
                  <a:lnTo>
                    <a:pt x="17707" y="2031"/>
                  </a:lnTo>
                  <a:lnTo>
                    <a:pt x="17635" y="2245"/>
                  </a:lnTo>
                  <a:lnTo>
                    <a:pt x="17635" y="2245"/>
                  </a:lnTo>
                  <a:lnTo>
                    <a:pt x="17315" y="2316"/>
                  </a:lnTo>
                  <a:lnTo>
                    <a:pt x="17315" y="2316"/>
                  </a:lnTo>
                  <a:lnTo>
                    <a:pt x="16353" y="2494"/>
                  </a:lnTo>
                  <a:lnTo>
                    <a:pt x="16353" y="2494"/>
                  </a:lnTo>
                  <a:lnTo>
                    <a:pt x="16210" y="2565"/>
                  </a:lnTo>
                  <a:lnTo>
                    <a:pt x="16068" y="2636"/>
                  </a:lnTo>
                  <a:lnTo>
                    <a:pt x="15961" y="2743"/>
                  </a:lnTo>
                  <a:lnTo>
                    <a:pt x="15890" y="2850"/>
                  </a:lnTo>
                  <a:lnTo>
                    <a:pt x="15890" y="2850"/>
                  </a:lnTo>
                  <a:lnTo>
                    <a:pt x="15711" y="2743"/>
                  </a:lnTo>
                  <a:lnTo>
                    <a:pt x="15569" y="2708"/>
                  </a:lnTo>
                  <a:lnTo>
                    <a:pt x="15569" y="2708"/>
                  </a:lnTo>
                  <a:lnTo>
                    <a:pt x="15498" y="2708"/>
                  </a:lnTo>
                  <a:lnTo>
                    <a:pt x="15391" y="2743"/>
                  </a:lnTo>
                  <a:lnTo>
                    <a:pt x="15320" y="2850"/>
                  </a:lnTo>
                  <a:lnTo>
                    <a:pt x="15213" y="2993"/>
                  </a:lnTo>
                  <a:lnTo>
                    <a:pt x="15213" y="2993"/>
                  </a:lnTo>
                  <a:lnTo>
                    <a:pt x="14999" y="3385"/>
                  </a:lnTo>
                  <a:lnTo>
                    <a:pt x="14785" y="3705"/>
                  </a:lnTo>
                  <a:lnTo>
                    <a:pt x="14785" y="3705"/>
                  </a:lnTo>
                  <a:lnTo>
                    <a:pt x="14714" y="3848"/>
                  </a:lnTo>
                  <a:lnTo>
                    <a:pt x="14643" y="4026"/>
                  </a:lnTo>
                  <a:lnTo>
                    <a:pt x="14607" y="4240"/>
                  </a:lnTo>
                  <a:lnTo>
                    <a:pt x="14607" y="4418"/>
                  </a:lnTo>
                  <a:lnTo>
                    <a:pt x="14607" y="4418"/>
                  </a:lnTo>
                  <a:lnTo>
                    <a:pt x="14500" y="4382"/>
                  </a:lnTo>
                  <a:lnTo>
                    <a:pt x="14393" y="4346"/>
                  </a:lnTo>
                  <a:lnTo>
                    <a:pt x="14286" y="4311"/>
                  </a:lnTo>
                  <a:lnTo>
                    <a:pt x="14215" y="4346"/>
                  </a:lnTo>
                  <a:lnTo>
                    <a:pt x="14108" y="4346"/>
                  </a:lnTo>
                  <a:lnTo>
                    <a:pt x="14073" y="4418"/>
                  </a:lnTo>
                  <a:lnTo>
                    <a:pt x="14001" y="4489"/>
                  </a:lnTo>
                  <a:lnTo>
                    <a:pt x="13966" y="4560"/>
                  </a:lnTo>
                  <a:lnTo>
                    <a:pt x="13966" y="4560"/>
                  </a:lnTo>
                  <a:lnTo>
                    <a:pt x="13895" y="4525"/>
                  </a:lnTo>
                  <a:lnTo>
                    <a:pt x="13752" y="4418"/>
                  </a:lnTo>
                  <a:lnTo>
                    <a:pt x="13752" y="4418"/>
                  </a:lnTo>
                  <a:lnTo>
                    <a:pt x="13503" y="4204"/>
                  </a:lnTo>
                  <a:lnTo>
                    <a:pt x="13253" y="4061"/>
                  </a:lnTo>
                  <a:lnTo>
                    <a:pt x="13146" y="4061"/>
                  </a:lnTo>
                  <a:lnTo>
                    <a:pt x="13040" y="4061"/>
                  </a:lnTo>
                  <a:lnTo>
                    <a:pt x="12968" y="4097"/>
                  </a:lnTo>
                  <a:lnTo>
                    <a:pt x="12897" y="4133"/>
                  </a:lnTo>
                  <a:lnTo>
                    <a:pt x="12897" y="4133"/>
                  </a:lnTo>
                  <a:lnTo>
                    <a:pt x="12826" y="4204"/>
                  </a:lnTo>
                  <a:lnTo>
                    <a:pt x="12683" y="4240"/>
                  </a:lnTo>
                  <a:lnTo>
                    <a:pt x="12541" y="4275"/>
                  </a:lnTo>
                  <a:lnTo>
                    <a:pt x="12363" y="4311"/>
                  </a:lnTo>
                  <a:lnTo>
                    <a:pt x="12363" y="4311"/>
                  </a:lnTo>
                  <a:lnTo>
                    <a:pt x="12220" y="4311"/>
                  </a:lnTo>
                  <a:lnTo>
                    <a:pt x="12113" y="4346"/>
                  </a:lnTo>
                  <a:lnTo>
                    <a:pt x="12042" y="4418"/>
                  </a:lnTo>
                  <a:lnTo>
                    <a:pt x="11935" y="4489"/>
                  </a:lnTo>
                  <a:lnTo>
                    <a:pt x="11935" y="4489"/>
                  </a:lnTo>
                  <a:lnTo>
                    <a:pt x="11864" y="4631"/>
                  </a:lnTo>
                  <a:lnTo>
                    <a:pt x="11793" y="4774"/>
                  </a:lnTo>
                  <a:lnTo>
                    <a:pt x="11793" y="4952"/>
                  </a:lnTo>
                  <a:lnTo>
                    <a:pt x="11793" y="5130"/>
                  </a:lnTo>
                  <a:lnTo>
                    <a:pt x="11793" y="5130"/>
                  </a:lnTo>
                  <a:lnTo>
                    <a:pt x="11793" y="5344"/>
                  </a:lnTo>
                  <a:lnTo>
                    <a:pt x="11686" y="5522"/>
                  </a:lnTo>
                  <a:lnTo>
                    <a:pt x="11543" y="5700"/>
                  </a:lnTo>
                  <a:lnTo>
                    <a:pt x="11365" y="5807"/>
                  </a:lnTo>
                  <a:lnTo>
                    <a:pt x="11365" y="5807"/>
                  </a:lnTo>
                  <a:lnTo>
                    <a:pt x="11187" y="5878"/>
                  </a:lnTo>
                  <a:lnTo>
                    <a:pt x="11080" y="5985"/>
                  </a:lnTo>
                  <a:lnTo>
                    <a:pt x="11045" y="6092"/>
                  </a:lnTo>
                  <a:lnTo>
                    <a:pt x="11009" y="6163"/>
                  </a:lnTo>
                  <a:lnTo>
                    <a:pt x="11009" y="6163"/>
                  </a:lnTo>
                  <a:lnTo>
                    <a:pt x="11045" y="6341"/>
                  </a:lnTo>
                  <a:lnTo>
                    <a:pt x="11116" y="6484"/>
                  </a:lnTo>
                  <a:lnTo>
                    <a:pt x="11223" y="6662"/>
                  </a:lnTo>
                  <a:lnTo>
                    <a:pt x="11436" y="6769"/>
                  </a:lnTo>
                  <a:lnTo>
                    <a:pt x="11436" y="6769"/>
                  </a:lnTo>
                  <a:lnTo>
                    <a:pt x="11615" y="6947"/>
                  </a:lnTo>
                  <a:lnTo>
                    <a:pt x="11686" y="7018"/>
                  </a:lnTo>
                  <a:lnTo>
                    <a:pt x="11686" y="7018"/>
                  </a:lnTo>
                  <a:lnTo>
                    <a:pt x="11615" y="7054"/>
                  </a:lnTo>
                  <a:lnTo>
                    <a:pt x="11615" y="7054"/>
                  </a:lnTo>
                  <a:lnTo>
                    <a:pt x="11472" y="7090"/>
                  </a:lnTo>
                  <a:lnTo>
                    <a:pt x="11365" y="7161"/>
                  </a:lnTo>
                  <a:lnTo>
                    <a:pt x="11258" y="7268"/>
                  </a:lnTo>
                  <a:lnTo>
                    <a:pt x="11187" y="7410"/>
                  </a:lnTo>
                  <a:lnTo>
                    <a:pt x="11187" y="7410"/>
                  </a:lnTo>
                  <a:lnTo>
                    <a:pt x="11151" y="7553"/>
                  </a:lnTo>
                  <a:lnTo>
                    <a:pt x="11151" y="7695"/>
                  </a:lnTo>
                  <a:lnTo>
                    <a:pt x="11187" y="7838"/>
                  </a:lnTo>
                  <a:lnTo>
                    <a:pt x="11258" y="7980"/>
                  </a:lnTo>
                  <a:lnTo>
                    <a:pt x="11258" y="7980"/>
                  </a:lnTo>
                  <a:lnTo>
                    <a:pt x="11365" y="8230"/>
                  </a:lnTo>
                  <a:lnTo>
                    <a:pt x="11472" y="8479"/>
                  </a:lnTo>
                  <a:lnTo>
                    <a:pt x="11579" y="8728"/>
                  </a:lnTo>
                  <a:lnTo>
                    <a:pt x="11615" y="8906"/>
                  </a:lnTo>
                  <a:lnTo>
                    <a:pt x="11615" y="8906"/>
                  </a:lnTo>
                  <a:lnTo>
                    <a:pt x="11615" y="8942"/>
                  </a:lnTo>
                  <a:lnTo>
                    <a:pt x="11615" y="8942"/>
                  </a:lnTo>
                  <a:lnTo>
                    <a:pt x="11472" y="8906"/>
                  </a:lnTo>
                  <a:lnTo>
                    <a:pt x="11330" y="8906"/>
                  </a:lnTo>
                  <a:lnTo>
                    <a:pt x="11187" y="8942"/>
                  </a:lnTo>
                  <a:lnTo>
                    <a:pt x="11045" y="9013"/>
                  </a:lnTo>
                  <a:lnTo>
                    <a:pt x="11045" y="9013"/>
                  </a:lnTo>
                  <a:lnTo>
                    <a:pt x="11009" y="9049"/>
                  </a:lnTo>
                  <a:lnTo>
                    <a:pt x="11009" y="9049"/>
                  </a:lnTo>
                  <a:lnTo>
                    <a:pt x="10902" y="8978"/>
                  </a:lnTo>
                  <a:lnTo>
                    <a:pt x="10795" y="8942"/>
                  </a:lnTo>
                  <a:lnTo>
                    <a:pt x="10724" y="8942"/>
                  </a:lnTo>
                  <a:lnTo>
                    <a:pt x="10724" y="8942"/>
                  </a:lnTo>
                  <a:lnTo>
                    <a:pt x="10653" y="8942"/>
                  </a:lnTo>
                  <a:lnTo>
                    <a:pt x="10581" y="8978"/>
                  </a:lnTo>
                  <a:lnTo>
                    <a:pt x="10475" y="9085"/>
                  </a:lnTo>
                  <a:lnTo>
                    <a:pt x="10368" y="9263"/>
                  </a:lnTo>
                  <a:lnTo>
                    <a:pt x="10332" y="9476"/>
                  </a:lnTo>
                  <a:lnTo>
                    <a:pt x="10332" y="9476"/>
                  </a:lnTo>
                  <a:lnTo>
                    <a:pt x="10261" y="9583"/>
                  </a:lnTo>
                  <a:lnTo>
                    <a:pt x="10190" y="9726"/>
                  </a:lnTo>
                  <a:lnTo>
                    <a:pt x="10083" y="9833"/>
                  </a:lnTo>
                  <a:lnTo>
                    <a:pt x="9976" y="9904"/>
                  </a:lnTo>
                  <a:lnTo>
                    <a:pt x="9976" y="9904"/>
                  </a:lnTo>
                  <a:lnTo>
                    <a:pt x="9726" y="10011"/>
                  </a:lnTo>
                  <a:lnTo>
                    <a:pt x="9513" y="10153"/>
                  </a:lnTo>
                  <a:lnTo>
                    <a:pt x="9513" y="10153"/>
                  </a:lnTo>
                  <a:lnTo>
                    <a:pt x="9441" y="10189"/>
                  </a:lnTo>
                  <a:lnTo>
                    <a:pt x="9370" y="10225"/>
                  </a:lnTo>
                  <a:lnTo>
                    <a:pt x="9299" y="10331"/>
                  </a:lnTo>
                  <a:lnTo>
                    <a:pt x="9299" y="10331"/>
                  </a:lnTo>
                  <a:lnTo>
                    <a:pt x="9228" y="10510"/>
                  </a:lnTo>
                  <a:lnTo>
                    <a:pt x="9228" y="10581"/>
                  </a:lnTo>
                  <a:lnTo>
                    <a:pt x="9263" y="10652"/>
                  </a:lnTo>
                  <a:lnTo>
                    <a:pt x="9299" y="10723"/>
                  </a:lnTo>
                  <a:lnTo>
                    <a:pt x="9370" y="10723"/>
                  </a:lnTo>
                  <a:lnTo>
                    <a:pt x="9370" y="10723"/>
                  </a:lnTo>
                  <a:lnTo>
                    <a:pt x="9299" y="11008"/>
                  </a:lnTo>
                  <a:lnTo>
                    <a:pt x="9228" y="11151"/>
                  </a:lnTo>
                  <a:lnTo>
                    <a:pt x="9228" y="11151"/>
                  </a:lnTo>
                  <a:lnTo>
                    <a:pt x="8658" y="11543"/>
                  </a:lnTo>
                  <a:lnTo>
                    <a:pt x="8658" y="11543"/>
                  </a:lnTo>
                  <a:lnTo>
                    <a:pt x="8586" y="11614"/>
                  </a:lnTo>
                  <a:lnTo>
                    <a:pt x="8515" y="11685"/>
                  </a:lnTo>
                  <a:lnTo>
                    <a:pt x="8408" y="11935"/>
                  </a:lnTo>
                  <a:lnTo>
                    <a:pt x="8408" y="12220"/>
                  </a:lnTo>
                  <a:lnTo>
                    <a:pt x="8444" y="12505"/>
                  </a:lnTo>
                  <a:lnTo>
                    <a:pt x="8551" y="12825"/>
                  </a:lnTo>
                  <a:lnTo>
                    <a:pt x="8551" y="12825"/>
                  </a:lnTo>
                  <a:lnTo>
                    <a:pt x="8480" y="12896"/>
                  </a:lnTo>
                  <a:lnTo>
                    <a:pt x="8444" y="13039"/>
                  </a:lnTo>
                  <a:lnTo>
                    <a:pt x="8408" y="13217"/>
                  </a:lnTo>
                  <a:lnTo>
                    <a:pt x="8408" y="13217"/>
                  </a:lnTo>
                  <a:lnTo>
                    <a:pt x="8373" y="13395"/>
                  </a:lnTo>
                  <a:lnTo>
                    <a:pt x="8373" y="13395"/>
                  </a:lnTo>
                  <a:lnTo>
                    <a:pt x="8301" y="13324"/>
                  </a:lnTo>
                  <a:lnTo>
                    <a:pt x="8301" y="13324"/>
                  </a:lnTo>
                  <a:lnTo>
                    <a:pt x="8123" y="13110"/>
                  </a:lnTo>
                  <a:lnTo>
                    <a:pt x="7981" y="13039"/>
                  </a:lnTo>
                  <a:lnTo>
                    <a:pt x="7838" y="13003"/>
                  </a:lnTo>
                  <a:lnTo>
                    <a:pt x="7838" y="13003"/>
                  </a:lnTo>
                  <a:lnTo>
                    <a:pt x="7767" y="13039"/>
                  </a:lnTo>
                  <a:lnTo>
                    <a:pt x="7696" y="13075"/>
                  </a:lnTo>
                  <a:lnTo>
                    <a:pt x="7625" y="13146"/>
                  </a:lnTo>
                  <a:lnTo>
                    <a:pt x="7589" y="13217"/>
                  </a:lnTo>
                  <a:lnTo>
                    <a:pt x="7589" y="13217"/>
                  </a:lnTo>
                  <a:lnTo>
                    <a:pt x="7589" y="13288"/>
                  </a:lnTo>
                  <a:lnTo>
                    <a:pt x="7589" y="13288"/>
                  </a:lnTo>
                  <a:lnTo>
                    <a:pt x="7518" y="13253"/>
                  </a:lnTo>
                  <a:lnTo>
                    <a:pt x="7482" y="13217"/>
                  </a:lnTo>
                  <a:lnTo>
                    <a:pt x="7375" y="13181"/>
                  </a:lnTo>
                  <a:lnTo>
                    <a:pt x="7375" y="13181"/>
                  </a:lnTo>
                  <a:lnTo>
                    <a:pt x="7268" y="13217"/>
                  </a:lnTo>
                  <a:lnTo>
                    <a:pt x="7161" y="13288"/>
                  </a:lnTo>
                  <a:lnTo>
                    <a:pt x="7090" y="13395"/>
                  </a:lnTo>
                  <a:lnTo>
                    <a:pt x="7019" y="13573"/>
                  </a:lnTo>
                  <a:lnTo>
                    <a:pt x="7019" y="13573"/>
                  </a:lnTo>
                  <a:lnTo>
                    <a:pt x="6912" y="13787"/>
                  </a:lnTo>
                  <a:lnTo>
                    <a:pt x="6805" y="13965"/>
                  </a:lnTo>
                  <a:lnTo>
                    <a:pt x="6663" y="14179"/>
                  </a:lnTo>
                  <a:lnTo>
                    <a:pt x="6663" y="14179"/>
                  </a:lnTo>
                  <a:lnTo>
                    <a:pt x="6556" y="14179"/>
                  </a:lnTo>
                  <a:lnTo>
                    <a:pt x="6449" y="14108"/>
                  </a:lnTo>
                  <a:lnTo>
                    <a:pt x="6449" y="14108"/>
                  </a:lnTo>
                  <a:lnTo>
                    <a:pt x="6342" y="14001"/>
                  </a:lnTo>
                  <a:lnTo>
                    <a:pt x="6235" y="14001"/>
                  </a:lnTo>
                  <a:lnTo>
                    <a:pt x="6128" y="14001"/>
                  </a:lnTo>
                  <a:lnTo>
                    <a:pt x="6057" y="14072"/>
                  </a:lnTo>
                  <a:lnTo>
                    <a:pt x="6057" y="14072"/>
                  </a:lnTo>
                  <a:lnTo>
                    <a:pt x="6021" y="14143"/>
                  </a:lnTo>
                  <a:lnTo>
                    <a:pt x="6021" y="14215"/>
                  </a:lnTo>
                  <a:lnTo>
                    <a:pt x="6021" y="14357"/>
                  </a:lnTo>
                  <a:lnTo>
                    <a:pt x="6021" y="14357"/>
                  </a:lnTo>
                  <a:lnTo>
                    <a:pt x="6057" y="14642"/>
                  </a:lnTo>
                  <a:lnTo>
                    <a:pt x="5986" y="14963"/>
                  </a:lnTo>
                  <a:lnTo>
                    <a:pt x="5986" y="14963"/>
                  </a:lnTo>
                  <a:lnTo>
                    <a:pt x="5879" y="15248"/>
                  </a:lnTo>
                  <a:lnTo>
                    <a:pt x="5736" y="15390"/>
                  </a:lnTo>
                  <a:lnTo>
                    <a:pt x="5736" y="15390"/>
                  </a:lnTo>
                  <a:lnTo>
                    <a:pt x="5665" y="15390"/>
                  </a:lnTo>
                  <a:lnTo>
                    <a:pt x="5523" y="15319"/>
                  </a:lnTo>
                  <a:lnTo>
                    <a:pt x="5345" y="15212"/>
                  </a:lnTo>
                  <a:lnTo>
                    <a:pt x="5166" y="15070"/>
                  </a:lnTo>
                  <a:lnTo>
                    <a:pt x="5166" y="15070"/>
                  </a:lnTo>
                  <a:lnTo>
                    <a:pt x="4739" y="14678"/>
                  </a:lnTo>
                  <a:lnTo>
                    <a:pt x="4561" y="14464"/>
                  </a:lnTo>
                  <a:lnTo>
                    <a:pt x="4561" y="14464"/>
                  </a:lnTo>
                  <a:lnTo>
                    <a:pt x="4490" y="14393"/>
                  </a:lnTo>
                  <a:lnTo>
                    <a:pt x="4418" y="14357"/>
                  </a:lnTo>
                  <a:lnTo>
                    <a:pt x="4311" y="14357"/>
                  </a:lnTo>
                  <a:lnTo>
                    <a:pt x="4311" y="14357"/>
                  </a:lnTo>
                  <a:lnTo>
                    <a:pt x="4169" y="14393"/>
                  </a:lnTo>
                  <a:lnTo>
                    <a:pt x="4026" y="14428"/>
                  </a:lnTo>
                  <a:lnTo>
                    <a:pt x="3777" y="14571"/>
                  </a:lnTo>
                  <a:lnTo>
                    <a:pt x="3777" y="14571"/>
                  </a:lnTo>
                  <a:lnTo>
                    <a:pt x="3385" y="14891"/>
                  </a:lnTo>
                  <a:lnTo>
                    <a:pt x="3065" y="15141"/>
                  </a:lnTo>
                  <a:lnTo>
                    <a:pt x="3065" y="15141"/>
                  </a:lnTo>
                  <a:lnTo>
                    <a:pt x="2744" y="15461"/>
                  </a:lnTo>
                  <a:lnTo>
                    <a:pt x="2744" y="15461"/>
                  </a:lnTo>
                  <a:lnTo>
                    <a:pt x="2566" y="15675"/>
                  </a:lnTo>
                  <a:lnTo>
                    <a:pt x="2459" y="15889"/>
                  </a:lnTo>
                  <a:lnTo>
                    <a:pt x="2459" y="15889"/>
                  </a:lnTo>
                  <a:lnTo>
                    <a:pt x="2352" y="16067"/>
                  </a:lnTo>
                  <a:lnTo>
                    <a:pt x="2067" y="16316"/>
                  </a:lnTo>
                  <a:lnTo>
                    <a:pt x="2067" y="16316"/>
                  </a:lnTo>
                  <a:lnTo>
                    <a:pt x="1960" y="16423"/>
                  </a:lnTo>
                  <a:lnTo>
                    <a:pt x="1925" y="16566"/>
                  </a:lnTo>
                  <a:lnTo>
                    <a:pt x="1889" y="16637"/>
                  </a:lnTo>
                  <a:lnTo>
                    <a:pt x="1925" y="16708"/>
                  </a:lnTo>
                  <a:lnTo>
                    <a:pt x="1925" y="16708"/>
                  </a:lnTo>
                  <a:lnTo>
                    <a:pt x="1960" y="16815"/>
                  </a:lnTo>
                  <a:lnTo>
                    <a:pt x="2103" y="16886"/>
                  </a:lnTo>
                  <a:lnTo>
                    <a:pt x="2103" y="16886"/>
                  </a:lnTo>
                  <a:lnTo>
                    <a:pt x="1960" y="17029"/>
                  </a:lnTo>
                  <a:lnTo>
                    <a:pt x="1925" y="17100"/>
                  </a:lnTo>
                  <a:lnTo>
                    <a:pt x="1889" y="17207"/>
                  </a:lnTo>
                  <a:lnTo>
                    <a:pt x="1889" y="17207"/>
                  </a:lnTo>
                  <a:lnTo>
                    <a:pt x="1925" y="17278"/>
                  </a:lnTo>
                  <a:lnTo>
                    <a:pt x="1925" y="17278"/>
                  </a:lnTo>
                  <a:lnTo>
                    <a:pt x="1818" y="17456"/>
                  </a:lnTo>
                  <a:lnTo>
                    <a:pt x="1818" y="17528"/>
                  </a:lnTo>
                  <a:lnTo>
                    <a:pt x="1818" y="17563"/>
                  </a:lnTo>
                  <a:lnTo>
                    <a:pt x="1818" y="17563"/>
                  </a:lnTo>
                  <a:lnTo>
                    <a:pt x="1818" y="17563"/>
                  </a:lnTo>
                  <a:lnTo>
                    <a:pt x="1782" y="17528"/>
                  </a:lnTo>
                  <a:lnTo>
                    <a:pt x="1533" y="17350"/>
                  </a:lnTo>
                  <a:lnTo>
                    <a:pt x="1533" y="17350"/>
                  </a:lnTo>
                  <a:lnTo>
                    <a:pt x="1355" y="17243"/>
                  </a:lnTo>
                  <a:lnTo>
                    <a:pt x="1176" y="17207"/>
                  </a:lnTo>
                  <a:lnTo>
                    <a:pt x="1034" y="17243"/>
                  </a:lnTo>
                  <a:lnTo>
                    <a:pt x="891" y="17385"/>
                  </a:lnTo>
                  <a:lnTo>
                    <a:pt x="891" y="17385"/>
                  </a:lnTo>
                  <a:lnTo>
                    <a:pt x="820" y="17563"/>
                  </a:lnTo>
                  <a:lnTo>
                    <a:pt x="749" y="17741"/>
                  </a:lnTo>
                  <a:lnTo>
                    <a:pt x="678" y="17920"/>
                  </a:lnTo>
                  <a:lnTo>
                    <a:pt x="678" y="18098"/>
                  </a:lnTo>
                  <a:lnTo>
                    <a:pt x="678" y="18098"/>
                  </a:lnTo>
                  <a:lnTo>
                    <a:pt x="678" y="18276"/>
                  </a:lnTo>
                  <a:lnTo>
                    <a:pt x="642" y="18418"/>
                  </a:lnTo>
                  <a:lnTo>
                    <a:pt x="571" y="18596"/>
                  </a:lnTo>
                  <a:lnTo>
                    <a:pt x="464" y="18775"/>
                  </a:lnTo>
                  <a:lnTo>
                    <a:pt x="464" y="18775"/>
                  </a:lnTo>
                  <a:lnTo>
                    <a:pt x="179" y="19166"/>
                  </a:lnTo>
                  <a:lnTo>
                    <a:pt x="179" y="19166"/>
                  </a:lnTo>
                  <a:lnTo>
                    <a:pt x="179" y="19238"/>
                  </a:lnTo>
                  <a:lnTo>
                    <a:pt x="250" y="19345"/>
                  </a:lnTo>
                  <a:lnTo>
                    <a:pt x="535" y="19630"/>
                  </a:lnTo>
                  <a:lnTo>
                    <a:pt x="535" y="19630"/>
                  </a:lnTo>
                  <a:lnTo>
                    <a:pt x="713" y="19808"/>
                  </a:lnTo>
                  <a:lnTo>
                    <a:pt x="785" y="19986"/>
                  </a:lnTo>
                  <a:lnTo>
                    <a:pt x="820" y="20128"/>
                  </a:lnTo>
                  <a:lnTo>
                    <a:pt x="820" y="20200"/>
                  </a:lnTo>
                  <a:lnTo>
                    <a:pt x="785" y="20235"/>
                  </a:lnTo>
                  <a:lnTo>
                    <a:pt x="785" y="20235"/>
                  </a:lnTo>
                  <a:lnTo>
                    <a:pt x="571" y="20449"/>
                  </a:lnTo>
                  <a:lnTo>
                    <a:pt x="321" y="20627"/>
                  </a:lnTo>
                  <a:lnTo>
                    <a:pt x="321" y="20627"/>
                  </a:lnTo>
                  <a:lnTo>
                    <a:pt x="215" y="20698"/>
                  </a:lnTo>
                  <a:lnTo>
                    <a:pt x="108" y="20805"/>
                  </a:lnTo>
                  <a:lnTo>
                    <a:pt x="36" y="20912"/>
                  </a:lnTo>
                  <a:lnTo>
                    <a:pt x="1" y="21019"/>
                  </a:lnTo>
                  <a:lnTo>
                    <a:pt x="1" y="21019"/>
                  </a:lnTo>
                  <a:lnTo>
                    <a:pt x="1" y="21197"/>
                  </a:lnTo>
                  <a:lnTo>
                    <a:pt x="36" y="21268"/>
                  </a:lnTo>
                  <a:lnTo>
                    <a:pt x="72" y="21304"/>
                  </a:lnTo>
                  <a:lnTo>
                    <a:pt x="72" y="21304"/>
                  </a:lnTo>
                  <a:lnTo>
                    <a:pt x="606" y="21375"/>
                  </a:lnTo>
                  <a:lnTo>
                    <a:pt x="606" y="21375"/>
                  </a:lnTo>
                  <a:lnTo>
                    <a:pt x="713" y="21411"/>
                  </a:lnTo>
                  <a:lnTo>
                    <a:pt x="820" y="21447"/>
                  </a:lnTo>
                  <a:lnTo>
                    <a:pt x="963" y="21589"/>
                  </a:lnTo>
                  <a:lnTo>
                    <a:pt x="1105" y="21803"/>
                  </a:lnTo>
                  <a:lnTo>
                    <a:pt x="1212" y="22017"/>
                  </a:lnTo>
                  <a:lnTo>
                    <a:pt x="1212" y="22017"/>
                  </a:lnTo>
                  <a:lnTo>
                    <a:pt x="1248" y="22159"/>
                  </a:lnTo>
                  <a:lnTo>
                    <a:pt x="1283" y="22266"/>
                  </a:lnTo>
                  <a:lnTo>
                    <a:pt x="1461" y="22480"/>
                  </a:lnTo>
                  <a:lnTo>
                    <a:pt x="1675" y="22622"/>
                  </a:lnTo>
                  <a:lnTo>
                    <a:pt x="1782" y="22658"/>
                  </a:lnTo>
                  <a:lnTo>
                    <a:pt x="1925" y="22658"/>
                  </a:lnTo>
                  <a:lnTo>
                    <a:pt x="1925" y="22658"/>
                  </a:lnTo>
                  <a:lnTo>
                    <a:pt x="2210" y="22729"/>
                  </a:lnTo>
                  <a:lnTo>
                    <a:pt x="2459" y="22836"/>
                  </a:lnTo>
                  <a:lnTo>
                    <a:pt x="2459" y="22836"/>
                  </a:lnTo>
                  <a:lnTo>
                    <a:pt x="2423" y="22907"/>
                  </a:lnTo>
                  <a:lnTo>
                    <a:pt x="2459" y="22978"/>
                  </a:lnTo>
                  <a:lnTo>
                    <a:pt x="2459" y="22978"/>
                  </a:lnTo>
                  <a:lnTo>
                    <a:pt x="2566" y="23121"/>
                  </a:lnTo>
                  <a:lnTo>
                    <a:pt x="2566" y="23121"/>
                  </a:lnTo>
                  <a:lnTo>
                    <a:pt x="3136" y="23406"/>
                  </a:lnTo>
                  <a:lnTo>
                    <a:pt x="3136" y="23406"/>
                  </a:lnTo>
                  <a:lnTo>
                    <a:pt x="3314" y="23513"/>
                  </a:lnTo>
                  <a:lnTo>
                    <a:pt x="2958" y="23370"/>
                  </a:lnTo>
                  <a:lnTo>
                    <a:pt x="2958" y="23370"/>
                  </a:lnTo>
                  <a:lnTo>
                    <a:pt x="2815" y="23335"/>
                  </a:lnTo>
                  <a:lnTo>
                    <a:pt x="2673" y="23299"/>
                  </a:lnTo>
                  <a:lnTo>
                    <a:pt x="2566" y="23335"/>
                  </a:lnTo>
                  <a:lnTo>
                    <a:pt x="2423" y="23370"/>
                  </a:lnTo>
                  <a:lnTo>
                    <a:pt x="2316" y="23442"/>
                  </a:lnTo>
                  <a:lnTo>
                    <a:pt x="2210" y="23513"/>
                  </a:lnTo>
                  <a:lnTo>
                    <a:pt x="2103" y="23620"/>
                  </a:lnTo>
                  <a:lnTo>
                    <a:pt x="2067" y="23762"/>
                  </a:lnTo>
                  <a:lnTo>
                    <a:pt x="2067" y="23762"/>
                  </a:lnTo>
                  <a:lnTo>
                    <a:pt x="2031" y="23905"/>
                  </a:lnTo>
                  <a:lnTo>
                    <a:pt x="1996" y="24047"/>
                  </a:lnTo>
                  <a:lnTo>
                    <a:pt x="2031" y="24190"/>
                  </a:lnTo>
                  <a:lnTo>
                    <a:pt x="2067" y="24297"/>
                  </a:lnTo>
                  <a:lnTo>
                    <a:pt x="2138" y="24403"/>
                  </a:lnTo>
                  <a:lnTo>
                    <a:pt x="2245" y="24510"/>
                  </a:lnTo>
                  <a:lnTo>
                    <a:pt x="2352" y="24582"/>
                  </a:lnTo>
                  <a:lnTo>
                    <a:pt x="2495" y="24653"/>
                  </a:lnTo>
                  <a:lnTo>
                    <a:pt x="2495" y="24653"/>
                  </a:lnTo>
                  <a:lnTo>
                    <a:pt x="2459" y="24653"/>
                  </a:lnTo>
                  <a:lnTo>
                    <a:pt x="2388" y="24724"/>
                  </a:lnTo>
                  <a:lnTo>
                    <a:pt x="2316" y="24902"/>
                  </a:lnTo>
                  <a:lnTo>
                    <a:pt x="2245" y="25152"/>
                  </a:lnTo>
                  <a:lnTo>
                    <a:pt x="2245" y="25294"/>
                  </a:lnTo>
                  <a:lnTo>
                    <a:pt x="2245" y="25294"/>
                  </a:lnTo>
                  <a:lnTo>
                    <a:pt x="2316" y="25437"/>
                  </a:lnTo>
                  <a:lnTo>
                    <a:pt x="2423" y="25508"/>
                  </a:lnTo>
                  <a:lnTo>
                    <a:pt x="2673" y="25579"/>
                  </a:lnTo>
                  <a:lnTo>
                    <a:pt x="2673" y="25579"/>
                  </a:lnTo>
                  <a:lnTo>
                    <a:pt x="3563" y="26042"/>
                  </a:lnTo>
                  <a:lnTo>
                    <a:pt x="4062" y="26220"/>
                  </a:lnTo>
                  <a:lnTo>
                    <a:pt x="4311" y="26292"/>
                  </a:lnTo>
                  <a:lnTo>
                    <a:pt x="4490" y="26292"/>
                  </a:lnTo>
                  <a:lnTo>
                    <a:pt x="4490" y="26292"/>
                  </a:lnTo>
                  <a:lnTo>
                    <a:pt x="4632" y="26292"/>
                  </a:lnTo>
                  <a:lnTo>
                    <a:pt x="4703" y="26256"/>
                  </a:lnTo>
                  <a:lnTo>
                    <a:pt x="4739" y="26220"/>
                  </a:lnTo>
                  <a:lnTo>
                    <a:pt x="4739" y="26149"/>
                  </a:lnTo>
                  <a:lnTo>
                    <a:pt x="4775" y="26042"/>
                  </a:lnTo>
                  <a:lnTo>
                    <a:pt x="4810" y="25971"/>
                  </a:lnTo>
                  <a:lnTo>
                    <a:pt x="4881" y="25864"/>
                  </a:lnTo>
                  <a:lnTo>
                    <a:pt x="4881" y="25864"/>
                  </a:lnTo>
                  <a:lnTo>
                    <a:pt x="5024" y="25757"/>
                  </a:lnTo>
                  <a:lnTo>
                    <a:pt x="5166" y="25686"/>
                  </a:lnTo>
                  <a:lnTo>
                    <a:pt x="5523" y="25579"/>
                  </a:lnTo>
                  <a:lnTo>
                    <a:pt x="5523" y="25579"/>
                  </a:lnTo>
                  <a:lnTo>
                    <a:pt x="5772" y="25472"/>
                  </a:lnTo>
                  <a:lnTo>
                    <a:pt x="5879" y="25401"/>
                  </a:lnTo>
                  <a:lnTo>
                    <a:pt x="5879" y="25401"/>
                  </a:lnTo>
                  <a:lnTo>
                    <a:pt x="5950" y="25294"/>
                  </a:lnTo>
                  <a:lnTo>
                    <a:pt x="6093" y="25080"/>
                  </a:lnTo>
                  <a:lnTo>
                    <a:pt x="6093" y="25080"/>
                  </a:lnTo>
                  <a:lnTo>
                    <a:pt x="6271" y="24902"/>
                  </a:lnTo>
                  <a:lnTo>
                    <a:pt x="6413" y="24795"/>
                  </a:lnTo>
                  <a:lnTo>
                    <a:pt x="6841" y="24617"/>
                  </a:lnTo>
                  <a:lnTo>
                    <a:pt x="6841" y="24617"/>
                  </a:lnTo>
                  <a:lnTo>
                    <a:pt x="7055" y="24510"/>
                  </a:lnTo>
                  <a:lnTo>
                    <a:pt x="7161" y="24439"/>
                  </a:lnTo>
                  <a:lnTo>
                    <a:pt x="7197" y="24332"/>
                  </a:lnTo>
                  <a:lnTo>
                    <a:pt x="7268" y="24083"/>
                  </a:lnTo>
                  <a:lnTo>
                    <a:pt x="7268" y="24083"/>
                  </a:lnTo>
                  <a:lnTo>
                    <a:pt x="7268" y="23976"/>
                  </a:lnTo>
                  <a:lnTo>
                    <a:pt x="7268" y="23798"/>
                  </a:lnTo>
                  <a:lnTo>
                    <a:pt x="7268" y="23513"/>
                  </a:lnTo>
                  <a:lnTo>
                    <a:pt x="7268" y="23335"/>
                  </a:lnTo>
                  <a:lnTo>
                    <a:pt x="7304" y="23228"/>
                  </a:lnTo>
                  <a:lnTo>
                    <a:pt x="7375" y="23121"/>
                  </a:lnTo>
                  <a:lnTo>
                    <a:pt x="7482" y="23050"/>
                  </a:lnTo>
                  <a:lnTo>
                    <a:pt x="7482" y="23050"/>
                  </a:lnTo>
                  <a:lnTo>
                    <a:pt x="7553" y="23050"/>
                  </a:lnTo>
                  <a:lnTo>
                    <a:pt x="7660" y="23050"/>
                  </a:lnTo>
                  <a:lnTo>
                    <a:pt x="7874" y="23192"/>
                  </a:lnTo>
                  <a:lnTo>
                    <a:pt x="8088" y="23299"/>
                  </a:lnTo>
                  <a:lnTo>
                    <a:pt x="8301" y="23370"/>
                  </a:lnTo>
                  <a:lnTo>
                    <a:pt x="8301" y="23370"/>
                  </a:lnTo>
                  <a:lnTo>
                    <a:pt x="8266" y="22729"/>
                  </a:lnTo>
                  <a:lnTo>
                    <a:pt x="8301" y="22373"/>
                  </a:lnTo>
                  <a:lnTo>
                    <a:pt x="8373" y="22230"/>
                  </a:lnTo>
                  <a:lnTo>
                    <a:pt x="8408" y="22088"/>
                  </a:lnTo>
                  <a:lnTo>
                    <a:pt x="8408" y="22088"/>
                  </a:lnTo>
                  <a:lnTo>
                    <a:pt x="8551" y="22159"/>
                  </a:lnTo>
                  <a:lnTo>
                    <a:pt x="8693" y="22230"/>
                  </a:lnTo>
                  <a:lnTo>
                    <a:pt x="8871" y="22444"/>
                  </a:lnTo>
                  <a:lnTo>
                    <a:pt x="8978" y="22551"/>
                  </a:lnTo>
                  <a:lnTo>
                    <a:pt x="9085" y="22551"/>
                  </a:lnTo>
                  <a:lnTo>
                    <a:pt x="9156" y="22515"/>
                  </a:lnTo>
                  <a:lnTo>
                    <a:pt x="9299" y="22373"/>
                  </a:lnTo>
                  <a:lnTo>
                    <a:pt x="9299" y="22373"/>
                  </a:lnTo>
                  <a:lnTo>
                    <a:pt x="9335" y="22195"/>
                  </a:lnTo>
                  <a:lnTo>
                    <a:pt x="9370" y="22052"/>
                  </a:lnTo>
                  <a:lnTo>
                    <a:pt x="9370" y="21874"/>
                  </a:lnTo>
                  <a:lnTo>
                    <a:pt x="9335" y="21732"/>
                  </a:lnTo>
                  <a:lnTo>
                    <a:pt x="9263" y="21375"/>
                  </a:lnTo>
                  <a:lnTo>
                    <a:pt x="9192" y="21055"/>
                  </a:lnTo>
                  <a:lnTo>
                    <a:pt x="9192" y="21055"/>
                  </a:lnTo>
                  <a:lnTo>
                    <a:pt x="9228" y="21055"/>
                  </a:lnTo>
                  <a:lnTo>
                    <a:pt x="9228" y="21055"/>
                  </a:lnTo>
                  <a:lnTo>
                    <a:pt x="9370" y="21162"/>
                  </a:lnTo>
                  <a:lnTo>
                    <a:pt x="9513" y="21233"/>
                  </a:lnTo>
                  <a:lnTo>
                    <a:pt x="9655" y="21268"/>
                  </a:lnTo>
                  <a:lnTo>
                    <a:pt x="9798" y="21304"/>
                  </a:lnTo>
                  <a:lnTo>
                    <a:pt x="9940" y="21268"/>
                  </a:lnTo>
                  <a:lnTo>
                    <a:pt x="10047" y="21233"/>
                  </a:lnTo>
                  <a:lnTo>
                    <a:pt x="10190" y="21197"/>
                  </a:lnTo>
                  <a:lnTo>
                    <a:pt x="10261" y="21126"/>
                  </a:lnTo>
                  <a:lnTo>
                    <a:pt x="10261" y="21126"/>
                  </a:lnTo>
                  <a:lnTo>
                    <a:pt x="10296" y="21233"/>
                  </a:lnTo>
                  <a:lnTo>
                    <a:pt x="10403" y="21340"/>
                  </a:lnTo>
                  <a:lnTo>
                    <a:pt x="10403" y="21340"/>
                  </a:lnTo>
                  <a:lnTo>
                    <a:pt x="10546" y="21447"/>
                  </a:lnTo>
                  <a:lnTo>
                    <a:pt x="10724" y="21482"/>
                  </a:lnTo>
                  <a:lnTo>
                    <a:pt x="10902" y="21447"/>
                  </a:lnTo>
                  <a:lnTo>
                    <a:pt x="11116" y="21375"/>
                  </a:lnTo>
                  <a:lnTo>
                    <a:pt x="11116" y="21375"/>
                  </a:lnTo>
                  <a:lnTo>
                    <a:pt x="11258" y="21304"/>
                  </a:lnTo>
                  <a:lnTo>
                    <a:pt x="11401" y="21197"/>
                  </a:lnTo>
                  <a:lnTo>
                    <a:pt x="11615" y="20912"/>
                  </a:lnTo>
                  <a:lnTo>
                    <a:pt x="11793" y="20627"/>
                  </a:lnTo>
                  <a:lnTo>
                    <a:pt x="11864" y="20449"/>
                  </a:lnTo>
                  <a:lnTo>
                    <a:pt x="11900" y="20307"/>
                  </a:lnTo>
                  <a:lnTo>
                    <a:pt x="11900" y="20307"/>
                  </a:lnTo>
                  <a:lnTo>
                    <a:pt x="11935" y="20093"/>
                  </a:lnTo>
                  <a:lnTo>
                    <a:pt x="12042" y="19915"/>
                  </a:lnTo>
                  <a:lnTo>
                    <a:pt x="12149" y="19772"/>
                  </a:lnTo>
                  <a:lnTo>
                    <a:pt x="12291" y="19665"/>
                  </a:lnTo>
                  <a:lnTo>
                    <a:pt x="12291" y="19665"/>
                  </a:lnTo>
                  <a:lnTo>
                    <a:pt x="12398" y="19630"/>
                  </a:lnTo>
                  <a:lnTo>
                    <a:pt x="12541" y="19558"/>
                  </a:lnTo>
                  <a:lnTo>
                    <a:pt x="12648" y="19451"/>
                  </a:lnTo>
                  <a:lnTo>
                    <a:pt x="12719" y="19345"/>
                  </a:lnTo>
                  <a:lnTo>
                    <a:pt x="12719" y="19345"/>
                  </a:lnTo>
                  <a:lnTo>
                    <a:pt x="12826" y="19594"/>
                  </a:lnTo>
                  <a:lnTo>
                    <a:pt x="12861" y="19772"/>
                  </a:lnTo>
                  <a:lnTo>
                    <a:pt x="12897" y="19843"/>
                  </a:lnTo>
                  <a:lnTo>
                    <a:pt x="12968" y="19950"/>
                  </a:lnTo>
                  <a:lnTo>
                    <a:pt x="13040" y="19950"/>
                  </a:lnTo>
                  <a:lnTo>
                    <a:pt x="13040" y="19950"/>
                  </a:lnTo>
                  <a:lnTo>
                    <a:pt x="13146" y="19950"/>
                  </a:lnTo>
                  <a:lnTo>
                    <a:pt x="13218" y="19843"/>
                  </a:lnTo>
                  <a:lnTo>
                    <a:pt x="13253" y="19630"/>
                  </a:lnTo>
                  <a:lnTo>
                    <a:pt x="13325" y="19273"/>
                  </a:lnTo>
                  <a:lnTo>
                    <a:pt x="13325" y="19273"/>
                  </a:lnTo>
                  <a:lnTo>
                    <a:pt x="13396" y="18881"/>
                  </a:lnTo>
                  <a:lnTo>
                    <a:pt x="13467" y="18668"/>
                  </a:lnTo>
                  <a:lnTo>
                    <a:pt x="13467" y="18668"/>
                  </a:lnTo>
                  <a:lnTo>
                    <a:pt x="13645" y="18703"/>
                  </a:lnTo>
                  <a:lnTo>
                    <a:pt x="13859" y="18739"/>
                  </a:lnTo>
                  <a:lnTo>
                    <a:pt x="13859" y="18739"/>
                  </a:lnTo>
                  <a:lnTo>
                    <a:pt x="14215" y="18881"/>
                  </a:lnTo>
                  <a:lnTo>
                    <a:pt x="14215" y="18881"/>
                  </a:lnTo>
                  <a:lnTo>
                    <a:pt x="14180" y="19095"/>
                  </a:lnTo>
                  <a:lnTo>
                    <a:pt x="14073" y="19416"/>
                  </a:lnTo>
                  <a:lnTo>
                    <a:pt x="14073" y="19416"/>
                  </a:lnTo>
                  <a:lnTo>
                    <a:pt x="14037" y="19558"/>
                  </a:lnTo>
                  <a:lnTo>
                    <a:pt x="14037" y="19737"/>
                  </a:lnTo>
                  <a:lnTo>
                    <a:pt x="14073" y="19879"/>
                  </a:lnTo>
                  <a:lnTo>
                    <a:pt x="14144" y="20022"/>
                  </a:lnTo>
                  <a:lnTo>
                    <a:pt x="14144" y="20022"/>
                  </a:lnTo>
                  <a:lnTo>
                    <a:pt x="14215" y="20093"/>
                  </a:lnTo>
                  <a:lnTo>
                    <a:pt x="14322" y="20164"/>
                  </a:lnTo>
                  <a:lnTo>
                    <a:pt x="14429" y="20200"/>
                  </a:lnTo>
                  <a:lnTo>
                    <a:pt x="14536" y="20200"/>
                  </a:lnTo>
                  <a:lnTo>
                    <a:pt x="14571" y="20200"/>
                  </a:lnTo>
                  <a:lnTo>
                    <a:pt x="14571" y="20200"/>
                  </a:lnTo>
                  <a:lnTo>
                    <a:pt x="14821" y="20200"/>
                  </a:lnTo>
                  <a:lnTo>
                    <a:pt x="14928" y="20235"/>
                  </a:lnTo>
                  <a:lnTo>
                    <a:pt x="15035" y="20307"/>
                  </a:lnTo>
                  <a:lnTo>
                    <a:pt x="15106" y="20307"/>
                  </a:lnTo>
                  <a:lnTo>
                    <a:pt x="15106" y="20307"/>
                  </a:lnTo>
                  <a:lnTo>
                    <a:pt x="15213" y="20307"/>
                  </a:lnTo>
                  <a:lnTo>
                    <a:pt x="15284" y="20235"/>
                  </a:lnTo>
                  <a:lnTo>
                    <a:pt x="15320" y="20022"/>
                  </a:lnTo>
                  <a:lnTo>
                    <a:pt x="15355" y="19701"/>
                  </a:lnTo>
                  <a:lnTo>
                    <a:pt x="15355" y="19701"/>
                  </a:lnTo>
                  <a:lnTo>
                    <a:pt x="15391" y="19523"/>
                  </a:lnTo>
                  <a:lnTo>
                    <a:pt x="15426" y="19380"/>
                  </a:lnTo>
                  <a:lnTo>
                    <a:pt x="15498" y="19273"/>
                  </a:lnTo>
                  <a:lnTo>
                    <a:pt x="15533" y="19238"/>
                  </a:lnTo>
                  <a:lnTo>
                    <a:pt x="15533" y="19238"/>
                  </a:lnTo>
                  <a:lnTo>
                    <a:pt x="15996" y="19095"/>
                  </a:lnTo>
                  <a:lnTo>
                    <a:pt x="16531" y="18917"/>
                  </a:lnTo>
                  <a:lnTo>
                    <a:pt x="16531" y="18917"/>
                  </a:lnTo>
                  <a:lnTo>
                    <a:pt x="16816" y="18775"/>
                  </a:lnTo>
                  <a:lnTo>
                    <a:pt x="16816" y="18775"/>
                  </a:lnTo>
                  <a:lnTo>
                    <a:pt x="16887" y="18739"/>
                  </a:lnTo>
                  <a:lnTo>
                    <a:pt x="16958" y="18739"/>
                  </a:lnTo>
                  <a:lnTo>
                    <a:pt x="16958" y="18739"/>
                  </a:lnTo>
                  <a:lnTo>
                    <a:pt x="16958" y="18739"/>
                  </a:lnTo>
                  <a:lnTo>
                    <a:pt x="17030" y="18668"/>
                  </a:lnTo>
                  <a:lnTo>
                    <a:pt x="17065" y="18632"/>
                  </a:lnTo>
                  <a:lnTo>
                    <a:pt x="17065" y="18525"/>
                  </a:lnTo>
                  <a:lnTo>
                    <a:pt x="17030" y="18418"/>
                  </a:lnTo>
                  <a:lnTo>
                    <a:pt x="16994" y="18418"/>
                  </a:lnTo>
                  <a:lnTo>
                    <a:pt x="16994" y="18418"/>
                  </a:lnTo>
                  <a:lnTo>
                    <a:pt x="16994" y="18276"/>
                  </a:lnTo>
                  <a:lnTo>
                    <a:pt x="16994" y="18276"/>
                  </a:lnTo>
                  <a:lnTo>
                    <a:pt x="17172" y="18383"/>
                  </a:lnTo>
                  <a:lnTo>
                    <a:pt x="17172" y="18383"/>
                  </a:lnTo>
                  <a:lnTo>
                    <a:pt x="17350" y="18418"/>
                  </a:lnTo>
                  <a:lnTo>
                    <a:pt x="17457" y="18418"/>
                  </a:lnTo>
                  <a:lnTo>
                    <a:pt x="17600" y="18418"/>
                  </a:lnTo>
                  <a:lnTo>
                    <a:pt x="17635" y="18311"/>
                  </a:lnTo>
                  <a:lnTo>
                    <a:pt x="17635" y="18311"/>
                  </a:lnTo>
                  <a:lnTo>
                    <a:pt x="17635" y="18205"/>
                  </a:lnTo>
                  <a:lnTo>
                    <a:pt x="17635" y="18205"/>
                  </a:lnTo>
                  <a:lnTo>
                    <a:pt x="17600" y="18098"/>
                  </a:lnTo>
                  <a:lnTo>
                    <a:pt x="17564" y="18026"/>
                  </a:lnTo>
                  <a:lnTo>
                    <a:pt x="17564" y="18026"/>
                  </a:lnTo>
                  <a:lnTo>
                    <a:pt x="17849" y="18098"/>
                  </a:lnTo>
                  <a:lnTo>
                    <a:pt x="17849" y="18098"/>
                  </a:lnTo>
                  <a:lnTo>
                    <a:pt x="18241" y="18276"/>
                  </a:lnTo>
                  <a:lnTo>
                    <a:pt x="18633" y="18454"/>
                  </a:lnTo>
                  <a:lnTo>
                    <a:pt x="18633" y="18454"/>
                  </a:lnTo>
                  <a:lnTo>
                    <a:pt x="18882" y="18561"/>
                  </a:lnTo>
                  <a:lnTo>
                    <a:pt x="19132" y="18596"/>
                  </a:lnTo>
                  <a:lnTo>
                    <a:pt x="19417" y="18632"/>
                  </a:lnTo>
                  <a:lnTo>
                    <a:pt x="19666" y="18632"/>
                  </a:lnTo>
                  <a:lnTo>
                    <a:pt x="19666" y="18632"/>
                  </a:lnTo>
                  <a:lnTo>
                    <a:pt x="19915" y="18561"/>
                  </a:lnTo>
                  <a:lnTo>
                    <a:pt x="20165" y="18418"/>
                  </a:lnTo>
                  <a:lnTo>
                    <a:pt x="20414" y="18240"/>
                  </a:lnTo>
                  <a:lnTo>
                    <a:pt x="20628" y="18026"/>
                  </a:lnTo>
                  <a:lnTo>
                    <a:pt x="20628" y="18026"/>
                  </a:lnTo>
                  <a:lnTo>
                    <a:pt x="20770" y="17848"/>
                  </a:lnTo>
                  <a:lnTo>
                    <a:pt x="20770" y="17848"/>
                  </a:lnTo>
                  <a:lnTo>
                    <a:pt x="20806" y="18133"/>
                  </a:lnTo>
                  <a:lnTo>
                    <a:pt x="20842" y="18454"/>
                  </a:lnTo>
                  <a:lnTo>
                    <a:pt x="20842" y="18454"/>
                  </a:lnTo>
                  <a:lnTo>
                    <a:pt x="20877" y="18596"/>
                  </a:lnTo>
                  <a:lnTo>
                    <a:pt x="20948" y="18703"/>
                  </a:lnTo>
                  <a:lnTo>
                    <a:pt x="21020" y="18775"/>
                  </a:lnTo>
                  <a:lnTo>
                    <a:pt x="21127" y="18846"/>
                  </a:lnTo>
                  <a:lnTo>
                    <a:pt x="21233" y="18846"/>
                  </a:lnTo>
                  <a:lnTo>
                    <a:pt x="21376" y="18846"/>
                  </a:lnTo>
                  <a:lnTo>
                    <a:pt x="21518" y="18810"/>
                  </a:lnTo>
                  <a:lnTo>
                    <a:pt x="21697" y="18739"/>
                  </a:lnTo>
                  <a:lnTo>
                    <a:pt x="21697" y="18739"/>
                  </a:lnTo>
                  <a:lnTo>
                    <a:pt x="21875" y="18632"/>
                  </a:lnTo>
                  <a:lnTo>
                    <a:pt x="22053" y="18596"/>
                  </a:lnTo>
                  <a:lnTo>
                    <a:pt x="22053" y="18596"/>
                  </a:lnTo>
                  <a:lnTo>
                    <a:pt x="21946" y="18810"/>
                  </a:lnTo>
                  <a:lnTo>
                    <a:pt x="21946" y="18810"/>
                  </a:lnTo>
                  <a:lnTo>
                    <a:pt x="21839" y="18917"/>
                  </a:lnTo>
                  <a:lnTo>
                    <a:pt x="21839" y="18988"/>
                  </a:lnTo>
                  <a:lnTo>
                    <a:pt x="21875" y="19095"/>
                  </a:lnTo>
                  <a:lnTo>
                    <a:pt x="21946" y="19202"/>
                  </a:lnTo>
                  <a:lnTo>
                    <a:pt x="22053" y="19202"/>
                  </a:lnTo>
                  <a:lnTo>
                    <a:pt x="22053" y="19202"/>
                  </a:lnTo>
                  <a:lnTo>
                    <a:pt x="22160" y="19166"/>
                  </a:lnTo>
                  <a:lnTo>
                    <a:pt x="22373" y="19024"/>
                  </a:lnTo>
                  <a:lnTo>
                    <a:pt x="22373" y="19024"/>
                  </a:lnTo>
                  <a:lnTo>
                    <a:pt x="22516" y="18988"/>
                  </a:lnTo>
                  <a:lnTo>
                    <a:pt x="22552" y="18953"/>
                  </a:lnTo>
                  <a:lnTo>
                    <a:pt x="22552" y="18953"/>
                  </a:lnTo>
                  <a:lnTo>
                    <a:pt x="22552" y="18988"/>
                  </a:lnTo>
                  <a:lnTo>
                    <a:pt x="22552" y="18988"/>
                  </a:lnTo>
                  <a:lnTo>
                    <a:pt x="22623" y="19202"/>
                  </a:lnTo>
                  <a:lnTo>
                    <a:pt x="22730" y="19416"/>
                  </a:lnTo>
                  <a:lnTo>
                    <a:pt x="22908" y="19558"/>
                  </a:lnTo>
                  <a:lnTo>
                    <a:pt x="23122" y="19665"/>
                  </a:lnTo>
                  <a:lnTo>
                    <a:pt x="23122" y="19665"/>
                  </a:lnTo>
                  <a:lnTo>
                    <a:pt x="23228" y="19665"/>
                  </a:lnTo>
                  <a:lnTo>
                    <a:pt x="23335" y="19665"/>
                  </a:lnTo>
                  <a:lnTo>
                    <a:pt x="23585" y="19594"/>
                  </a:lnTo>
                  <a:lnTo>
                    <a:pt x="23798" y="19416"/>
                  </a:lnTo>
                  <a:lnTo>
                    <a:pt x="23977" y="19238"/>
                  </a:lnTo>
                  <a:lnTo>
                    <a:pt x="23977" y="19238"/>
                  </a:lnTo>
                  <a:lnTo>
                    <a:pt x="24083" y="19060"/>
                  </a:lnTo>
                  <a:lnTo>
                    <a:pt x="24226" y="18953"/>
                  </a:lnTo>
                  <a:lnTo>
                    <a:pt x="24404" y="18846"/>
                  </a:lnTo>
                  <a:lnTo>
                    <a:pt x="24547" y="18810"/>
                  </a:lnTo>
                  <a:lnTo>
                    <a:pt x="24547" y="18810"/>
                  </a:lnTo>
                  <a:lnTo>
                    <a:pt x="25188" y="18703"/>
                  </a:lnTo>
                  <a:lnTo>
                    <a:pt x="25188" y="18703"/>
                  </a:lnTo>
                  <a:lnTo>
                    <a:pt x="25188" y="18739"/>
                  </a:lnTo>
                  <a:lnTo>
                    <a:pt x="25223" y="18810"/>
                  </a:lnTo>
                  <a:lnTo>
                    <a:pt x="25223" y="18810"/>
                  </a:lnTo>
                  <a:lnTo>
                    <a:pt x="25366" y="19238"/>
                  </a:lnTo>
                  <a:lnTo>
                    <a:pt x="25580" y="19737"/>
                  </a:lnTo>
                  <a:lnTo>
                    <a:pt x="25580" y="19737"/>
                  </a:lnTo>
                  <a:lnTo>
                    <a:pt x="25758" y="20093"/>
                  </a:lnTo>
                  <a:lnTo>
                    <a:pt x="25900" y="20235"/>
                  </a:lnTo>
                  <a:lnTo>
                    <a:pt x="25972" y="20307"/>
                  </a:lnTo>
                  <a:lnTo>
                    <a:pt x="26043" y="20307"/>
                  </a:lnTo>
                  <a:lnTo>
                    <a:pt x="26221" y="20307"/>
                  </a:lnTo>
                  <a:lnTo>
                    <a:pt x="26221" y="20128"/>
                  </a:lnTo>
                  <a:lnTo>
                    <a:pt x="26221" y="20128"/>
                  </a:lnTo>
                  <a:lnTo>
                    <a:pt x="26257" y="19950"/>
                  </a:lnTo>
                  <a:lnTo>
                    <a:pt x="26363" y="19594"/>
                  </a:lnTo>
                  <a:lnTo>
                    <a:pt x="26363" y="19594"/>
                  </a:lnTo>
                  <a:lnTo>
                    <a:pt x="26435" y="19487"/>
                  </a:lnTo>
                  <a:lnTo>
                    <a:pt x="26542" y="19380"/>
                  </a:lnTo>
                  <a:lnTo>
                    <a:pt x="26648" y="19309"/>
                  </a:lnTo>
                  <a:lnTo>
                    <a:pt x="26791" y="19309"/>
                  </a:lnTo>
                  <a:lnTo>
                    <a:pt x="26827" y="19309"/>
                  </a:lnTo>
                  <a:lnTo>
                    <a:pt x="26827" y="19309"/>
                  </a:lnTo>
                  <a:lnTo>
                    <a:pt x="26969" y="19273"/>
                  </a:lnTo>
                  <a:lnTo>
                    <a:pt x="27076" y="19273"/>
                  </a:lnTo>
                  <a:lnTo>
                    <a:pt x="27218" y="19202"/>
                  </a:lnTo>
                  <a:lnTo>
                    <a:pt x="27290" y="19131"/>
                  </a:lnTo>
                  <a:lnTo>
                    <a:pt x="27290" y="19131"/>
                  </a:lnTo>
                  <a:lnTo>
                    <a:pt x="27361" y="19024"/>
                  </a:lnTo>
                  <a:lnTo>
                    <a:pt x="27361" y="18881"/>
                  </a:lnTo>
                  <a:lnTo>
                    <a:pt x="27361" y="18881"/>
                  </a:lnTo>
                  <a:lnTo>
                    <a:pt x="27361" y="18810"/>
                  </a:lnTo>
                  <a:lnTo>
                    <a:pt x="27361" y="18810"/>
                  </a:lnTo>
                  <a:lnTo>
                    <a:pt x="27503" y="18775"/>
                  </a:lnTo>
                  <a:lnTo>
                    <a:pt x="27503" y="18775"/>
                  </a:lnTo>
                  <a:lnTo>
                    <a:pt x="27575" y="18703"/>
                  </a:lnTo>
                  <a:lnTo>
                    <a:pt x="27646" y="18596"/>
                  </a:lnTo>
                  <a:lnTo>
                    <a:pt x="27646" y="18596"/>
                  </a:lnTo>
                  <a:lnTo>
                    <a:pt x="27646" y="18454"/>
                  </a:lnTo>
                  <a:lnTo>
                    <a:pt x="27610" y="18311"/>
                  </a:lnTo>
                  <a:lnTo>
                    <a:pt x="27468" y="18098"/>
                  </a:lnTo>
                  <a:lnTo>
                    <a:pt x="27468" y="18098"/>
                  </a:lnTo>
                  <a:lnTo>
                    <a:pt x="27361" y="17920"/>
                  </a:lnTo>
                  <a:lnTo>
                    <a:pt x="27361" y="17920"/>
                  </a:lnTo>
                  <a:lnTo>
                    <a:pt x="27753" y="17741"/>
                  </a:lnTo>
                  <a:lnTo>
                    <a:pt x="27753" y="17741"/>
                  </a:lnTo>
                  <a:lnTo>
                    <a:pt x="27931" y="17635"/>
                  </a:lnTo>
                  <a:lnTo>
                    <a:pt x="28073" y="17492"/>
                  </a:lnTo>
                  <a:lnTo>
                    <a:pt x="28216" y="17350"/>
                  </a:lnTo>
                  <a:lnTo>
                    <a:pt x="28287" y="17207"/>
                  </a:lnTo>
                  <a:lnTo>
                    <a:pt x="28287" y="17207"/>
                  </a:lnTo>
                  <a:lnTo>
                    <a:pt x="28358" y="17207"/>
                  </a:lnTo>
                  <a:lnTo>
                    <a:pt x="28430" y="17207"/>
                  </a:lnTo>
                  <a:lnTo>
                    <a:pt x="28501" y="17136"/>
                  </a:lnTo>
                  <a:lnTo>
                    <a:pt x="28501" y="17136"/>
                  </a:lnTo>
                  <a:lnTo>
                    <a:pt x="28501" y="17136"/>
                  </a:lnTo>
                  <a:lnTo>
                    <a:pt x="28501" y="17136"/>
                  </a:lnTo>
                  <a:lnTo>
                    <a:pt x="28537" y="17065"/>
                  </a:lnTo>
                  <a:lnTo>
                    <a:pt x="28537" y="16993"/>
                  </a:lnTo>
                  <a:lnTo>
                    <a:pt x="28465" y="16851"/>
                  </a:lnTo>
                  <a:lnTo>
                    <a:pt x="28465" y="16851"/>
                  </a:lnTo>
                  <a:lnTo>
                    <a:pt x="28430" y="16780"/>
                  </a:lnTo>
                  <a:lnTo>
                    <a:pt x="28430" y="16780"/>
                  </a:lnTo>
                  <a:lnTo>
                    <a:pt x="28430" y="16601"/>
                  </a:lnTo>
                  <a:lnTo>
                    <a:pt x="28430" y="16601"/>
                  </a:lnTo>
                  <a:lnTo>
                    <a:pt x="28572" y="16530"/>
                  </a:lnTo>
                  <a:lnTo>
                    <a:pt x="28715" y="16459"/>
                  </a:lnTo>
                  <a:lnTo>
                    <a:pt x="28893" y="16459"/>
                  </a:lnTo>
                  <a:lnTo>
                    <a:pt x="28893" y="16459"/>
                  </a:lnTo>
                  <a:lnTo>
                    <a:pt x="29035" y="16459"/>
                  </a:lnTo>
                  <a:lnTo>
                    <a:pt x="29213" y="16495"/>
                  </a:lnTo>
                  <a:lnTo>
                    <a:pt x="29320" y="16566"/>
                  </a:lnTo>
                  <a:lnTo>
                    <a:pt x="29392" y="16637"/>
                  </a:lnTo>
                  <a:lnTo>
                    <a:pt x="29392" y="16637"/>
                  </a:lnTo>
                  <a:lnTo>
                    <a:pt x="29890" y="17421"/>
                  </a:lnTo>
                  <a:lnTo>
                    <a:pt x="29890" y="17421"/>
                  </a:lnTo>
                  <a:lnTo>
                    <a:pt x="30104" y="17706"/>
                  </a:lnTo>
                  <a:lnTo>
                    <a:pt x="30104" y="17706"/>
                  </a:lnTo>
                  <a:lnTo>
                    <a:pt x="30104" y="17813"/>
                  </a:lnTo>
                  <a:lnTo>
                    <a:pt x="30175" y="17848"/>
                  </a:lnTo>
                  <a:lnTo>
                    <a:pt x="30318" y="18205"/>
                  </a:lnTo>
                  <a:lnTo>
                    <a:pt x="30425" y="17848"/>
                  </a:lnTo>
                  <a:lnTo>
                    <a:pt x="30425" y="17813"/>
                  </a:lnTo>
                  <a:lnTo>
                    <a:pt x="30425" y="17813"/>
                  </a:lnTo>
                  <a:lnTo>
                    <a:pt x="30460" y="17813"/>
                  </a:lnTo>
                  <a:lnTo>
                    <a:pt x="30460" y="17813"/>
                  </a:lnTo>
                  <a:lnTo>
                    <a:pt x="30532" y="17920"/>
                  </a:lnTo>
                  <a:lnTo>
                    <a:pt x="30532" y="17920"/>
                  </a:lnTo>
                  <a:lnTo>
                    <a:pt x="30567" y="18026"/>
                  </a:lnTo>
                  <a:lnTo>
                    <a:pt x="30567" y="18205"/>
                  </a:lnTo>
                  <a:lnTo>
                    <a:pt x="30532" y="18383"/>
                  </a:lnTo>
                  <a:lnTo>
                    <a:pt x="30460" y="18561"/>
                  </a:lnTo>
                  <a:lnTo>
                    <a:pt x="30460" y="18561"/>
                  </a:lnTo>
                  <a:lnTo>
                    <a:pt x="30318" y="18810"/>
                  </a:lnTo>
                  <a:lnTo>
                    <a:pt x="30247" y="19131"/>
                  </a:lnTo>
                  <a:lnTo>
                    <a:pt x="30175" y="19451"/>
                  </a:lnTo>
                  <a:lnTo>
                    <a:pt x="30140" y="19772"/>
                  </a:lnTo>
                  <a:lnTo>
                    <a:pt x="30140" y="19772"/>
                  </a:lnTo>
                  <a:lnTo>
                    <a:pt x="30175" y="19950"/>
                  </a:lnTo>
                  <a:lnTo>
                    <a:pt x="30211" y="20093"/>
                  </a:lnTo>
                  <a:lnTo>
                    <a:pt x="30318" y="20235"/>
                  </a:lnTo>
                  <a:lnTo>
                    <a:pt x="30389" y="20378"/>
                  </a:lnTo>
                  <a:lnTo>
                    <a:pt x="30532" y="20485"/>
                  </a:lnTo>
                  <a:lnTo>
                    <a:pt x="30674" y="20556"/>
                  </a:lnTo>
                  <a:lnTo>
                    <a:pt x="30817" y="20627"/>
                  </a:lnTo>
                  <a:lnTo>
                    <a:pt x="30959" y="20663"/>
                  </a:lnTo>
                  <a:lnTo>
                    <a:pt x="30959" y="20663"/>
                  </a:lnTo>
                  <a:lnTo>
                    <a:pt x="31208" y="20698"/>
                  </a:lnTo>
                  <a:lnTo>
                    <a:pt x="31422" y="20663"/>
                  </a:lnTo>
                  <a:lnTo>
                    <a:pt x="31422" y="20663"/>
                  </a:lnTo>
                  <a:lnTo>
                    <a:pt x="31422" y="20734"/>
                  </a:lnTo>
                  <a:lnTo>
                    <a:pt x="31422" y="20734"/>
                  </a:lnTo>
                  <a:lnTo>
                    <a:pt x="31458" y="20805"/>
                  </a:lnTo>
                  <a:lnTo>
                    <a:pt x="31529" y="20948"/>
                  </a:lnTo>
                  <a:lnTo>
                    <a:pt x="31672" y="21055"/>
                  </a:lnTo>
                  <a:lnTo>
                    <a:pt x="31885" y="21162"/>
                  </a:lnTo>
                  <a:lnTo>
                    <a:pt x="31885" y="21162"/>
                  </a:lnTo>
                  <a:lnTo>
                    <a:pt x="32099" y="21268"/>
                  </a:lnTo>
                  <a:lnTo>
                    <a:pt x="32277" y="21375"/>
                  </a:lnTo>
                  <a:lnTo>
                    <a:pt x="32348" y="21482"/>
                  </a:lnTo>
                  <a:lnTo>
                    <a:pt x="32384" y="21589"/>
                  </a:lnTo>
                  <a:lnTo>
                    <a:pt x="32384" y="21589"/>
                  </a:lnTo>
                  <a:lnTo>
                    <a:pt x="32348" y="21660"/>
                  </a:lnTo>
                  <a:lnTo>
                    <a:pt x="32277" y="21732"/>
                  </a:lnTo>
                  <a:lnTo>
                    <a:pt x="32206" y="21803"/>
                  </a:lnTo>
                  <a:lnTo>
                    <a:pt x="32206" y="21803"/>
                  </a:lnTo>
                  <a:lnTo>
                    <a:pt x="32206" y="21803"/>
                  </a:lnTo>
                  <a:lnTo>
                    <a:pt x="32028" y="21767"/>
                  </a:lnTo>
                  <a:lnTo>
                    <a:pt x="31850" y="21803"/>
                  </a:lnTo>
                  <a:lnTo>
                    <a:pt x="31636" y="21803"/>
                  </a:lnTo>
                  <a:lnTo>
                    <a:pt x="31458" y="21874"/>
                  </a:lnTo>
                  <a:lnTo>
                    <a:pt x="31458" y="21874"/>
                  </a:lnTo>
                  <a:lnTo>
                    <a:pt x="31422" y="21874"/>
                  </a:lnTo>
                  <a:lnTo>
                    <a:pt x="31422" y="21874"/>
                  </a:lnTo>
                  <a:lnTo>
                    <a:pt x="31458" y="21803"/>
                  </a:lnTo>
                  <a:lnTo>
                    <a:pt x="31458" y="21803"/>
                  </a:lnTo>
                  <a:lnTo>
                    <a:pt x="31529" y="21732"/>
                  </a:lnTo>
                  <a:lnTo>
                    <a:pt x="31600" y="21696"/>
                  </a:lnTo>
                  <a:lnTo>
                    <a:pt x="31600" y="21625"/>
                  </a:lnTo>
                  <a:lnTo>
                    <a:pt x="31600" y="21553"/>
                  </a:lnTo>
                  <a:lnTo>
                    <a:pt x="31529" y="21233"/>
                  </a:lnTo>
                  <a:lnTo>
                    <a:pt x="31529" y="21233"/>
                  </a:lnTo>
                  <a:lnTo>
                    <a:pt x="31529" y="21162"/>
                  </a:lnTo>
                  <a:lnTo>
                    <a:pt x="31458" y="21090"/>
                  </a:lnTo>
                  <a:lnTo>
                    <a:pt x="31351" y="21019"/>
                  </a:lnTo>
                  <a:lnTo>
                    <a:pt x="31173" y="20983"/>
                  </a:lnTo>
                  <a:lnTo>
                    <a:pt x="31173" y="20983"/>
                  </a:lnTo>
                  <a:lnTo>
                    <a:pt x="30923" y="21019"/>
                  </a:lnTo>
                  <a:lnTo>
                    <a:pt x="30638" y="21126"/>
                  </a:lnTo>
                  <a:lnTo>
                    <a:pt x="30638" y="21126"/>
                  </a:lnTo>
                  <a:lnTo>
                    <a:pt x="30460" y="21268"/>
                  </a:lnTo>
                  <a:lnTo>
                    <a:pt x="30389" y="21375"/>
                  </a:lnTo>
                  <a:lnTo>
                    <a:pt x="30353" y="21482"/>
                  </a:lnTo>
                  <a:lnTo>
                    <a:pt x="30318" y="21589"/>
                  </a:lnTo>
                  <a:lnTo>
                    <a:pt x="30318" y="21589"/>
                  </a:lnTo>
                  <a:lnTo>
                    <a:pt x="30353" y="21732"/>
                  </a:lnTo>
                  <a:lnTo>
                    <a:pt x="30460" y="21874"/>
                  </a:lnTo>
                  <a:lnTo>
                    <a:pt x="30603" y="21981"/>
                  </a:lnTo>
                  <a:lnTo>
                    <a:pt x="30817" y="22088"/>
                  </a:lnTo>
                  <a:lnTo>
                    <a:pt x="30817" y="22088"/>
                  </a:lnTo>
                  <a:lnTo>
                    <a:pt x="30923" y="22123"/>
                  </a:lnTo>
                  <a:lnTo>
                    <a:pt x="30995" y="22195"/>
                  </a:lnTo>
                  <a:lnTo>
                    <a:pt x="31030" y="22266"/>
                  </a:lnTo>
                  <a:lnTo>
                    <a:pt x="31066" y="22302"/>
                  </a:lnTo>
                  <a:lnTo>
                    <a:pt x="31066" y="22302"/>
                  </a:lnTo>
                  <a:lnTo>
                    <a:pt x="31030" y="22373"/>
                  </a:lnTo>
                  <a:lnTo>
                    <a:pt x="30923" y="22480"/>
                  </a:lnTo>
                  <a:lnTo>
                    <a:pt x="30923" y="22480"/>
                  </a:lnTo>
                  <a:lnTo>
                    <a:pt x="30710" y="22658"/>
                  </a:lnTo>
                  <a:lnTo>
                    <a:pt x="30603" y="22800"/>
                  </a:lnTo>
                  <a:lnTo>
                    <a:pt x="30567" y="22907"/>
                  </a:lnTo>
                  <a:lnTo>
                    <a:pt x="30567" y="23014"/>
                  </a:lnTo>
                  <a:lnTo>
                    <a:pt x="30567" y="23014"/>
                  </a:lnTo>
                  <a:lnTo>
                    <a:pt x="30603" y="23085"/>
                  </a:lnTo>
                  <a:lnTo>
                    <a:pt x="30638" y="23192"/>
                  </a:lnTo>
                  <a:lnTo>
                    <a:pt x="30781" y="23263"/>
                  </a:lnTo>
                  <a:lnTo>
                    <a:pt x="30959" y="23335"/>
                  </a:lnTo>
                  <a:lnTo>
                    <a:pt x="30959" y="23335"/>
                  </a:lnTo>
                  <a:lnTo>
                    <a:pt x="31387" y="23442"/>
                  </a:lnTo>
                  <a:lnTo>
                    <a:pt x="31707" y="23477"/>
                  </a:lnTo>
                  <a:lnTo>
                    <a:pt x="31707" y="23477"/>
                  </a:lnTo>
                  <a:lnTo>
                    <a:pt x="31778" y="23655"/>
                  </a:lnTo>
                  <a:lnTo>
                    <a:pt x="31885" y="23976"/>
                  </a:lnTo>
                  <a:lnTo>
                    <a:pt x="31885" y="23976"/>
                  </a:lnTo>
                  <a:lnTo>
                    <a:pt x="31885" y="24047"/>
                  </a:lnTo>
                  <a:lnTo>
                    <a:pt x="31885" y="24047"/>
                  </a:lnTo>
                  <a:lnTo>
                    <a:pt x="31885" y="24083"/>
                  </a:lnTo>
                  <a:lnTo>
                    <a:pt x="31885" y="24083"/>
                  </a:lnTo>
                  <a:lnTo>
                    <a:pt x="31814" y="24154"/>
                  </a:lnTo>
                  <a:lnTo>
                    <a:pt x="31814" y="24190"/>
                  </a:lnTo>
                  <a:lnTo>
                    <a:pt x="31814" y="24190"/>
                  </a:lnTo>
                  <a:lnTo>
                    <a:pt x="31814" y="24297"/>
                  </a:lnTo>
                  <a:lnTo>
                    <a:pt x="31850" y="24368"/>
                  </a:lnTo>
                  <a:lnTo>
                    <a:pt x="31992" y="24475"/>
                  </a:lnTo>
                  <a:lnTo>
                    <a:pt x="31992" y="24475"/>
                  </a:lnTo>
                  <a:lnTo>
                    <a:pt x="32063" y="24546"/>
                  </a:lnTo>
                  <a:lnTo>
                    <a:pt x="32099" y="24582"/>
                  </a:lnTo>
                  <a:lnTo>
                    <a:pt x="32170" y="24582"/>
                  </a:lnTo>
                  <a:lnTo>
                    <a:pt x="32206" y="24582"/>
                  </a:lnTo>
                  <a:lnTo>
                    <a:pt x="32206" y="24582"/>
                  </a:lnTo>
                  <a:lnTo>
                    <a:pt x="32384" y="24760"/>
                  </a:lnTo>
                  <a:lnTo>
                    <a:pt x="32527" y="24973"/>
                  </a:lnTo>
                  <a:lnTo>
                    <a:pt x="32527" y="24973"/>
                  </a:lnTo>
                  <a:lnTo>
                    <a:pt x="32633" y="25187"/>
                  </a:lnTo>
                  <a:lnTo>
                    <a:pt x="32812" y="25365"/>
                  </a:lnTo>
                  <a:lnTo>
                    <a:pt x="33025" y="25508"/>
                  </a:lnTo>
                  <a:lnTo>
                    <a:pt x="33203" y="25579"/>
                  </a:lnTo>
                  <a:lnTo>
                    <a:pt x="33203" y="25579"/>
                  </a:lnTo>
                  <a:lnTo>
                    <a:pt x="33453" y="25686"/>
                  </a:lnTo>
                  <a:lnTo>
                    <a:pt x="33453" y="25722"/>
                  </a:lnTo>
                  <a:lnTo>
                    <a:pt x="33631" y="25828"/>
                  </a:lnTo>
                  <a:lnTo>
                    <a:pt x="33667" y="25828"/>
                  </a:lnTo>
                  <a:lnTo>
                    <a:pt x="33667" y="25828"/>
                  </a:lnTo>
                  <a:lnTo>
                    <a:pt x="33845" y="25793"/>
                  </a:lnTo>
                  <a:lnTo>
                    <a:pt x="34023" y="25722"/>
                  </a:lnTo>
                  <a:lnTo>
                    <a:pt x="34023" y="25722"/>
                  </a:lnTo>
                  <a:lnTo>
                    <a:pt x="34237" y="25543"/>
                  </a:lnTo>
                  <a:lnTo>
                    <a:pt x="34237" y="25543"/>
                  </a:lnTo>
                  <a:lnTo>
                    <a:pt x="34272" y="25615"/>
                  </a:lnTo>
                  <a:lnTo>
                    <a:pt x="34272" y="25615"/>
                  </a:lnTo>
                  <a:lnTo>
                    <a:pt x="34308" y="25757"/>
                  </a:lnTo>
                  <a:lnTo>
                    <a:pt x="34415" y="25864"/>
                  </a:lnTo>
                  <a:lnTo>
                    <a:pt x="34486" y="25971"/>
                  </a:lnTo>
                  <a:lnTo>
                    <a:pt x="34593" y="26042"/>
                  </a:lnTo>
                  <a:lnTo>
                    <a:pt x="34700" y="26078"/>
                  </a:lnTo>
                  <a:lnTo>
                    <a:pt x="34807" y="26113"/>
                  </a:lnTo>
                  <a:lnTo>
                    <a:pt x="34913" y="26113"/>
                  </a:lnTo>
                  <a:lnTo>
                    <a:pt x="35020" y="26042"/>
                  </a:lnTo>
                  <a:lnTo>
                    <a:pt x="35020" y="26042"/>
                  </a:lnTo>
                  <a:lnTo>
                    <a:pt x="35163" y="25971"/>
                  </a:lnTo>
                  <a:lnTo>
                    <a:pt x="35270" y="25864"/>
                  </a:lnTo>
                  <a:lnTo>
                    <a:pt x="35270" y="25864"/>
                  </a:lnTo>
                  <a:lnTo>
                    <a:pt x="35590" y="25828"/>
                  </a:lnTo>
                  <a:lnTo>
                    <a:pt x="35590" y="25828"/>
                  </a:lnTo>
                  <a:lnTo>
                    <a:pt x="35769" y="25828"/>
                  </a:lnTo>
                  <a:lnTo>
                    <a:pt x="35769" y="25828"/>
                  </a:lnTo>
                  <a:lnTo>
                    <a:pt x="36089" y="25864"/>
                  </a:lnTo>
                  <a:lnTo>
                    <a:pt x="36232" y="25900"/>
                  </a:lnTo>
                  <a:lnTo>
                    <a:pt x="36232" y="25900"/>
                  </a:lnTo>
                  <a:lnTo>
                    <a:pt x="36374" y="25971"/>
                  </a:lnTo>
                  <a:lnTo>
                    <a:pt x="36517" y="26078"/>
                  </a:lnTo>
                  <a:lnTo>
                    <a:pt x="36873" y="26220"/>
                  </a:lnTo>
                  <a:lnTo>
                    <a:pt x="36873" y="26220"/>
                  </a:lnTo>
                  <a:lnTo>
                    <a:pt x="37087" y="26256"/>
                  </a:lnTo>
                  <a:lnTo>
                    <a:pt x="37300" y="26256"/>
                  </a:lnTo>
                  <a:lnTo>
                    <a:pt x="37300" y="26256"/>
                  </a:lnTo>
                  <a:lnTo>
                    <a:pt x="37621" y="26256"/>
                  </a:lnTo>
                  <a:lnTo>
                    <a:pt x="37906" y="26185"/>
                  </a:lnTo>
                  <a:lnTo>
                    <a:pt x="37906" y="26185"/>
                  </a:lnTo>
                  <a:lnTo>
                    <a:pt x="38155" y="26113"/>
                  </a:lnTo>
                  <a:lnTo>
                    <a:pt x="38155" y="26113"/>
                  </a:lnTo>
                  <a:lnTo>
                    <a:pt x="38619" y="26292"/>
                  </a:lnTo>
                  <a:lnTo>
                    <a:pt x="38619" y="26292"/>
                  </a:lnTo>
                  <a:lnTo>
                    <a:pt x="38939" y="26363"/>
                  </a:lnTo>
                  <a:lnTo>
                    <a:pt x="39224" y="26398"/>
                  </a:lnTo>
                  <a:lnTo>
                    <a:pt x="39224" y="26398"/>
                  </a:lnTo>
                  <a:lnTo>
                    <a:pt x="39438" y="26363"/>
                  </a:lnTo>
                  <a:lnTo>
                    <a:pt x="39509" y="26434"/>
                  </a:lnTo>
                  <a:lnTo>
                    <a:pt x="39687" y="26434"/>
                  </a:lnTo>
                  <a:lnTo>
                    <a:pt x="39759" y="26398"/>
                  </a:lnTo>
                  <a:lnTo>
                    <a:pt x="39759" y="26398"/>
                  </a:lnTo>
                  <a:lnTo>
                    <a:pt x="39759" y="26327"/>
                  </a:lnTo>
                  <a:lnTo>
                    <a:pt x="39794" y="26256"/>
                  </a:lnTo>
                  <a:lnTo>
                    <a:pt x="39830" y="26042"/>
                  </a:lnTo>
                  <a:lnTo>
                    <a:pt x="39794" y="25722"/>
                  </a:lnTo>
                  <a:lnTo>
                    <a:pt x="39794" y="25722"/>
                  </a:lnTo>
                  <a:lnTo>
                    <a:pt x="39794" y="25508"/>
                  </a:lnTo>
                  <a:lnTo>
                    <a:pt x="39830" y="25330"/>
                  </a:lnTo>
                  <a:lnTo>
                    <a:pt x="39865" y="25187"/>
                  </a:lnTo>
                  <a:lnTo>
                    <a:pt x="39901" y="25116"/>
                  </a:lnTo>
                  <a:lnTo>
                    <a:pt x="39901" y="25116"/>
                  </a:lnTo>
                  <a:lnTo>
                    <a:pt x="40542" y="24795"/>
                  </a:lnTo>
                  <a:lnTo>
                    <a:pt x="40542" y="24795"/>
                  </a:lnTo>
                  <a:lnTo>
                    <a:pt x="40899" y="24617"/>
                  </a:lnTo>
                  <a:lnTo>
                    <a:pt x="41255" y="24510"/>
                  </a:lnTo>
                  <a:lnTo>
                    <a:pt x="41255" y="24510"/>
                  </a:lnTo>
                  <a:lnTo>
                    <a:pt x="41362" y="24475"/>
                  </a:lnTo>
                  <a:lnTo>
                    <a:pt x="41469" y="24403"/>
                  </a:lnTo>
                  <a:lnTo>
                    <a:pt x="41540" y="24332"/>
                  </a:lnTo>
                  <a:lnTo>
                    <a:pt x="41611" y="24225"/>
                  </a:lnTo>
                  <a:lnTo>
                    <a:pt x="41682" y="23976"/>
                  </a:lnTo>
                  <a:lnTo>
                    <a:pt x="41682" y="23833"/>
                  </a:lnTo>
                  <a:lnTo>
                    <a:pt x="41647" y="23691"/>
                  </a:lnTo>
                  <a:lnTo>
                    <a:pt x="41647" y="23691"/>
                  </a:lnTo>
                  <a:lnTo>
                    <a:pt x="41647" y="23513"/>
                  </a:lnTo>
                  <a:lnTo>
                    <a:pt x="41718" y="23299"/>
                  </a:lnTo>
                  <a:lnTo>
                    <a:pt x="41825" y="23121"/>
                  </a:lnTo>
                  <a:lnTo>
                    <a:pt x="41932" y="22978"/>
                  </a:lnTo>
                  <a:lnTo>
                    <a:pt x="41932" y="22978"/>
                  </a:lnTo>
                  <a:lnTo>
                    <a:pt x="42039" y="22872"/>
                  </a:lnTo>
                  <a:lnTo>
                    <a:pt x="42110" y="22729"/>
                  </a:lnTo>
                  <a:lnTo>
                    <a:pt x="42181" y="22587"/>
                  </a:lnTo>
                  <a:lnTo>
                    <a:pt x="42181" y="22480"/>
                  </a:lnTo>
                  <a:lnTo>
                    <a:pt x="42181" y="22480"/>
                  </a:lnTo>
                  <a:lnTo>
                    <a:pt x="42181" y="22337"/>
                  </a:lnTo>
                  <a:lnTo>
                    <a:pt x="42145" y="22230"/>
                  </a:lnTo>
                  <a:lnTo>
                    <a:pt x="42074" y="22123"/>
                  </a:lnTo>
                  <a:lnTo>
                    <a:pt x="41967" y="22052"/>
                  </a:lnTo>
                  <a:lnTo>
                    <a:pt x="41967" y="22052"/>
                  </a:lnTo>
                  <a:lnTo>
                    <a:pt x="42181" y="22088"/>
                  </a:lnTo>
                  <a:lnTo>
                    <a:pt x="42359" y="22159"/>
                  </a:lnTo>
                  <a:lnTo>
                    <a:pt x="42359" y="22159"/>
                  </a:lnTo>
                  <a:lnTo>
                    <a:pt x="42502" y="22195"/>
                  </a:lnTo>
                  <a:lnTo>
                    <a:pt x="42573" y="22195"/>
                  </a:lnTo>
                  <a:lnTo>
                    <a:pt x="42680" y="22159"/>
                  </a:lnTo>
                  <a:lnTo>
                    <a:pt x="42751" y="22088"/>
                  </a:lnTo>
                  <a:lnTo>
                    <a:pt x="42751" y="22088"/>
                  </a:lnTo>
                  <a:lnTo>
                    <a:pt x="42787" y="21981"/>
                  </a:lnTo>
                  <a:lnTo>
                    <a:pt x="42787" y="21874"/>
                  </a:lnTo>
                  <a:lnTo>
                    <a:pt x="42751" y="21732"/>
                  </a:lnTo>
                  <a:lnTo>
                    <a:pt x="42680" y="21553"/>
                  </a:lnTo>
                  <a:lnTo>
                    <a:pt x="42680" y="21553"/>
                  </a:lnTo>
                  <a:lnTo>
                    <a:pt x="42609" y="21375"/>
                  </a:lnTo>
                  <a:lnTo>
                    <a:pt x="42609" y="21162"/>
                  </a:lnTo>
                  <a:lnTo>
                    <a:pt x="42609" y="21019"/>
                  </a:lnTo>
                  <a:lnTo>
                    <a:pt x="42680" y="20912"/>
                  </a:lnTo>
                  <a:lnTo>
                    <a:pt x="42680" y="20912"/>
                  </a:lnTo>
                  <a:lnTo>
                    <a:pt x="42751" y="20805"/>
                  </a:lnTo>
                  <a:lnTo>
                    <a:pt x="42787" y="20734"/>
                  </a:lnTo>
                  <a:lnTo>
                    <a:pt x="42787" y="20627"/>
                  </a:lnTo>
                  <a:lnTo>
                    <a:pt x="42787" y="20520"/>
                  </a:lnTo>
                  <a:lnTo>
                    <a:pt x="42787" y="20520"/>
                  </a:lnTo>
                  <a:lnTo>
                    <a:pt x="42715" y="20413"/>
                  </a:lnTo>
                  <a:lnTo>
                    <a:pt x="42644" y="20342"/>
                  </a:lnTo>
                  <a:lnTo>
                    <a:pt x="42537" y="20271"/>
                  </a:lnTo>
                  <a:lnTo>
                    <a:pt x="42395" y="20235"/>
                  </a:lnTo>
                  <a:lnTo>
                    <a:pt x="42395" y="20235"/>
                  </a:lnTo>
                  <a:lnTo>
                    <a:pt x="42288" y="20200"/>
                  </a:lnTo>
                  <a:lnTo>
                    <a:pt x="42217" y="20128"/>
                  </a:lnTo>
                  <a:lnTo>
                    <a:pt x="42217" y="20128"/>
                  </a:lnTo>
                  <a:lnTo>
                    <a:pt x="42181" y="20057"/>
                  </a:lnTo>
                  <a:lnTo>
                    <a:pt x="42181" y="19986"/>
                  </a:lnTo>
                  <a:lnTo>
                    <a:pt x="42181" y="19986"/>
                  </a:lnTo>
                  <a:lnTo>
                    <a:pt x="42217" y="19772"/>
                  </a:lnTo>
                  <a:lnTo>
                    <a:pt x="42181" y="19558"/>
                  </a:lnTo>
                  <a:lnTo>
                    <a:pt x="42145" y="19309"/>
                  </a:lnTo>
                  <a:lnTo>
                    <a:pt x="42074" y="19095"/>
                  </a:lnTo>
                  <a:lnTo>
                    <a:pt x="42074" y="19095"/>
                  </a:lnTo>
                  <a:lnTo>
                    <a:pt x="42039" y="18953"/>
                  </a:lnTo>
                  <a:lnTo>
                    <a:pt x="42003" y="18775"/>
                  </a:lnTo>
                  <a:lnTo>
                    <a:pt x="42039" y="18632"/>
                  </a:lnTo>
                  <a:lnTo>
                    <a:pt x="42074" y="18490"/>
                  </a:lnTo>
                  <a:lnTo>
                    <a:pt x="42074" y="18490"/>
                  </a:lnTo>
                  <a:lnTo>
                    <a:pt x="42145" y="18276"/>
                  </a:lnTo>
                  <a:lnTo>
                    <a:pt x="42145" y="18062"/>
                  </a:lnTo>
                  <a:lnTo>
                    <a:pt x="42110" y="17813"/>
                  </a:lnTo>
                  <a:lnTo>
                    <a:pt x="42003" y="17599"/>
                  </a:lnTo>
                  <a:lnTo>
                    <a:pt x="42003" y="17599"/>
                  </a:lnTo>
                  <a:lnTo>
                    <a:pt x="41967" y="17528"/>
                  </a:lnTo>
                  <a:lnTo>
                    <a:pt x="41967" y="17528"/>
                  </a:lnTo>
                  <a:lnTo>
                    <a:pt x="42110" y="17528"/>
                  </a:lnTo>
                  <a:lnTo>
                    <a:pt x="42110" y="17528"/>
                  </a:lnTo>
                  <a:lnTo>
                    <a:pt x="42252" y="17528"/>
                  </a:lnTo>
                  <a:lnTo>
                    <a:pt x="42395" y="17492"/>
                  </a:lnTo>
                  <a:lnTo>
                    <a:pt x="42644" y="17385"/>
                  </a:lnTo>
                  <a:lnTo>
                    <a:pt x="42894" y="17171"/>
                  </a:lnTo>
                  <a:lnTo>
                    <a:pt x="43000" y="17065"/>
                  </a:lnTo>
                  <a:lnTo>
                    <a:pt x="43107" y="16922"/>
                  </a:lnTo>
                  <a:lnTo>
                    <a:pt x="43107" y="16922"/>
                  </a:lnTo>
                  <a:lnTo>
                    <a:pt x="43143" y="16815"/>
                  </a:lnTo>
                  <a:lnTo>
                    <a:pt x="43179" y="16708"/>
                  </a:lnTo>
                  <a:lnTo>
                    <a:pt x="43179" y="16601"/>
                  </a:lnTo>
                  <a:lnTo>
                    <a:pt x="43143" y="16495"/>
                  </a:lnTo>
                  <a:lnTo>
                    <a:pt x="43143" y="16495"/>
                  </a:lnTo>
                  <a:lnTo>
                    <a:pt x="43072" y="16423"/>
                  </a:lnTo>
                  <a:lnTo>
                    <a:pt x="42965" y="16388"/>
                  </a:lnTo>
                  <a:lnTo>
                    <a:pt x="42858" y="16352"/>
                  </a:lnTo>
                  <a:lnTo>
                    <a:pt x="42858" y="16352"/>
                  </a:lnTo>
                  <a:lnTo>
                    <a:pt x="42680" y="16388"/>
                  </a:lnTo>
                  <a:lnTo>
                    <a:pt x="42466" y="16495"/>
                  </a:lnTo>
                  <a:lnTo>
                    <a:pt x="42466" y="16495"/>
                  </a:lnTo>
                  <a:lnTo>
                    <a:pt x="42217" y="16566"/>
                  </a:lnTo>
                  <a:lnTo>
                    <a:pt x="42003" y="16601"/>
                  </a:lnTo>
                  <a:lnTo>
                    <a:pt x="42003" y="16601"/>
                  </a:lnTo>
                  <a:lnTo>
                    <a:pt x="41896" y="16601"/>
                  </a:lnTo>
                  <a:lnTo>
                    <a:pt x="41860" y="16566"/>
                  </a:lnTo>
                  <a:lnTo>
                    <a:pt x="41860" y="16566"/>
                  </a:lnTo>
                  <a:lnTo>
                    <a:pt x="41825" y="16281"/>
                  </a:lnTo>
                  <a:lnTo>
                    <a:pt x="41860" y="16103"/>
                  </a:lnTo>
                  <a:lnTo>
                    <a:pt x="41860" y="16103"/>
                  </a:lnTo>
                  <a:lnTo>
                    <a:pt x="42074" y="15461"/>
                  </a:lnTo>
                  <a:lnTo>
                    <a:pt x="42074" y="15461"/>
                  </a:lnTo>
                  <a:lnTo>
                    <a:pt x="42181" y="15283"/>
                  </a:lnTo>
                  <a:lnTo>
                    <a:pt x="42359" y="15070"/>
                  </a:lnTo>
                  <a:lnTo>
                    <a:pt x="42573" y="14820"/>
                  </a:lnTo>
                  <a:lnTo>
                    <a:pt x="42858" y="14606"/>
                  </a:lnTo>
                  <a:lnTo>
                    <a:pt x="42858" y="14606"/>
                  </a:lnTo>
                  <a:lnTo>
                    <a:pt x="43036" y="14428"/>
                  </a:lnTo>
                  <a:lnTo>
                    <a:pt x="43143" y="14250"/>
                  </a:lnTo>
                  <a:lnTo>
                    <a:pt x="43179" y="14108"/>
                  </a:lnTo>
                  <a:lnTo>
                    <a:pt x="43143" y="14001"/>
                  </a:lnTo>
                  <a:lnTo>
                    <a:pt x="43143" y="14001"/>
                  </a:lnTo>
                  <a:lnTo>
                    <a:pt x="43107" y="13894"/>
                  </a:lnTo>
                  <a:lnTo>
                    <a:pt x="43036" y="13787"/>
                  </a:lnTo>
                  <a:lnTo>
                    <a:pt x="42929" y="13716"/>
                  </a:lnTo>
                  <a:lnTo>
                    <a:pt x="42715" y="13645"/>
                  </a:lnTo>
                  <a:lnTo>
                    <a:pt x="42715" y="13645"/>
                  </a:lnTo>
                  <a:lnTo>
                    <a:pt x="42502" y="13609"/>
                  </a:lnTo>
                  <a:lnTo>
                    <a:pt x="42324" y="13645"/>
                  </a:lnTo>
                  <a:lnTo>
                    <a:pt x="42181" y="13645"/>
                  </a:lnTo>
                  <a:lnTo>
                    <a:pt x="42039" y="13716"/>
                  </a:lnTo>
                  <a:lnTo>
                    <a:pt x="41932" y="13787"/>
                  </a:lnTo>
                  <a:lnTo>
                    <a:pt x="41825" y="13894"/>
                  </a:lnTo>
                  <a:lnTo>
                    <a:pt x="41789" y="14001"/>
                  </a:lnTo>
                  <a:lnTo>
                    <a:pt x="41754" y="14143"/>
                  </a:lnTo>
                  <a:lnTo>
                    <a:pt x="41754" y="14143"/>
                  </a:lnTo>
                  <a:lnTo>
                    <a:pt x="41754" y="14179"/>
                  </a:lnTo>
                  <a:lnTo>
                    <a:pt x="41754" y="14179"/>
                  </a:lnTo>
                  <a:lnTo>
                    <a:pt x="41682" y="14179"/>
                  </a:lnTo>
                  <a:lnTo>
                    <a:pt x="41611" y="14179"/>
                  </a:lnTo>
                  <a:lnTo>
                    <a:pt x="41611" y="14179"/>
                  </a:lnTo>
                  <a:lnTo>
                    <a:pt x="41575" y="14072"/>
                  </a:lnTo>
                  <a:lnTo>
                    <a:pt x="41575" y="14072"/>
                  </a:lnTo>
                  <a:lnTo>
                    <a:pt x="41504" y="13858"/>
                  </a:lnTo>
                  <a:lnTo>
                    <a:pt x="41433" y="13787"/>
                  </a:lnTo>
                  <a:lnTo>
                    <a:pt x="41326" y="13751"/>
                  </a:lnTo>
                  <a:lnTo>
                    <a:pt x="41255" y="13787"/>
                  </a:lnTo>
                  <a:lnTo>
                    <a:pt x="41219" y="13823"/>
                  </a:lnTo>
                  <a:lnTo>
                    <a:pt x="41219" y="13823"/>
                  </a:lnTo>
                  <a:lnTo>
                    <a:pt x="41148" y="13894"/>
                  </a:lnTo>
                  <a:lnTo>
                    <a:pt x="41148" y="14001"/>
                  </a:lnTo>
                  <a:lnTo>
                    <a:pt x="41148" y="14001"/>
                  </a:lnTo>
                  <a:lnTo>
                    <a:pt x="41005" y="13965"/>
                  </a:lnTo>
                  <a:lnTo>
                    <a:pt x="40899" y="13965"/>
                  </a:lnTo>
                  <a:lnTo>
                    <a:pt x="40756" y="14001"/>
                  </a:lnTo>
                  <a:lnTo>
                    <a:pt x="40649" y="14072"/>
                  </a:lnTo>
                  <a:lnTo>
                    <a:pt x="40649" y="14072"/>
                  </a:lnTo>
                  <a:lnTo>
                    <a:pt x="40578" y="14108"/>
                  </a:lnTo>
                  <a:lnTo>
                    <a:pt x="40578" y="14108"/>
                  </a:lnTo>
                  <a:lnTo>
                    <a:pt x="40578" y="14108"/>
                  </a:lnTo>
                  <a:lnTo>
                    <a:pt x="40578" y="14108"/>
                  </a:lnTo>
                  <a:lnTo>
                    <a:pt x="40578" y="14072"/>
                  </a:lnTo>
                  <a:lnTo>
                    <a:pt x="40578" y="14072"/>
                  </a:lnTo>
                  <a:lnTo>
                    <a:pt x="40578" y="13894"/>
                  </a:lnTo>
                  <a:lnTo>
                    <a:pt x="40542" y="13716"/>
                  </a:lnTo>
                  <a:lnTo>
                    <a:pt x="40435" y="12968"/>
                  </a:lnTo>
                  <a:lnTo>
                    <a:pt x="40364" y="13395"/>
                  </a:lnTo>
                  <a:lnTo>
                    <a:pt x="40364" y="13395"/>
                  </a:lnTo>
                  <a:lnTo>
                    <a:pt x="40257" y="13324"/>
                  </a:lnTo>
                  <a:lnTo>
                    <a:pt x="40257" y="13324"/>
                  </a:lnTo>
                  <a:lnTo>
                    <a:pt x="40150" y="13146"/>
                  </a:lnTo>
                  <a:lnTo>
                    <a:pt x="40115" y="12932"/>
                  </a:lnTo>
                  <a:lnTo>
                    <a:pt x="40115" y="12932"/>
                  </a:lnTo>
                  <a:lnTo>
                    <a:pt x="40115" y="12825"/>
                  </a:lnTo>
                  <a:lnTo>
                    <a:pt x="40150" y="12754"/>
                  </a:lnTo>
                  <a:lnTo>
                    <a:pt x="40293" y="12576"/>
                  </a:lnTo>
                  <a:lnTo>
                    <a:pt x="40293" y="12576"/>
                  </a:lnTo>
                  <a:lnTo>
                    <a:pt x="40435" y="12433"/>
                  </a:lnTo>
                  <a:lnTo>
                    <a:pt x="40542" y="12255"/>
                  </a:lnTo>
                  <a:lnTo>
                    <a:pt x="40578" y="12113"/>
                  </a:lnTo>
                  <a:lnTo>
                    <a:pt x="40578" y="11970"/>
                  </a:lnTo>
                  <a:lnTo>
                    <a:pt x="40578" y="11970"/>
                  </a:lnTo>
                  <a:lnTo>
                    <a:pt x="40542" y="11935"/>
                  </a:lnTo>
                  <a:lnTo>
                    <a:pt x="40471" y="11863"/>
                  </a:lnTo>
                  <a:lnTo>
                    <a:pt x="40364" y="11792"/>
                  </a:lnTo>
                  <a:lnTo>
                    <a:pt x="40222" y="11756"/>
                  </a:lnTo>
                  <a:lnTo>
                    <a:pt x="40222" y="11756"/>
                  </a:lnTo>
                  <a:lnTo>
                    <a:pt x="40079" y="11756"/>
                  </a:lnTo>
                  <a:lnTo>
                    <a:pt x="40079" y="11756"/>
                  </a:lnTo>
                  <a:lnTo>
                    <a:pt x="40115" y="11650"/>
                  </a:lnTo>
                  <a:lnTo>
                    <a:pt x="40079" y="11578"/>
                  </a:lnTo>
                  <a:lnTo>
                    <a:pt x="40044" y="11471"/>
                  </a:lnTo>
                  <a:lnTo>
                    <a:pt x="39901" y="11471"/>
                  </a:lnTo>
                  <a:lnTo>
                    <a:pt x="39901" y="11471"/>
                  </a:lnTo>
                  <a:lnTo>
                    <a:pt x="39794" y="11507"/>
                  </a:lnTo>
                  <a:lnTo>
                    <a:pt x="39367" y="11685"/>
                  </a:lnTo>
                  <a:lnTo>
                    <a:pt x="39367" y="11685"/>
                  </a:lnTo>
                  <a:lnTo>
                    <a:pt x="39153" y="11756"/>
                  </a:lnTo>
                  <a:lnTo>
                    <a:pt x="38975" y="11792"/>
                  </a:lnTo>
                  <a:lnTo>
                    <a:pt x="38975" y="11792"/>
                  </a:lnTo>
                  <a:lnTo>
                    <a:pt x="38904" y="11792"/>
                  </a:lnTo>
                  <a:lnTo>
                    <a:pt x="38904" y="11792"/>
                  </a:lnTo>
                  <a:lnTo>
                    <a:pt x="38904" y="11436"/>
                  </a:lnTo>
                  <a:lnTo>
                    <a:pt x="38832" y="11151"/>
                  </a:lnTo>
                  <a:lnTo>
                    <a:pt x="38832" y="11151"/>
                  </a:lnTo>
                  <a:lnTo>
                    <a:pt x="38832" y="11044"/>
                  </a:lnTo>
                  <a:lnTo>
                    <a:pt x="38832" y="11044"/>
                  </a:lnTo>
                  <a:lnTo>
                    <a:pt x="38868" y="10937"/>
                  </a:lnTo>
                  <a:lnTo>
                    <a:pt x="38832" y="10866"/>
                  </a:lnTo>
                  <a:lnTo>
                    <a:pt x="38797" y="10795"/>
                  </a:lnTo>
                  <a:lnTo>
                    <a:pt x="38761" y="10367"/>
                  </a:lnTo>
                  <a:lnTo>
                    <a:pt x="38583" y="10759"/>
                  </a:lnTo>
                  <a:lnTo>
                    <a:pt x="38547" y="10795"/>
                  </a:lnTo>
                  <a:lnTo>
                    <a:pt x="38547" y="10795"/>
                  </a:lnTo>
                  <a:lnTo>
                    <a:pt x="38476" y="10901"/>
                  </a:lnTo>
                  <a:lnTo>
                    <a:pt x="38476" y="11008"/>
                  </a:lnTo>
                  <a:lnTo>
                    <a:pt x="38476" y="11008"/>
                  </a:lnTo>
                  <a:lnTo>
                    <a:pt x="38262" y="11365"/>
                  </a:lnTo>
                  <a:lnTo>
                    <a:pt x="38262" y="11365"/>
                  </a:lnTo>
                  <a:lnTo>
                    <a:pt x="38120" y="11543"/>
                  </a:lnTo>
                  <a:lnTo>
                    <a:pt x="38013" y="11614"/>
                  </a:lnTo>
                  <a:lnTo>
                    <a:pt x="38013" y="11614"/>
                  </a:lnTo>
                  <a:lnTo>
                    <a:pt x="37799" y="11329"/>
                  </a:lnTo>
                  <a:lnTo>
                    <a:pt x="37799" y="11329"/>
                  </a:lnTo>
                  <a:lnTo>
                    <a:pt x="37728" y="11080"/>
                  </a:lnTo>
                  <a:lnTo>
                    <a:pt x="37550" y="10510"/>
                  </a:lnTo>
                  <a:lnTo>
                    <a:pt x="37550" y="10510"/>
                  </a:lnTo>
                  <a:lnTo>
                    <a:pt x="37479" y="10260"/>
                  </a:lnTo>
                  <a:lnTo>
                    <a:pt x="37372" y="10082"/>
                  </a:lnTo>
                  <a:lnTo>
                    <a:pt x="37372" y="10082"/>
                  </a:lnTo>
                  <a:lnTo>
                    <a:pt x="37300" y="9904"/>
                  </a:lnTo>
                  <a:lnTo>
                    <a:pt x="37300" y="9904"/>
                  </a:lnTo>
                  <a:lnTo>
                    <a:pt x="37158" y="9655"/>
                  </a:lnTo>
                  <a:lnTo>
                    <a:pt x="36944" y="9405"/>
                  </a:lnTo>
                  <a:lnTo>
                    <a:pt x="36695" y="9227"/>
                  </a:lnTo>
                  <a:lnTo>
                    <a:pt x="36552" y="9191"/>
                  </a:lnTo>
                  <a:lnTo>
                    <a:pt x="36410" y="9156"/>
                  </a:lnTo>
                  <a:lnTo>
                    <a:pt x="36410" y="9156"/>
                  </a:lnTo>
                  <a:lnTo>
                    <a:pt x="35911" y="9120"/>
                  </a:lnTo>
                  <a:lnTo>
                    <a:pt x="35662" y="9156"/>
                  </a:lnTo>
                  <a:lnTo>
                    <a:pt x="35412" y="9191"/>
                  </a:lnTo>
                  <a:lnTo>
                    <a:pt x="35412" y="9191"/>
                  </a:lnTo>
                  <a:lnTo>
                    <a:pt x="35341" y="9156"/>
                  </a:lnTo>
                  <a:lnTo>
                    <a:pt x="35341" y="9156"/>
                  </a:lnTo>
                  <a:lnTo>
                    <a:pt x="35305" y="9085"/>
                  </a:lnTo>
                  <a:lnTo>
                    <a:pt x="35270" y="9013"/>
                  </a:lnTo>
                  <a:lnTo>
                    <a:pt x="35270" y="8871"/>
                  </a:lnTo>
                  <a:lnTo>
                    <a:pt x="35270" y="8728"/>
                  </a:lnTo>
                  <a:lnTo>
                    <a:pt x="35270" y="8728"/>
                  </a:lnTo>
                  <a:lnTo>
                    <a:pt x="35305" y="8372"/>
                  </a:lnTo>
                  <a:lnTo>
                    <a:pt x="35305" y="8372"/>
                  </a:lnTo>
                  <a:lnTo>
                    <a:pt x="35412" y="8408"/>
                  </a:lnTo>
                  <a:lnTo>
                    <a:pt x="35519" y="8408"/>
                  </a:lnTo>
                  <a:lnTo>
                    <a:pt x="35555" y="8336"/>
                  </a:lnTo>
                  <a:lnTo>
                    <a:pt x="35555" y="8336"/>
                  </a:lnTo>
                  <a:lnTo>
                    <a:pt x="35590" y="8265"/>
                  </a:lnTo>
                  <a:lnTo>
                    <a:pt x="35590" y="8194"/>
                  </a:lnTo>
                  <a:lnTo>
                    <a:pt x="35555" y="8123"/>
                  </a:lnTo>
                  <a:lnTo>
                    <a:pt x="35555" y="8123"/>
                  </a:lnTo>
                  <a:lnTo>
                    <a:pt x="35519" y="8051"/>
                  </a:lnTo>
                  <a:lnTo>
                    <a:pt x="35448" y="7980"/>
                  </a:lnTo>
                  <a:lnTo>
                    <a:pt x="35234" y="7909"/>
                  </a:lnTo>
                  <a:lnTo>
                    <a:pt x="35020" y="7838"/>
                  </a:lnTo>
                  <a:lnTo>
                    <a:pt x="34807" y="7838"/>
                  </a:lnTo>
                  <a:lnTo>
                    <a:pt x="34807" y="7838"/>
                  </a:lnTo>
                  <a:lnTo>
                    <a:pt x="35020" y="7731"/>
                  </a:lnTo>
                  <a:lnTo>
                    <a:pt x="35127" y="7624"/>
                  </a:lnTo>
                  <a:lnTo>
                    <a:pt x="35198" y="7481"/>
                  </a:lnTo>
                  <a:lnTo>
                    <a:pt x="35234" y="7339"/>
                  </a:lnTo>
                  <a:lnTo>
                    <a:pt x="35234" y="7339"/>
                  </a:lnTo>
                  <a:lnTo>
                    <a:pt x="35234" y="7303"/>
                  </a:lnTo>
                  <a:lnTo>
                    <a:pt x="35198" y="7232"/>
                  </a:lnTo>
                  <a:lnTo>
                    <a:pt x="35127" y="7125"/>
                  </a:lnTo>
                  <a:lnTo>
                    <a:pt x="35020" y="7054"/>
                  </a:lnTo>
                  <a:lnTo>
                    <a:pt x="35020" y="7054"/>
                  </a:lnTo>
                  <a:lnTo>
                    <a:pt x="34913" y="7018"/>
                  </a:lnTo>
                  <a:lnTo>
                    <a:pt x="34842" y="6947"/>
                  </a:lnTo>
                  <a:lnTo>
                    <a:pt x="34807" y="6876"/>
                  </a:lnTo>
                  <a:lnTo>
                    <a:pt x="34807" y="6805"/>
                  </a:lnTo>
                  <a:lnTo>
                    <a:pt x="34807" y="6805"/>
                  </a:lnTo>
                  <a:lnTo>
                    <a:pt x="34913" y="6484"/>
                  </a:lnTo>
                  <a:lnTo>
                    <a:pt x="35092" y="6199"/>
                  </a:lnTo>
                  <a:lnTo>
                    <a:pt x="35092" y="6199"/>
                  </a:lnTo>
                  <a:lnTo>
                    <a:pt x="35127" y="6092"/>
                  </a:lnTo>
                  <a:lnTo>
                    <a:pt x="35163" y="5985"/>
                  </a:lnTo>
                  <a:lnTo>
                    <a:pt x="35127" y="5878"/>
                  </a:lnTo>
                  <a:lnTo>
                    <a:pt x="35127" y="5736"/>
                  </a:lnTo>
                  <a:lnTo>
                    <a:pt x="35056" y="5629"/>
                  </a:lnTo>
                  <a:lnTo>
                    <a:pt x="34985" y="5522"/>
                  </a:lnTo>
                  <a:lnTo>
                    <a:pt x="34913" y="5415"/>
                  </a:lnTo>
                  <a:lnTo>
                    <a:pt x="34771" y="5308"/>
                  </a:lnTo>
                  <a:lnTo>
                    <a:pt x="34771" y="5308"/>
                  </a:lnTo>
                  <a:lnTo>
                    <a:pt x="34664" y="5273"/>
                  </a:lnTo>
                  <a:lnTo>
                    <a:pt x="34522" y="5237"/>
                  </a:lnTo>
                  <a:lnTo>
                    <a:pt x="34343" y="5237"/>
                  </a:lnTo>
                  <a:lnTo>
                    <a:pt x="34201" y="5273"/>
                  </a:lnTo>
                  <a:lnTo>
                    <a:pt x="34058" y="5344"/>
                  </a:lnTo>
                  <a:lnTo>
                    <a:pt x="33880" y="5415"/>
                  </a:lnTo>
                  <a:lnTo>
                    <a:pt x="33738" y="5558"/>
                  </a:lnTo>
                  <a:lnTo>
                    <a:pt x="33631" y="5700"/>
                  </a:lnTo>
                  <a:lnTo>
                    <a:pt x="33631" y="5700"/>
                  </a:lnTo>
                  <a:lnTo>
                    <a:pt x="33275" y="6163"/>
                  </a:lnTo>
                  <a:lnTo>
                    <a:pt x="33275" y="6163"/>
                  </a:lnTo>
                  <a:lnTo>
                    <a:pt x="32883" y="6092"/>
                  </a:lnTo>
                  <a:lnTo>
                    <a:pt x="32883" y="6092"/>
                  </a:lnTo>
                  <a:lnTo>
                    <a:pt x="32740" y="6056"/>
                  </a:lnTo>
                  <a:lnTo>
                    <a:pt x="32562" y="5950"/>
                  </a:lnTo>
                  <a:lnTo>
                    <a:pt x="32384" y="5843"/>
                  </a:lnTo>
                  <a:lnTo>
                    <a:pt x="32206" y="5700"/>
                  </a:lnTo>
                  <a:lnTo>
                    <a:pt x="32206" y="5700"/>
                  </a:lnTo>
                  <a:lnTo>
                    <a:pt x="32206" y="5665"/>
                  </a:lnTo>
                  <a:lnTo>
                    <a:pt x="32206" y="5593"/>
                  </a:lnTo>
                  <a:lnTo>
                    <a:pt x="32206" y="5593"/>
                  </a:lnTo>
                  <a:lnTo>
                    <a:pt x="32242" y="5522"/>
                  </a:lnTo>
                  <a:lnTo>
                    <a:pt x="32313" y="5415"/>
                  </a:lnTo>
                  <a:lnTo>
                    <a:pt x="32420" y="5308"/>
                  </a:lnTo>
                  <a:lnTo>
                    <a:pt x="32598" y="5237"/>
                  </a:lnTo>
                  <a:lnTo>
                    <a:pt x="32598" y="5237"/>
                  </a:lnTo>
                  <a:lnTo>
                    <a:pt x="32812" y="5095"/>
                  </a:lnTo>
                  <a:lnTo>
                    <a:pt x="32954" y="4952"/>
                  </a:lnTo>
                  <a:lnTo>
                    <a:pt x="33061" y="4810"/>
                  </a:lnTo>
                  <a:lnTo>
                    <a:pt x="33132" y="4631"/>
                  </a:lnTo>
                  <a:lnTo>
                    <a:pt x="33132" y="4631"/>
                  </a:lnTo>
                  <a:lnTo>
                    <a:pt x="33097" y="4525"/>
                  </a:lnTo>
                  <a:lnTo>
                    <a:pt x="33061" y="4418"/>
                  </a:lnTo>
                  <a:lnTo>
                    <a:pt x="32990" y="4311"/>
                  </a:lnTo>
                  <a:lnTo>
                    <a:pt x="32883" y="4204"/>
                  </a:lnTo>
                  <a:lnTo>
                    <a:pt x="32883" y="4204"/>
                  </a:lnTo>
                  <a:lnTo>
                    <a:pt x="32455" y="3919"/>
                  </a:lnTo>
                  <a:lnTo>
                    <a:pt x="32135" y="3741"/>
                  </a:lnTo>
                  <a:lnTo>
                    <a:pt x="32135" y="3741"/>
                  </a:lnTo>
                  <a:lnTo>
                    <a:pt x="32099" y="3563"/>
                  </a:lnTo>
                  <a:lnTo>
                    <a:pt x="32063" y="3385"/>
                  </a:lnTo>
                  <a:lnTo>
                    <a:pt x="32063" y="3206"/>
                  </a:lnTo>
                  <a:lnTo>
                    <a:pt x="32063" y="3206"/>
                  </a:lnTo>
                  <a:lnTo>
                    <a:pt x="32063" y="2921"/>
                  </a:lnTo>
                  <a:lnTo>
                    <a:pt x="31992" y="2636"/>
                  </a:lnTo>
                  <a:lnTo>
                    <a:pt x="31850" y="2387"/>
                  </a:lnTo>
                  <a:lnTo>
                    <a:pt x="31778" y="2280"/>
                  </a:lnTo>
                  <a:lnTo>
                    <a:pt x="31707" y="2209"/>
                  </a:lnTo>
                  <a:lnTo>
                    <a:pt x="31707" y="2209"/>
                  </a:lnTo>
                  <a:lnTo>
                    <a:pt x="31493" y="2102"/>
                  </a:lnTo>
                  <a:lnTo>
                    <a:pt x="31280" y="2066"/>
                  </a:lnTo>
                  <a:lnTo>
                    <a:pt x="31066" y="2031"/>
                  </a:lnTo>
                  <a:lnTo>
                    <a:pt x="30852" y="2031"/>
                  </a:lnTo>
                  <a:lnTo>
                    <a:pt x="30852" y="2031"/>
                  </a:lnTo>
                  <a:lnTo>
                    <a:pt x="30638" y="2102"/>
                  </a:lnTo>
                  <a:lnTo>
                    <a:pt x="30460" y="2245"/>
                  </a:lnTo>
                  <a:lnTo>
                    <a:pt x="30282" y="2387"/>
                  </a:lnTo>
                  <a:lnTo>
                    <a:pt x="30140" y="2565"/>
                  </a:lnTo>
                  <a:lnTo>
                    <a:pt x="30140" y="2565"/>
                  </a:lnTo>
                  <a:lnTo>
                    <a:pt x="30068" y="2672"/>
                  </a:lnTo>
                  <a:lnTo>
                    <a:pt x="29962" y="2743"/>
                  </a:lnTo>
                  <a:lnTo>
                    <a:pt x="29855" y="2815"/>
                  </a:lnTo>
                  <a:lnTo>
                    <a:pt x="29783" y="2815"/>
                  </a:lnTo>
                  <a:lnTo>
                    <a:pt x="29783" y="2815"/>
                  </a:lnTo>
                  <a:lnTo>
                    <a:pt x="29783" y="2815"/>
                  </a:lnTo>
                  <a:lnTo>
                    <a:pt x="29783" y="2815"/>
                  </a:lnTo>
                  <a:lnTo>
                    <a:pt x="29641" y="2779"/>
                  </a:lnTo>
                  <a:lnTo>
                    <a:pt x="29498" y="2708"/>
                  </a:lnTo>
                  <a:lnTo>
                    <a:pt x="29320" y="2565"/>
                  </a:lnTo>
                  <a:lnTo>
                    <a:pt x="29142" y="2423"/>
                  </a:lnTo>
                  <a:lnTo>
                    <a:pt x="29142" y="2423"/>
                  </a:lnTo>
                  <a:lnTo>
                    <a:pt x="29000" y="2316"/>
                  </a:lnTo>
                  <a:lnTo>
                    <a:pt x="28893" y="2245"/>
                  </a:lnTo>
                  <a:lnTo>
                    <a:pt x="28750" y="2209"/>
                  </a:lnTo>
                  <a:lnTo>
                    <a:pt x="28643" y="2173"/>
                  </a:lnTo>
                  <a:lnTo>
                    <a:pt x="28537" y="2173"/>
                  </a:lnTo>
                  <a:lnTo>
                    <a:pt x="28430" y="2209"/>
                  </a:lnTo>
                  <a:lnTo>
                    <a:pt x="28358" y="2280"/>
                  </a:lnTo>
                  <a:lnTo>
                    <a:pt x="28287" y="2351"/>
                  </a:lnTo>
                  <a:lnTo>
                    <a:pt x="28287" y="2351"/>
                  </a:lnTo>
                  <a:lnTo>
                    <a:pt x="28145" y="2636"/>
                  </a:lnTo>
                  <a:lnTo>
                    <a:pt x="28145" y="2636"/>
                  </a:lnTo>
                  <a:lnTo>
                    <a:pt x="27931" y="260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2757700" y="3306800"/>
              <a:ext cx="8050" cy="11625"/>
            </a:xfrm>
            <a:custGeom>
              <a:avLst/>
              <a:gdLst/>
              <a:ahLst/>
              <a:cxnLst/>
              <a:rect l="l" t="t" r="r" b="b"/>
              <a:pathLst>
                <a:path w="322" h="465" fill="none" extrusionOk="0">
                  <a:moveTo>
                    <a:pt x="321" y="464"/>
                  </a:moveTo>
                  <a:lnTo>
                    <a:pt x="321" y="464"/>
                  </a:lnTo>
                  <a:lnTo>
                    <a:pt x="321" y="464"/>
                  </a:lnTo>
                  <a:lnTo>
                    <a:pt x="321" y="464"/>
                  </a:lnTo>
                  <a:lnTo>
                    <a:pt x="108" y="464"/>
                  </a:lnTo>
                  <a:lnTo>
                    <a:pt x="1" y="464"/>
                  </a:lnTo>
                  <a:lnTo>
                    <a:pt x="1" y="464"/>
                  </a:lnTo>
                  <a:lnTo>
                    <a:pt x="1" y="464"/>
                  </a:lnTo>
                  <a:lnTo>
                    <a:pt x="1" y="464"/>
                  </a:lnTo>
                  <a:lnTo>
                    <a:pt x="36" y="1"/>
                  </a:lnTo>
                  <a:lnTo>
                    <a:pt x="36" y="1"/>
                  </a:lnTo>
                  <a:lnTo>
                    <a:pt x="72" y="143"/>
                  </a:lnTo>
                  <a:lnTo>
                    <a:pt x="143" y="286"/>
                  </a:lnTo>
                  <a:lnTo>
                    <a:pt x="143" y="286"/>
                  </a:lnTo>
                  <a:lnTo>
                    <a:pt x="321" y="464"/>
                  </a:lnTo>
                  <a:lnTo>
                    <a:pt x="321" y="464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2410350" y="3669300"/>
              <a:ext cx="4500" cy="3575"/>
            </a:xfrm>
            <a:custGeom>
              <a:avLst/>
              <a:gdLst/>
              <a:ahLst/>
              <a:cxnLst/>
              <a:rect l="l" t="t" r="r" b="b"/>
              <a:pathLst>
                <a:path w="180" h="143" fill="none" extrusionOk="0">
                  <a:moveTo>
                    <a:pt x="1" y="72"/>
                  </a:moveTo>
                  <a:lnTo>
                    <a:pt x="37" y="72"/>
                  </a:lnTo>
                  <a:lnTo>
                    <a:pt x="72" y="72"/>
                  </a:lnTo>
                  <a:lnTo>
                    <a:pt x="72" y="72"/>
                  </a:lnTo>
                  <a:lnTo>
                    <a:pt x="179" y="0"/>
                  </a:lnTo>
                  <a:lnTo>
                    <a:pt x="179" y="0"/>
                  </a:lnTo>
                  <a:lnTo>
                    <a:pt x="179" y="72"/>
                  </a:lnTo>
                  <a:lnTo>
                    <a:pt x="179" y="72"/>
                  </a:lnTo>
                  <a:lnTo>
                    <a:pt x="179" y="143"/>
                  </a:lnTo>
                  <a:lnTo>
                    <a:pt x="179" y="143"/>
                  </a:lnTo>
                  <a:lnTo>
                    <a:pt x="72" y="107"/>
                  </a:lnTo>
                  <a:lnTo>
                    <a:pt x="1" y="72"/>
                  </a:lnTo>
                  <a:lnTo>
                    <a:pt x="1" y="72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2862800" y="36372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1719225" y="3003100"/>
              <a:ext cx="1079475" cy="660875"/>
            </a:xfrm>
            <a:custGeom>
              <a:avLst/>
              <a:gdLst/>
              <a:ahLst/>
              <a:cxnLst/>
              <a:rect l="l" t="t" r="r" b="b"/>
              <a:pathLst>
                <a:path w="43179" h="26435" extrusionOk="0">
                  <a:moveTo>
                    <a:pt x="22623" y="5915"/>
                  </a:moveTo>
                  <a:lnTo>
                    <a:pt x="22694" y="6057"/>
                  </a:lnTo>
                  <a:lnTo>
                    <a:pt x="22765" y="6164"/>
                  </a:lnTo>
                  <a:lnTo>
                    <a:pt x="22943" y="6342"/>
                  </a:lnTo>
                  <a:lnTo>
                    <a:pt x="22730" y="6378"/>
                  </a:lnTo>
                  <a:lnTo>
                    <a:pt x="22587" y="6378"/>
                  </a:lnTo>
                  <a:lnTo>
                    <a:pt x="22623" y="5915"/>
                  </a:lnTo>
                  <a:close/>
                  <a:moveTo>
                    <a:pt x="8871" y="20414"/>
                  </a:moveTo>
                  <a:lnTo>
                    <a:pt x="8907" y="20485"/>
                  </a:lnTo>
                  <a:lnTo>
                    <a:pt x="8907" y="20556"/>
                  </a:lnTo>
                  <a:lnTo>
                    <a:pt x="8800" y="20521"/>
                  </a:lnTo>
                  <a:lnTo>
                    <a:pt x="8729" y="20485"/>
                  </a:lnTo>
                  <a:lnTo>
                    <a:pt x="8765" y="20485"/>
                  </a:lnTo>
                  <a:lnTo>
                    <a:pt x="8800" y="20450"/>
                  </a:lnTo>
                  <a:lnTo>
                    <a:pt x="8871" y="20414"/>
                  </a:lnTo>
                  <a:close/>
                  <a:moveTo>
                    <a:pt x="21625" y="1"/>
                  </a:moveTo>
                  <a:lnTo>
                    <a:pt x="21518" y="36"/>
                  </a:lnTo>
                  <a:lnTo>
                    <a:pt x="21412" y="108"/>
                  </a:lnTo>
                  <a:lnTo>
                    <a:pt x="21305" y="179"/>
                  </a:lnTo>
                  <a:lnTo>
                    <a:pt x="21020" y="357"/>
                  </a:lnTo>
                  <a:lnTo>
                    <a:pt x="20663" y="499"/>
                  </a:lnTo>
                  <a:lnTo>
                    <a:pt x="20343" y="571"/>
                  </a:lnTo>
                  <a:lnTo>
                    <a:pt x="20236" y="571"/>
                  </a:lnTo>
                  <a:lnTo>
                    <a:pt x="20165" y="642"/>
                  </a:lnTo>
                  <a:lnTo>
                    <a:pt x="20058" y="678"/>
                  </a:lnTo>
                  <a:lnTo>
                    <a:pt x="20022" y="784"/>
                  </a:lnTo>
                  <a:lnTo>
                    <a:pt x="19951" y="891"/>
                  </a:lnTo>
                  <a:lnTo>
                    <a:pt x="19951" y="998"/>
                  </a:lnTo>
                  <a:lnTo>
                    <a:pt x="19951" y="1141"/>
                  </a:lnTo>
                  <a:lnTo>
                    <a:pt x="19987" y="1283"/>
                  </a:lnTo>
                  <a:lnTo>
                    <a:pt x="20022" y="1390"/>
                  </a:lnTo>
                  <a:lnTo>
                    <a:pt x="20022" y="1497"/>
                  </a:lnTo>
                  <a:lnTo>
                    <a:pt x="19987" y="1568"/>
                  </a:lnTo>
                  <a:lnTo>
                    <a:pt x="19987" y="1604"/>
                  </a:lnTo>
                  <a:lnTo>
                    <a:pt x="19951" y="1604"/>
                  </a:lnTo>
                  <a:lnTo>
                    <a:pt x="19915" y="1533"/>
                  </a:lnTo>
                  <a:lnTo>
                    <a:pt x="19880" y="1426"/>
                  </a:lnTo>
                  <a:lnTo>
                    <a:pt x="19808" y="1390"/>
                  </a:lnTo>
                  <a:lnTo>
                    <a:pt x="19702" y="1319"/>
                  </a:lnTo>
                  <a:lnTo>
                    <a:pt x="19595" y="1283"/>
                  </a:lnTo>
                  <a:lnTo>
                    <a:pt x="19345" y="1283"/>
                  </a:lnTo>
                  <a:lnTo>
                    <a:pt x="19238" y="1319"/>
                  </a:lnTo>
                  <a:lnTo>
                    <a:pt x="19025" y="1461"/>
                  </a:lnTo>
                  <a:lnTo>
                    <a:pt x="18847" y="1675"/>
                  </a:lnTo>
                  <a:lnTo>
                    <a:pt x="18704" y="1924"/>
                  </a:lnTo>
                  <a:lnTo>
                    <a:pt x="18490" y="2245"/>
                  </a:lnTo>
                  <a:lnTo>
                    <a:pt x="18277" y="2031"/>
                  </a:lnTo>
                  <a:lnTo>
                    <a:pt x="18205" y="1960"/>
                  </a:lnTo>
                  <a:lnTo>
                    <a:pt x="18134" y="1889"/>
                  </a:lnTo>
                  <a:lnTo>
                    <a:pt x="18027" y="1853"/>
                  </a:lnTo>
                  <a:lnTo>
                    <a:pt x="17885" y="1853"/>
                  </a:lnTo>
                  <a:lnTo>
                    <a:pt x="17813" y="1889"/>
                  </a:lnTo>
                  <a:lnTo>
                    <a:pt x="17742" y="1960"/>
                  </a:lnTo>
                  <a:lnTo>
                    <a:pt x="17707" y="2031"/>
                  </a:lnTo>
                  <a:lnTo>
                    <a:pt x="17635" y="2245"/>
                  </a:lnTo>
                  <a:lnTo>
                    <a:pt x="17315" y="2316"/>
                  </a:lnTo>
                  <a:lnTo>
                    <a:pt x="16353" y="2494"/>
                  </a:lnTo>
                  <a:lnTo>
                    <a:pt x="16175" y="2530"/>
                  </a:lnTo>
                  <a:lnTo>
                    <a:pt x="16068" y="2637"/>
                  </a:lnTo>
                  <a:lnTo>
                    <a:pt x="15961" y="2708"/>
                  </a:lnTo>
                  <a:lnTo>
                    <a:pt x="15854" y="2851"/>
                  </a:lnTo>
                  <a:lnTo>
                    <a:pt x="15711" y="2744"/>
                  </a:lnTo>
                  <a:lnTo>
                    <a:pt x="15569" y="2708"/>
                  </a:lnTo>
                  <a:lnTo>
                    <a:pt x="15498" y="2708"/>
                  </a:lnTo>
                  <a:lnTo>
                    <a:pt x="15391" y="2744"/>
                  </a:lnTo>
                  <a:lnTo>
                    <a:pt x="15320" y="2815"/>
                  </a:lnTo>
                  <a:lnTo>
                    <a:pt x="15213" y="2958"/>
                  </a:lnTo>
                  <a:lnTo>
                    <a:pt x="14999" y="3385"/>
                  </a:lnTo>
                  <a:lnTo>
                    <a:pt x="14785" y="3706"/>
                  </a:lnTo>
                  <a:lnTo>
                    <a:pt x="14678" y="3848"/>
                  </a:lnTo>
                  <a:lnTo>
                    <a:pt x="14607" y="4026"/>
                  </a:lnTo>
                  <a:lnTo>
                    <a:pt x="14571" y="4204"/>
                  </a:lnTo>
                  <a:lnTo>
                    <a:pt x="14571" y="4418"/>
                  </a:lnTo>
                  <a:lnTo>
                    <a:pt x="14500" y="4347"/>
                  </a:lnTo>
                  <a:lnTo>
                    <a:pt x="14393" y="4311"/>
                  </a:lnTo>
                  <a:lnTo>
                    <a:pt x="14215" y="4311"/>
                  </a:lnTo>
                  <a:lnTo>
                    <a:pt x="14108" y="4347"/>
                  </a:lnTo>
                  <a:lnTo>
                    <a:pt x="14037" y="4418"/>
                  </a:lnTo>
                  <a:lnTo>
                    <a:pt x="14001" y="4490"/>
                  </a:lnTo>
                  <a:lnTo>
                    <a:pt x="13966" y="4561"/>
                  </a:lnTo>
                  <a:lnTo>
                    <a:pt x="13895" y="4525"/>
                  </a:lnTo>
                  <a:lnTo>
                    <a:pt x="13716" y="4383"/>
                  </a:lnTo>
                  <a:lnTo>
                    <a:pt x="13503" y="4204"/>
                  </a:lnTo>
                  <a:lnTo>
                    <a:pt x="13253" y="4062"/>
                  </a:lnTo>
                  <a:lnTo>
                    <a:pt x="13040" y="4062"/>
                  </a:lnTo>
                  <a:lnTo>
                    <a:pt x="12968" y="4098"/>
                  </a:lnTo>
                  <a:lnTo>
                    <a:pt x="12897" y="4133"/>
                  </a:lnTo>
                  <a:lnTo>
                    <a:pt x="12826" y="4169"/>
                  </a:lnTo>
                  <a:lnTo>
                    <a:pt x="12683" y="4240"/>
                  </a:lnTo>
                  <a:lnTo>
                    <a:pt x="12541" y="4276"/>
                  </a:lnTo>
                  <a:lnTo>
                    <a:pt x="12363" y="4276"/>
                  </a:lnTo>
                  <a:lnTo>
                    <a:pt x="12220" y="4311"/>
                  </a:lnTo>
                  <a:lnTo>
                    <a:pt x="12113" y="4347"/>
                  </a:lnTo>
                  <a:lnTo>
                    <a:pt x="12006" y="4418"/>
                  </a:lnTo>
                  <a:lnTo>
                    <a:pt x="11935" y="4490"/>
                  </a:lnTo>
                  <a:lnTo>
                    <a:pt x="11864" y="4632"/>
                  </a:lnTo>
                  <a:lnTo>
                    <a:pt x="11793" y="4775"/>
                  </a:lnTo>
                  <a:lnTo>
                    <a:pt x="11757" y="4953"/>
                  </a:lnTo>
                  <a:lnTo>
                    <a:pt x="11793" y="5131"/>
                  </a:lnTo>
                  <a:lnTo>
                    <a:pt x="11793" y="5309"/>
                  </a:lnTo>
                  <a:lnTo>
                    <a:pt x="11686" y="5523"/>
                  </a:lnTo>
                  <a:lnTo>
                    <a:pt x="11543" y="5665"/>
                  </a:lnTo>
                  <a:lnTo>
                    <a:pt x="11365" y="5772"/>
                  </a:lnTo>
                  <a:lnTo>
                    <a:pt x="11187" y="5879"/>
                  </a:lnTo>
                  <a:lnTo>
                    <a:pt x="11080" y="5986"/>
                  </a:lnTo>
                  <a:lnTo>
                    <a:pt x="11045" y="6093"/>
                  </a:lnTo>
                  <a:lnTo>
                    <a:pt x="11009" y="6164"/>
                  </a:lnTo>
                  <a:lnTo>
                    <a:pt x="11045" y="6342"/>
                  </a:lnTo>
                  <a:lnTo>
                    <a:pt x="11116" y="6485"/>
                  </a:lnTo>
                  <a:lnTo>
                    <a:pt x="11223" y="6627"/>
                  </a:lnTo>
                  <a:lnTo>
                    <a:pt x="11401" y="6770"/>
                  </a:lnTo>
                  <a:lnTo>
                    <a:pt x="11615" y="6948"/>
                  </a:lnTo>
                  <a:lnTo>
                    <a:pt x="11686" y="7019"/>
                  </a:lnTo>
                  <a:lnTo>
                    <a:pt x="11615" y="7055"/>
                  </a:lnTo>
                  <a:lnTo>
                    <a:pt x="11472" y="7090"/>
                  </a:lnTo>
                  <a:lnTo>
                    <a:pt x="11330" y="7161"/>
                  </a:lnTo>
                  <a:lnTo>
                    <a:pt x="11258" y="7268"/>
                  </a:lnTo>
                  <a:lnTo>
                    <a:pt x="11187" y="7375"/>
                  </a:lnTo>
                  <a:lnTo>
                    <a:pt x="11151" y="7518"/>
                  </a:lnTo>
                  <a:lnTo>
                    <a:pt x="11151" y="7696"/>
                  </a:lnTo>
                  <a:lnTo>
                    <a:pt x="11187" y="7838"/>
                  </a:lnTo>
                  <a:lnTo>
                    <a:pt x="11258" y="7981"/>
                  </a:lnTo>
                  <a:lnTo>
                    <a:pt x="11365" y="8230"/>
                  </a:lnTo>
                  <a:lnTo>
                    <a:pt x="11472" y="8480"/>
                  </a:lnTo>
                  <a:lnTo>
                    <a:pt x="11579" y="8729"/>
                  </a:lnTo>
                  <a:lnTo>
                    <a:pt x="11615" y="8907"/>
                  </a:lnTo>
                  <a:lnTo>
                    <a:pt x="11615" y="8943"/>
                  </a:lnTo>
                  <a:lnTo>
                    <a:pt x="11472" y="8907"/>
                  </a:lnTo>
                  <a:lnTo>
                    <a:pt x="11330" y="8871"/>
                  </a:lnTo>
                  <a:lnTo>
                    <a:pt x="11151" y="8943"/>
                  </a:lnTo>
                  <a:lnTo>
                    <a:pt x="11045" y="9014"/>
                  </a:lnTo>
                  <a:lnTo>
                    <a:pt x="11009" y="9050"/>
                  </a:lnTo>
                  <a:lnTo>
                    <a:pt x="10902" y="8978"/>
                  </a:lnTo>
                  <a:lnTo>
                    <a:pt x="10795" y="8943"/>
                  </a:lnTo>
                  <a:lnTo>
                    <a:pt x="10724" y="8907"/>
                  </a:lnTo>
                  <a:lnTo>
                    <a:pt x="10653" y="8943"/>
                  </a:lnTo>
                  <a:lnTo>
                    <a:pt x="10581" y="8978"/>
                  </a:lnTo>
                  <a:lnTo>
                    <a:pt x="10475" y="9085"/>
                  </a:lnTo>
                  <a:lnTo>
                    <a:pt x="10368" y="9263"/>
                  </a:lnTo>
                  <a:lnTo>
                    <a:pt x="10296" y="9441"/>
                  </a:lnTo>
                  <a:lnTo>
                    <a:pt x="10261" y="9584"/>
                  </a:lnTo>
                  <a:lnTo>
                    <a:pt x="10190" y="9726"/>
                  </a:lnTo>
                  <a:lnTo>
                    <a:pt x="10083" y="9833"/>
                  </a:lnTo>
                  <a:lnTo>
                    <a:pt x="9940" y="9869"/>
                  </a:lnTo>
                  <a:lnTo>
                    <a:pt x="9726" y="9976"/>
                  </a:lnTo>
                  <a:lnTo>
                    <a:pt x="9477" y="10154"/>
                  </a:lnTo>
                  <a:lnTo>
                    <a:pt x="9406" y="10190"/>
                  </a:lnTo>
                  <a:lnTo>
                    <a:pt x="9370" y="10225"/>
                  </a:lnTo>
                  <a:lnTo>
                    <a:pt x="9299" y="10332"/>
                  </a:lnTo>
                  <a:lnTo>
                    <a:pt x="9228" y="10510"/>
                  </a:lnTo>
                  <a:lnTo>
                    <a:pt x="9228" y="10581"/>
                  </a:lnTo>
                  <a:lnTo>
                    <a:pt x="9263" y="10653"/>
                  </a:lnTo>
                  <a:lnTo>
                    <a:pt x="9299" y="10724"/>
                  </a:lnTo>
                  <a:lnTo>
                    <a:pt x="9370" y="10724"/>
                  </a:lnTo>
                  <a:lnTo>
                    <a:pt x="9299" y="11009"/>
                  </a:lnTo>
                  <a:lnTo>
                    <a:pt x="9228" y="11151"/>
                  </a:lnTo>
                  <a:lnTo>
                    <a:pt x="8658" y="11508"/>
                  </a:lnTo>
                  <a:lnTo>
                    <a:pt x="8586" y="11615"/>
                  </a:lnTo>
                  <a:lnTo>
                    <a:pt x="8515" y="11686"/>
                  </a:lnTo>
                  <a:lnTo>
                    <a:pt x="8408" y="11935"/>
                  </a:lnTo>
                  <a:lnTo>
                    <a:pt x="8408" y="12220"/>
                  </a:lnTo>
                  <a:lnTo>
                    <a:pt x="8444" y="12505"/>
                  </a:lnTo>
                  <a:lnTo>
                    <a:pt x="8551" y="12826"/>
                  </a:lnTo>
                  <a:lnTo>
                    <a:pt x="8480" y="12897"/>
                  </a:lnTo>
                  <a:lnTo>
                    <a:pt x="8444" y="13004"/>
                  </a:lnTo>
                  <a:lnTo>
                    <a:pt x="8408" y="13218"/>
                  </a:lnTo>
                  <a:lnTo>
                    <a:pt x="8373" y="13360"/>
                  </a:lnTo>
                  <a:lnTo>
                    <a:pt x="8301" y="13325"/>
                  </a:lnTo>
                  <a:lnTo>
                    <a:pt x="8088" y="13111"/>
                  </a:lnTo>
                  <a:lnTo>
                    <a:pt x="7981" y="13040"/>
                  </a:lnTo>
                  <a:lnTo>
                    <a:pt x="7838" y="13004"/>
                  </a:lnTo>
                  <a:lnTo>
                    <a:pt x="7767" y="13004"/>
                  </a:lnTo>
                  <a:lnTo>
                    <a:pt x="7696" y="13075"/>
                  </a:lnTo>
                  <a:lnTo>
                    <a:pt x="7625" y="13111"/>
                  </a:lnTo>
                  <a:lnTo>
                    <a:pt x="7589" y="13218"/>
                  </a:lnTo>
                  <a:lnTo>
                    <a:pt x="7589" y="13289"/>
                  </a:lnTo>
                  <a:lnTo>
                    <a:pt x="7518" y="13218"/>
                  </a:lnTo>
                  <a:lnTo>
                    <a:pt x="7482" y="13182"/>
                  </a:lnTo>
                  <a:lnTo>
                    <a:pt x="7268" y="13182"/>
                  </a:lnTo>
                  <a:lnTo>
                    <a:pt x="7161" y="13253"/>
                  </a:lnTo>
                  <a:lnTo>
                    <a:pt x="7090" y="13396"/>
                  </a:lnTo>
                  <a:lnTo>
                    <a:pt x="7019" y="13574"/>
                  </a:lnTo>
                  <a:lnTo>
                    <a:pt x="6912" y="13788"/>
                  </a:lnTo>
                  <a:lnTo>
                    <a:pt x="6805" y="13966"/>
                  </a:lnTo>
                  <a:lnTo>
                    <a:pt x="6663" y="14180"/>
                  </a:lnTo>
                  <a:lnTo>
                    <a:pt x="6556" y="14180"/>
                  </a:lnTo>
                  <a:lnTo>
                    <a:pt x="6449" y="14108"/>
                  </a:lnTo>
                  <a:lnTo>
                    <a:pt x="6342" y="14001"/>
                  </a:lnTo>
                  <a:lnTo>
                    <a:pt x="6235" y="13966"/>
                  </a:lnTo>
                  <a:lnTo>
                    <a:pt x="6128" y="14001"/>
                  </a:lnTo>
                  <a:lnTo>
                    <a:pt x="6057" y="14037"/>
                  </a:lnTo>
                  <a:lnTo>
                    <a:pt x="6021" y="14144"/>
                  </a:lnTo>
                  <a:lnTo>
                    <a:pt x="6021" y="14215"/>
                  </a:lnTo>
                  <a:lnTo>
                    <a:pt x="6021" y="14358"/>
                  </a:lnTo>
                  <a:lnTo>
                    <a:pt x="6057" y="14643"/>
                  </a:lnTo>
                  <a:lnTo>
                    <a:pt x="5986" y="14963"/>
                  </a:lnTo>
                  <a:lnTo>
                    <a:pt x="5879" y="15213"/>
                  </a:lnTo>
                  <a:lnTo>
                    <a:pt x="5736" y="15391"/>
                  </a:lnTo>
                  <a:lnTo>
                    <a:pt x="5665" y="15391"/>
                  </a:lnTo>
                  <a:lnTo>
                    <a:pt x="5523" y="15320"/>
                  </a:lnTo>
                  <a:lnTo>
                    <a:pt x="5345" y="15213"/>
                  </a:lnTo>
                  <a:lnTo>
                    <a:pt x="5166" y="15070"/>
                  </a:lnTo>
                  <a:lnTo>
                    <a:pt x="4739" y="14678"/>
                  </a:lnTo>
                  <a:lnTo>
                    <a:pt x="4525" y="14465"/>
                  </a:lnTo>
                  <a:lnTo>
                    <a:pt x="4490" y="14393"/>
                  </a:lnTo>
                  <a:lnTo>
                    <a:pt x="4418" y="14358"/>
                  </a:lnTo>
                  <a:lnTo>
                    <a:pt x="4169" y="14358"/>
                  </a:lnTo>
                  <a:lnTo>
                    <a:pt x="3991" y="14429"/>
                  </a:lnTo>
                  <a:lnTo>
                    <a:pt x="3777" y="14571"/>
                  </a:lnTo>
                  <a:lnTo>
                    <a:pt x="3350" y="14892"/>
                  </a:lnTo>
                  <a:lnTo>
                    <a:pt x="3065" y="15141"/>
                  </a:lnTo>
                  <a:lnTo>
                    <a:pt x="2744" y="15462"/>
                  </a:lnTo>
                  <a:lnTo>
                    <a:pt x="2566" y="15640"/>
                  </a:lnTo>
                  <a:lnTo>
                    <a:pt x="2459" y="15890"/>
                  </a:lnTo>
                  <a:lnTo>
                    <a:pt x="2316" y="16068"/>
                  </a:lnTo>
                  <a:lnTo>
                    <a:pt x="2067" y="16317"/>
                  </a:lnTo>
                  <a:lnTo>
                    <a:pt x="1960" y="16424"/>
                  </a:lnTo>
                  <a:lnTo>
                    <a:pt x="1889" y="16531"/>
                  </a:lnTo>
                  <a:lnTo>
                    <a:pt x="1889" y="16638"/>
                  </a:lnTo>
                  <a:lnTo>
                    <a:pt x="1889" y="16709"/>
                  </a:lnTo>
                  <a:lnTo>
                    <a:pt x="1960" y="16816"/>
                  </a:lnTo>
                  <a:lnTo>
                    <a:pt x="2067" y="16887"/>
                  </a:lnTo>
                  <a:lnTo>
                    <a:pt x="1960" y="17030"/>
                  </a:lnTo>
                  <a:lnTo>
                    <a:pt x="1925" y="17101"/>
                  </a:lnTo>
                  <a:lnTo>
                    <a:pt x="1889" y="17208"/>
                  </a:lnTo>
                  <a:lnTo>
                    <a:pt x="1889" y="17279"/>
                  </a:lnTo>
                  <a:lnTo>
                    <a:pt x="1818" y="17421"/>
                  </a:lnTo>
                  <a:lnTo>
                    <a:pt x="1818" y="17493"/>
                  </a:lnTo>
                  <a:lnTo>
                    <a:pt x="1818" y="17564"/>
                  </a:lnTo>
                  <a:lnTo>
                    <a:pt x="1782" y="17528"/>
                  </a:lnTo>
                  <a:lnTo>
                    <a:pt x="1533" y="17315"/>
                  </a:lnTo>
                  <a:lnTo>
                    <a:pt x="1355" y="17243"/>
                  </a:lnTo>
                  <a:lnTo>
                    <a:pt x="1176" y="17208"/>
                  </a:lnTo>
                  <a:lnTo>
                    <a:pt x="1034" y="17243"/>
                  </a:lnTo>
                  <a:lnTo>
                    <a:pt x="891" y="17350"/>
                  </a:lnTo>
                  <a:lnTo>
                    <a:pt x="820" y="17528"/>
                  </a:lnTo>
                  <a:lnTo>
                    <a:pt x="713" y="17742"/>
                  </a:lnTo>
                  <a:lnTo>
                    <a:pt x="678" y="17920"/>
                  </a:lnTo>
                  <a:lnTo>
                    <a:pt x="678" y="18098"/>
                  </a:lnTo>
                  <a:lnTo>
                    <a:pt x="642" y="18241"/>
                  </a:lnTo>
                  <a:lnTo>
                    <a:pt x="606" y="18419"/>
                  </a:lnTo>
                  <a:lnTo>
                    <a:pt x="571" y="18597"/>
                  </a:lnTo>
                  <a:lnTo>
                    <a:pt x="464" y="18740"/>
                  </a:lnTo>
                  <a:lnTo>
                    <a:pt x="179" y="19167"/>
                  </a:lnTo>
                  <a:lnTo>
                    <a:pt x="179" y="19203"/>
                  </a:lnTo>
                  <a:lnTo>
                    <a:pt x="250" y="19345"/>
                  </a:lnTo>
                  <a:lnTo>
                    <a:pt x="535" y="19630"/>
                  </a:lnTo>
                  <a:lnTo>
                    <a:pt x="678" y="19808"/>
                  </a:lnTo>
                  <a:lnTo>
                    <a:pt x="785" y="19951"/>
                  </a:lnTo>
                  <a:lnTo>
                    <a:pt x="820" y="20129"/>
                  </a:lnTo>
                  <a:lnTo>
                    <a:pt x="820" y="20200"/>
                  </a:lnTo>
                  <a:lnTo>
                    <a:pt x="785" y="20236"/>
                  </a:lnTo>
                  <a:lnTo>
                    <a:pt x="571" y="20450"/>
                  </a:lnTo>
                  <a:lnTo>
                    <a:pt x="286" y="20628"/>
                  </a:lnTo>
                  <a:lnTo>
                    <a:pt x="179" y="20699"/>
                  </a:lnTo>
                  <a:lnTo>
                    <a:pt x="108" y="20806"/>
                  </a:lnTo>
                  <a:lnTo>
                    <a:pt x="36" y="20913"/>
                  </a:lnTo>
                  <a:lnTo>
                    <a:pt x="1" y="21020"/>
                  </a:lnTo>
                  <a:lnTo>
                    <a:pt x="1" y="21198"/>
                  </a:lnTo>
                  <a:lnTo>
                    <a:pt x="36" y="21269"/>
                  </a:lnTo>
                  <a:lnTo>
                    <a:pt x="72" y="21305"/>
                  </a:lnTo>
                  <a:lnTo>
                    <a:pt x="606" y="21376"/>
                  </a:lnTo>
                  <a:lnTo>
                    <a:pt x="713" y="21411"/>
                  </a:lnTo>
                  <a:lnTo>
                    <a:pt x="785" y="21447"/>
                  </a:lnTo>
                  <a:lnTo>
                    <a:pt x="963" y="21590"/>
                  </a:lnTo>
                  <a:lnTo>
                    <a:pt x="1105" y="21803"/>
                  </a:lnTo>
                  <a:lnTo>
                    <a:pt x="1176" y="22017"/>
                  </a:lnTo>
                  <a:lnTo>
                    <a:pt x="1248" y="22160"/>
                  </a:lnTo>
                  <a:lnTo>
                    <a:pt x="1283" y="22266"/>
                  </a:lnTo>
                  <a:lnTo>
                    <a:pt x="1461" y="22445"/>
                  </a:lnTo>
                  <a:lnTo>
                    <a:pt x="1675" y="22587"/>
                  </a:lnTo>
                  <a:lnTo>
                    <a:pt x="1782" y="22658"/>
                  </a:lnTo>
                  <a:lnTo>
                    <a:pt x="1889" y="22658"/>
                  </a:lnTo>
                  <a:lnTo>
                    <a:pt x="2210" y="22730"/>
                  </a:lnTo>
                  <a:lnTo>
                    <a:pt x="2459" y="22836"/>
                  </a:lnTo>
                  <a:lnTo>
                    <a:pt x="2423" y="22908"/>
                  </a:lnTo>
                  <a:lnTo>
                    <a:pt x="2423" y="22979"/>
                  </a:lnTo>
                  <a:lnTo>
                    <a:pt x="2566" y="23086"/>
                  </a:lnTo>
                  <a:lnTo>
                    <a:pt x="3136" y="23406"/>
                  </a:lnTo>
                  <a:lnTo>
                    <a:pt x="3278" y="23513"/>
                  </a:lnTo>
                  <a:lnTo>
                    <a:pt x="2958" y="23371"/>
                  </a:lnTo>
                  <a:lnTo>
                    <a:pt x="2815" y="23300"/>
                  </a:lnTo>
                  <a:lnTo>
                    <a:pt x="2530" y="23300"/>
                  </a:lnTo>
                  <a:lnTo>
                    <a:pt x="2423" y="23335"/>
                  </a:lnTo>
                  <a:lnTo>
                    <a:pt x="2281" y="23406"/>
                  </a:lnTo>
                  <a:lnTo>
                    <a:pt x="2210" y="23513"/>
                  </a:lnTo>
                  <a:lnTo>
                    <a:pt x="2103" y="23620"/>
                  </a:lnTo>
                  <a:lnTo>
                    <a:pt x="2067" y="23763"/>
                  </a:lnTo>
                  <a:lnTo>
                    <a:pt x="2031" y="23905"/>
                  </a:lnTo>
                  <a:lnTo>
                    <a:pt x="1996" y="24048"/>
                  </a:lnTo>
                  <a:lnTo>
                    <a:pt x="2031" y="24190"/>
                  </a:lnTo>
                  <a:lnTo>
                    <a:pt x="2067" y="24297"/>
                  </a:lnTo>
                  <a:lnTo>
                    <a:pt x="2138" y="24404"/>
                  </a:lnTo>
                  <a:lnTo>
                    <a:pt x="2210" y="24511"/>
                  </a:lnTo>
                  <a:lnTo>
                    <a:pt x="2352" y="24582"/>
                  </a:lnTo>
                  <a:lnTo>
                    <a:pt x="2495" y="24618"/>
                  </a:lnTo>
                  <a:lnTo>
                    <a:pt x="2459" y="24653"/>
                  </a:lnTo>
                  <a:lnTo>
                    <a:pt x="2388" y="24725"/>
                  </a:lnTo>
                  <a:lnTo>
                    <a:pt x="2316" y="24903"/>
                  </a:lnTo>
                  <a:lnTo>
                    <a:pt x="2245" y="25152"/>
                  </a:lnTo>
                  <a:lnTo>
                    <a:pt x="2245" y="25295"/>
                  </a:lnTo>
                  <a:lnTo>
                    <a:pt x="2316" y="25401"/>
                  </a:lnTo>
                  <a:lnTo>
                    <a:pt x="2423" y="25473"/>
                  </a:lnTo>
                  <a:lnTo>
                    <a:pt x="2673" y="25580"/>
                  </a:lnTo>
                  <a:lnTo>
                    <a:pt x="3563" y="26007"/>
                  </a:lnTo>
                  <a:lnTo>
                    <a:pt x="4062" y="26221"/>
                  </a:lnTo>
                  <a:lnTo>
                    <a:pt x="4276" y="26292"/>
                  </a:lnTo>
                  <a:lnTo>
                    <a:pt x="4490" y="26292"/>
                  </a:lnTo>
                  <a:lnTo>
                    <a:pt x="4596" y="26257"/>
                  </a:lnTo>
                  <a:lnTo>
                    <a:pt x="4703" y="26221"/>
                  </a:lnTo>
                  <a:lnTo>
                    <a:pt x="4739" y="26185"/>
                  </a:lnTo>
                  <a:lnTo>
                    <a:pt x="4739" y="26150"/>
                  </a:lnTo>
                  <a:lnTo>
                    <a:pt x="4775" y="26043"/>
                  </a:lnTo>
                  <a:lnTo>
                    <a:pt x="4810" y="25936"/>
                  </a:lnTo>
                  <a:lnTo>
                    <a:pt x="4881" y="25865"/>
                  </a:lnTo>
                  <a:lnTo>
                    <a:pt x="5024" y="25758"/>
                  </a:lnTo>
                  <a:lnTo>
                    <a:pt x="5166" y="25686"/>
                  </a:lnTo>
                  <a:lnTo>
                    <a:pt x="5487" y="25580"/>
                  </a:lnTo>
                  <a:lnTo>
                    <a:pt x="5772" y="25473"/>
                  </a:lnTo>
                  <a:lnTo>
                    <a:pt x="5879" y="25401"/>
                  </a:lnTo>
                  <a:lnTo>
                    <a:pt x="5950" y="25259"/>
                  </a:lnTo>
                  <a:lnTo>
                    <a:pt x="6093" y="25081"/>
                  </a:lnTo>
                  <a:lnTo>
                    <a:pt x="6271" y="24867"/>
                  </a:lnTo>
                  <a:lnTo>
                    <a:pt x="6378" y="24796"/>
                  </a:lnTo>
                  <a:lnTo>
                    <a:pt x="6841" y="24618"/>
                  </a:lnTo>
                  <a:lnTo>
                    <a:pt x="7055" y="24511"/>
                  </a:lnTo>
                  <a:lnTo>
                    <a:pt x="7161" y="24404"/>
                  </a:lnTo>
                  <a:lnTo>
                    <a:pt x="7197" y="24297"/>
                  </a:lnTo>
                  <a:lnTo>
                    <a:pt x="7233" y="24083"/>
                  </a:lnTo>
                  <a:lnTo>
                    <a:pt x="7268" y="23941"/>
                  </a:lnTo>
                  <a:lnTo>
                    <a:pt x="7268" y="23798"/>
                  </a:lnTo>
                  <a:lnTo>
                    <a:pt x="7233" y="23478"/>
                  </a:lnTo>
                  <a:lnTo>
                    <a:pt x="7268" y="23335"/>
                  </a:lnTo>
                  <a:lnTo>
                    <a:pt x="7304" y="23228"/>
                  </a:lnTo>
                  <a:lnTo>
                    <a:pt x="7375" y="23121"/>
                  </a:lnTo>
                  <a:lnTo>
                    <a:pt x="7482" y="23050"/>
                  </a:lnTo>
                  <a:lnTo>
                    <a:pt x="7660" y="23050"/>
                  </a:lnTo>
                  <a:lnTo>
                    <a:pt x="7874" y="23157"/>
                  </a:lnTo>
                  <a:lnTo>
                    <a:pt x="8088" y="23300"/>
                  </a:lnTo>
                  <a:lnTo>
                    <a:pt x="8266" y="23371"/>
                  </a:lnTo>
                  <a:lnTo>
                    <a:pt x="8266" y="22694"/>
                  </a:lnTo>
                  <a:lnTo>
                    <a:pt x="8301" y="22373"/>
                  </a:lnTo>
                  <a:lnTo>
                    <a:pt x="8337" y="22231"/>
                  </a:lnTo>
                  <a:lnTo>
                    <a:pt x="8408" y="22053"/>
                  </a:lnTo>
                  <a:lnTo>
                    <a:pt x="8551" y="22124"/>
                  </a:lnTo>
                  <a:lnTo>
                    <a:pt x="8693" y="22231"/>
                  </a:lnTo>
                  <a:lnTo>
                    <a:pt x="8871" y="22445"/>
                  </a:lnTo>
                  <a:lnTo>
                    <a:pt x="8978" y="22516"/>
                  </a:lnTo>
                  <a:lnTo>
                    <a:pt x="9050" y="22551"/>
                  </a:lnTo>
                  <a:lnTo>
                    <a:pt x="9156" y="22480"/>
                  </a:lnTo>
                  <a:lnTo>
                    <a:pt x="9263" y="22338"/>
                  </a:lnTo>
                  <a:lnTo>
                    <a:pt x="9335" y="22195"/>
                  </a:lnTo>
                  <a:lnTo>
                    <a:pt x="9370" y="22053"/>
                  </a:lnTo>
                  <a:lnTo>
                    <a:pt x="9370" y="21875"/>
                  </a:lnTo>
                  <a:lnTo>
                    <a:pt x="9335" y="21696"/>
                  </a:lnTo>
                  <a:lnTo>
                    <a:pt x="9228" y="21376"/>
                  </a:lnTo>
                  <a:lnTo>
                    <a:pt x="9192" y="21020"/>
                  </a:lnTo>
                  <a:lnTo>
                    <a:pt x="9228" y="21055"/>
                  </a:lnTo>
                  <a:lnTo>
                    <a:pt x="9370" y="21162"/>
                  </a:lnTo>
                  <a:lnTo>
                    <a:pt x="9513" y="21233"/>
                  </a:lnTo>
                  <a:lnTo>
                    <a:pt x="9655" y="21269"/>
                  </a:lnTo>
                  <a:lnTo>
                    <a:pt x="9940" y="21269"/>
                  </a:lnTo>
                  <a:lnTo>
                    <a:pt x="10047" y="21233"/>
                  </a:lnTo>
                  <a:lnTo>
                    <a:pt x="10154" y="21198"/>
                  </a:lnTo>
                  <a:lnTo>
                    <a:pt x="10261" y="21091"/>
                  </a:lnTo>
                  <a:lnTo>
                    <a:pt x="10296" y="21233"/>
                  </a:lnTo>
                  <a:lnTo>
                    <a:pt x="10403" y="21340"/>
                  </a:lnTo>
                  <a:lnTo>
                    <a:pt x="10546" y="21411"/>
                  </a:lnTo>
                  <a:lnTo>
                    <a:pt x="10688" y="21447"/>
                  </a:lnTo>
                  <a:lnTo>
                    <a:pt x="10902" y="21447"/>
                  </a:lnTo>
                  <a:lnTo>
                    <a:pt x="11116" y="21376"/>
                  </a:lnTo>
                  <a:lnTo>
                    <a:pt x="11258" y="21269"/>
                  </a:lnTo>
                  <a:lnTo>
                    <a:pt x="11365" y="21162"/>
                  </a:lnTo>
                  <a:lnTo>
                    <a:pt x="11615" y="20913"/>
                  </a:lnTo>
                  <a:lnTo>
                    <a:pt x="11793" y="20628"/>
                  </a:lnTo>
                  <a:lnTo>
                    <a:pt x="11864" y="20450"/>
                  </a:lnTo>
                  <a:lnTo>
                    <a:pt x="11864" y="20307"/>
                  </a:lnTo>
                  <a:lnTo>
                    <a:pt x="11935" y="20093"/>
                  </a:lnTo>
                  <a:lnTo>
                    <a:pt x="12042" y="19880"/>
                  </a:lnTo>
                  <a:lnTo>
                    <a:pt x="12149" y="19737"/>
                  </a:lnTo>
                  <a:lnTo>
                    <a:pt x="12256" y="19666"/>
                  </a:lnTo>
                  <a:lnTo>
                    <a:pt x="12398" y="19630"/>
                  </a:lnTo>
                  <a:lnTo>
                    <a:pt x="12541" y="19523"/>
                  </a:lnTo>
                  <a:lnTo>
                    <a:pt x="12612" y="19452"/>
                  </a:lnTo>
                  <a:lnTo>
                    <a:pt x="12719" y="19345"/>
                  </a:lnTo>
                  <a:lnTo>
                    <a:pt x="12826" y="19595"/>
                  </a:lnTo>
                  <a:lnTo>
                    <a:pt x="12861" y="19737"/>
                  </a:lnTo>
                  <a:lnTo>
                    <a:pt x="12861" y="19844"/>
                  </a:lnTo>
                  <a:lnTo>
                    <a:pt x="12968" y="19951"/>
                  </a:lnTo>
                  <a:lnTo>
                    <a:pt x="13040" y="19951"/>
                  </a:lnTo>
                  <a:lnTo>
                    <a:pt x="13146" y="19915"/>
                  </a:lnTo>
                  <a:lnTo>
                    <a:pt x="13218" y="19844"/>
                  </a:lnTo>
                  <a:lnTo>
                    <a:pt x="13253" y="19630"/>
                  </a:lnTo>
                  <a:lnTo>
                    <a:pt x="13325" y="19274"/>
                  </a:lnTo>
                  <a:lnTo>
                    <a:pt x="13396" y="18882"/>
                  </a:lnTo>
                  <a:lnTo>
                    <a:pt x="13467" y="18668"/>
                  </a:lnTo>
                  <a:lnTo>
                    <a:pt x="13645" y="18704"/>
                  </a:lnTo>
                  <a:lnTo>
                    <a:pt x="13859" y="18740"/>
                  </a:lnTo>
                  <a:lnTo>
                    <a:pt x="14180" y="18882"/>
                  </a:lnTo>
                  <a:lnTo>
                    <a:pt x="14180" y="19060"/>
                  </a:lnTo>
                  <a:lnTo>
                    <a:pt x="14073" y="19381"/>
                  </a:lnTo>
                  <a:lnTo>
                    <a:pt x="14037" y="19559"/>
                  </a:lnTo>
                  <a:lnTo>
                    <a:pt x="14037" y="19737"/>
                  </a:lnTo>
                  <a:lnTo>
                    <a:pt x="14073" y="19880"/>
                  </a:lnTo>
                  <a:lnTo>
                    <a:pt x="14144" y="19986"/>
                  </a:lnTo>
                  <a:lnTo>
                    <a:pt x="14215" y="20093"/>
                  </a:lnTo>
                  <a:lnTo>
                    <a:pt x="14286" y="20165"/>
                  </a:lnTo>
                  <a:lnTo>
                    <a:pt x="14429" y="20200"/>
                  </a:lnTo>
                  <a:lnTo>
                    <a:pt x="14928" y="20200"/>
                  </a:lnTo>
                  <a:lnTo>
                    <a:pt x="15035" y="20307"/>
                  </a:lnTo>
                  <a:lnTo>
                    <a:pt x="15213" y="20307"/>
                  </a:lnTo>
                  <a:lnTo>
                    <a:pt x="15248" y="20200"/>
                  </a:lnTo>
                  <a:lnTo>
                    <a:pt x="15284" y="20022"/>
                  </a:lnTo>
                  <a:lnTo>
                    <a:pt x="15355" y="19701"/>
                  </a:lnTo>
                  <a:lnTo>
                    <a:pt x="15391" y="19488"/>
                  </a:lnTo>
                  <a:lnTo>
                    <a:pt x="15426" y="19345"/>
                  </a:lnTo>
                  <a:lnTo>
                    <a:pt x="15498" y="19274"/>
                  </a:lnTo>
                  <a:lnTo>
                    <a:pt x="15533" y="19238"/>
                  </a:lnTo>
                  <a:lnTo>
                    <a:pt x="15961" y="19096"/>
                  </a:lnTo>
                  <a:lnTo>
                    <a:pt x="16495" y="18918"/>
                  </a:lnTo>
                  <a:lnTo>
                    <a:pt x="16816" y="18775"/>
                  </a:lnTo>
                  <a:lnTo>
                    <a:pt x="16887" y="18740"/>
                  </a:lnTo>
                  <a:lnTo>
                    <a:pt x="16923" y="18740"/>
                  </a:lnTo>
                  <a:lnTo>
                    <a:pt x="17030" y="18668"/>
                  </a:lnTo>
                  <a:lnTo>
                    <a:pt x="17065" y="18633"/>
                  </a:lnTo>
                  <a:lnTo>
                    <a:pt x="17030" y="18526"/>
                  </a:lnTo>
                  <a:lnTo>
                    <a:pt x="17030" y="18383"/>
                  </a:lnTo>
                  <a:lnTo>
                    <a:pt x="16994" y="18383"/>
                  </a:lnTo>
                  <a:lnTo>
                    <a:pt x="16958" y="18276"/>
                  </a:lnTo>
                  <a:lnTo>
                    <a:pt x="17172" y="18348"/>
                  </a:lnTo>
                  <a:lnTo>
                    <a:pt x="17350" y="18419"/>
                  </a:lnTo>
                  <a:lnTo>
                    <a:pt x="17600" y="18419"/>
                  </a:lnTo>
                  <a:lnTo>
                    <a:pt x="17635" y="18276"/>
                  </a:lnTo>
                  <a:lnTo>
                    <a:pt x="17635" y="18170"/>
                  </a:lnTo>
                  <a:lnTo>
                    <a:pt x="17600" y="18098"/>
                  </a:lnTo>
                  <a:lnTo>
                    <a:pt x="17564" y="18027"/>
                  </a:lnTo>
                  <a:lnTo>
                    <a:pt x="17849" y="18098"/>
                  </a:lnTo>
                  <a:lnTo>
                    <a:pt x="18241" y="18276"/>
                  </a:lnTo>
                  <a:lnTo>
                    <a:pt x="18633" y="18455"/>
                  </a:lnTo>
                  <a:lnTo>
                    <a:pt x="18847" y="18526"/>
                  </a:lnTo>
                  <a:lnTo>
                    <a:pt x="19132" y="18597"/>
                  </a:lnTo>
                  <a:lnTo>
                    <a:pt x="19417" y="18633"/>
                  </a:lnTo>
                  <a:lnTo>
                    <a:pt x="19666" y="18633"/>
                  </a:lnTo>
                  <a:lnTo>
                    <a:pt x="19915" y="18561"/>
                  </a:lnTo>
                  <a:lnTo>
                    <a:pt x="20165" y="18419"/>
                  </a:lnTo>
                  <a:lnTo>
                    <a:pt x="20414" y="18241"/>
                  </a:lnTo>
                  <a:lnTo>
                    <a:pt x="20628" y="18027"/>
                  </a:lnTo>
                  <a:lnTo>
                    <a:pt x="20770" y="17849"/>
                  </a:lnTo>
                  <a:lnTo>
                    <a:pt x="20806" y="18134"/>
                  </a:lnTo>
                  <a:lnTo>
                    <a:pt x="20842" y="18455"/>
                  </a:lnTo>
                  <a:lnTo>
                    <a:pt x="20877" y="18597"/>
                  </a:lnTo>
                  <a:lnTo>
                    <a:pt x="20913" y="18704"/>
                  </a:lnTo>
                  <a:lnTo>
                    <a:pt x="21020" y="18775"/>
                  </a:lnTo>
                  <a:lnTo>
                    <a:pt x="21127" y="18811"/>
                  </a:lnTo>
                  <a:lnTo>
                    <a:pt x="21233" y="18846"/>
                  </a:lnTo>
                  <a:lnTo>
                    <a:pt x="21376" y="18846"/>
                  </a:lnTo>
                  <a:lnTo>
                    <a:pt x="21518" y="18811"/>
                  </a:lnTo>
                  <a:lnTo>
                    <a:pt x="21697" y="18740"/>
                  </a:lnTo>
                  <a:lnTo>
                    <a:pt x="21875" y="18633"/>
                  </a:lnTo>
                  <a:lnTo>
                    <a:pt x="22017" y="18597"/>
                  </a:lnTo>
                  <a:lnTo>
                    <a:pt x="21910" y="18775"/>
                  </a:lnTo>
                  <a:lnTo>
                    <a:pt x="21839" y="18918"/>
                  </a:lnTo>
                  <a:lnTo>
                    <a:pt x="21839" y="18989"/>
                  </a:lnTo>
                  <a:lnTo>
                    <a:pt x="21839" y="19096"/>
                  </a:lnTo>
                  <a:lnTo>
                    <a:pt x="21910" y="19203"/>
                  </a:lnTo>
                  <a:lnTo>
                    <a:pt x="22017" y="19203"/>
                  </a:lnTo>
                  <a:lnTo>
                    <a:pt x="22160" y="19167"/>
                  </a:lnTo>
                  <a:lnTo>
                    <a:pt x="22373" y="19025"/>
                  </a:lnTo>
                  <a:lnTo>
                    <a:pt x="22516" y="18953"/>
                  </a:lnTo>
                  <a:lnTo>
                    <a:pt x="22552" y="18953"/>
                  </a:lnTo>
                  <a:lnTo>
                    <a:pt x="22552" y="18989"/>
                  </a:lnTo>
                  <a:lnTo>
                    <a:pt x="22587" y="19203"/>
                  </a:lnTo>
                  <a:lnTo>
                    <a:pt x="22730" y="19416"/>
                  </a:lnTo>
                  <a:lnTo>
                    <a:pt x="22872" y="19559"/>
                  </a:lnTo>
                  <a:lnTo>
                    <a:pt x="23086" y="19666"/>
                  </a:lnTo>
                  <a:lnTo>
                    <a:pt x="23335" y="19666"/>
                  </a:lnTo>
                  <a:lnTo>
                    <a:pt x="23585" y="19595"/>
                  </a:lnTo>
                  <a:lnTo>
                    <a:pt x="23798" y="19416"/>
                  </a:lnTo>
                  <a:lnTo>
                    <a:pt x="23977" y="19203"/>
                  </a:lnTo>
                  <a:lnTo>
                    <a:pt x="24083" y="19060"/>
                  </a:lnTo>
                  <a:lnTo>
                    <a:pt x="24226" y="18918"/>
                  </a:lnTo>
                  <a:lnTo>
                    <a:pt x="24404" y="18846"/>
                  </a:lnTo>
                  <a:lnTo>
                    <a:pt x="24547" y="18775"/>
                  </a:lnTo>
                  <a:lnTo>
                    <a:pt x="25188" y="18704"/>
                  </a:lnTo>
                  <a:lnTo>
                    <a:pt x="25188" y="18740"/>
                  </a:lnTo>
                  <a:lnTo>
                    <a:pt x="25223" y="18811"/>
                  </a:lnTo>
                  <a:lnTo>
                    <a:pt x="25366" y="19238"/>
                  </a:lnTo>
                  <a:lnTo>
                    <a:pt x="25580" y="19737"/>
                  </a:lnTo>
                  <a:lnTo>
                    <a:pt x="25758" y="20058"/>
                  </a:lnTo>
                  <a:lnTo>
                    <a:pt x="25900" y="20236"/>
                  </a:lnTo>
                  <a:lnTo>
                    <a:pt x="25972" y="20307"/>
                  </a:lnTo>
                  <a:lnTo>
                    <a:pt x="26043" y="20307"/>
                  </a:lnTo>
                  <a:lnTo>
                    <a:pt x="26221" y="20271"/>
                  </a:lnTo>
                  <a:lnTo>
                    <a:pt x="26221" y="20129"/>
                  </a:lnTo>
                  <a:lnTo>
                    <a:pt x="26257" y="19951"/>
                  </a:lnTo>
                  <a:lnTo>
                    <a:pt x="26363" y="19595"/>
                  </a:lnTo>
                  <a:lnTo>
                    <a:pt x="26435" y="19488"/>
                  </a:lnTo>
                  <a:lnTo>
                    <a:pt x="26542" y="19381"/>
                  </a:lnTo>
                  <a:lnTo>
                    <a:pt x="26648" y="19310"/>
                  </a:lnTo>
                  <a:lnTo>
                    <a:pt x="26827" y="19310"/>
                  </a:lnTo>
                  <a:lnTo>
                    <a:pt x="26969" y="19274"/>
                  </a:lnTo>
                  <a:lnTo>
                    <a:pt x="27076" y="19238"/>
                  </a:lnTo>
                  <a:lnTo>
                    <a:pt x="27183" y="19203"/>
                  </a:lnTo>
                  <a:lnTo>
                    <a:pt x="27290" y="19131"/>
                  </a:lnTo>
                  <a:lnTo>
                    <a:pt x="27361" y="19025"/>
                  </a:lnTo>
                  <a:lnTo>
                    <a:pt x="27361" y="18882"/>
                  </a:lnTo>
                  <a:lnTo>
                    <a:pt x="27361" y="18811"/>
                  </a:lnTo>
                  <a:lnTo>
                    <a:pt x="27468" y="18775"/>
                  </a:lnTo>
                  <a:lnTo>
                    <a:pt x="27575" y="18704"/>
                  </a:lnTo>
                  <a:lnTo>
                    <a:pt x="27646" y="18597"/>
                  </a:lnTo>
                  <a:lnTo>
                    <a:pt x="27646" y="18455"/>
                  </a:lnTo>
                  <a:lnTo>
                    <a:pt x="27610" y="18312"/>
                  </a:lnTo>
                  <a:lnTo>
                    <a:pt x="27468" y="18063"/>
                  </a:lnTo>
                  <a:lnTo>
                    <a:pt x="27325" y="17920"/>
                  </a:lnTo>
                  <a:lnTo>
                    <a:pt x="27753" y="17742"/>
                  </a:lnTo>
                  <a:lnTo>
                    <a:pt x="27931" y="17635"/>
                  </a:lnTo>
                  <a:lnTo>
                    <a:pt x="28073" y="17493"/>
                  </a:lnTo>
                  <a:lnTo>
                    <a:pt x="28180" y="17350"/>
                  </a:lnTo>
                  <a:lnTo>
                    <a:pt x="28287" y="17208"/>
                  </a:lnTo>
                  <a:lnTo>
                    <a:pt x="28430" y="17208"/>
                  </a:lnTo>
                  <a:lnTo>
                    <a:pt x="28501" y="17136"/>
                  </a:lnTo>
                  <a:lnTo>
                    <a:pt x="28501" y="17101"/>
                  </a:lnTo>
                  <a:lnTo>
                    <a:pt x="28501" y="17065"/>
                  </a:lnTo>
                  <a:lnTo>
                    <a:pt x="28501" y="16994"/>
                  </a:lnTo>
                  <a:lnTo>
                    <a:pt x="28465" y="16851"/>
                  </a:lnTo>
                  <a:lnTo>
                    <a:pt x="28430" y="16745"/>
                  </a:lnTo>
                  <a:lnTo>
                    <a:pt x="28430" y="16602"/>
                  </a:lnTo>
                  <a:lnTo>
                    <a:pt x="28572" y="16495"/>
                  </a:lnTo>
                  <a:lnTo>
                    <a:pt x="28715" y="16460"/>
                  </a:lnTo>
                  <a:lnTo>
                    <a:pt x="28893" y="16424"/>
                  </a:lnTo>
                  <a:lnTo>
                    <a:pt x="29035" y="16460"/>
                  </a:lnTo>
                  <a:lnTo>
                    <a:pt x="29178" y="16495"/>
                  </a:lnTo>
                  <a:lnTo>
                    <a:pt x="29320" y="16531"/>
                  </a:lnTo>
                  <a:lnTo>
                    <a:pt x="29392" y="16602"/>
                  </a:lnTo>
                  <a:lnTo>
                    <a:pt x="29890" y="17386"/>
                  </a:lnTo>
                  <a:lnTo>
                    <a:pt x="30104" y="17706"/>
                  </a:lnTo>
                  <a:lnTo>
                    <a:pt x="30104" y="17778"/>
                  </a:lnTo>
                  <a:lnTo>
                    <a:pt x="30175" y="17849"/>
                  </a:lnTo>
                  <a:lnTo>
                    <a:pt x="30318" y="18205"/>
                  </a:lnTo>
                  <a:lnTo>
                    <a:pt x="30389" y="17849"/>
                  </a:lnTo>
                  <a:lnTo>
                    <a:pt x="30425" y="17813"/>
                  </a:lnTo>
                  <a:lnTo>
                    <a:pt x="30425" y="17778"/>
                  </a:lnTo>
                  <a:lnTo>
                    <a:pt x="30496" y="17920"/>
                  </a:lnTo>
                  <a:lnTo>
                    <a:pt x="30567" y="18027"/>
                  </a:lnTo>
                  <a:lnTo>
                    <a:pt x="30567" y="18205"/>
                  </a:lnTo>
                  <a:lnTo>
                    <a:pt x="30532" y="18383"/>
                  </a:lnTo>
                  <a:lnTo>
                    <a:pt x="30460" y="18561"/>
                  </a:lnTo>
                  <a:lnTo>
                    <a:pt x="30318" y="18811"/>
                  </a:lnTo>
                  <a:lnTo>
                    <a:pt x="30211" y="19131"/>
                  </a:lnTo>
                  <a:lnTo>
                    <a:pt x="30175" y="19452"/>
                  </a:lnTo>
                  <a:lnTo>
                    <a:pt x="30140" y="19773"/>
                  </a:lnTo>
                  <a:lnTo>
                    <a:pt x="30175" y="19951"/>
                  </a:lnTo>
                  <a:lnTo>
                    <a:pt x="30211" y="20093"/>
                  </a:lnTo>
                  <a:lnTo>
                    <a:pt x="30282" y="20236"/>
                  </a:lnTo>
                  <a:lnTo>
                    <a:pt x="30389" y="20378"/>
                  </a:lnTo>
                  <a:lnTo>
                    <a:pt x="30532" y="20485"/>
                  </a:lnTo>
                  <a:lnTo>
                    <a:pt x="30638" y="20556"/>
                  </a:lnTo>
                  <a:lnTo>
                    <a:pt x="30817" y="20628"/>
                  </a:lnTo>
                  <a:lnTo>
                    <a:pt x="30959" y="20663"/>
                  </a:lnTo>
                  <a:lnTo>
                    <a:pt x="31422" y="20663"/>
                  </a:lnTo>
                  <a:lnTo>
                    <a:pt x="31422" y="20699"/>
                  </a:lnTo>
                  <a:lnTo>
                    <a:pt x="31458" y="20806"/>
                  </a:lnTo>
                  <a:lnTo>
                    <a:pt x="31529" y="20913"/>
                  </a:lnTo>
                  <a:lnTo>
                    <a:pt x="31636" y="21055"/>
                  </a:lnTo>
                  <a:lnTo>
                    <a:pt x="31885" y="21162"/>
                  </a:lnTo>
                  <a:lnTo>
                    <a:pt x="32099" y="21233"/>
                  </a:lnTo>
                  <a:lnTo>
                    <a:pt x="32242" y="21376"/>
                  </a:lnTo>
                  <a:lnTo>
                    <a:pt x="32348" y="21483"/>
                  </a:lnTo>
                  <a:lnTo>
                    <a:pt x="32348" y="21590"/>
                  </a:lnTo>
                  <a:lnTo>
                    <a:pt x="32313" y="21661"/>
                  </a:lnTo>
                  <a:lnTo>
                    <a:pt x="32277" y="21732"/>
                  </a:lnTo>
                  <a:lnTo>
                    <a:pt x="32206" y="21803"/>
                  </a:lnTo>
                  <a:lnTo>
                    <a:pt x="32028" y="21768"/>
                  </a:lnTo>
                  <a:lnTo>
                    <a:pt x="31850" y="21768"/>
                  </a:lnTo>
                  <a:lnTo>
                    <a:pt x="31636" y="21803"/>
                  </a:lnTo>
                  <a:lnTo>
                    <a:pt x="31458" y="21875"/>
                  </a:lnTo>
                  <a:lnTo>
                    <a:pt x="31422" y="21875"/>
                  </a:lnTo>
                  <a:lnTo>
                    <a:pt x="31458" y="21803"/>
                  </a:lnTo>
                  <a:lnTo>
                    <a:pt x="31529" y="21732"/>
                  </a:lnTo>
                  <a:lnTo>
                    <a:pt x="31565" y="21661"/>
                  </a:lnTo>
                  <a:lnTo>
                    <a:pt x="31600" y="21590"/>
                  </a:lnTo>
                  <a:lnTo>
                    <a:pt x="31600" y="21518"/>
                  </a:lnTo>
                  <a:lnTo>
                    <a:pt x="31529" y="21233"/>
                  </a:lnTo>
                  <a:lnTo>
                    <a:pt x="31529" y="21162"/>
                  </a:lnTo>
                  <a:lnTo>
                    <a:pt x="31458" y="21055"/>
                  </a:lnTo>
                  <a:lnTo>
                    <a:pt x="31351" y="20984"/>
                  </a:lnTo>
                  <a:lnTo>
                    <a:pt x="31173" y="20984"/>
                  </a:lnTo>
                  <a:lnTo>
                    <a:pt x="30923" y="21020"/>
                  </a:lnTo>
                  <a:lnTo>
                    <a:pt x="30638" y="21126"/>
                  </a:lnTo>
                  <a:lnTo>
                    <a:pt x="30460" y="21233"/>
                  </a:lnTo>
                  <a:lnTo>
                    <a:pt x="30353" y="21376"/>
                  </a:lnTo>
                  <a:lnTo>
                    <a:pt x="30318" y="21483"/>
                  </a:lnTo>
                  <a:lnTo>
                    <a:pt x="30318" y="21554"/>
                  </a:lnTo>
                  <a:lnTo>
                    <a:pt x="30353" y="21732"/>
                  </a:lnTo>
                  <a:lnTo>
                    <a:pt x="30460" y="21839"/>
                  </a:lnTo>
                  <a:lnTo>
                    <a:pt x="30603" y="21981"/>
                  </a:lnTo>
                  <a:lnTo>
                    <a:pt x="30781" y="22088"/>
                  </a:lnTo>
                  <a:lnTo>
                    <a:pt x="30923" y="22124"/>
                  </a:lnTo>
                  <a:lnTo>
                    <a:pt x="30995" y="22195"/>
                  </a:lnTo>
                  <a:lnTo>
                    <a:pt x="31030" y="22231"/>
                  </a:lnTo>
                  <a:lnTo>
                    <a:pt x="31030" y="22302"/>
                  </a:lnTo>
                  <a:lnTo>
                    <a:pt x="30995" y="22373"/>
                  </a:lnTo>
                  <a:lnTo>
                    <a:pt x="30888" y="22480"/>
                  </a:lnTo>
                  <a:lnTo>
                    <a:pt x="30710" y="22623"/>
                  </a:lnTo>
                  <a:lnTo>
                    <a:pt x="30603" y="22765"/>
                  </a:lnTo>
                  <a:lnTo>
                    <a:pt x="30567" y="22908"/>
                  </a:lnTo>
                  <a:lnTo>
                    <a:pt x="30567" y="23015"/>
                  </a:lnTo>
                  <a:lnTo>
                    <a:pt x="30603" y="23086"/>
                  </a:lnTo>
                  <a:lnTo>
                    <a:pt x="30638" y="23193"/>
                  </a:lnTo>
                  <a:lnTo>
                    <a:pt x="30745" y="23264"/>
                  </a:lnTo>
                  <a:lnTo>
                    <a:pt x="30959" y="23335"/>
                  </a:lnTo>
                  <a:lnTo>
                    <a:pt x="31351" y="23442"/>
                  </a:lnTo>
                  <a:lnTo>
                    <a:pt x="31707" y="23478"/>
                  </a:lnTo>
                  <a:lnTo>
                    <a:pt x="31778" y="23656"/>
                  </a:lnTo>
                  <a:lnTo>
                    <a:pt x="31885" y="23976"/>
                  </a:lnTo>
                  <a:lnTo>
                    <a:pt x="31885" y="24048"/>
                  </a:lnTo>
                  <a:lnTo>
                    <a:pt x="31850" y="24048"/>
                  </a:lnTo>
                  <a:lnTo>
                    <a:pt x="31885" y="24083"/>
                  </a:lnTo>
                  <a:lnTo>
                    <a:pt x="31814" y="24119"/>
                  </a:lnTo>
                  <a:lnTo>
                    <a:pt x="31814" y="24190"/>
                  </a:lnTo>
                  <a:lnTo>
                    <a:pt x="31814" y="24297"/>
                  </a:lnTo>
                  <a:lnTo>
                    <a:pt x="31850" y="24368"/>
                  </a:lnTo>
                  <a:lnTo>
                    <a:pt x="31992" y="24475"/>
                  </a:lnTo>
                  <a:lnTo>
                    <a:pt x="32063" y="24546"/>
                  </a:lnTo>
                  <a:lnTo>
                    <a:pt x="32099" y="24582"/>
                  </a:lnTo>
                  <a:lnTo>
                    <a:pt x="32206" y="24582"/>
                  </a:lnTo>
                  <a:lnTo>
                    <a:pt x="32384" y="24760"/>
                  </a:lnTo>
                  <a:lnTo>
                    <a:pt x="32527" y="24974"/>
                  </a:lnTo>
                  <a:lnTo>
                    <a:pt x="32633" y="25188"/>
                  </a:lnTo>
                  <a:lnTo>
                    <a:pt x="32812" y="25366"/>
                  </a:lnTo>
                  <a:lnTo>
                    <a:pt x="32990" y="25508"/>
                  </a:lnTo>
                  <a:lnTo>
                    <a:pt x="33203" y="25580"/>
                  </a:lnTo>
                  <a:lnTo>
                    <a:pt x="33453" y="25686"/>
                  </a:lnTo>
                  <a:lnTo>
                    <a:pt x="33453" y="25722"/>
                  </a:lnTo>
                  <a:lnTo>
                    <a:pt x="33631" y="25793"/>
                  </a:lnTo>
                  <a:lnTo>
                    <a:pt x="33667" y="25793"/>
                  </a:lnTo>
                  <a:lnTo>
                    <a:pt x="33845" y="25758"/>
                  </a:lnTo>
                  <a:lnTo>
                    <a:pt x="34023" y="25686"/>
                  </a:lnTo>
                  <a:lnTo>
                    <a:pt x="34237" y="25544"/>
                  </a:lnTo>
                  <a:lnTo>
                    <a:pt x="34237" y="25615"/>
                  </a:lnTo>
                  <a:lnTo>
                    <a:pt x="34308" y="25758"/>
                  </a:lnTo>
                  <a:lnTo>
                    <a:pt x="34379" y="25865"/>
                  </a:lnTo>
                  <a:lnTo>
                    <a:pt x="34486" y="25972"/>
                  </a:lnTo>
                  <a:lnTo>
                    <a:pt x="34593" y="26043"/>
                  </a:lnTo>
                  <a:lnTo>
                    <a:pt x="34700" y="26078"/>
                  </a:lnTo>
                  <a:lnTo>
                    <a:pt x="34807" y="26114"/>
                  </a:lnTo>
                  <a:lnTo>
                    <a:pt x="34913" y="26078"/>
                  </a:lnTo>
                  <a:lnTo>
                    <a:pt x="35020" y="26043"/>
                  </a:lnTo>
                  <a:lnTo>
                    <a:pt x="35163" y="25936"/>
                  </a:lnTo>
                  <a:lnTo>
                    <a:pt x="35234" y="25865"/>
                  </a:lnTo>
                  <a:lnTo>
                    <a:pt x="35590" y="25829"/>
                  </a:lnTo>
                  <a:lnTo>
                    <a:pt x="35769" y="25829"/>
                  </a:lnTo>
                  <a:lnTo>
                    <a:pt x="36089" y="25865"/>
                  </a:lnTo>
                  <a:lnTo>
                    <a:pt x="36232" y="25900"/>
                  </a:lnTo>
                  <a:lnTo>
                    <a:pt x="36339" y="25972"/>
                  </a:lnTo>
                  <a:lnTo>
                    <a:pt x="36517" y="26043"/>
                  </a:lnTo>
                  <a:lnTo>
                    <a:pt x="36873" y="26185"/>
                  </a:lnTo>
                  <a:lnTo>
                    <a:pt x="37087" y="26257"/>
                  </a:lnTo>
                  <a:lnTo>
                    <a:pt x="37621" y="26257"/>
                  </a:lnTo>
                  <a:lnTo>
                    <a:pt x="37906" y="26185"/>
                  </a:lnTo>
                  <a:lnTo>
                    <a:pt x="38155" y="26114"/>
                  </a:lnTo>
                  <a:lnTo>
                    <a:pt x="38619" y="26257"/>
                  </a:lnTo>
                  <a:lnTo>
                    <a:pt x="38939" y="26363"/>
                  </a:lnTo>
                  <a:lnTo>
                    <a:pt x="39438" y="26363"/>
                  </a:lnTo>
                  <a:lnTo>
                    <a:pt x="39509" y="26435"/>
                  </a:lnTo>
                  <a:lnTo>
                    <a:pt x="39687" y="26435"/>
                  </a:lnTo>
                  <a:lnTo>
                    <a:pt x="39723" y="26363"/>
                  </a:lnTo>
                  <a:lnTo>
                    <a:pt x="39759" y="26328"/>
                  </a:lnTo>
                  <a:lnTo>
                    <a:pt x="39794" y="26221"/>
                  </a:lnTo>
                  <a:lnTo>
                    <a:pt x="39794" y="26043"/>
                  </a:lnTo>
                  <a:lnTo>
                    <a:pt x="39794" y="25722"/>
                  </a:lnTo>
                  <a:lnTo>
                    <a:pt x="39794" y="25508"/>
                  </a:lnTo>
                  <a:lnTo>
                    <a:pt x="39794" y="25295"/>
                  </a:lnTo>
                  <a:lnTo>
                    <a:pt x="39830" y="25188"/>
                  </a:lnTo>
                  <a:lnTo>
                    <a:pt x="39901" y="25116"/>
                  </a:lnTo>
                  <a:lnTo>
                    <a:pt x="40542" y="24760"/>
                  </a:lnTo>
                  <a:lnTo>
                    <a:pt x="40899" y="24618"/>
                  </a:lnTo>
                  <a:lnTo>
                    <a:pt x="41255" y="24511"/>
                  </a:lnTo>
                  <a:lnTo>
                    <a:pt x="41362" y="24440"/>
                  </a:lnTo>
                  <a:lnTo>
                    <a:pt x="41469" y="24404"/>
                  </a:lnTo>
                  <a:lnTo>
                    <a:pt x="41540" y="24297"/>
                  </a:lnTo>
                  <a:lnTo>
                    <a:pt x="41575" y="24226"/>
                  </a:lnTo>
                  <a:lnTo>
                    <a:pt x="41647" y="23976"/>
                  </a:lnTo>
                  <a:lnTo>
                    <a:pt x="41682" y="23834"/>
                  </a:lnTo>
                  <a:lnTo>
                    <a:pt x="41647" y="23691"/>
                  </a:lnTo>
                  <a:lnTo>
                    <a:pt x="41647" y="23513"/>
                  </a:lnTo>
                  <a:lnTo>
                    <a:pt x="41718" y="23300"/>
                  </a:lnTo>
                  <a:lnTo>
                    <a:pt x="41789" y="23121"/>
                  </a:lnTo>
                  <a:lnTo>
                    <a:pt x="41932" y="22979"/>
                  </a:lnTo>
                  <a:lnTo>
                    <a:pt x="42039" y="22872"/>
                  </a:lnTo>
                  <a:lnTo>
                    <a:pt x="42110" y="22730"/>
                  </a:lnTo>
                  <a:lnTo>
                    <a:pt x="42181" y="22587"/>
                  </a:lnTo>
                  <a:lnTo>
                    <a:pt x="42181" y="22445"/>
                  </a:lnTo>
                  <a:lnTo>
                    <a:pt x="42181" y="22338"/>
                  </a:lnTo>
                  <a:lnTo>
                    <a:pt x="42110" y="22231"/>
                  </a:lnTo>
                  <a:lnTo>
                    <a:pt x="42074" y="22124"/>
                  </a:lnTo>
                  <a:lnTo>
                    <a:pt x="41967" y="22017"/>
                  </a:lnTo>
                  <a:lnTo>
                    <a:pt x="41967" y="22017"/>
                  </a:lnTo>
                  <a:lnTo>
                    <a:pt x="42181" y="22088"/>
                  </a:lnTo>
                  <a:lnTo>
                    <a:pt x="42359" y="22160"/>
                  </a:lnTo>
                  <a:lnTo>
                    <a:pt x="42466" y="22195"/>
                  </a:lnTo>
                  <a:lnTo>
                    <a:pt x="42573" y="22195"/>
                  </a:lnTo>
                  <a:lnTo>
                    <a:pt x="42680" y="22160"/>
                  </a:lnTo>
                  <a:lnTo>
                    <a:pt x="42715" y="22088"/>
                  </a:lnTo>
                  <a:lnTo>
                    <a:pt x="42751" y="21981"/>
                  </a:lnTo>
                  <a:lnTo>
                    <a:pt x="42787" y="21875"/>
                  </a:lnTo>
                  <a:lnTo>
                    <a:pt x="42751" y="21696"/>
                  </a:lnTo>
                  <a:lnTo>
                    <a:pt x="42680" y="21554"/>
                  </a:lnTo>
                  <a:lnTo>
                    <a:pt x="42609" y="21340"/>
                  </a:lnTo>
                  <a:lnTo>
                    <a:pt x="42573" y="21162"/>
                  </a:lnTo>
                  <a:lnTo>
                    <a:pt x="42609" y="21020"/>
                  </a:lnTo>
                  <a:lnTo>
                    <a:pt x="42680" y="20913"/>
                  </a:lnTo>
                  <a:lnTo>
                    <a:pt x="42715" y="20806"/>
                  </a:lnTo>
                  <a:lnTo>
                    <a:pt x="42787" y="20735"/>
                  </a:lnTo>
                  <a:lnTo>
                    <a:pt x="42787" y="20628"/>
                  </a:lnTo>
                  <a:lnTo>
                    <a:pt x="42787" y="20521"/>
                  </a:lnTo>
                  <a:lnTo>
                    <a:pt x="42715" y="20414"/>
                  </a:lnTo>
                  <a:lnTo>
                    <a:pt x="42644" y="20343"/>
                  </a:lnTo>
                  <a:lnTo>
                    <a:pt x="42537" y="20271"/>
                  </a:lnTo>
                  <a:lnTo>
                    <a:pt x="42395" y="20236"/>
                  </a:lnTo>
                  <a:lnTo>
                    <a:pt x="42288" y="20200"/>
                  </a:lnTo>
                  <a:lnTo>
                    <a:pt x="42181" y="20129"/>
                  </a:lnTo>
                  <a:lnTo>
                    <a:pt x="42181" y="20058"/>
                  </a:lnTo>
                  <a:lnTo>
                    <a:pt x="42181" y="19986"/>
                  </a:lnTo>
                  <a:lnTo>
                    <a:pt x="42217" y="19773"/>
                  </a:lnTo>
                  <a:lnTo>
                    <a:pt x="42181" y="19559"/>
                  </a:lnTo>
                  <a:lnTo>
                    <a:pt x="42145" y="19310"/>
                  </a:lnTo>
                  <a:lnTo>
                    <a:pt x="42074" y="19096"/>
                  </a:lnTo>
                  <a:lnTo>
                    <a:pt x="42039" y="18918"/>
                  </a:lnTo>
                  <a:lnTo>
                    <a:pt x="42003" y="18775"/>
                  </a:lnTo>
                  <a:lnTo>
                    <a:pt x="42039" y="18597"/>
                  </a:lnTo>
                  <a:lnTo>
                    <a:pt x="42074" y="18490"/>
                  </a:lnTo>
                  <a:lnTo>
                    <a:pt x="42110" y="18276"/>
                  </a:lnTo>
                  <a:lnTo>
                    <a:pt x="42145" y="18027"/>
                  </a:lnTo>
                  <a:lnTo>
                    <a:pt x="42074" y="17813"/>
                  </a:lnTo>
                  <a:lnTo>
                    <a:pt x="42003" y="17564"/>
                  </a:lnTo>
                  <a:lnTo>
                    <a:pt x="41967" y="17528"/>
                  </a:lnTo>
                  <a:lnTo>
                    <a:pt x="42110" y="17493"/>
                  </a:lnTo>
                  <a:lnTo>
                    <a:pt x="42395" y="17493"/>
                  </a:lnTo>
                  <a:lnTo>
                    <a:pt x="42644" y="17350"/>
                  </a:lnTo>
                  <a:lnTo>
                    <a:pt x="42894" y="17172"/>
                  </a:lnTo>
                  <a:lnTo>
                    <a:pt x="43000" y="17065"/>
                  </a:lnTo>
                  <a:lnTo>
                    <a:pt x="43107" y="16923"/>
                  </a:lnTo>
                  <a:lnTo>
                    <a:pt x="43143" y="16780"/>
                  </a:lnTo>
                  <a:lnTo>
                    <a:pt x="43179" y="16673"/>
                  </a:lnTo>
                  <a:lnTo>
                    <a:pt x="43179" y="16602"/>
                  </a:lnTo>
                  <a:lnTo>
                    <a:pt x="43143" y="16495"/>
                  </a:lnTo>
                  <a:lnTo>
                    <a:pt x="43036" y="16424"/>
                  </a:lnTo>
                  <a:lnTo>
                    <a:pt x="42965" y="16388"/>
                  </a:lnTo>
                  <a:lnTo>
                    <a:pt x="42858" y="16353"/>
                  </a:lnTo>
                  <a:lnTo>
                    <a:pt x="42680" y="16388"/>
                  </a:lnTo>
                  <a:lnTo>
                    <a:pt x="42466" y="16460"/>
                  </a:lnTo>
                  <a:lnTo>
                    <a:pt x="42217" y="16566"/>
                  </a:lnTo>
                  <a:lnTo>
                    <a:pt x="42003" y="16602"/>
                  </a:lnTo>
                  <a:lnTo>
                    <a:pt x="41896" y="16566"/>
                  </a:lnTo>
                  <a:lnTo>
                    <a:pt x="41860" y="16566"/>
                  </a:lnTo>
                  <a:lnTo>
                    <a:pt x="41825" y="16281"/>
                  </a:lnTo>
                  <a:lnTo>
                    <a:pt x="41825" y="16103"/>
                  </a:lnTo>
                  <a:lnTo>
                    <a:pt x="42074" y="15462"/>
                  </a:lnTo>
                  <a:lnTo>
                    <a:pt x="42181" y="15284"/>
                  </a:lnTo>
                  <a:lnTo>
                    <a:pt x="42359" y="15070"/>
                  </a:lnTo>
                  <a:lnTo>
                    <a:pt x="42573" y="14821"/>
                  </a:lnTo>
                  <a:lnTo>
                    <a:pt x="42858" y="14607"/>
                  </a:lnTo>
                  <a:lnTo>
                    <a:pt x="43036" y="14393"/>
                  </a:lnTo>
                  <a:lnTo>
                    <a:pt x="43143" y="14251"/>
                  </a:lnTo>
                  <a:lnTo>
                    <a:pt x="43143" y="14108"/>
                  </a:lnTo>
                  <a:lnTo>
                    <a:pt x="43143" y="14001"/>
                  </a:lnTo>
                  <a:lnTo>
                    <a:pt x="43107" y="13895"/>
                  </a:lnTo>
                  <a:lnTo>
                    <a:pt x="43036" y="13788"/>
                  </a:lnTo>
                  <a:lnTo>
                    <a:pt x="42894" y="13716"/>
                  </a:lnTo>
                  <a:lnTo>
                    <a:pt x="42715" y="13645"/>
                  </a:lnTo>
                  <a:lnTo>
                    <a:pt x="42502" y="13610"/>
                  </a:lnTo>
                  <a:lnTo>
                    <a:pt x="42324" y="13610"/>
                  </a:lnTo>
                  <a:lnTo>
                    <a:pt x="42181" y="13645"/>
                  </a:lnTo>
                  <a:lnTo>
                    <a:pt x="42039" y="13716"/>
                  </a:lnTo>
                  <a:lnTo>
                    <a:pt x="41932" y="13788"/>
                  </a:lnTo>
                  <a:lnTo>
                    <a:pt x="41825" y="13895"/>
                  </a:lnTo>
                  <a:lnTo>
                    <a:pt x="41754" y="14001"/>
                  </a:lnTo>
                  <a:lnTo>
                    <a:pt x="41754" y="14144"/>
                  </a:lnTo>
                  <a:lnTo>
                    <a:pt x="41718" y="14180"/>
                  </a:lnTo>
                  <a:lnTo>
                    <a:pt x="41611" y="14180"/>
                  </a:lnTo>
                  <a:lnTo>
                    <a:pt x="41575" y="14073"/>
                  </a:lnTo>
                  <a:lnTo>
                    <a:pt x="41504" y="13859"/>
                  </a:lnTo>
                  <a:lnTo>
                    <a:pt x="41433" y="13788"/>
                  </a:lnTo>
                  <a:lnTo>
                    <a:pt x="41326" y="13752"/>
                  </a:lnTo>
                  <a:lnTo>
                    <a:pt x="41255" y="13752"/>
                  </a:lnTo>
                  <a:lnTo>
                    <a:pt x="41184" y="13823"/>
                  </a:lnTo>
                  <a:lnTo>
                    <a:pt x="41148" y="13895"/>
                  </a:lnTo>
                  <a:lnTo>
                    <a:pt x="41148" y="14001"/>
                  </a:lnTo>
                  <a:lnTo>
                    <a:pt x="41005" y="13966"/>
                  </a:lnTo>
                  <a:lnTo>
                    <a:pt x="40899" y="13966"/>
                  </a:lnTo>
                  <a:lnTo>
                    <a:pt x="40756" y="14001"/>
                  </a:lnTo>
                  <a:lnTo>
                    <a:pt x="40649" y="14073"/>
                  </a:lnTo>
                  <a:lnTo>
                    <a:pt x="40578" y="14108"/>
                  </a:lnTo>
                  <a:lnTo>
                    <a:pt x="40578" y="14037"/>
                  </a:lnTo>
                  <a:lnTo>
                    <a:pt x="40578" y="13895"/>
                  </a:lnTo>
                  <a:lnTo>
                    <a:pt x="40542" y="13716"/>
                  </a:lnTo>
                  <a:lnTo>
                    <a:pt x="40435" y="12933"/>
                  </a:lnTo>
                  <a:lnTo>
                    <a:pt x="40364" y="13396"/>
                  </a:lnTo>
                  <a:lnTo>
                    <a:pt x="40257" y="13289"/>
                  </a:lnTo>
                  <a:lnTo>
                    <a:pt x="40150" y="13146"/>
                  </a:lnTo>
                  <a:lnTo>
                    <a:pt x="40115" y="12933"/>
                  </a:lnTo>
                  <a:lnTo>
                    <a:pt x="40115" y="12826"/>
                  </a:lnTo>
                  <a:lnTo>
                    <a:pt x="40150" y="12719"/>
                  </a:lnTo>
                  <a:lnTo>
                    <a:pt x="40293" y="12576"/>
                  </a:lnTo>
                  <a:lnTo>
                    <a:pt x="40435" y="12398"/>
                  </a:lnTo>
                  <a:lnTo>
                    <a:pt x="40542" y="12256"/>
                  </a:lnTo>
                  <a:lnTo>
                    <a:pt x="40578" y="12113"/>
                  </a:lnTo>
                  <a:lnTo>
                    <a:pt x="40578" y="11971"/>
                  </a:lnTo>
                  <a:lnTo>
                    <a:pt x="40542" y="11900"/>
                  </a:lnTo>
                  <a:lnTo>
                    <a:pt x="40471" y="11828"/>
                  </a:lnTo>
                  <a:lnTo>
                    <a:pt x="40364" y="11793"/>
                  </a:lnTo>
                  <a:lnTo>
                    <a:pt x="40222" y="11757"/>
                  </a:lnTo>
                  <a:lnTo>
                    <a:pt x="40079" y="11721"/>
                  </a:lnTo>
                  <a:lnTo>
                    <a:pt x="40115" y="11650"/>
                  </a:lnTo>
                  <a:lnTo>
                    <a:pt x="40079" y="11579"/>
                  </a:lnTo>
                  <a:lnTo>
                    <a:pt x="40008" y="11472"/>
                  </a:lnTo>
                  <a:lnTo>
                    <a:pt x="39759" y="11472"/>
                  </a:lnTo>
                  <a:lnTo>
                    <a:pt x="39367" y="11650"/>
                  </a:lnTo>
                  <a:lnTo>
                    <a:pt x="39117" y="11757"/>
                  </a:lnTo>
                  <a:lnTo>
                    <a:pt x="38939" y="11793"/>
                  </a:lnTo>
                  <a:lnTo>
                    <a:pt x="38904" y="11793"/>
                  </a:lnTo>
                  <a:lnTo>
                    <a:pt x="38904" y="11436"/>
                  </a:lnTo>
                  <a:lnTo>
                    <a:pt x="38832" y="11151"/>
                  </a:lnTo>
                  <a:lnTo>
                    <a:pt x="38832" y="11045"/>
                  </a:lnTo>
                  <a:lnTo>
                    <a:pt x="38868" y="10938"/>
                  </a:lnTo>
                  <a:lnTo>
                    <a:pt x="38832" y="10866"/>
                  </a:lnTo>
                  <a:lnTo>
                    <a:pt x="38797" y="10795"/>
                  </a:lnTo>
                  <a:lnTo>
                    <a:pt x="38761" y="10368"/>
                  </a:lnTo>
                  <a:lnTo>
                    <a:pt x="38583" y="10724"/>
                  </a:lnTo>
                  <a:lnTo>
                    <a:pt x="38547" y="10795"/>
                  </a:lnTo>
                  <a:lnTo>
                    <a:pt x="38476" y="10902"/>
                  </a:lnTo>
                  <a:lnTo>
                    <a:pt x="38476" y="10973"/>
                  </a:lnTo>
                  <a:lnTo>
                    <a:pt x="38227" y="11365"/>
                  </a:lnTo>
                  <a:lnTo>
                    <a:pt x="38084" y="11508"/>
                  </a:lnTo>
                  <a:lnTo>
                    <a:pt x="38013" y="11579"/>
                  </a:lnTo>
                  <a:lnTo>
                    <a:pt x="37799" y="11330"/>
                  </a:lnTo>
                  <a:lnTo>
                    <a:pt x="37692" y="11045"/>
                  </a:lnTo>
                  <a:lnTo>
                    <a:pt x="37550" y="10510"/>
                  </a:lnTo>
                  <a:lnTo>
                    <a:pt x="37443" y="10261"/>
                  </a:lnTo>
                  <a:lnTo>
                    <a:pt x="37372" y="10083"/>
                  </a:lnTo>
                  <a:lnTo>
                    <a:pt x="37300" y="9905"/>
                  </a:lnTo>
                  <a:lnTo>
                    <a:pt x="37158" y="9620"/>
                  </a:lnTo>
                  <a:lnTo>
                    <a:pt x="36909" y="9406"/>
                  </a:lnTo>
                  <a:lnTo>
                    <a:pt x="36659" y="9228"/>
                  </a:lnTo>
                  <a:lnTo>
                    <a:pt x="36552" y="9192"/>
                  </a:lnTo>
                  <a:lnTo>
                    <a:pt x="36410" y="9156"/>
                  </a:lnTo>
                  <a:lnTo>
                    <a:pt x="35911" y="9121"/>
                  </a:lnTo>
                  <a:lnTo>
                    <a:pt x="35626" y="9156"/>
                  </a:lnTo>
                  <a:lnTo>
                    <a:pt x="35412" y="9192"/>
                  </a:lnTo>
                  <a:lnTo>
                    <a:pt x="35341" y="9156"/>
                  </a:lnTo>
                  <a:lnTo>
                    <a:pt x="35305" y="9085"/>
                  </a:lnTo>
                  <a:lnTo>
                    <a:pt x="35270" y="8978"/>
                  </a:lnTo>
                  <a:lnTo>
                    <a:pt x="35270" y="8871"/>
                  </a:lnTo>
                  <a:lnTo>
                    <a:pt x="35270" y="8693"/>
                  </a:lnTo>
                  <a:lnTo>
                    <a:pt x="35305" y="8373"/>
                  </a:lnTo>
                  <a:lnTo>
                    <a:pt x="35412" y="8408"/>
                  </a:lnTo>
                  <a:lnTo>
                    <a:pt x="35484" y="8408"/>
                  </a:lnTo>
                  <a:lnTo>
                    <a:pt x="35555" y="8337"/>
                  </a:lnTo>
                  <a:lnTo>
                    <a:pt x="35590" y="8266"/>
                  </a:lnTo>
                  <a:lnTo>
                    <a:pt x="35590" y="8195"/>
                  </a:lnTo>
                  <a:lnTo>
                    <a:pt x="35555" y="8123"/>
                  </a:lnTo>
                  <a:lnTo>
                    <a:pt x="35519" y="8052"/>
                  </a:lnTo>
                  <a:lnTo>
                    <a:pt x="35448" y="7981"/>
                  </a:lnTo>
                  <a:lnTo>
                    <a:pt x="35234" y="7910"/>
                  </a:lnTo>
                  <a:lnTo>
                    <a:pt x="35020" y="7838"/>
                  </a:lnTo>
                  <a:lnTo>
                    <a:pt x="34807" y="7838"/>
                  </a:lnTo>
                  <a:lnTo>
                    <a:pt x="34985" y="7731"/>
                  </a:lnTo>
                  <a:lnTo>
                    <a:pt x="35127" y="7589"/>
                  </a:lnTo>
                  <a:lnTo>
                    <a:pt x="35198" y="7482"/>
                  </a:lnTo>
                  <a:lnTo>
                    <a:pt x="35234" y="7340"/>
                  </a:lnTo>
                  <a:lnTo>
                    <a:pt x="35234" y="7304"/>
                  </a:lnTo>
                  <a:lnTo>
                    <a:pt x="35198" y="7197"/>
                  </a:lnTo>
                  <a:lnTo>
                    <a:pt x="35127" y="7126"/>
                  </a:lnTo>
                  <a:lnTo>
                    <a:pt x="34985" y="7055"/>
                  </a:lnTo>
                  <a:lnTo>
                    <a:pt x="34913" y="6983"/>
                  </a:lnTo>
                  <a:lnTo>
                    <a:pt x="34842" y="6912"/>
                  </a:lnTo>
                  <a:lnTo>
                    <a:pt x="34807" y="6841"/>
                  </a:lnTo>
                  <a:lnTo>
                    <a:pt x="34807" y="6770"/>
                  </a:lnTo>
                  <a:lnTo>
                    <a:pt x="34913" y="6485"/>
                  </a:lnTo>
                  <a:lnTo>
                    <a:pt x="35092" y="6164"/>
                  </a:lnTo>
                  <a:lnTo>
                    <a:pt x="35127" y="6093"/>
                  </a:lnTo>
                  <a:lnTo>
                    <a:pt x="35127" y="5986"/>
                  </a:lnTo>
                  <a:lnTo>
                    <a:pt x="35127" y="5843"/>
                  </a:lnTo>
                  <a:lnTo>
                    <a:pt x="35092" y="5736"/>
                  </a:lnTo>
                  <a:lnTo>
                    <a:pt x="35056" y="5630"/>
                  </a:lnTo>
                  <a:lnTo>
                    <a:pt x="34985" y="5523"/>
                  </a:lnTo>
                  <a:lnTo>
                    <a:pt x="34878" y="5416"/>
                  </a:lnTo>
                  <a:lnTo>
                    <a:pt x="34771" y="5309"/>
                  </a:lnTo>
                  <a:lnTo>
                    <a:pt x="34664" y="5238"/>
                  </a:lnTo>
                  <a:lnTo>
                    <a:pt x="34343" y="5238"/>
                  </a:lnTo>
                  <a:lnTo>
                    <a:pt x="34201" y="5273"/>
                  </a:lnTo>
                  <a:lnTo>
                    <a:pt x="34023" y="5309"/>
                  </a:lnTo>
                  <a:lnTo>
                    <a:pt x="33880" y="5416"/>
                  </a:lnTo>
                  <a:lnTo>
                    <a:pt x="33738" y="5523"/>
                  </a:lnTo>
                  <a:lnTo>
                    <a:pt x="33631" y="5665"/>
                  </a:lnTo>
                  <a:lnTo>
                    <a:pt x="33239" y="6164"/>
                  </a:lnTo>
                  <a:lnTo>
                    <a:pt x="32883" y="6093"/>
                  </a:lnTo>
                  <a:lnTo>
                    <a:pt x="32705" y="6021"/>
                  </a:lnTo>
                  <a:lnTo>
                    <a:pt x="32527" y="5950"/>
                  </a:lnTo>
                  <a:lnTo>
                    <a:pt x="32348" y="5843"/>
                  </a:lnTo>
                  <a:lnTo>
                    <a:pt x="32206" y="5701"/>
                  </a:lnTo>
                  <a:lnTo>
                    <a:pt x="32206" y="5665"/>
                  </a:lnTo>
                  <a:lnTo>
                    <a:pt x="32170" y="5594"/>
                  </a:lnTo>
                  <a:lnTo>
                    <a:pt x="32242" y="5523"/>
                  </a:lnTo>
                  <a:lnTo>
                    <a:pt x="32313" y="5416"/>
                  </a:lnTo>
                  <a:lnTo>
                    <a:pt x="32420" y="5309"/>
                  </a:lnTo>
                  <a:lnTo>
                    <a:pt x="32598" y="5202"/>
                  </a:lnTo>
                  <a:lnTo>
                    <a:pt x="32812" y="5095"/>
                  </a:lnTo>
                  <a:lnTo>
                    <a:pt x="32954" y="4953"/>
                  </a:lnTo>
                  <a:lnTo>
                    <a:pt x="33061" y="4810"/>
                  </a:lnTo>
                  <a:lnTo>
                    <a:pt x="33097" y="4632"/>
                  </a:lnTo>
                  <a:lnTo>
                    <a:pt x="33097" y="4525"/>
                  </a:lnTo>
                  <a:lnTo>
                    <a:pt x="33061" y="4383"/>
                  </a:lnTo>
                  <a:lnTo>
                    <a:pt x="32990" y="4276"/>
                  </a:lnTo>
                  <a:lnTo>
                    <a:pt x="32883" y="4204"/>
                  </a:lnTo>
                  <a:lnTo>
                    <a:pt x="32455" y="3919"/>
                  </a:lnTo>
                  <a:lnTo>
                    <a:pt x="32135" y="3741"/>
                  </a:lnTo>
                  <a:lnTo>
                    <a:pt x="32063" y="3563"/>
                  </a:lnTo>
                  <a:lnTo>
                    <a:pt x="32063" y="3385"/>
                  </a:lnTo>
                  <a:lnTo>
                    <a:pt x="32063" y="3171"/>
                  </a:lnTo>
                  <a:lnTo>
                    <a:pt x="32028" y="2886"/>
                  </a:lnTo>
                  <a:lnTo>
                    <a:pt x="31992" y="2637"/>
                  </a:lnTo>
                  <a:lnTo>
                    <a:pt x="31850" y="2388"/>
                  </a:lnTo>
                  <a:lnTo>
                    <a:pt x="31778" y="2281"/>
                  </a:lnTo>
                  <a:lnTo>
                    <a:pt x="31672" y="2209"/>
                  </a:lnTo>
                  <a:lnTo>
                    <a:pt x="31493" y="2103"/>
                  </a:lnTo>
                  <a:lnTo>
                    <a:pt x="31280" y="2031"/>
                  </a:lnTo>
                  <a:lnTo>
                    <a:pt x="30852" y="2031"/>
                  </a:lnTo>
                  <a:lnTo>
                    <a:pt x="30638" y="2103"/>
                  </a:lnTo>
                  <a:lnTo>
                    <a:pt x="30460" y="2209"/>
                  </a:lnTo>
                  <a:lnTo>
                    <a:pt x="30282" y="2388"/>
                  </a:lnTo>
                  <a:lnTo>
                    <a:pt x="30140" y="2566"/>
                  </a:lnTo>
                  <a:lnTo>
                    <a:pt x="30068" y="2673"/>
                  </a:lnTo>
                  <a:lnTo>
                    <a:pt x="29962" y="2744"/>
                  </a:lnTo>
                  <a:lnTo>
                    <a:pt x="29855" y="2779"/>
                  </a:lnTo>
                  <a:lnTo>
                    <a:pt x="29783" y="2815"/>
                  </a:lnTo>
                  <a:lnTo>
                    <a:pt x="29641" y="2779"/>
                  </a:lnTo>
                  <a:lnTo>
                    <a:pt x="29463" y="2673"/>
                  </a:lnTo>
                  <a:lnTo>
                    <a:pt x="29285" y="2566"/>
                  </a:lnTo>
                  <a:lnTo>
                    <a:pt x="29142" y="2423"/>
                  </a:lnTo>
                  <a:lnTo>
                    <a:pt x="29000" y="2316"/>
                  </a:lnTo>
                  <a:lnTo>
                    <a:pt x="28893" y="2245"/>
                  </a:lnTo>
                  <a:lnTo>
                    <a:pt x="28750" y="2174"/>
                  </a:lnTo>
                  <a:lnTo>
                    <a:pt x="28537" y="2174"/>
                  </a:lnTo>
                  <a:lnTo>
                    <a:pt x="28430" y="2209"/>
                  </a:lnTo>
                  <a:lnTo>
                    <a:pt x="28358" y="2281"/>
                  </a:lnTo>
                  <a:lnTo>
                    <a:pt x="28287" y="2352"/>
                  </a:lnTo>
                  <a:lnTo>
                    <a:pt x="28145" y="2637"/>
                  </a:lnTo>
                  <a:lnTo>
                    <a:pt x="27931" y="2601"/>
                  </a:lnTo>
                  <a:lnTo>
                    <a:pt x="27824" y="2566"/>
                  </a:lnTo>
                  <a:lnTo>
                    <a:pt x="27753" y="2494"/>
                  </a:lnTo>
                  <a:lnTo>
                    <a:pt x="27682" y="2352"/>
                  </a:lnTo>
                  <a:lnTo>
                    <a:pt x="27610" y="2245"/>
                  </a:lnTo>
                  <a:lnTo>
                    <a:pt x="27610" y="2067"/>
                  </a:lnTo>
                  <a:lnTo>
                    <a:pt x="27610" y="1889"/>
                  </a:lnTo>
                  <a:lnTo>
                    <a:pt x="27646" y="1746"/>
                  </a:lnTo>
                  <a:lnTo>
                    <a:pt x="27682" y="1675"/>
                  </a:lnTo>
                  <a:lnTo>
                    <a:pt x="28252" y="963"/>
                  </a:lnTo>
                  <a:lnTo>
                    <a:pt x="28358" y="820"/>
                  </a:lnTo>
                  <a:lnTo>
                    <a:pt x="28430" y="678"/>
                  </a:lnTo>
                  <a:lnTo>
                    <a:pt x="28465" y="571"/>
                  </a:lnTo>
                  <a:lnTo>
                    <a:pt x="28430" y="464"/>
                  </a:lnTo>
                  <a:lnTo>
                    <a:pt x="28394" y="393"/>
                  </a:lnTo>
                  <a:lnTo>
                    <a:pt x="28287" y="357"/>
                  </a:lnTo>
                  <a:lnTo>
                    <a:pt x="28180" y="321"/>
                  </a:lnTo>
                  <a:lnTo>
                    <a:pt x="28002" y="321"/>
                  </a:lnTo>
                  <a:lnTo>
                    <a:pt x="27717" y="357"/>
                  </a:lnTo>
                  <a:lnTo>
                    <a:pt x="27432" y="357"/>
                  </a:lnTo>
                  <a:lnTo>
                    <a:pt x="27290" y="321"/>
                  </a:lnTo>
                  <a:lnTo>
                    <a:pt x="27147" y="357"/>
                  </a:lnTo>
                  <a:lnTo>
                    <a:pt x="27076" y="286"/>
                  </a:lnTo>
                  <a:lnTo>
                    <a:pt x="26969" y="250"/>
                  </a:lnTo>
                  <a:lnTo>
                    <a:pt x="26791" y="179"/>
                  </a:lnTo>
                  <a:lnTo>
                    <a:pt x="26470" y="108"/>
                  </a:lnTo>
                  <a:lnTo>
                    <a:pt x="26435" y="108"/>
                  </a:lnTo>
                  <a:lnTo>
                    <a:pt x="26221" y="143"/>
                  </a:lnTo>
                  <a:lnTo>
                    <a:pt x="26007" y="250"/>
                  </a:lnTo>
                  <a:lnTo>
                    <a:pt x="25829" y="357"/>
                  </a:lnTo>
                  <a:lnTo>
                    <a:pt x="25651" y="535"/>
                  </a:lnTo>
                  <a:lnTo>
                    <a:pt x="25508" y="428"/>
                  </a:lnTo>
                  <a:lnTo>
                    <a:pt x="25330" y="321"/>
                  </a:lnTo>
                  <a:lnTo>
                    <a:pt x="25152" y="286"/>
                  </a:lnTo>
                  <a:lnTo>
                    <a:pt x="24903" y="250"/>
                  </a:lnTo>
                  <a:lnTo>
                    <a:pt x="24653" y="250"/>
                  </a:lnTo>
                  <a:lnTo>
                    <a:pt x="24475" y="286"/>
                  </a:lnTo>
                  <a:lnTo>
                    <a:pt x="24119" y="393"/>
                  </a:lnTo>
                  <a:lnTo>
                    <a:pt x="24083" y="286"/>
                  </a:lnTo>
                  <a:lnTo>
                    <a:pt x="24048" y="143"/>
                  </a:lnTo>
                  <a:lnTo>
                    <a:pt x="23977" y="36"/>
                  </a:lnTo>
                  <a:lnTo>
                    <a:pt x="23905" y="1"/>
                  </a:lnTo>
                  <a:lnTo>
                    <a:pt x="23870" y="1"/>
                  </a:lnTo>
                  <a:lnTo>
                    <a:pt x="23763" y="36"/>
                  </a:lnTo>
                  <a:lnTo>
                    <a:pt x="23656" y="72"/>
                  </a:lnTo>
                  <a:lnTo>
                    <a:pt x="23585" y="179"/>
                  </a:lnTo>
                  <a:lnTo>
                    <a:pt x="23478" y="321"/>
                  </a:lnTo>
                  <a:lnTo>
                    <a:pt x="23264" y="678"/>
                  </a:lnTo>
                  <a:lnTo>
                    <a:pt x="23015" y="891"/>
                  </a:lnTo>
                  <a:lnTo>
                    <a:pt x="22837" y="1034"/>
                  </a:lnTo>
                  <a:lnTo>
                    <a:pt x="22801" y="1034"/>
                  </a:lnTo>
                  <a:lnTo>
                    <a:pt x="22658" y="891"/>
                  </a:lnTo>
                  <a:lnTo>
                    <a:pt x="22373" y="606"/>
                  </a:lnTo>
                  <a:lnTo>
                    <a:pt x="22124" y="321"/>
                  </a:lnTo>
                  <a:lnTo>
                    <a:pt x="21839" y="72"/>
                  </a:lnTo>
                  <a:lnTo>
                    <a:pt x="21732" y="36"/>
                  </a:lnTo>
                  <a:lnTo>
                    <a:pt x="216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315600" y="3139375"/>
              <a:ext cx="4452275" cy="863925"/>
            </a:xfrm>
            <a:custGeom>
              <a:avLst/>
              <a:gdLst/>
              <a:ahLst/>
              <a:cxnLst/>
              <a:rect l="l" t="t" r="r" b="b"/>
              <a:pathLst>
                <a:path w="178091" h="34557" extrusionOk="0">
                  <a:moveTo>
                    <a:pt x="169719" y="0"/>
                  </a:moveTo>
                  <a:lnTo>
                    <a:pt x="168615" y="72"/>
                  </a:lnTo>
                  <a:lnTo>
                    <a:pt x="167190" y="285"/>
                  </a:lnTo>
                  <a:lnTo>
                    <a:pt x="165586" y="535"/>
                  </a:lnTo>
                  <a:lnTo>
                    <a:pt x="164055" y="855"/>
                  </a:lnTo>
                  <a:lnTo>
                    <a:pt x="163342" y="998"/>
                  </a:lnTo>
                  <a:lnTo>
                    <a:pt x="162701" y="1176"/>
                  </a:lnTo>
                  <a:lnTo>
                    <a:pt x="162166" y="1354"/>
                  </a:lnTo>
                  <a:lnTo>
                    <a:pt x="161739" y="1532"/>
                  </a:lnTo>
                  <a:lnTo>
                    <a:pt x="161454" y="1710"/>
                  </a:lnTo>
                  <a:lnTo>
                    <a:pt x="161347" y="1817"/>
                  </a:lnTo>
                  <a:lnTo>
                    <a:pt x="161311" y="1889"/>
                  </a:lnTo>
                  <a:lnTo>
                    <a:pt x="161276" y="1995"/>
                  </a:lnTo>
                  <a:lnTo>
                    <a:pt x="161205" y="2067"/>
                  </a:lnTo>
                  <a:lnTo>
                    <a:pt x="160955" y="2280"/>
                  </a:lnTo>
                  <a:lnTo>
                    <a:pt x="160563" y="2494"/>
                  </a:lnTo>
                  <a:lnTo>
                    <a:pt x="160100" y="2708"/>
                  </a:lnTo>
                  <a:lnTo>
                    <a:pt x="158925" y="3135"/>
                  </a:lnTo>
                  <a:lnTo>
                    <a:pt x="157571" y="3599"/>
                  </a:lnTo>
                  <a:lnTo>
                    <a:pt x="154970" y="4418"/>
                  </a:lnTo>
                  <a:lnTo>
                    <a:pt x="154044" y="4739"/>
                  </a:lnTo>
                  <a:lnTo>
                    <a:pt x="153723" y="4845"/>
                  </a:lnTo>
                  <a:lnTo>
                    <a:pt x="153545" y="4952"/>
                  </a:lnTo>
                  <a:lnTo>
                    <a:pt x="153403" y="5059"/>
                  </a:lnTo>
                  <a:lnTo>
                    <a:pt x="153153" y="5166"/>
                  </a:lnTo>
                  <a:lnTo>
                    <a:pt x="152476" y="5380"/>
                  </a:lnTo>
                  <a:lnTo>
                    <a:pt x="151621" y="5629"/>
                  </a:lnTo>
                  <a:lnTo>
                    <a:pt x="150695" y="5879"/>
                  </a:lnTo>
                  <a:lnTo>
                    <a:pt x="149021" y="6270"/>
                  </a:lnTo>
                  <a:lnTo>
                    <a:pt x="148273" y="6449"/>
                  </a:lnTo>
                  <a:lnTo>
                    <a:pt x="141824" y="5451"/>
                  </a:lnTo>
                  <a:lnTo>
                    <a:pt x="130709" y="5059"/>
                  </a:lnTo>
                  <a:lnTo>
                    <a:pt x="124760" y="6449"/>
                  </a:lnTo>
                  <a:lnTo>
                    <a:pt x="120485" y="7375"/>
                  </a:lnTo>
                  <a:lnTo>
                    <a:pt x="118989" y="7695"/>
                  </a:lnTo>
                  <a:lnTo>
                    <a:pt x="118490" y="7767"/>
                  </a:lnTo>
                  <a:lnTo>
                    <a:pt x="118205" y="7802"/>
                  </a:lnTo>
                  <a:lnTo>
                    <a:pt x="117706" y="7731"/>
                  </a:lnTo>
                  <a:lnTo>
                    <a:pt x="116851" y="7553"/>
                  </a:lnTo>
                  <a:lnTo>
                    <a:pt x="114607" y="6983"/>
                  </a:lnTo>
                  <a:lnTo>
                    <a:pt x="112291" y="6377"/>
                  </a:lnTo>
                  <a:lnTo>
                    <a:pt x="110866" y="5985"/>
                  </a:lnTo>
                  <a:lnTo>
                    <a:pt x="110759" y="5950"/>
                  </a:lnTo>
                  <a:lnTo>
                    <a:pt x="110617" y="5985"/>
                  </a:lnTo>
                  <a:lnTo>
                    <a:pt x="110189" y="6057"/>
                  </a:lnTo>
                  <a:lnTo>
                    <a:pt x="109584" y="6235"/>
                  </a:lnTo>
                  <a:lnTo>
                    <a:pt x="108871" y="6520"/>
                  </a:lnTo>
                  <a:lnTo>
                    <a:pt x="107197" y="7161"/>
                  </a:lnTo>
                  <a:lnTo>
                    <a:pt x="105344" y="7945"/>
                  </a:lnTo>
                  <a:lnTo>
                    <a:pt x="101960" y="9441"/>
                  </a:lnTo>
                  <a:lnTo>
                    <a:pt x="100464" y="10154"/>
                  </a:lnTo>
                  <a:lnTo>
                    <a:pt x="94799" y="8978"/>
                  </a:lnTo>
                  <a:lnTo>
                    <a:pt x="88208" y="4596"/>
                  </a:lnTo>
                  <a:lnTo>
                    <a:pt x="81725" y="1960"/>
                  </a:lnTo>
                  <a:lnTo>
                    <a:pt x="80620" y="2779"/>
                  </a:lnTo>
                  <a:lnTo>
                    <a:pt x="78162" y="4596"/>
                  </a:lnTo>
                  <a:lnTo>
                    <a:pt x="76808" y="5558"/>
                  </a:lnTo>
                  <a:lnTo>
                    <a:pt x="75562" y="6413"/>
                  </a:lnTo>
                  <a:lnTo>
                    <a:pt x="74635" y="6983"/>
                  </a:lnTo>
                  <a:lnTo>
                    <a:pt x="74315" y="7161"/>
                  </a:lnTo>
                  <a:lnTo>
                    <a:pt x="74137" y="7232"/>
                  </a:lnTo>
                  <a:lnTo>
                    <a:pt x="73638" y="7304"/>
                  </a:lnTo>
                  <a:lnTo>
                    <a:pt x="72712" y="7482"/>
                  </a:lnTo>
                  <a:lnTo>
                    <a:pt x="70218" y="8087"/>
                  </a:lnTo>
                  <a:lnTo>
                    <a:pt x="66726" y="8978"/>
                  </a:lnTo>
                  <a:lnTo>
                    <a:pt x="62309" y="9548"/>
                  </a:lnTo>
                  <a:lnTo>
                    <a:pt x="59138" y="9975"/>
                  </a:lnTo>
                  <a:lnTo>
                    <a:pt x="57963" y="10082"/>
                  </a:lnTo>
                  <a:lnTo>
                    <a:pt x="57357" y="10154"/>
                  </a:lnTo>
                  <a:lnTo>
                    <a:pt x="53189" y="10118"/>
                  </a:lnTo>
                  <a:lnTo>
                    <a:pt x="50410" y="10082"/>
                  </a:lnTo>
                  <a:lnTo>
                    <a:pt x="49306" y="10011"/>
                  </a:lnTo>
                  <a:lnTo>
                    <a:pt x="48558" y="9940"/>
                  </a:lnTo>
                  <a:lnTo>
                    <a:pt x="47988" y="9833"/>
                  </a:lnTo>
                  <a:lnTo>
                    <a:pt x="47239" y="9584"/>
                  </a:lnTo>
                  <a:lnTo>
                    <a:pt x="46420" y="9263"/>
                  </a:lnTo>
                  <a:lnTo>
                    <a:pt x="45601" y="8942"/>
                  </a:lnTo>
                  <a:lnTo>
                    <a:pt x="44247" y="8337"/>
                  </a:lnTo>
                  <a:lnTo>
                    <a:pt x="43677" y="8052"/>
                  </a:lnTo>
                  <a:lnTo>
                    <a:pt x="38048" y="3135"/>
                  </a:lnTo>
                  <a:lnTo>
                    <a:pt x="29641" y="3314"/>
                  </a:lnTo>
                  <a:lnTo>
                    <a:pt x="19879" y="5843"/>
                  </a:lnTo>
                  <a:lnTo>
                    <a:pt x="16851" y="10296"/>
                  </a:lnTo>
                  <a:lnTo>
                    <a:pt x="10154" y="20057"/>
                  </a:lnTo>
                  <a:lnTo>
                    <a:pt x="6555" y="25294"/>
                  </a:lnTo>
                  <a:lnTo>
                    <a:pt x="3349" y="29890"/>
                  </a:lnTo>
                  <a:lnTo>
                    <a:pt x="1034" y="33203"/>
                  </a:lnTo>
                  <a:lnTo>
                    <a:pt x="321" y="34129"/>
                  </a:lnTo>
                  <a:lnTo>
                    <a:pt x="0" y="34521"/>
                  </a:lnTo>
                  <a:lnTo>
                    <a:pt x="464" y="34557"/>
                  </a:lnTo>
                  <a:lnTo>
                    <a:pt x="1853" y="34521"/>
                  </a:lnTo>
                  <a:lnTo>
                    <a:pt x="7339" y="34343"/>
                  </a:lnTo>
                  <a:lnTo>
                    <a:pt x="27076" y="33666"/>
                  </a:lnTo>
                  <a:lnTo>
                    <a:pt x="55113" y="32597"/>
                  </a:lnTo>
                  <a:lnTo>
                    <a:pt x="87282" y="31351"/>
                  </a:lnTo>
                  <a:lnTo>
                    <a:pt x="147560" y="28999"/>
                  </a:lnTo>
                  <a:lnTo>
                    <a:pt x="174992" y="27895"/>
                  </a:lnTo>
                  <a:lnTo>
                    <a:pt x="177521" y="18525"/>
                  </a:lnTo>
                  <a:lnTo>
                    <a:pt x="178091" y="7410"/>
                  </a:lnTo>
                  <a:lnTo>
                    <a:pt x="175562" y="3705"/>
                  </a:lnTo>
                  <a:lnTo>
                    <a:pt x="174849" y="3171"/>
                  </a:lnTo>
                  <a:lnTo>
                    <a:pt x="173246" y="1924"/>
                  </a:lnTo>
                  <a:lnTo>
                    <a:pt x="172320" y="1247"/>
                  </a:lnTo>
                  <a:lnTo>
                    <a:pt x="171465" y="677"/>
                  </a:lnTo>
                  <a:lnTo>
                    <a:pt x="170752" y="214"/>
                  </a:lnTo>
                  <a:lnTo>
                    <a:pt x="170503" y="72"/>
                  </a:lnTo>
                  <a:lnTo>
                    <a:pt x="1702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/>
          <p:nvPr/>
        </p:nvSpPr>
        <p:spPr>
          <a:xfrm>
            <a:off x="7118633" y="955593"/>
            <a:ext cx="2282338" cy="1082355"/>
          </a:xfrm>
          <a:custGeom>
            <a:avLst/>
            <a:gdLst/>
            <a:ahLst/>
            <a:cxnLst/>
            <a:rect l="l" t="t" r="r" b="b"/>
            <a:pathLst>
              <a:path w="41872" h="19857" extrusionOk="0">
                <a:moveTo>
                  <a:pt x="37068" y="0"/>
                </a:moveTo>
                <a:lnTo>
                  <a:pt x="36888" y="26"/>
                </a:lnTo>
                <a:lnTo>
                  <a:pt x="36709" y="77"/>
                </a:lnTo>
                <a:lnTo>
                  <a:pt x="36529" y="180"/>
                </a:lnTo>
                <a:lnTo>
                  <a:pt x="36375" y="283"/>
                </a:lnTo>
                <a:lnTo>
                  <a:pt x="36246" y="437"/>
                </a:lnTo>
                <a:lnTo>
                  <a:pt x="36118" y="591"/>
                </a:lnTo>
                <a:lnTo>
                  <a:pt x="35912" y="899"/>
                </a:lnTo>
                <a:lnTo>
                  <a:pt x="35732" y="1233"/>
                </a:lnTo>
                <a:lnTo>
                  <a:pt x="35630" y="1387"/>
                </a:lnTo>
                <a:lnTo>
                  <a:pt x="35501" y="1541"/>
                </a:lnTo>
                <a:lnTo>
                  <a:pt x="35373" y="1670"/>
                </a:lnTo>
                <a:lnTo>
                  <a:pt x="35244" y="1773"/>
                </a:lnTo>
                <a:lnTo>
                  <a:pt x="35039" y="1901"/>
                </a:lnTo>
                <a:lnTo>
                  <a:pt x="34833" y="1978"/>
                </a:lnTo>
                <a:lnTo>
                  <a:pt x="34371" y="2081"/>
                </a:lnTo>
                <a:lnTo>
                  <a:pt x="34166" y="2132"/>
                </a:lnTo>
                <a:lnTo>
                  <a:pt x="33934" y="2209"/>
                </a:lnTo>
                <a:lnTo>
                  <a:pt x="33729" y="2286"/>
                </a:lnTo>
                <a:lnTo>
                  <a:pt x="33549" y="2415"/>
                </a:lnTo>
                <a:lnTo>
                  <a:pt x="33421" y="2518"/>
                </a:lnTo>
                <a:lnTo>
                  <a:pt x="33318" y="2620"/>
                </a:lnTo>
                <a:lnTo>
                  <a:pt x="33164" y="2877"/>
                </a:lnTo>
                <a:lnTo>
                  <a:pt x="32984" y="3160"/>
                </a:lnTo>
                <a:lnTo>
                  <a:pt x="32830" y="3417"/>
                </a:lnTo>
                <a:lnTo>
                  <a:pt x="32624" y="3674"/>
                </a:lnTo>
                <a:lnTo>
                  <a:pt x="32419" y="3853"/>
                </a:lnTo>
                <a:lnTo>
                  <a:pt x="32162" y="4033"/>
                </a:lnTo>
                <a:lnTo>
                  <a:pt x="31879" y="4162"/>
                </a:lnTo>
                <a:lnTo>
                  <a:pt x="31597" y="4264"/>
                </a:lnTo>
                <a:lnTo>
                  <a:pt x="31314" y="4316"/>
                </a:lnTo>
                <a:lnTo>
                  <a:pt x="31006" y="4341"/>
                </a:lnTo>
                <a:lnTo>
                  <a:pt x="30698" y="4316"/>
                </a:lnTo>
                <a:lnTo>
                  <a:pt x="30287" y="4213"/>
                </a:lnTo>
                <a:lnTo>
                  <a:pt x="30081" y="4162"/>
                </a:lnTo>
                <a:lnTo>
                  <a:pt x="29850" y="4162"/>
                </a:lnTo>
                <a:lnTo>
                  <a:pt x="29696" y="4187"/>
                </a:lnTo>
                <a:lnTo>
                  <a:pt x="29516" y="4213"/>
                </a:lnTo>
                <a:lnTo>
                  <a:pt x="29208" y="4341"/>
                </a:lnTo>
                <a:lnTo>
                  <a:pt x="28874" y="4470"/>
                </a:lnTo>
                <a:lnTo>
                  <a:pt x="28720" y="4521"/>
                </a:lnTo>
                <a:lnTo>
                  <a:pt x="28566" y="4547"/>
                </a:lnTo>
                <a:lnTo>
                  <a:pt x="28360" y="4573"/>
                </a:lnTo>
                <a:lnTo>
                  <a:pt x="28155" y="4547"/>
                </a:lnTo>
                <a:lnTo>
                  <a:pt x="27975" y="4521"/>
                </a:lnTo>
                <a:lnTo>
                  <a:pt x="27795" y="4444"/>
                </a:lnTo>
                <a:lnTo>
                  <a:pt x="27410" y="4290"/>
                </a:lnTo>
                <a:lnTo>
                  <a:pt x="27050" y="4085"/>
                </a:lnTo>
                <a:lnTo>
                  <a:pt x="26690" y="3853"/>
                </a:lnTo>
                <a:lnTo>
                  <a:pt x="26331" y="3648"/>
                </a:lnTo>
                <a:lnTo>
                  <a:pt x="26125" y="3571"/>
                </a:lnTo>
                <a:lnTo>
                  <a:pt x="25945" y="3519"/>
                </a:lnTo>
                <a:lnTo>
                  <a:pt x="25740" y="3468"/>
                </a:lnTo>
                <a:lnTo>
                  <a:pt x="25534" y="3442"/>
                </a:lnTo>
                <a:lnTo>
                  <a:pt x="25021" y="3442"/>
                </a:lnTo>
                <a:lnTo>
                  <a:pt x="24764" y="3468"/>
                </a:lnTo>
                <a:lnTo>
                  <a:pt x="24481" y="3442"/>
                </a:lnTo>
                <a:lnTo>
                  <a:pt x="24353" y="3391"/>
                </a:lnTo>
                <a:lnTo>
                  <a:pt x="24199" y="3314"/>
                </a:lnTo>
                <a:lnTo>
                  <a:pt x="23916" y="3160"/>
                </a:lnTo>
                <a:lnTo>
                  <a:pt x="23634" y="3006"/>
                </a:lnTo>
                <a:lnTo>
                  <a:pt x="23351" y="2852"/>
                </a:lnTo>
                <a:lnTo>
                  <a:pt x="23068" y="2800"/>
                </a:lnTo>
                <a:lnTo>
                  <a:pt x="22812" y="2774"/>
                </a:lnTo>
                <a:lnTo>
                  <a:pt x="22529" y="2800"/>
                </a:lnTo>
                <a:lnTo>
                  <a:pt x="22246" y="2877"/>
                </a:lnTo>
                <a:lnTo>
                  <a:pt x="21964" y="2980"/>
                </a:lnTo>
                <a:lnTo>
                  <a:pt x="21707" y="3083"/>
                </a:lnTo>
                <a:lnTo>
                  <a:pt x="21168" y="3365"/>
                </a:lnTo>
                <a:lnTo>
                  <a:pt x="20962" y="3468"/>
                </a:lnTo>
                <a:lnTo>
                  <a:pt x="20757" y="3622"/>
                </a:lnTo>
                <a:lnTo>
                  <a:pt x="20551" y="3776"/>
                </a:lnTo>
                <a:lnTo>
                  <a:pt x="20397" y="3956"/>
                </a:lnTo>
                <a:lnTo>
                  <a:pt x="20243" y="4213"/>
                </a:lnTo>
                <a:lnTo>
                  <a:pt x="20166" y="4367"/>
                </a:lnTo>
                <a:lnTo>
                  <a:pt x="20089" y="4496"/>
                </a:lnTo>
                <a:lnTo>
                  <a:pt x="20012" y="4598"/>
                </a:lnTo>
                <a:lnTo>
                  <a:pt x="19909" y="4701"/>
                </a:lnTo>
                <a:lnTo>
                  <a:pt x="19678" y="4855"/>
                </a:lnTo>
                <a:lnTo>
                  <a:pt x="19421" y="4958"/>
                </a:lnTo>
                <a:lnTo>
                  <a:pt x="19138" y="5061"/>
                </a:lnTo>
                <a:lnTo>
                  <a:pt x="18573" y="5215"/>
                </a:lnTo>
                <a:lnTo>
                  <a:pt x="18291" y="5318"/>
                </a:lnTo>
                <a:lnTo>
                  <a:pt x="18034" y="5472"/>
                </a:lnTo>
                <a:lnTo>
                  <a:pt x="17802" y="5626"/>
                </a:lnTo>
                <a:lnTo>
                  <a:pt x="17623" y="5857"/>
                </a:lnTo>
                <a:lnTo>
                  <a:pt x="17443" y="6088"/>
                </a:lnTo>
                <a:lnTo>
                  <a:pt x="17289" y="6319"/>
                </a:lnTo>
                <a:lnTo>
                  <a:pt x="17006" y="6807"/>
                </a:lnTo>
                <a:lnTo>
                  <a:pt x="16749" y="7295"/>
                </a:lnTo>
                <a:lnTo>
                  <a:pt x="16518" y="7809"/>
                </a:lnTo>
                <a:lnTo>
                  <a:pt x="16287" y="8323"/>
                </a:lnTo>
                <a:lnTo>
                  <a:pt x="16081" y="8862"/>
                </a:lnTo>
                <a:lnTo>
                  <a:pt x="15902" y="9402"/>
                </a:lnTo>
                <a:lnTo>
                  <a:pt x="15747" y="9941"/>
                </a:lnTo>
                <a:lnTo>
                  <a:pt x="15619" y="10481"/>
                </a:lnTo>
                <a:lnTo>
                  <a:pt x="15568" y="10635"/>
                </a:lnTo>
                <a:lnTo>
                  <a:pt x="15516" y="10789"/>
                </a:lnTo>
                <a:lnTo>
                  <a:pt x="15413" y="10917"/>
                </a:lnTo>
                <a:lnTo>
                  <a:pt x="15311" y="11046"/>
                </a:lnTo>
                <a:lnTo>
                  <a:pt x="15208" y="11174"/>
                </a:lnTo>
                <a:lnTo>
                  <a:pt x="15080" y="11277"/>
                </a:lnTo>
                <a:lnTo>
                  <a:pt x="14797" y="11457"/>
                </a:lnTo>
                <a:lnTo>
                  <a:pt x="14463" y="11611"/>
                </a:lnTo>
                <a:lnTo>
                  <a:pt x="14129" y="11739"/>
                </a:lnTo>
                <a:lnTo>
                  <a:pt x="13769" y="11842"/>
                </a:lnTo>
                <a:lnTo>
                  <a:pt x="13436" y="11919"/>
                </a:lnTo>
                <a:lnTo>
                  <a:pt x="13127" y="11971"/>
                </a:lnTo>
                <a:lnTo>
                  <a:pt x="12793" y="12022"/>
                </a:lnTo>
                <a:lnTo>
                  <a:pt x="12125" y="12073"/>
                </a:lnTo>
                <a:lnTo>
                  <a:pt x="11458" y="12150"/>
                </a:lnTo>
                <a:lnTo>
                  <a:pt x="11124" y="12202"/>
                </a:lnTo>
                <a:lnTo>
                  <a:pt x="10790" y="12253"/>
                </a:lnTo>
                <a:lnTo>
                  <a:pt x="10456" y="12330"/>
                </a:lnTo>
                <a:lnTo>
                  <a:pt x="10096" y="12433"/>
                </a:lnTo>
                <a:lnTo>
                  <a:pt x="9428" y="12690"/>
                </a:lnTo>
                <a:lnTo>
                  <a:pt x="8735" y="12947"/>
                </a:lnTo>
                <a:lnTo>
                  <a:pt x="8401" y="13050"/>
                </a:lnTo>
                <a:lnTo>
                  <a:pt x="8067" y="13152"/>
                </a:lnTo>
                <a:lnTo>
                  <a:pt x="7579" y="13255"/>
                </a:lnTo>
                <a:lnTo>
                  <a:pt x="7091" y="13358"/>
                </a:lnTo>
                <a:lnTo>
                  <a:pt x="6603" y="13409"/>
                </a:lnTo>
                <a:lnTo>
                  <a:pt x="6089" y="13461"/>
                </a:lnTo>
                <a:lnTo>
                  <a:pt x="5087" y="13512"/>
                </a:lnTo>
                <a:lnTo>
                  <a:pt x="4085" y="13563"/>
                </a:lnTo>
                <a:lnTo>
                  <a:pt x="3597" y="13615"/>
                </a:lnTo>
                <a:lnTo>
                  <a:pt x="3109" y="13666"/>
                </a:lnTo>
                <a:lnTo>
                  <a:pt x="2647" y="13743"/>
                </a:lnTo>
                <a:lnTo>
                  <a:pt x="2184" y="13846"/>
                </a:lnTo>
                <a:lnTo>
                  <a:pt x="1722" y="13974"/>
                </a:lnTo>
                <a:lnTo>
                  <a:pt x="1285" y="14154"/>
                </a:lnTo>
                <a:lnTo>
                  <a:pt x="874" y="14360"/>
                </a:lnTo>
                <a:lnTo>
                  <a:pt x="463" y="14642"/>
                </a:lnTo>
                <a:lnTo>
                  <a:pt x="335" y="14745"/>
                </a:lnTo>
                <a:lnTo>
                  <a:pt x="232" y="14848"/>
                </a:lnTo>
                <a:lnTo>
                  <a:pt x="129" y="14976"/>
                </a:lnTo>
                <a:lnTo>
                  <a:pt x="52" y="15130"/>
                </a:lnTo>
                <a:lnTo>
                  <a:pt x="1" y="15259"/>
                </a:lnTo>
                <a:lnTo>
                  <a:pt x="1" y="15413"/>
                </a:lnTo>
                <a:lnTo>
                  <a:pt x="27" y="15541"/>
                </a:lnTo>
                <a:lnTo>
                  <a:pt x="104" y="15644"/>
                </a:lnTo>
                <a:lnTo>
                  <a:pt x="232" y="15747"/>
                </a:lnTo>
                <a:lnTo>
                  <a:pt x="386" y="15824"/>
                </a:lnTo>
                <a:lnTo>
                  <a:pt x="1054" y="16106"/>
                </a:lnTo>
                <a:lnTo>
                  <a:pt x="1748" y="16389"/>
                </a:lnTo>
                <a:lnTo>
                  <a:pt x="2441" y="16620"/>
                </a:lnTo>
                <a:lnTo>
                  <a:pt x="3135" y="16826"/>
                </a:lnTo>
                <a:lnTo>
                  <a:pt x="3854" y="17031"/>
                </a:lnTo>
                <a:lnTo>
                  <a:pt x="4573" y="17185"/>
                </a:lnTo>
                <a:lnTo>
                  <a:pt x="5293" y="17339"/>
                </a:lnTo>
                <a:lnTo>
                  <a:pt x="6012" y="17468"/>
                </a:lnTo>
                <a:lnTo>
                  <a:pt x="7476" y="17699"/>
                </a:lnTo>
                <a:lnTo>
                  <a:pt x="8940" y="17879"/>
                </a:lnTo>
                <a:lnTo>
                  <a:pt x="11894" y="18213"/>
                </a:lnTo>
                <a:lnTo>
                  <a:pt x="15413" y="18572"/>
                </a:lnTo>
                <a:lnTo>
                  <a:pt x="18933" y="18958"/>
                </a:lnTo>
                <a:lnTo>
                  <a:pt x="22452" y="19317"/>
                </a:lnTo>
                <a:lnTo>
                  <a:pt x="24224" y="19471"/>
                </a:lnTo>
                <a:lnTo>
                  <a:pt x="25971" y="19600"/>
                </a:lnTo>
                <a:lnTo>
                  <a:pt x="27744" y="19703"/>
                </a:lnTo>
                <a:lnTo>
                  <a:pt x="29516" y="19805"/>
                </a:lnTo>
                <a:lnTo>
                  <a:pt x="31263" y="19831"/>
                </a:lnTo>
                <a:lnTo>
                  <a:pt x="33035" y="19857"/>
                </a:lnTo>
                <a:lnTo>
                  <a:pt x="34782" y="19805"/>
                </a:lnTo>
                <a:lnTo>
                  <a:pt x="36529" y="19728"/>
                </a:lnTo>
                <a:lnTo>
                  <a:pt x="38301" y="19574"/>
                </a:lnTo>
                <a:lnTo>
                  <a:pt x="40048" y="19394"/>
                </a:lnTo>
                <a:lnTo>
                  <a:pt x="40176" y="19369"/>
                </a:lnTo>
                <a:lnTo>
                  <a:pt x="40305" y="19343"/>
                </a:lnTo>
                <a:lnTo>
                  <a:pt x="40408" y="19266"/>
                </a:lnTo>
                <a:lnTo>
                  <a:pt x="40485" y="19189"/>
                </a:lnTo>
                <a:lnTo>
                  <a:pt x="40510" y="19112"/>
                </a:lnTo>
                <a:lnTo>
                  <a:pt x="40536" y="19009"/>
                </a:lnTo>
                <a:lnTo>
                  <a:pt x="40510" y="18855"/>
                </a:lnTo>
                <a:lnTo>
                  <a:pt x="40459" y="18264"/>
                </a:lnTo>
                <a:lnTo>
                  <a:pt x="40459" y="17673"/>
                </a:lnTo>
                <a:lnTo>
                  <a:pt x="40459" y="17057"/>
                </a:lnTo>
                <a:lnTo>
                  <a:pt x="40485" y="16466"/>
                </a:lnTo>
                <a:lnTo>
                  <a:pt x="40510" y="15849"/>
                </a:lnTo>
                <a:lnTo>
                  <a:pt x="40587" y="15233"/>
                </a:lnTo>
                <a:lnTo>
                  <a:pt x="40742" y="14000"/>
                </a:lnTo>
                <a:lnTo>
                  <a:pt x="40947" y="12741"/>
                </a:lnTo>
                <a:lnTo>
                  <a:pt x="41153" y="11508"/>
                </a:lnTo>
                <a:lnTo>
                  <a:pt x="41384" y="10250"/>
                </a:lnTo>
                <a:lnTo>
                  <a:pt x="41589" y="9017"/>
                </a:lnTo>
                <a:lnTo>
                  <a:pt x="41743" y="7809"/>
                </a:lnTo>
                <a:lnTo>
                  <a:pt x="41795" y="7218"/>
                </a:lnTo>
                <a:lnTo>
                  <a:pt x="41846" y="6628"/>
                </a:lnTo>
                <a:lnTo>
                  <a:pt x="41872" y="6037"/>
                </a:lnTo>
                <a:lnTo>
                  <a:pt x="41872" y="5472"/>
                </a:lnTo>
                <a:lnTo>
                  <a:pt x="41846" y="4907"/>
                </a:lnTo>
                <a:lnTo>
                  <a:pt x="41795" y="4341"/>
                </a:lnTo>
                <a:lnTo>
                  <a:pt x="41718" y="3802"/>
                </a:lnTo>
                <a:lnTo>
                  <a:pt x="41589" y="3263"/>
                </a:lnTo>
                <a:lnTo>
                  <a:pt x="41435" y="2749"/>
                </a:lnTo>
                <a:lnTo>
                  <a:pt x="41255" y="2235"/>
                </a:lnTo>
                <a:lnTo>
                  <a:pt x="41024" y="1747"/>
                </a:lnTo>
                <a:lnTo>
                  <a:pt x="40742" y="1259"/>
                </a:lnTo>
                <a:lnTo>
                  <a:pt x="40433" y="796"/>
                </a:lnTo>
                <a:lnTo>
                  <a:pt x="40074" y="360"/>
                </a:lnTo>
                <a:lnTo>
                  <a:pt x="39971" y="257"/>
                </a:lnTo>
                <a:lnTo>
                  <a:pt x="39843" y="206"/>
                </a:lnTo>
                <a:lnTo>
                  <a:pt x="39740" y="180"/>
                </a:lnTo>
                <a:lnTo>
                  <a:pt x="39586" y="154"/>
                </a:lnTo>
                <a:lnTo>
                  <a:pt x="39457" y="180"/>
                </a:lnTo>
                <a:lnTo>
                  <a:pt x="39303" y="206"/>
                </a:lnTo>
                <a:lnTo>
                  <a:pt x="38995" y="283"/>
                </a:lnTo>
                <a:lnTo>
                  <a:pt x="38687" y="385"/>
                </a:lnTo>
                <a:lnTo>
                  <a:pt x="38378" y="463"/>
                </a:lnTo>
                <a:lnTo>
                  <a:pt x="38070" y="463"/>
                </a:lnTo>
                <a:lnTo>
                  <a:pt x="37916" y="437"/>
                </a:lnTo>
                <a:lnTo>
                  <a:pt x="37787" y="385"/>
                </a:lnTo>
                <a:lnTo>
                  <a:pt x="37685" y="308"/>
                </a:lnTo>
                <a:lnTo>
                  <a:pt x="37608" y="231"/>
                </a:lnTo>
                <a:lnTo>
                  <a:pt x="37505" y="154"/>
                </a:lnTo>
                <a:lnTo>
                  <a:pt x="37402" y="77"/>
                </a:lnTo>
                <a:lnTo>
                  <a:pt x="3722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"/>
          <p:cNvSpPr/>
          <p:nvPr/>
        </p:nvSpPr>
        <p:spPr>
          <a:xfrm>
            <a:off x="5409060" y="1735486"/>
            <a:ext cx="3896741" cy="4493162"/>
          </a:xfrm>
          <a:custGeom>
            <a:avLst/>
            <a:gdLst/>
            <a:ahLst/>
            <a:cxnLst/>
            <a:rect l="l" t="t" r="r" b="b"/>
            <a:pathLst>
              <a:path w="71490" h="82432" extrusionOk="0">
                <a:moveTo>
                  <a:pt x="15361" y="0"/>
                </a:moveTo>
                <a:lnTo>
                  <a:pt x="14745" y="26"/>
                </a:lnTo>
                <a:lnTo>
                  <a:pt x="14103" y="77"/>
                </a:lnTo>
                <a:lnTo>
                  <a:pt x="13461" y="129"/>
                </a:lnTo>
                <a:lnTo>
                  <a:pt x="12202" y="308"/>
                </a:lnTo>
                <a:lnTo>
                  <a:pt x="10917" y="540"/>
                </a:lnTo>
                <a:lnTo>
                  <a:pt x="9659" y="797"/>
                </a:lnTo>
                <a:lnTo>
                  <a:pt x="8426" y="1130"/>
                </a:lnTo>
                <a:lnTo>
                  <a:pt x="8066" y="1233"/>
                </a:lnTo>
                <a:lnTo>
                  <a:pt x="7681" y="1362"/>
                </a:lnTo>
                <a:lnTo>
                  <a:pt x="7527" y="1439"/>
                </a:lnTo>
                <a:lnTo>
                  <a:pt x="7347" y="1516"/>
                </a:lnTo>
                <a:lnTo>
                  <a:pt x="7193" y="1644"/>
                </a:lnTo>
                <a:lnTo>
                  <a:pt x="7064" y="1747"/>
                </a:lnTo>
                <a:lnTo>
                  <a:pt x="6910" y="1927"/>
                </a:lnTo>
                <a:lnTo>
                  <a:pt x="6807" y="2107"/>
                </a:lnTo>
                <a:lnTo>
                  <a:pt x="6705" y="2286"/>
                </a:lnTo>
                <a:lnTo>
                  <a:pt x="6628" y="2492"/>
                </a:lnTo>
                <a:lnTo>
                  <a:pt x="6499" y="2903"/>
                </a:lnTo>
                <a:lnTo>
                  <a:pt x="6396" y="3340"/>
                </a:lnTo>
                <a:lnTo>
                  <a:pt x="6191" y="4367"/>
                </a:lnTo>
                <a:lnTo>
                  <a:pt x="6114" y="4881"/>
                </a:lnTo>
                <a:lnTo>
                  <a:pt x="6088" y="5395"/>
                </a:lnTo>
                <a:lnTo>
                  <a:pt x="6062" y="5908"/>
                </a:lnTo>
                <a:lnTo>
                  <a:pt x="6088" y="6422"/>
                </a:lnTo>
                <a:lnTo>
                  <a:pt x="6165" y="6910"/>
                </a:lnTo>
                <a:lnTo>
                  <a:pt x="6242" y="7141"/>
                </a:lnTo>
                <a:lnTo>
                  <a:pt x="6319" y="7398"/>
                </a:lnTo>
                <a:lnTo>
                  <a:pt x="6422" y="7655"/>
                </a:lnTo>
                <a:lnTo>
                  <a:pt x="6551" y="7886"/>
                </a:lnTo>
                <a:lnTo>
                  <a:pt x="6679" y="8118"/>
                </a:lnTo>
                <a:lnTo>
                  <a:pt x="6833" y="8349"/>
                </a:lnTo>
                <a:lnTo>
                  <a:pt x="7167" y="8785"/>
                </a:lnTo>
                <a:lnTo>
                  <a:pt x="7552" y="9171"/>
                </a:lnTo>
                <a:lnTo>
                  <a:pt x="7963" y="9556"/>
                </a:lnTo>
                <a:lnTo>
                  <a:pt x="8400" y="9890"/>
                </a:lnTo>
                <a:lnTo>
                  <a:pt x="9273" y="10558"/>
                </a:lnTo>
                <a:lnTo>
                  <a:pt x="10686" y="11560"/>
                </a:lnTo>
                <a:lnTo>
                  <a:pt x="12099" y="12536"/>
                </a:lnTo>
                <a:lnTo>
                  <a:pt x="13512" y="13512"/>
                </a:lnTo>
                <a:lnTo>
                  <a:pt x="14950" y="14437"/>
                </a:lnTo>
                <a:lnTo>
                  <a:pt x="16415" y="15336"/>
                </a:lnTo>
                <a:lnTo>
                  <a:pt x="17160" y="15747"/>
                </a:lnTo>
                <a:lnTo>
                  <a:pt x="17930" y="16158"/>
                </a:lnTo>
                <a:lnTo>
                  <a:pt x="18675" y="16543"/>
                </a:lnTo>
                <a:lnTo>
                  <a:pt x="19446" y="16903"/>
                </a:lnTo>
                <a:lnTo>
                  <a:pt x="20242" y="17262"/>
                </a:lnTo>
                <a:lnTo>
                  <a:pt x="21038" y="17571"/>
                </a:lnTo>
                <a:lnTo>
                  <a:pt x="21167" y="17827"/>
                </a:lnTo>
                <a:lnTo>
                  <a:pt x="21270" y="18084"/>
                </a:lnTo>
                <a:lnTo>
                  <a:pt x="21321" y="18367"/>
                </a:lnTo>
                <a:lnTo>
                  <a:pt x="21372" y="18649"/>
                </a:lnTo>
                <a:lnTo>
                  <a:pt x="21398" y="18932"/>
                </a:lnTo>
                <a:lnTo>
                  <a:pt x="21398" y="19240"/>
                </a:lnTo>
                <a:lnTo>
                  <a:pt x="21372" y="19831"/>
                </a:lnTo>
                <a:lnTo>
                  <a:pt x="21347" y="20448"/>
                </a:lnTo>
                <a:lnTo>
                  <a:pt x="21347" y="20730"/>
                </a:lnTo>
                <a:lnTo>
                  <a:pt x="21372" y="21013"/>
                </a:lnTo>
                <a:lnTo>
                  <a:pt x="21424" y="21295"/>
                </a:lnTo>
                <a:lnTo>
                  <a:pt x="21475" y="21578"/>
                </a:lnTo>
                <a:lnTo>
                  <a:pt x="21578" y="21835"/>
                </a:lnTo>
                <a:lnTo>
                  <a:pt x="21706" y="22092"/>
                </a:lnTo>
                <a:lnTo>
                  <a:pt x="21937" y="22349"/>
                </a:lnTo>
                <a:lnTo>
                  <a:pt x="22194" y="22605"/>
                </a:lnTo>
                <a:lnTo>
                  <a:pt x="22451" y="22862"/>
                </a:lnTo>
                <a:lnTo>
                  <a:pt x="22682" y="23119"/>
                </a:lnTo>
                <a:lnTo>
                  <a:pt x="22888" y="23402"/>
                </a:lnTo>
                <a:lnTo>
                  <a:pt x="23042" y="23710"/>
                </a:lnTo>
                <a:lnTo>
                  <a:pt x="23170" y="24018"/>
                </a:lnTo>
                <a:lnTo>
                  <a:pt x="23248" y="24326"/>
                </a:lnTo>
                <a:lnTo>
                  <a:pt x="23299" y="24660"/>
                </a:lnTo>
                <a:lnTo>
                  <a:pt x="23299" y="24994"/>
                </a:lnTo>
                <a:lnTo>
                  <a:pt x="23273" y="25354"/>
                </a:lnTo>
                <a:lnTo>
                  <a:pt x="23248" y="25688"/>
                </a:lnTo>
                <a:lnTo>
                  <a:pt x="23170" y="26048"/>
                </a:lnTo>
                <a:lnTo>
                  <a:pt x="23068" y="26407"/>
                </a:lnTo>
                <a:lnTo>
                  <a:pt x="22965" y="26741"/>
                </a:lnTo>
                <a:lnTo>
                  <a:pt x="22837" y="27101"/>
                </a:lnTo>
                <a:lnTo>
                  <a:pt x="22554" y="27794"/>
                </a:lnTo>
                <a:lnTo>
                  <a:pt x="22246" y="28436"/>
                </a:lnTo>
                <a:lnTo>
                  <a:pt x="22117" y="28693"/>
                </a:lnTo>
                <a:lnTo>
                  <a:pt x="21963" y="28899"/>
                </a:lnTo>
                <a:lnTo>
                  <a:pt x="21886" y="29002"/>
                </a:lnTo>
                <a:lnTo>
                  <a:pt x="21783" y="29104"/>
                </a:lnTo>
                <a:lnTo>
                  <a:pt x="21681" y="29181"/>
                </a:lnTo>
                <a:lnTo>
                  <a:pt x="21552" y="29233"/>
                </a:lnTo>
                <a:lnTo>
                  <a:pt x="21424" y="29258"/>
                </a:lnTo>
                <a:lnTo>
                  <a:pt x="21321" y="29284"/>
                </a:lnTo>
                <a:lnTo>
                  <a:pt x="21064" y="29258"/>
                </a:lnTo>
                <a:lnTo>
                  <a:pt x="20807" y="29207"/>
                </a:lnTo>
                <a:lnTo>
                  <a:pt x="20550" y="29104"/>
                </a:lnTo>
                <a:lnTo>
                  <a:pt x="20088" y="28950"/>
                </a:lnTo>
                <a:lnTo>
                  <a:pt x="19600" y="28796"/>
                </a:lnTo>
                <a:lnTo>
                  <a:pt x="19086" y="28668"/>
                </a:lnTo>
                <a:lnTo>
                  <a:pt x="18598" y="28539"/>
                </a:lnTo>
                <a:lnTo>
                  <a:pt x="18084" y="28436"/>
                </a:lnTo>
                <a:lnTo>
                  <a:pt x="17596" y="28359"/>
                </a:lnTo>
                <a:lnTo>
                  <a:pt x="17083" y="28282"/>
                </a:lnTo>
                <a:lnTo>
                  <a:pt x="16569" y="28231"/>
                </a:lnTo>
                <a:lnTo>
                  <a:pt x="16363" y="28205"/>
                </a:lnTo>
                <a:lnTo>
                  <a:pt x="16132" y="28205"/>
                </a:lnTo>
                <a:lnTo>
                  <a:pt x="15927" y="28231"/>
                </a:lnTo>
                <a:lnTo>
                  <a:pt x="15721" y="28308"/>
                </a:lnTo>
                <a:lnTo>
                  <a:pt x="15541" y="28411"/>
                </a:lnTo>
                <a:lnTo>
                  <a:pt x="15387" y="28539"/>
                </a:lnTo>
                <a:lnTo>
                  <a:pt x="15259" y="28693"/>
                </a:lnTo>
                <a:lnTo>
                  <a:pt x="15130" y="28847"/>
                </a:lnTo>
                <a:lnTo>
                  <a:pt x="14334" y="29875"/>
                </a:lnTo>
                <a:lnTo>
                  <a:pt x="13974" y="30414"/>
                </a:lnTo>
                <a:lnTo>
                  <a:pt x="13615" y="30954"/>
                </a:lnTo>
                <a:lnTo>
                  <a:pt x="13306" y="31519"/>
                </a:lnTo>
                <a:lnTo>
                  <a:pt x="13050" y="32110"/>
                </a:lnTo>
                <a:lnTo>
                  <a:pt x="12947" y="32392"/>
                </a:lnTo>
                <a:lnTo>
                  <a:pt x="12870" y="32701"/>
                </a:lnTo>
                <a:lnTo>
                  <a:pt x="12793" y="33009"/>
                </a:lnTo>
                <a:lnTo>
                  <a:pt x="12741" y="33343"/>
                </a:lnTo>
                <a:lnTo>
                  <a:pt x="12690" y="33677"/>
                </a:lnTo>
                <a:lnTo>
                  <a:pt x="12690" y="34036"/>
                </a:lnTo>
                <a:lnTo>
                  <a:pt x="12690" y="34730"/>
                </a:lnTo>
                <a:lnTo>
                  <a:pt x="12690" y="35424"/>
                </a:lnTo>
                <a:lnTo>
                  <a:pt x="12690" y="35757"/>
                </a:lnTo>
                <a:lnTo>
                  <a:pt x="12664" y="36117"/>
                </a:lnTo>
                <a:lnTo>
                  <a:pt x="12613" y="36579"/>
                </a:lnTo>
                <a:lnTo>
                  <a:pt x="12536" y="37016"/>
                </a:lnTo>
                <a:lnTo>
                  <a:pt x="12356" y="37941"/>
                </a:lnTo>
                <a:lnTo>
                  <a:pt x="12279" y="38378"/>
                </a:lnTo>
                <a:lnTo>
                  <a:pt x="12253" y="38840"/>
                </a:lnTo>
                <a:lnTo>
                  <a:pt x="12253" y="39302"/>
                </a:lnTo>
                <a:lnTo>
                  <a:pt x="12305" y="39739"/>
                </a:lnTo>
                <a:lnTo>
                  <a:pt x="12356" y="39970"/>
                </a:lnTo>
                <a:lnTo>
                  <a:pt x="12407" y="40201"/>
                </a:lnTo>
                <a:lnTo>
                  <a:pt x="12587" y="40664"/>
                </a:lnTo>
                <a:lnTo>
                  <a:pt x="12947" y="41537"/>
                </a:lnTo>
                <a:lnTo>
                  <a:pt x="13127" y="42025"/>
                </a:lnTo>
                <a:lnTo>
                  <a:pt x="13281" y="42513"/>
                </a:lnTo>
                <a:lnTo>
                  <a:pt x="13409" y="43027"/>
                </a:lnTo>
                <a:lnTo>
                  <a:pt x="13512" y="43541"/>
                </a:lnTo>
                <a:lnTo>
                  <a:pt x="13589" y="44055"/>
                </a:lnTo>
                <a:lnTo>
                  <a:pt x="13615" y="44568"/>
                </a:lnTo>
                <a:lnTo>
                  <a:pt x="13640" y="45108"/>
                </a:lnTo>
                <a:lnTo>
                  <a:pt x="13640" y="45622"/>
                </a:lnTo>
                <a:lnTo>
                  <a:pt x="13615" y="46135"/>
                </a:lnTo>
                <a:lnTo>
                  <a:pt x="13538" y="46675"/>
                </a:lnTo>
                <a:lnTo>
                  <a:pt x="13461" y="47189"/>
                </a:lnTo>
                <a:lnTo>
                  <a:pt x="13332" y="47677"/>
                </a:lnTo>
                <a:lnTo>
                  <a:pt x="13204" y="48190"/>
                </a:lnTo>
                <a:lnTo>
                  <a:pt x="13024" y="48678"/>
                </a:lnTo>
                <a:lnTo>
                  <a:pt x="12844" y="49166"/>
                </a:lnTo>
                <a:lnTo>
                  <a:pt x="12613" y="49629"/>
                </a:lnTo>
                <a:lnTo>
                  <a:pt x="12484" y="49937"/>
                </a:lnTo>
                <a:lnTo>
                  <a:pt x="12407" y="50271"/>
                </a:lnTo>
                <a:lnTo>
                  <a:pt x="12356" y="50579"/>
                </a:lnTo>
                <a:lnTo>
                  <a:pt x="12356" y="50913"/>
                </a:lnTo>
                <a:lnTo>
                  <a:pt x="12356" y="51247"/>
                </a:lnTo>
                <a:lnTo>
                  <a:pt x="12407" y="51581"/>
                </a:lnTo>
                <a:lnTo>
                  <a:pt x="12510" y="52249"/>
                </a:lnTo>
                <a:lnTo>
                  <a:pt x="12639" y="52943"/>
                </a:lnTo>
                <a:lnTo>
                  <a:pt x="12664" y="53276"/>
                </a:lnTo>
                <a:lnTo>
                  <a:pt x="12690" y="53610"/>
                </a:lnTo>
                <a:lnTo>
                  <a:pt x="12716" y="53944"/>
                </a:lnTo>
                <a:lnTo>
                  <a:pt x="12690" y="54278"/>
                </a:lnTo>
                <a:lnTo>
                  <a:pt x="12613" y="54612"/>
                </a:lnTo>
                <a:lnTo>
                  <a:pt x="12510" y="54920"/>
                </a:lnTo>
                <a:lnTo>
                  <a:pt x="12356" y="55254"/>
                </a:lnTo>
                <a:lnTo>
                  <a:pt x="12150" y="55563"/>
                </a:lnTo>
                <a:lnTo>
                  <a:pt x="11919" y="55845"/>
                </a:lnTo>
                <a:lnTo>
                  <a:pt x="11637" y="56128"/>
                </a:lnTo>
                <a:lnTo>
                  <a:pt x="11251" y="56487"/>
                </a:lnTo>
                <a:lnTo>
                  <a:pt x="10815" y="56821"/>
                </a:lnTo>
                <a:lnTo>
                  <a:pt x="10378" y="57130"/>
                </a:lnTo>
                <a:lnTo>
                  <a:pt x="9916" y="57412"/>
                </a:lnTo>
                <a:lnTo>
                  <a:pt x="9453" y="57695"/>
                </a:lnTo>
                <a:lnTo>
                  <a:pt x="8965" y="57952"/>
                </a:lnTo>
                <a:lnTo>
                  <a:pt x="7989" y="58440"/>
                </a:lnTo>
                <a:lnTo>
                  <a:pt x="7013" y="58953"/>
                </a:lnTo>
                <a:lnTo>
                  <a:pt x="6525" y="59210"/>
                </a:lnTo>
                <a:lnTo>
                  <a:pt x="6062" y="59467"/>
                </a:lnTo>
                <a:lnTo>
                  <a:pt x="5600" y="59750"/>
                </a:lnTo>
                <a:lnTo>
                  <a:pt x="5163" y="60058"/>
                </a:lnTo>
                <a:lnTo>
                  <a:pt x="4727" y="60366"/>
                </a:lnTo>
                <a:lnTo>
                  <a:pt x="4316" y="60726"/>
                </a:lnTo>
                <a:lnTo>
                  <a:pt x="3905" y="61137"/>
                </a:lnTo>
                <a:lnTo>
                  <a:pt x="3519" y="61574"/>
                </a:lnTo>
                <a:lnTo>
                  <a:pt x="3160" y="62010"/>
                </a:lnTo>
                <a:lnTo>
                  <a:pt x="2852" y="62498"/>
                </a:lnTo>
                <a:lnTo>
                  <a:pt x="2543" y="62986"/>
                </a:lnTo>
                <a:lnTo>
                  <a:pt x="2261" y="63500"/>
                </a:lnTo>
                <a:lnTo>
                  <a:pt x="2030" y="64014"/>
                </a:lnTo>
                <a:lnTo>
                  <a:pt x="1773" y="64528"/>
                </a:lnTo>
                <a:lnTo>
                  <a:pt x="1387" y="65555"/>
                </a:lnTo>
                <a:lnTo>
                  <a:pt x="1028" y="66583"/>
                </a:lnTo>
                <a:lnTo>
                  <a:pt x="694" y="67636"/>
                </a:lnTo>
                <a:lnTo>
                  <a:pt x="386" y="68689"/>
                </a:lnTo>
                <a:lnTo>
                  <a:pt x="231" y="69306"/>
                </a:lnTo>
                <a:lnTo>
                  <a:pt x="77" y="69896"/>
                </a:lnTo>
                <a:lnTo>
                  <a:pt x="26" y="70205"/>
                </a:lnTo>
                <a:lnTo>
                  <a:pt x="0" y="70513"/>
                </a:lnTo>
                <a:lnTo>
                  <a:pt x="0" y="70821"/>
                </a:lnTo>
                <a:lnTo>
                  <a:pt x="0" y="71129"/>
                </a:lnTo>
                <a:lnTo>
                  <a:pt x="52" y="71438"/>
                </a:lnTo>
                <a:lnTo>
                  <a:pt x="129" y="71720"/>
                </a:lnTo>
                <a:lnTo>
                  <a:pt x="206" y="72003"/>
                </a:lnTo>
                <a:lnTo>
                  <a:pt x="308" y="72285"/>
                </a:lnTo>
                <a:lnTo>
                  <a:pt x="540" y="72825"/>
                </a:lnTo>
                <a:lnTo>
                  <a:pt x="797" y="73364"/>
                </a:lnTo>
                <a:lnTo>
                  <a:pt x="1285" y="74443"/>
                </a:lnTo>
                <a:lnTo>
                  <a:pt x="1747" y="75548"/>
                </a:lnTo>
                <a:lnTo>
                  <a:pt x="2184" y="76678"/>
                </a:lnTo>
                <a:lnTo>
                  <a:pt x="2569" y="77808"/>
                </a:lnTo>
                <a:lnTo>
                  <a:pt x="2929" y="78938"/>
                </a:lnTo>
                <a:lnTo>
                  <a:pt x="3263" y="80094"/>
                </a:lnTo>
                <a:lnTo>
                  <a:pt x="3571" y="81250"/>
                </a:lnTo>
                <a:lnTo>
                  <a:pt x="3828" y="82432"/>
                </a:lnTo>
                <a:lnTo>
                  <a:pt x="71489" y="82432"/>
                </a:lnTo>
                <a:lnTo>
                  <a:pt x="71129" y="4444"/>
                </a:lnTo>
                <a:lnTo>
                  <a:pt x="67174" y="4213"/>
                </a:lnTo>
                <a:lnTo>
                  <a:pt x="63218" y="3930"/>
                </a:lnTo>
                <a:lnTo>
                  <a:pt x="59262" y="3596"/>
                </a:lnTo>
                <a:lnTo>
                  <a:pt x="55332" y="3211"/>
                </a:lnTo>
                <a:lnTo>
                  <a:pt x="51376" y="2774"/>
                </a:lnTo>
                <a:lnTo>
                  <a:pt x="47445" y="2286"/>
                </a:lnTo>
                <a:lnTo>
                  <a:pt x="43515" y="1721"/>
                </a:lnTo>
                <a:lnTo>
                  <a:pt x="39611" y="1130"/>
                </a:lnTo>
                <a:lnTo>
                  <a:pt x="37838" y="874"/>
                </a:lnTo>
                <a:lnTo>
                  <a:pt x="36091" y="642"/>
                </a:lnTo>
                <a:lnTo>
                  <a:pt x="34345" y="437"/>
                </a:lnTo>
                <a:lnTo>
                  <a:pt x="32572" y="283"/>
                </a:lnTo>
                <a:lnTo>
                  <a:pt x="31699" y="231"/>
                </a:lnTo>
                <a:lnTo>
                  <a:pt x="30800" y="180"/>
                </a:lnTo>
                <a:lnTo>
                  <a:pt x="29926" y="154"/>
                </a:lnTo>
                <a:lnTo>
                  <a:pt x="28154" y="154"/>
                </a:lnTo>
                <a:lnTo>
                  <a:pt x="27281" y="206"/>
                </a:lnTo>
                <a:lnTo>
                  <a:pt x="26407" y="257"/>
                </a:lnTo>
                <a:lnTo>
                  <a:pt x="25508" y="334"/>
                </a:lnTo>
                <a:lnTo>
                  <a:pt x="24481" y="437"/>
                </a:lnTo>
                <a:lnTo>
                  <a:pt x="23453" y="540"/>
                </a:lnTo>
                <a:lnTo>
                  <a:pt x="22939" y="591"/>
                </a:lnTo>
                <a:lnTo>
                  <a:pt x="22426" y="617"/>
                </a:lnTo>
                <a:lnTo>
                  <a:pt x="21398" y="617"/>
                </a:lnTo>
                <a:lnTo>
                  <a:pt x="20679" y="540"/>
                </a:lnTo>
                <a:lnTo>
                  <a:pt x="19960" y="411"/>
                </a:lnTo>
                <a:lnTo>
                  <a:pt x="19266" y="308"/>
                </a:lnTo>
                <a:lnTo>
                  <a:pt x="18547" y="180"/>
                </a:lnTo>
                <a:lnTo>
                  <a:pt x="17930" y="103"/>
                </a:lnTo>
                <a:lnTo>
                  <a:pt x="17288" y="52"/>
                </a:lnTo>
                <a:lnTo>
                  <a:pt x="1664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3"/>
          <p:cNvSpPr/>
          <p:nvPr/>
        </p:nvSpPr>
        <p:spPr>
          <a:xfrm>
            <a:off x="6698598" y="2320733"/>
            <a:ext cx="2640779" cy="3835148"/>
          </a:xfrm>
          <a:custGeom>
            <a:avLst/>
            <a:gdLst/>
            <a:ahLst/>
            <a:cxnLst/>
            <a:rect l="l" t="t" r="r" b="b"/>
            <a:pathLst>
              <a:path w="48448" h="70360" fill="none" extrusionOk="0">
                <a:moveTo>
                  <a:pt x="47985" y="3725"/>
                </a:moveTo>
                <a:lnTo>
                  <a:pt x="47985" y="3725"/>
                </a:lnTo>
                <a:lnTo>
                  <a:pt x="26485" y="309"/>
                </a:lnTo>
                <a:lnTo>
                  <a:pt x="26485" y="309"/>
                </a:lnTo>
                <a:lnTo>
                  <a:pt x="25226" y="129"/>
                </a:lnTo>
                <a:lnTo>
                  <a:pt x="24584" y="52"/>
                </a:lnTo>
                <a:lnTo>
                  <a:pt x="23942" y="1"/>
                </a:lnTo>
                <a:lnTo>
                  <a:pt x="23299" y="1"/>
                </a:lnTo>
                <a:lnTo>
                  <a:pt x="22657" y="26"/>
                </a:lnTo>
                <a:lnTo>
                  <a:pt x="22041" y="103"/>
                </a:lnTo>
                <a:lnTo>
                  <a:pt x="21707" y="155"/>
                </a:lnTo>
                <a:lnTo>
                  <a:pt x="21398" y="232"/>
                </a:lnTo>
                <a:lnTo>
                  <a:pt x="21398" y="232"/>
                </a:lnTo>
                <a:lnTo>
                  <a:pt x="20962" y="386"/>
                </a:lnTo>
                <a:lnTo>
                  <a:pt x="20525" y="540"/>
                </a:lnTo>
                <a:lnTo>
                  <a:pt x="19677" y="900"/>
                </a:lnTo>
                <a:lnTo>
                  <a:pt x="18830" y="1285"/>
                </a:lnTo>
                <a:lnTo>
                  <a:pt x="18419" y="1465"/>
                </a:lnTo>
                <a:lnTo>
                  <a:pt x="17982" y="1619"/>
                </a:lnTo>
                <a:lnTo>
                  <a:pt x="17982" y="1619"/>
                </a:lnTo>
                <a:lnTo>
                  <a:pt x="17443" y="1773"/>
                </a:lnTo>
                <a:lnTo>
                  <a:pt x="16903" y="1902"/>
                </a:lnTo>
                <a:lnTo>
                  <a:pt x="15799" y="2107"/>
                </a:lnTo>
                <a:lnTo>
                  <a:pt x="14694" y="2287"/>
                </a:lnTo>
                <a:lnTo>
                  <a:pt x="14154" y="2415"/>
                </a:lnTo>
                <a:lnTo>
                  <a:pt x="13615" y="2569"/>
                </a:lnTo>
                <a:lnTo>
                  <a:pt x="13615" y="2569"/>
                </a:lnTo>
                <a:lnTo>
                  <a:pt x="13255" y="2698"/>
                </a:lnTo>
                <a:lnTo>
                  <a:pt x="12921" y="2826"/>
                </a:lnTo>
                <a:lnTo>
                  <a:pt x="12588" y="2980"/>
                </a:lnTo>
                <a:lnTo>
                  <a:pt x="12279" y="3160"/>
                </a:lnTo>
                <a:lnTo>
                  <a:pt x="11637" y="3520"/>
                </a:lnTo>
                <a:lnTo>
                  <a:pt x="11046" y="3931"/>
                </a:lnTo>
                <a:lnTo>
                  <a:pt x="10455" y="4368"/>
                </a:lnTo>
                <a:lnTo>
                  <a:pt x="9865" y="4830"/>
                </a:lnTo>
                <a:lnTo>
                  <a:pt x="8760" y="5806"/>
                </a:lnTo>
                <a:lnTo>
                  <a:pt x="8760" y="5806"/>
                </a:lnTo>
                <a:lnTo>
                  <a:pt x="8478" y="6063"/>
                </a:lnTo>
                <a:lnTo>
                  <a:pt x="8169" y="6346"/>
                </a:lnTo>
                <a:lnTo>
                  <a:pt x="7912" y="6628"/>
                </a:lnTo>
                <a:lnTo>
                  <a:pt x="7707" y="6962"/>
                </a:lnTo>
                <a:lnTo>
                  <a:pt x="7707" y="6962"/>
                </a:lnTo>
                <a:lnTo>
                  <a:pt x="7527" y="7322"/>
                </a:lnTo>
                <a:lnTo>
                  <a:pt x="7399" y="7681"/>
                </a:lnTo>
                <a:lnTo>
                  <a:pt x="7296" y="8067"/>
                </a:lnTo>
                <a:lnTo>
                  <a:pt x="7167" y="8426"/>
                </a:lnTo>
                <a:lnTo>
                  <a:pt x="7167" y="8426"/>
                </a:lnTo>
                <a:lnTo>
                  <a:pt x="6988" y="8786"/>
                </a:lnTo>
                <a:lnTo>
                  <a:pt x="6808" y="9120"/>
                </a:lnTo>
                <a:lnTo>
                  <a:pt x="6602" y="9454"/>
                </a:lnTo>
                <a:lnTo>
                  <a:pt x="6371" y="9788"/>
                </a:lnTo>
                <a:lnTo>
                  <a:pt x="5909" y="10430"/>
                </a:lnTo>
                <a:lnTo>
                  <a:pt x="5446" y="11046"/>
                </a:lnTo>
                <a:lnTo>
                  <a:pt x="5446" y="11046"/>
                </a:lnTo>
                <a:lnTo>
                  <a:pt x="5215" y="11380"/>
                </a:lnTo>
                <a:lnTo>
                  <a:pt x="5010" y="11740"/>
                </a:lnTo>
                <a:lnTo>
                  <a:pt x="4856" y="12100"/>
                </a:lnTo>
                <a:lnTo>
                  <a:pt x="4701" y="12485"/>
                </a:lnTo>
                <a:lnTo>
                  <a:pt x="4599" y="12845"/>
                </a:lnTo>
                <a:lnTo>
                  <a:pt x="4547" y="13230"/>
                </a:lnTo>
                <a:lnTo>
                  <a:pt x="4573" y="13615"/>
                </a:lnTo>
                <a:lnTo>
                  <a:pt x="4599" y="13821"/>
                </a:lnTo>
                <a:lnTo>
                  <a:pt x="4624" y="14000"/>
                </a:lnTo>
                <a:lnTo>
                  <a:pt x="4624" y="14000"/>
                </a:lnTo>
                <a:lnTo>
                  <a:pt x="4701" y="14232"/>
                </a:lnTo>
                <a:lnTo>
                  <a:pt x="4804" y="14463"/>
                </a:lnTo>
                <a:lnTo>
                  <a:pt x="5035" y="14900"/>
                </a:lnTo>
                <a:lnTo>
                  <a:pt x="5575" y="15722"/>
                </a:lnTo>
                <a:lnTo>
                  <a:pt x="5575" y="15722"/>
                </a:lnTo>
                <a:lnTo>
                  <a:pt x="5832" y="16210"/>
                </a:lnTo>
                <a:lnTo>
                  <a:pt x="6037" y="16698"/>
                </a:lnTo>
                <a:lnTo>
                  <a:pt x="6217" y="17186"/>
                </a:lnTo>
                <a:lnTo>
                  <a:pt x="6397" y="17699"/>
                </a:lnTo>
                <a:lnTo>
                  <a:pt x="6525" y="18239"/>
                </a:lnTo>
                <a:lnTo>
                  <a:pt x="6654" y="18753"/>
                </a:lnTo>
                <a:lnTo>
                  <a:pt x="6859" y="19806"/>
                </a:lnTo>
                <a:lnTo>
                  <a:pt x="6859" y="19806"/>
                </a:lnTo>
                <a:lnTo>
                  <a:pt x="8914" y="30364"/>
                </a:lnTo>
                <a:lnTo>
                  <a:pt x="8914" y="30364"/>
                </a:lnTo>
                <a:lnTo>
                  <a:pt x="8940" y="30620"/>
                </a:lnTo>
                <a:lnTo>
                  <a:pt x="8966" y="30877"/>
                </a:lnTo>
                <a:lnTo>
                  <a:pt x="8966" y="31108"/>
                </a:lnTo>
                <a:lnTo>
                  <a:pt x="8966" y="31365"/>
                </a:lnTo>
                <a:lnTo>
                  <a:pt x="8914" y="31853"/>
                </a:lnTo>
                <a:lnTo>
                  <a:pt x="8786" y="32316"/>
                </a:lnTo>
                <a:lnTo>
                  <a:pt x="8632" y="32804"/>
                </a:lnTo>
                <a:lnTo>
                  <a:pt x="8400" y="33241"/>
                </a:lnTo>
                <a:lnTo>
                  <a:pt x="8169" y="33677"/>
                </a:lnTo>
                <a:lnTo>
                  <a:pt x="7861" y="34114"/>
                </a:lnTo>
                <a:lnTo>
                  <a:pt x="7861" y="34114"/>
                </a:lnTo>
                <a:lnTo>
                  <a:pt x="7244" y="34936"/>
                </a:lnTo>
                <a:lnTo>
                  <a:pt x="6602" y="35732"/>
                </a:lnTo>
                <a:lnTo>
                  <a:pt x="6294" y="36169"/>
                </a:lnTo>
                <a:lnTo>
                  <a:pt x="6011" y="36606"/>
                </a:lnTo>
                <a:lnTo>
                  <a:pt x="5780" y="37042"/>
                </a:lnTo>
                <a:lnTo>
                  <a:pt x="5600" y="37530"/>
                </a:lnTo>
                <a:lnTo>
                  <a:pt x="5600" y="37530"/>
                </a:lnTo>
                <a:lnTo>
                  <a:pt x="5472" y="37967"/>
                </a:lnTo>
                <a:lnTo>
                  <a:pt x="5395" y="38404"/>
                </a:lnTo>
                <a:lnTo>
                  <a:pt x="5344" y="38866"/>
                </a:lnTo>
                <a:lnTo>
                  <a:pt x="5318" y="39329"/>
                </a:lnTo>
                <a:lnTo>
                  <a:pt x="5267" y="40253"/>
                </a:lnTo>
                <a:lnTo>
                  <a:pt x="5215" y="40716"/>
                </a:lnTo>
                <a:lnTo>
                  <a:pt x="5189" y="41152"/>
                </a:lnTo>
                <a:lnTo>
                  <a:pt x="5189" y="41152"/>
                </a:lnTo>
                <a:lnTo>
                  <a:pt x="5087" y="41743"/>
                </a:lnTo>
                <a:lnTo>
                  <a:pt x="4933" y="42308"/>
                </a:lnTo>
                <a:lnTo>
                  <a:pt x="4778" y="42873"/>
                </a:lnTo>
                <a:lnTo>
                  <a:pt x="4624" y="43439"/>
                </a:lnTo>
                <a:lnTo>
                  <a:pt x="4265" y="44569"/>
                </a:lnTo>
                <a:lnTo>
                  <a:pt x="4085" y="45134"/>
                </a:lnTo>
                <a:lnTo>
                  <a:pt x="3956" y="45699"/>
                </a:lnTo>
                <a:lnTo>
                  <a:pt x="3956" y="45699"/>
                </a:lnTo>
                <a:lnTo>
                  <a:pt x="3828" y="46470"/>
                </a:lnTo>
                <a:lnTo>
                  <a:pt x="3725" y="47240"/>
                </a:lnTo>
                <a:lnTo>
                  <a:pt x="3674" y="48011"/>
                </a:lnTo>
                <a:lnTo>
                  <a:pt x="3648" y="48807"/>
                </a:lnTo>
                <a:lnTo>
                  <a:pt x="3623" y="50374"/>
                </a:lnTo>
                <a:lnTo>
                  <a:pt x="3571" y="51145"/>
                </a:lnTo>
                <a:lnTo>
                  <a:pt x="3520" y="51941"/>
                </a:lnTo>
                <a:lnTo>
                  <a:pt x="3520" y="51941"/>
                </a:lnTo>
                <a:lnTo>
                  <a:pt x="3391" y="52892"/>
                </a:lnTo>
                <a:lnTo>
                  <a:pt x="3237" y="53842"/>
                </a:lnTo>
                <a:lnTo>
                  <a:pt x="3032" y="54793"/>
                </a:lnTo>
                <a:lnTo>
                  <a:pt x="2826" y="55743"/>
                </a:lnTo>
                <a:lnTo>
                  <a:pt x="2364" y="57644"/>
                </a:lnTo>
                <a:lnTo>
                  <a:pt x="2158" y="58594"/>
                </a:lnTo>
                <a:lnTo>
                  <a:pt x="2004" y="59545"/>
                </a:lnTo>
                <a:lnTo>
                  <a:pt x="2004" y="59545"/>
                </a:lnTo>
                <a:lnTo>
                  <a:pt x="1901" y="60213"/>
                </a:lnTo>
                <a:lnTo>
                  <a:pt x="1824" y="60880"/>
                </a:lnTo>
                <a:lnTo>
                  <a:pt x="1670" y="62242"/>
                </a:lnTo>
                <a:lnTo>
                  <a:pt x="1568" y="63603"/>
                </a:lnTo>
                <a:lnTo>
                  <a:pt x="1439" y="64965"/>
                </a:lnTo>
                <a:lnTo>
                  <a:pt x="1362" y="65658"/>
                </a:lnTo>
                <a:lnTo>
                  <a:pt x="1259" y="66326"/>
                </a:lnTo>
                <a:lnTo>
                  <a:pt x="1157" y="66994"/>
                </a:lnTo>
                <a:lnTo>
                  <a:pt x="1028" y="67636"/>
                </a:lnTo>
                <a:lnTo>
                  <a:pt x="848" y="68279"/>
                </a:lnTo>
                <a:lnTo>
                  <a:pt x="668" y="68921"/>
                </a:lnTo>
                <a:lnTo>
                  <a:pt x="437" y="69563"/>
                </a:lnTo>
                <a:lnTo>
                  <a:pt x="180" y="70179"/>
                </a:lnTo>
                <a:lnTo>
                  <a:pt x="180" y="70179"/>
                </a:lnTo>
                <a:lnTo>
                  <a:pt x="129" y="70231"/>
                </a:lnTo>
                <a:lnTo>
                  <a:pt x="78" y="70256"/>
                </a:lnTo>
                <a:lnTo>
                  <a:pt x="26" y="70308"/>
                </a:lnTo>
                <a:lnTo>
                  <a:pt x="1" y="70359"/>
                </a:lnTo>
                <a:lnTo>
                  <a:pt x="48448" y="70359"/>
                </a:lnTo>
                <a:lnTo>
                  <a:pt x="47985" y="3725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6"/>
          <p:cNvSpPr/>
          <p:nvPr/>
        </p:nvSpPr>
        <p:spPr>
          <a:xfrm flipH="1">
            <a:off x="7493527" y="1041834"/>
            <a:ext cx="1825478" cy="415737"/>
          </a:xfrm>
          <a:custGeom>
            <a:avLst/>
            <a:gdLst/>
            <a:ahLst/>
            <a:cxnLst/>
            <a:rect l="l" t="t" r="r" b="b"/>
            <a:pathLst>
              <a:path w="44107" h="10045" extrusionOk="0">
                <a:moveTo>
                  <a:pt x="12356" y="1"/>
                </a:moveTo>
                <a:lnTo>
                  <a:pt x="11252" y="26"/>
                </a:lnTo>
                <a:lnTo>
                  <a:pt x="9120" y="129"/>
                </a:lnTo>
                <a:lnTo>
                  <a:pt x="7090" y="258"/>
                </a:lnTo>
                <a:lnTo>
                  <a:pt x="5241" y="412"/>
                </a:lnTo>
                <a:lnTo>
                  <a:pt x="3648" y="540"/>
                </a:lnTo>
                <a:lnTo>
                  <a:pt x="2441" y="694"/>
                </a:lnTo>
                <a:lnTo>
                  <a:pt x="1362" y="823"/>
                </a:lnTo>
                <a:lnTo>
                  <a:pt x="1233" y="1208"/>
                </a:lnTo>
                <a:lnTo>
                  <a:pt x="925" y="2261"/>
                </a:lnTo>
                <a:lnTo>
                  <a:pt x="745" y="2955"/>
                </a:lnTo>
                <a:lnTo>
                  <a:pt x="540" y="3725"/>
                </a:lnTo>
                <a:lnTo>
                  <a:pt x="360" y="4573"/>
                </a:lnTo>
                <a:lnTo>
                  <a:pt x="206" y="5421"/>
                </a:lnTo>
                <a:lnTo>
                  <a:pt x="77" y="6294"/>
                </a:lnTo>
                <a:lnTo>
                  <a:pt x="26" y="7116"/>
                </a:lnTo>
                <a:lnTo>
                  <a:pt x="0" y="7527"/>
                </a:lnTo>
                <a:lnTo>
                  <a:pt x="0" y="7913"/>
                </a:lnTo>
                <a:lnTo>
                  <a:pt x="26" y="8272"/>
                </a:lnTo>
                <a:lnTo>
                  <a:pt x="77" y="8606"/>
                </a:lnTo>
                <a:lnTo>
                  <a:pt x="129" y="8914"/>
                </a:lnTo>
                <a:lnTo>
                  <a:pt x="232" y="9197"/>
                </a:lnTo>
                <a:lnTo>
                  <a:pt x="334" y="9454"/>
                </a:lnTo>
                <a:lnTo>
                  <a:pt x="488" y="9659"/>
                </a:lnTo>
                <a:lnTo>
                  <a:pt x="643" y="9813"/>
                </a:lnTo>
                <a:lnTo>
                  <a:pt x="848" y="9942"/>
                </a:lnTo>
                <a:lnTo>
                  <a:pt x="1079" y="10019"/>
                </a:lnTo>
                <a:lnTo>
                  <a:pt x="1362" y="10045"/>
                </a:lnTo>
                <a:lnTo>
                  <a:pt x="1953" y="10045"/>
                </a:lnTo>
                <a:lnTo>
                  <a:pt x="2698" y="9993"/>
                </a:lnTo>
                <a:lnTo>
                  <a:pt x="4573" y="9813"/>
                </a:lnTo>
                <a:lnTo>
                  <a:pt x="6782" y="9582"/>
                </a:lnTo>
                <a:lnTo>
                  <a:pt x="9222" y="9300"/>
                </a:lnTo>
                <a:lnTo>
                  <a:pt x="11688" y="9043"/>
                </a:lnTo>
                <a:lnTo>
                  <a:pt x="14103" y="8812"/>
                </a:lnTo>
                <a:lnTo>
                  <a:pt x="15233" y="8709"/>
                </a:lnTo>
                <a:lnTo>
                  <a:pt x="16261" y="8632"/>
                </a:lnTo>
                <a:lnTo>
                  <a:pt x="17211" y="8580"/>
                </a:lnTo>
                <a:lnTo>
                  <a:pt x="18496" y="8580"/>
                </a:lnTo>
                <a:lnTo>
                  <a:pt x="18907" y="8606"/>
                </a:lnTo>
                <a:lnTo>
                  <a:pt x="19857" y="8632"/>
                </a:lnTo>
                <a:lnTo>
                  <a:pt x="21141" y="8657"/>
                </a:lnTo>
                <a:lnTo>
                  <a:pt x="23376" y="8632"/>
                </a:lnTo>
                <a:lnTo>
                  <a:pt x="25894" y="8555"/>
                </a:lnTo>
                <a:lnTo>
                  <a:pt x="28488" y="8426"/>
                </a:lnTo>
                <a:lnTo>
                  <a:pt x="30980" y="8272"/>
                </a:lnTo>
                <a:lnTo>
                  <a:pt x="32110" y="8169"/>
                </a:lnTo>
                <a:lnTo>
                  <a:pt x="33163" y="8067"/>
                </a:lnTo>
                <a:lnTo>
                  <a:pt x="34062" y="7938"/>
                </a:lnTo>
                <a:lnTo>
                  <a:pt x="34833" y="7835"/>
                </a:lnTo>
                <a:lnTo>
                  <a:pt x="35398" y="7707"/>
                </a:lnTo>
                <a:lnTo>
                  <a:pt x="35604" y="7630"/>
                </a:lnTo>
                <a:lnTo>
                  <a:pt x="35758" y="7553"/>
                </a:lnTo>
                <a:lnTo>
                  <a:pt x="35860" y="7502"/>
                </a:lnTo>
                <a:lnTo>
                  <a:pt x="35912" y="7424"/>
                </a:lnTo>
                <a:lnTo>
                  <a:pt x="35912" y="7399"/>
                </a:lnTo>
                <a:lnTo>
                  <a:pt x="35886" y="7347"/>
                </a:lnTo>
                <a:lnTo>
                  <a:pt x="35783" y="7270"/>
                </a:lnTo>
                <a:lnTo>
                  <a:pt x="35578" y="7168"/>
                </a:lnTo>
                <a:lnTo>
                  <a:pt x="35321" y="7091"/>
                </a:lnTo>
                <a:lnTo>
                  <a:pt x="35038" y="7013"/>
                </a:lnTo>
                <a:lnTo>
                  <a:pt x="34730" y="6962"/>
                </a:lnTo>
                <a:lnTo>
                  <a:pt x="34011" y="6911"/>
                </a:lnTo>
                <a:lnTo>
                  <a:pt x="33215" y="6885"/>
                </a:lnTo>
                <a:lnTo>
                  <a:pt x="31622" y="6936"/>
                </a:lnTo>
                <a:lnTo>
                  <a:pt x="29952" y="6962"/>
                </a:lnTo>
                <a:lnTo>
                  <a:pt x="28950" y="6936"/>
                </a:lnTo>
                <a:lnTo>
                  <a:pt x="28488" y="6911"/>
                </a:lnTo>
                <a:lnTo>
                  <a:pt x="28026" y="6859"/>
                </a:lnTo>
                <a:lnTo>
                  <a:pt x="27589" y="6808"/>
                </a:lnTo>
                <a:lnTo>
                  <a:pt x="27178" y="6731"/>
                </a:lnTo>
                <a:lnTo>
                  <a:pt x="26793" y="6628"/>
                </a:lnTo>
                <a:lnTo>
                  <a:pt x="26433" y="6474"/>
                </a:lnTo>
                <a:lnTo>
                  <a:pt x="26279" y="6423"/>
                </a:lnTo>
                <a:lnTo>
                  <a:pt x="26202" y="6346"/>
                </a:lnTo>
                <a:lnTo>
                  <a:pt x="26202" y="6320"/>
                </a:lnTo>
                <a:lnTo>
                  <a:pt x="26228" y="6294"/>
                </a:lnTo>
                <a:lnTo>
                  <a:pt x="26305" y="6217"/>
                </a:lnTo>
                <a:lnTo>
                  <a:pt x="26459" y="6191"/>
                </a:lnTo>
                <a:lnTo>
                  <a:pt x="26664" y="6140"/>
                </a:lnTo>
                <a:lnTo>
                  <a:pt x="27281" y="6063"/>
                </a:lnTo>
                <a:lnTo>
                  <a:pt x="28103" y="6037"/>
                </a:lnTo>
                <a:lnTo>
                  <a:pt x="29079" y="6012"/>
                </a:lnTo>
                <a:lnTo>
                  <a:pt x="31494" y="5986"/>
                </a:lnTo>
                <a:lnTo>
                  <a:pt x="35167" y="5986"/>
                </a:lnTo>
                <a:lnTo>
                  <a:pt x="38840" y="6012"/>
                </a:lnTo>
                <a:lnTo>
                  <a:pt x="40870" y="6012"/>
                </a:lnTo>
                <a:lnTo>
                  <a:pt x="42539" y="5960"/>
                </a:lnTo>
                <a:lnTo>
                  <a:pt x="43156" y="5909"/>
                </a:lnTo>
                <a:lnTo>
                  <a:pt x="43644" y="5858"/>
                </a:lnTo>
                <a:lnTo>
                  <a:pt x="43978" y="5780"/>
                </a:lnTo>
                <a:lnTo>
                  <a:pt x="44055" y="5755"/>
                </a:lnTo>
                <a:lnTo>
                  <a:pt x="44106" y="5703"/>
                </a:lnTo>
                <a:lnTo>
                  <a:pt x="44106" y="5652"/>
                </a:lnTo>
                <a:lnTo>
                  <a:pt x="44106" y="5626"/>
                </a:lnTo>
                <a:lnTo>
                  <a:pt x="44029" y="5549"/>
                </a:lnTo>
                <a:lnTo>
                  <a:pt x="43901" y="5498"/>
                </a:lnTo>
                <a:lnTo>
                  <a:pt x="43721" y="5421"/>
                </a:lnTo>
                <a:lnTo>
                  <a:pt x="43207" y="5318"/>
                </a:lnTo>
                <a:lnTo>
                  <a:pt x="42539" y="5215"/>
                </a:lnTo>
                <a:lnTo>
                  <a:pt x="41743" y="5138"/>
                </a:lnTo>
                <a:lnTo>
                  <a:pt x="40844" y="5061"/>
                </a:lnTo>
                <a:lnTo>
                  <a:pt x="38866" y="4933"/>
                </a:lnTo>
                <a:lnTo>
                  <a:pt x="36862" y="4856"/>
                </a:lnTo>
                <a:lnTo>
                  <a:pt x="35116" y="4804"/>
                </a:lnTo>
                <a:lnTo>
                  <a:pt x="33420" y="4753"/>
                </a:lnTo>
                <a:lnTo>
                  <a:pt x="33805" y="4650"/>
                </a:lnTo>
                <a:lnTo>
                  <a:pt x="34139" y="4522"/>
                </a:lnTo>
                <a:lnTo>
                  <a:pt x="34319" y="4445"/>
                </a:lnTo>
                <a:lnTo>
                  <a:pt x="34448" y="4368"/>
                </a:lnTo>
                <a:lnTo>
                  <a:pt x="34576" y="4291"/>
                </a:lnTo>
                <a:lnTo>
                  <a:pt x="34627" y="4188"/>
                </a:lnTo>
                <a:lnTo>
                  <a:pt x="34653" y="4136"/>
                </a:lnTo>
                <a:lnTo>
                  <a:pt x="34653" y="4085"/>
                </a:lnTo>
                <a:lnTo>
                  <a:pt x="34627" y="4034"/>
                </a:lnTo>
                <a:lnTo>
                  <a:pt x="34576" y="3982"/>
                </a:lnTo>
                <a:lnTo>
                  <a:pt x="34448" y="3880"/>
                </a:lnTo>
                <a:lnTo>
                  <a:pt x="34216" y="3777"/>
                </a:lnTo>
                <a:lnTo>
                  <a:pt x="33883" y="3674"/>
                </a:lnTo>
                <a:lnTo>
                  <a:pt x="33420" y="3571"/>
                </a:lnTo>
                <a:lnTo>
                  <a:pt x="32804" y="3494"/>
                </a:lnTo>
                <a:lnTo>
                  <a:pt x="32007" y="3391"/>
                </a:lnTo>
                <a:lnTo>
                  <a:pt x="30004" y="3186"/>
                </a:lnTo>
                <a:lnTo>
                  <a:pt x="27640" y="3006"/>
                </a:lnTo>
                <a:lnTo>
                  <a:pt x="25174" y="2852"/>
                </a:lnTo>
                <a:lnTo>
                  <a:pt x="20885" y="2621"/>
                </a:lnTo>
                <a:lnTo>
                  <a:pt x="19035" y="2518"/>
                </a:lnTo>
                <a:lnTo>
                  <a:pt x="19806" y="2441"/>
                </a:lnTo>
                <a:lnTo>
                  <a:pt x="20422" y="2338"/>
                </a:lnTo>
                <a:lnTo>
                  <a:pt x="20910" y="2210"/>
                </a:lnTo>
                <a:lnTo>
                  <a:pt x="21244" y="2081"/>
                </a:lnTo>
                <a:lnTo>
                  <a:pt x="21373" y="2030"/>
                </a:lnTo>
                <a:lnTo>
                  <a:pt x="21475" y="1953"/>
                </a:lnTo>
                <a:lnTo>
                  <a:pt x="21552" y="1876"/>
                </a:lnTo>
                <a:lnTo>
                  <a:pt x="21604" y="1799"/>
                </a:lnTo>
                <a:lnTo>
                  <a:pt x="21629" y="1747"/>
                </a:lnTo>
                <a:lnTo>
                  <a:pt x="21655" y="1670"/>
                </a:lnTo>
                <a:lnTo>
                  <a:pt x="21655" y="1593"/>
                </a:lnTo>
                <a:lnTo>
                  <a:pt x="21629" y="1516"/>
                </a:lnTo>
                <a:lnTo>
                  <a:pt x="21552" y="1388"/>
                </a:lnTo>
                <a:lnTo>
                  <a:pt x="21424" y="1259"/>
                </a:lnTo>
                <a:lnTo>
                  <a:pt x="21270" y="1131"/>
                </a:lnTo>
                <a:lnTo>
                  <a:pt x="21141" y="1028"/>
                </a:lnTo>
                <a:lnTo>
                  <a:pt x="20859" y="874"/>
                </a:lnTo>
                <a:lnTo>
                  <a:pt x="20756" y="823"/>
                </a:lnTo>
                <a:lnTo>
                  <a:pt x="20422" y="694"/>
                </a:lnTo>
                <a:lnTo>
                  <a:pt x="20063" y="592"/>
                </a:lnTo>
                <a:lnTo>
                  <a:pt x="19292" y="412"/>
                </a:lnTo>
                <a:lnTo>
                  <a:pt x="18444" y="283"/>
                </a:lnTo>
                <a:lnTo>
                  <a:pt x="17519" y="181"/>
                </a:lnTo>
                <a:lnTo>
                  <a:pt x="16569" y="78"/>
                </a:lnTo>
                <a:lnTo>
                  <a:pt x="15541" y="26"/>
                </a:lnTo>
                <a:lnTo>
                  <a:pt x="14488" y="1"/>
                </a:lnTo>
                <a:close/>
              </a:path>
            </a:pathLst>
          </a:custGeom>
          <a:solidFill>
            <a:srgbClr val="FFFFFF">
              <a:alpha val="11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6"/>
          <p:cNvSpPr/>
          <p:nvPr/>
        </p:nvSpPr>
        <p:spPr>
          <a:xfrm flipH="1">
            <a:off x="4687492" y="352875"/>
            <a:ext cx="2273043" cy="229659"/>
          </a:xfrm>
          <a:custGeom>
            <a:avLst/>
            <a:gdLst/>
            <a:ahLst/>
            <a:cxnLst/>
            <a:rect l="l" t="t" r="r" b="b"/>
            <a:pathLst>
              <a:path w="54921" h="5549" extrusionOk="0">
                <a:moveTo>
                  <a:pt x="35012" y="0"/>
                </a:moveTo>
                <a:lnTo>
                  <a:pt x="34601" y="26"/>
                </a:lnTo>
                <a:lnTo>
                  <a:pt x="33728" y="154"/>
                </a:lnTo>
                <a:lnTo>
                  <a:pt x="32880" y="308"/>
                </a:lnTo>
                <a:lnTo>
                  <a:pt x="32110" y="462"/>
                </a:lnTo>
                <a:lnTo>
                  <a:pt x="31416" y="642"/>
                </a:lnTo>
                <a:lnTo>
                  <a:pt x="30877" y="796"/>
                </a:lnTo>
                <a:lnTo>
                  <a:pt x="30389" y="950"/>
                </a:lnTo>
                <a:lnTo>
                  <a:pt x="30337" y="899"/>
                </a:lnTo>
                <a:lnTo>
                  <a:pt x="30235" y="848"/>
                </a:lnTo>
                <a:lnTo>
                  <a:pt x="30080" y="796"/>
                </a:lnTo>
                <a:lnTo>
                  <a:pt x="29875" y="745"/>
                </a:lnTo>
                <a:lnTo>
                  <a:pt x="29567" y="694"/>
                </a:lnTo>
                <a:lnTo>
                  <a:pt x="29181" y="642"/>
                </a:lnTo>
                <a:lnTo>
                  <a:pt x="28205" y="642"/>
                </a:lnTo>
                <a:lnTo>
                  <a:pt x="27640" y="668"/>
                </a:lnTo>
                <a:lnTo>
                  <a:pt x="26998" y="745"/>
                </a:lnTo>
                <a:lnTo>
                  <a:pt x="26279" y="822"/>
                </a:lnTo>
                <a:lnTo>
                  <a:pt x="25303" y="950"/>
                </a:lnTo>
                <a:lnTo>
                  <a:pt x="24481" y="1105"/>
                </a:lnTo>
                <a:lnTo>
                  <a:pt x="23222" y="1361"/>
                </a:lnTo>
                <a:lnTo>
                  <a:pt x="22734" y="1464"/>
                </a:lnTo>
                <a:lnTo>
                  <a:pt x="22271" y="1541"/>
                </a:lnTo>
                <a:lnTo>
                  <a:pt x="21860" y="1593"/>
                </a:lnTo>
                <a:lnTo>
                  <a:pt x="21398" y="1618"/>
                </a:lnTo>
                <a:lnTo>
                  <a:pt x="20859" y="1593"/>
                </a:lnTo>
                <a:lnTo>
                  <a:pt x="20242" y="1516"/>
                </a:lnTo>
                <a:lnTo>
                  <a:pt x="19574" y="1413"/>
                </a:lnTo>
                <a:lnTo>
                  <a:pt x="19009" y="1361"/>
                </a:lnTo>
                <a:lnTo>
                  <a:pt x="18495" y="1336"/>
                </a:lnTo>
                <a:lnTo>
                  <a:pt x="17673" y="1336"/>
                </a:lnTo>
                <a:lnTo>
                  <a:pt x="17365" y="1361"/>
                </a:lnTo>
                <a:lnTo>
                  <a:pt x="17031" y="1387"/>
                </a:lnTo>
                <a:lnTo>
                  <a:pt x="17134" y="1361"/>
                </a:lnTo>
                <a:lnTo>
                  <a:pt x="17185" y="1310"/>
                </a:lnTo>
                <a:lnTo>
                  <a:pt x="17211" y="1284"/>
                </a:lnTo>
                <a:lnTo>
                  <a:pt x="17211" y="1207"/>
                </a:lnTo>
                <a:lnTo>
                  <a:pt x="17160" y="1105"/>
                </a:lnTo>
                <a:lnTo>
                  <a:pt x="17082" y="1002"/>
                </a:lnTo>
                <a:lnTo>
                  <a:pt x="16928" y="873"/>
                </a:lnTo>
                <a:lnTo>
                  <a:pt x="16851" y="822"/>
                </a:lnTo>
                <a:lnTo>
                  <a:pt x="16749" y="771"/>
                </a:lnTo>
                <a:lnTo>
                  <a:pt x="16620" y="771"/>
                </a:lnTo>
                <a:lnTo>
                  <a:pt x="16492" y="745"/>
                </a:lnTo>
                <a:lnTo>
                  <a:pt x="16158" y="771"/>
                </a:lnTo>
                <a:lnTo>
                  <a:pt x="15798" y="848"/>
                </a:lnTo>
                <a:lnTo>
                  <a:pt x="15413" y="976"/>
                </a:lnTo>
                <a:lnTo>
                  <a:pt x="15053" y="1079"/>
                </a:lnTo>
                <a:lnTo>
                  <a:pt x="14334" y="1336"/>
                </a:lnTo>
                <a:lnTo>
                  <a:pt x="14026" y="1413"/>
                </a:lnTo>
                <a:lnTo>
                  <a:pt x="13769" y="1464"/>
                </a:lnTo>
                <a:lnTo>
                  <a:pt x="13255" y="1490"/>
                </a:lnTo>
                <a:lnTo>
                  <a:pt x="12587" y="1567"/>
                </a:lnTo>
                <a:lnTo>
                  <a:pt x="12073" y="1644"/>
                </a:lnTo>
                <a:lnTo>
                  <a:pt x="11405" y="1747"/>
                </a:lnTo>
                <a:lnTo>
                  <a:pt x="10558" y="1901"/>
                </a:lnTo>
                <a:lnTo>
                  <a:pt x="9453" y="2132"/>
                </a:lnTo>
                <a:lnTo>
                  <a:pt x="8914" y="2261"/>
                </a:lnTo>
                <a:lnTo>
                  <a:pt x="8528" y="2389"/>
                </a:lnTo>
                <a:lnTo>
                  <a:pt x="8246" y="2492"/>
                </a:lnTo>
                <a:lnTo>
                  <a:pt x="8066" y="2594"/>
                </a:lnTo>
                <a:lnTo>
                  <a:pt x="7989" y="2697"/>
                </a:lnTo>
                <a:lnTo>
                  <a:pt x="7938" y="2800"/>
                </a:lnTo>
                <a:lnTo>
                  <a:pt x="7963" y="2877"/>
                </a:lnTo>
                <a:lnTo>
                  <a:pt x="8015" y="2954"/>
                </a:lnTo>
                <a:lnTo>
                  <a:pt x="8117" y="3108"/>
                </a:lnTo>
                <a:lnTo>
                  <a:pt x="8143" y="3160"/>
                </a:lnTo>
                <a:lnTo>
                  <a:pt x="8117" y="3211"/>
                </a:lnTo>
                <a:lnTo>
                  <a:pt x="8040" y="3262"/>
                </a:lnTo>
                <a:lnTo>
                  <a:pt x="7886" y="3288"/>
                </a:lnTo>
                <a:lnTo>
                  <a:pt x="7629" y="3314"/>
                </a:lnTo>
                <a:lnTo>
                  <a:pt x="7244" y="3339"/>
                </a:lnTo>
                <a:lnTo>
                  <a:pt x="6859" y="3365"/>
                </a:lnTo>
                <a:lnTo>
                  <a:pt x="6551" y="3391"/>
                </a:lnTo>
                <a:lnTo>
                  <a:pt x="6371" y="3442"/>
                </a:lnTo>
                <a:lnTo>
                  <a:pt x="6242" y="3494"/>
                </a:lnTo>
                <a:lnTo>
                  <a:pt x="6165" y="3545"/>
                </a:lnTo>
                <a:lnTo>
                  <a:pt x="6165" y="3596"/>
                </a:lnTo>
                <a:lnTo>
                  <a:pt x="6217" y="3673"/>
                </a:lnTo>
                <a:lnTo>
                  <a:pt x="6294" y="3725"/>
                </a:lnTo>
                <a:lnTo>
                  <a:pt x="6551" y="3853"/>
                </a:lnTo>
                <a:lnTo>
                  <a:pt x="6833" y="3956"/>
                </a:lnTo>
                <a:lnTo>
                  <a:pt x="7141" y="4033"/>
                </a:lnTo>
                <a:lnTo>
                  <a:pt x="7141" y="4084"/>
                </a:lnTo>
                <a:lnTo>
                  <a:pt x="7116" y="4136"/>
                </a:lnTo>
                <a:lnTo>
                  <a:pt x="7039" y="4187"/>
                </a:lnTo>
                <a:lnTo>
                  <a:pt x="6884" y="4238"/>
                </a:lnTo>
                <a:lnTo>
                  <a:pt x="6679" y="4264"/>
                </a:lnTo>
                <a:lnTo>
                  <a:pt x="6088" y="4316"/>
                </a:lnTo>
                <a:lnTo>
                  <a:pt x="2389" y="4316"/>
                </a:lnTo>
                <a:lnTo>
                  <a:pt x="1490" y="4367"/>
                </a:lnTo>
                <a:lnTo>
                  <a:pt x="1079" y="4418"/>
                </a:lnTo>
                <a:lnTo>
                  <a:pt x="719" y="4470"/>
                </a:lnTo>
                <a:lnTo>
                  <a:pt x="385" y="4521"/>
                </a:lnTo>
                <a:lnTo>
                  <a:pt x="129" y="4624"/>
                </a:lnTo>
                <a:lnTo>
                  <a:pt x="26" y="4675"/>
                </a:lnTo>
                <a:lnTo>
                  <a:pt x="0" y="4701"/>
                </a:lnTo>
                <a:lnTo>
                  <a:pt x="0" y="4727"/>
                </a:lnTo>
                <a:lnTo>
                  <a:pt x="26" y="4778"/>
                </a:lnTo>
                <a:lnTo>
                  <a:pt x="154" y="4804"/>
                </a:lnTo>
                <a:lnTo>
                  <a:pt x="591" y="4829"/>
                </a:lnTo>
                <a:lnTo>
                  <a:pt x="1259" y="4855"/>
                </a:lnTo>
                <a:lnTo>
                  <a:pt x="3031" y="4829"/>
                </a:lnTo>
                <a:lnTo>
                  <a:pt x="5266" y="4752"/>
                </a:lnTo>
                <a:lnTo>
                  <a:pt x="7758" y="4675"/>
                </a:lnTo>
                <a:lnTo>
                  <a:pt x="10275" y="4649"/>
                </a:lnTo>
                <a:lnTo>
                  <a:pt x="11662" y="4675"/>
                </a:lnTo>
                <a:lnTo>
                  <a:pt x="12921" y="4727"/>
                </a:lnTo>
                <a:lnTo>
                  <a:pt x="14051" y="4804"/>
                </a:lnTo>
                <a:lnTo>
                  <a:pt x="14539" y="4855"/>
                </a:lnTo>
                <a:lnTo>
                  <a:pt x="14976" y="4932"/>
                </a:lnTo>
                <a:lnTo>
                  <a:pt x="15798" y="5060"/>
                </a:lnTo>
                <a:lnTo>
                  <a:pt x="16620" y="5138"/>
                </a:lnTo>
                <a:lnTo>
                  <a:pt x="17442" y="5189"/>
                </a:lnTo>
                <a:lnTo>
                  <a:pt x="18238" y="5215"/>
                </a:lnTo>
                <a:lnTo>
                  <a:pt x="19009" y="5189"/>
                </a:lnTo>
                <a:lnTo>
                  <a:pt x="19780" y="5163"/>
                </a:lnTo>
                <a:lnTo>
                  <a:pt x="21270" y="5086"/>
                </a:lnTo>
                <a:lnTo>
                  <a:pt x="22657" y="4983"/>
                </a:lnTo>
                <a:lnTo>
                  <a:pt x="23350" y="4958"/>
                </a:lnTo>
                <a:lnTo>
                  <a:pt x="24737" y="4958"/>
                </a:lnTo>
                <a:lnTo>
                  <a:pt x="25431" y="5035"/>
                </a:lnTo>
                <a:lnTo>
                  <a:pt x="26536" y="5189"/>
                </a:lnTo>
                <a:lnTo>
                  <a:pt x="27435" y="5292"/>
                </a:lnTo>
                <a:lnTo>
                  <a:pt x="28257" y="5369"/>
                </a:lnTo>
                <a:lnTo>
                  <a:pt x="29027" y="5394"/>
                </a:lnTo>
                <a:lnTo>
                  <a:pt x="29644" y="5369"/>
                </a:lnTo>
                <a:lnTo>
                  <a:pt x="30312" y="5317"/>
                </a:lnTo>
                <a:lnTo>
                  <a:pt x="31057" y="5240"/>
                </a:lnTo>
                <a:lnTo>
                  <a:pt x="31904" y="5138"/>
                </a:lnTo>
                <a:lnTo>
                  <a:pt x="32264" y="5086"/>
                </a:lnTo>
                <a:lnTo>
                  <a:pt x="32649" y="5060"/>
                </a:lnTo>
                <a:lnTo>
                  <a:pt x="33420" y="5035"/>
                </a:lnTo>
                <a:lnTo>
                  <a:pt x="34268" y="5060"/>
                </a:lnTo>
                <a:lnTo>
                  <a:pt x="35141" y="5112"/>
                </a:lnTo>
                <a:lnTo>
                  <a:pt x="37042" y="5292"/>
                </a:lnTo>
                <a:lnTo>
                  <a:pt x="38069" y="5394"/>
                </a:lnTo>
                <a:lnTo>
                  <a:pt x="39174" y="5471"/>
                </a:lnTo>
                <a:lnTo>
                  <a:pt x="40330" y="5523"/>
                </a:lnTo>
                <a:lnTo>
                  <a:pt x="41563" y="5549"/>
                </a:lnTo>
                <a:lnTo>
                  <a:pt x="42385" y="5549"/>
                </a:lnTo>
                <a:lnTo>
                  <a:pt x="43233" y="5497"/>
                </a:lnTo>
                <a:lnTo>
                  <a:pt x="47009" y="5317"/>
                </a:lnTo>
                <a:lnTo>
                  <a:pt x="50297" y="5163"/>
                </a:lnTo>
                <a:lnTo>
                  <a:pt x="53482" y="5035"/>
                </a:lnTo>
                <a:lnTo>
                  <a:pt x="54098" y="5009"/>
                </a:lnTo>
                <a:lnTo>
                  <a:pt x="54535" y="4958"/>
                </a:lnTo>
                <a:lnTo>
                  <a:pt x="54792" y="4881"/>
                </a:lnTo>
                <a:lnTo>
                  <a:pt x="54869" y="4855"/>
                </a:lnTo>
                <a:lnTo>
                  <a:pt x="54920" y="4804"/>
                </a:lnTo>
                <a:lnTo>
                  <a:pt x="54920" y="4752"/>
                </a:lnTo>
                <a:lnTo>
                  <a:pt x="54920" y="4701"/>
                </a:lnTo>
                <a:lnTo>
                  <a:pt x="54792" y="4624"/>
                </a:lnTo>
                <a:lnTo>
                  <a:pt x="54587" y="4521"/>
                </a:lnTo>
                <a:lnTo>
                  <a:pt x="54330" y="4418"/>
                </a:lnTo>
                <a:lnTo>
                  <a:pt x="53687" y="4213"/>
                </a:lnTo>
                <a:lnTo>
                  <a:pt x="53020" y="4033"/>
                </a:lnTo>
                <a:lnTo>
                  <a:pt x="52300" y="3879"/>
                </a:lnTo>
                <a:lnTo>
                  <a:pt x="45493" y="3648"/>
                </a:lnTo>
                <a:lnTo>
                  <a:pt x="45801" y="3571"/>
                </a:lnTo>
                <a:lnTo>
                  <a:pt x="46084" y="3468"/>
                </a:lnTo>
                <a:lnTo>
                  <a:pt x="46238" y="3416"/>
                </a:lnTo>
                <a:lnTo>
                  <a:pt x="46341" y="3339"/>
                </a:lnTo>
                <a:lnTo>
                  <a:pt x="46444" y="3237"/>
                </a:lnTo>
                <a:lnTo>
                  <a:pt x="46495" y="3160"/>
                </a:lnTo>
                <a:lnTo>
                  <a:pt x="46521" y="3057"/>
                </a:lnTo>
                <a:lnTo>
                  <a:pt x="46469" y="2954"/>
                </a:lnTo>
                <a:lnTo>
                  <a:pt x="46366" y="2826"/>
                </a:lnTo>
                <a:lnTo>
                  <a:pt x="46161" y="2697"/>
                </a:lnTo>
                <a:lnTo>
                  <a:pt x="45904" y="2569"/>
                </a:lnTo>
                <a:lnTo>
                  <a:pt x="45519" y="2415"/>
                </a:lnTo>
                <a:lnTo>
                  <a:pt x="45185" y="2312"/>
                </a:lnTo>
                <a:lnTo>
                  <a:pt x="44851" y="2209"/>
                </a:lnTo>
                <a:lnTo>
                  <a:pt x="44491" y="2158"/>
                </a:lnTo>
                <a:lnTo>
                  <a:pt x="44157" y="2106"/>
                </a:lnTo>
                <a:lnTo>
                  <a:pt x="43438" y="2029"/>
                </a:lnTo>
                <a:lnTo>
                  <a:pt x="42744" y="2004"/>
                </a:lnTo>
                <a:lnTo>
                  <a:pt x="42231" y="2029"/>
                </a:lnTo>
                <a:lnTo>
                  <a:pt x="41768" y="2055"/>
                </a:lnTo>
                <a:lnTo>
                  <a:pt x="40946" y="2132"/>
                </a:lnTo>
                <a:lnTo>
                  <a:pt x="40407" y="2209"/>
                </a:lnTo>
                <a:lnTo>
                  <a:pt x="40201" y="2235"/>
                </a:lnTo>
                <a:lnTo>
                  <a:pt x="39405" y="1541"/>
                </a:lnTo>
                <a:lnTo>
                  <a:pt x="38994" y="1182"/>
                </a:lnTo>
                <a:lnTo>
                  <a:pt x="38557" y="873"/>
                </a:lnTo>
                <a:lnTo>
                  <a:pt x="38301" y="719"/>
                </a:lnTo>
                <a:lnTo>
                  <a:pt x="38069" y="591"/>
                </a:lnTo>
                <a:lnTo>
                  <a:pt x="37787" y="462"/>
                </a:lnTo>
                <a:lnTo>
                  <a:pt x="37504" y="334"/>
                </a:lnTo>
                <a:lnTo>
                  <a:pt x="37170" y="231"/>
                </a:lnTo>
                <a:lnTo>
                  <a:pt x="36836" y="154"/>
                </a:lnTo>
                <a:lnTo>
                  <a:pt x="36477" y="77"/>
                </a:lnTo>
                <a:lnTo>
                  <a:pt x="36091" y="26"/>
                </a:lnTo>
                <a:lnTo>
                  <a:pt x="35783" y="0"/>
                </a:lnTo>
                <a:close/>
              </a:path>
            </a:pathLst>
          </a:custGeom>
          <a:solidFill>
            <a:srgbClr val="FFFFFF">
              <a:alpha val="11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 flipH="1">
            <a:off x="1242175" y="1041827"/>
            <a:ext cx="2579228" cy="140386"/>
          </a:xfrm>
          <a:custGeom>
            <a:avLst/>
            <a:gdLst/>
            <a:ahLst/>
            <a:cxnLst/>
            <a:rect l="l" t="t" r="r" b="b"/>
            <a:pathLst>
              <a:path w="62319" h="3392" extrusionOk="0">
                <a:moveTo>
                  <a:pt x="33523" y="1"/>
                </a:moveTo>
                <a:lnTo>
                  <a:pt x="32803" y="26"/>
                </a:lnTo>
                <a:lnTo>
                  <a:pt x="32161" y="52"/>
                </a:lnTo>
                <a:lnTo>
                  <a:pt x="31545" y="129"/>
                </a:lnTo>
                <a:lnTo>
                  <a:pt x="31005" y="206"/>
                </a:lnTo>
                <a:lnTo>
                  <a:pt x="29952" y="155"/>
                </a:lnTo>
                <a:lnTo>
                  <a:pt x="28847" y="103"/>
                </a:lnTo>
                <a:lnTo>
                  <a:pt x="27486" y="78"/>
                </a:lnTo>
                <a:lnTo>
                  <a:pt x="26767" y="78"/>
                </a:lnTo>
                <a:lnTo>
                  <a:pt x="26022" y="103"/>
                </a:lnTo>
                <a:lnTo>
                  <a:pt x="25277" y="155"/>
                </a:lnTo>
                <a:lnTo>
                  <a:pt x="24558" y="206"/>
                </a:lnTo>
                <a:lnTo>
                  <a:pt x="24070" y="283"/>
                </a:lnTo>
                <a:lnTo>
                  <a:pt x="23633" y="360"/>
                </a:lnTo>
                <a:lnTo>
                  <a:pt x="23273" y="437"/>
                </a:lnTo>
                <a:lnTo>
                  <a:pt x="22965" y="514"/>
                </a:lnTo>
                <a:lnTo>
                  <a:pt x="22708" y="591"/>
                </a:lnTo>
                <a:lnTo>
                  <a:pt x="22528" y="668"/>
                </a:lnTo>
                <a:lnTo>
                  <a:pt x="22348" y="771"/>
                </a:lnTo>
                <a:lnTo>
                  <a:pt x="22246" y="848"/>
                </a:lnTo>
                <a:lnTo>
                  <a:pt x="22143" y="925"/>
                </a:lnTo>
                <a:lnTo>
                  <a:pt x="22092" y="1002"/>
                </a:lnTo>
                <a:lnTo>
                  <a:pt x="22040" y="1131"/>
                </a:lnTo>
                <a:lnTo>
                  <a:pt x="22040" y="1208"/>
                </a:lnTo>
                <a:lnTo>
                  <a:pt x="22040" y="1234"/>
                </a:lnTo>
                <a:lnTo>
                  <a:pt x="20139" y="1182"/>
                </a:lnTo>
                <a:lnTo>
                  <a:pt x="18161" y="1131"/>
                </a:lnTo>
                <a:lnTo>
                  <a:pt x="15824" y="1105"/>
                </a:lnTo>
                <a:lnTo>
                  <a:pt x="13589" y="1131"/>
                </a:lnTo>
                <a:lnTo>
                  <a:pt x="12484" y="1156"/>
                </a:lnTo>
                <a:lnTo>
                  <a:pt x="11457" y="1208"/>
                </a:lnTo>
                <a:lnTo>
                  <a:pt x="10506" y="1285"/>
                </a:lnTo>
                <a:lnTo>
                  <a:pt x="9659" y="1388"/>
                </a:lnTo>
                <a:lnTo>
                  <a:pt x="8940" y="1490"/>
                </a:lnTo>
                <a:lnTo>
                  <a:pt x="8631" y="1567"/>
                </a:lnTo>
                <a:lnTo>
                  <a:pt x="8374" y="1645"/>
                </a:lnTo>
                <a:lnTo>
                  <a:pt x="7938" y="1773"/>
                </a:lnTo>
                <a:lnTo>
                  <a:pt x="7604" y="1901"/>
                </a:lnTo>
                <a:lnTo>
                  <a:pt x="7398" y="2030"/>
                </a:lnTo>
                <a:lnTo>
                  <a:pt x="7244" y="2133"/>
                </a:lnTo>
                <a:lnTo>
                  <a:pt x="7193" y="2210"/>
                </a:lnTo>
                <a:lnTo>
                  <a:pt x="7193" y="2235"/>
                </a:lnTo>
                <a:lnTo>
                  <a:pt x="7193" y="2287"/>
                </a:lnTo>
                <a:lnTo>
                  <a:pt x="7244" y="2338"/>
                </a:lnTo>
                <a:lnTo>
                  <a:pt x="7347" y="2389"/>
                </a:lnTo>
                <a:lnTo>
                  <a:pt x="7629" y="2441"/>
                </a:lnTo>
                <a:lnTo>
                  <a:pt x="7963" y="2467"/>
                </a:lnTo>
                <a:lnTo>
                  <a:pt x="8374" y="2492"/>
                </a:lnTo>
                <a:lnTo>
                  <a:pt x="6679" y="2544"/>
                </a:lnTo>
                <a:lnTo>
                  <a:pt x="5035" y="2595"/>
                </a:lnTo>
                <a:lnTo>
                  <a:pt x="3211" y="2698"/>
                </a:lnTo>
                <a:lnTo>
                  <a:pt x="1567" y="2775"/>
                </a:lnTo>
                <a:lnTo>
                  <a:pt x="925" y="2826"/>
                </a:lnTo>
                <a:lnTo>
                  <a:pt x="411" y="2903"/>
                </a:lnTo>
                <a:lnTo>
                  <a:pt x="77" y="2955"/>
                </a:lnTo>
                <a:lnTo>
                  <a:pt x="0" y="2980"/>
                </a:lnTo>
                <a:lnTo>
                  <a:pt x="0" y="3006"/>
                </a:lnTo>
                <a:lnTo>
                  <a:pt x="52" y="3032"/>
                </a:lnTo>
                <a:lnTo>
                  <a:pt x="180" y="3057"/>
                </a:lnTo>
                <a:lnTo>
                  <a:pt x="642" y="3134"/>
                </a:lnTo>
                <a:lnTo>
                  <a:pt x="2004" y="3211"/>
                </a:lnTo>
                <a:lnTo>
                  <a:pt x="3545" y="3289"/>
                </a:lnTo>
                <a:lnTo>
                  <a:pt x="5240" y="3314"/>
                </a:lnTo>
                <a:lnTo>
                  <a:pt x="6962" y="3340"/>
                </a:lnTo>
                <a:lnTo>
                  <a:pt x="8940" y="3314"/>
                </a:lnTo>
                <a:lnTo>
                  <a:pt x="10738" y="3289"/>
                </a:lnTo>
                <a:lnTo>
                  <a:pt x="12279" y="3211"/>
                </a:lnTo>
                <a:lnTo>
                  <a:pt x="13383" y="3134"/>
                </a:lnTo>
                <a:lnTo>
                  <a:pt x="13897" y="3083"/>
                </a:lnTo>
                <a:lnTo>
                  <a:pt x="15336" y="3083"/>
                </a:lnTo>
                <a:lnTo>
                  <a:pt x="16261" y="3134"/>
                </a:lnTo>
                <a:lnTo>
                  <a:pt x="18367" y="3237"/>
                </a:lnTo>
                <a:lnTo>
                  <a:pt x="20704" y="3340"/>
                </a:lnTo>
                <a:lnTo>
                  <a:pt x="21937" y="3391"/>
                </a:lnTo>
                <a:lnTo>
                  <a:pt x="24429" y="3391"/>
                </a:lnTo>
                <a:lnTo>
                  <a:pt x="25662" y="3340"/>
                </a:lnTo>
                <a:lnTo>
                  <a:pt x="26638" y="3289"/>
                </a:lnTo>
                <a:lnTo>
                  <a:pt x="27640" y="3263"/>
                </a:lnTo>
                <a:lnTo>
                  <a:pt x="29618" y="3237"/>
                </a:lnTo>
                <a:lnTo>
                  <a:pt x="32110" y="3263"/>
                </a:lnTo>
                <a:lnTo>
                  <a:pt x="34524" y="3314"/>
                </a:lnTo>
                <a:lnTo>
                  <a:pt x="36836" y="3366"/>
                </a:lnTo>
                <a:lnTo>
                  <a:pt x="39046" y="3391"/>
                </a:lnTo>
                <a:lnTo>
                  <a:pt x="40279" y="3391"/>
                </a:lnTo>
                <a:lnTo>
                  <a:pt x="40895" y="3340"/>
                </a:lnTo>
                <a:lnTo>
                  <a:pt x="41460" y="3289"/>
                </a:lnTo>
                <a:lnTo>
                  <a:pt x="42025" y="3237"/>
                </a:lnTo>
                <a:lnTo>
                  <a:pt x="43130" y="3057"/>
                </a:lnTo>
                <a:lnTo>
                  <a:pt x="44260" y="2878"/>
                </a:lnTo>
                <a:lnTo>
                  <a:pt x="45442" y="2698"/>
                </a:lnTo>
                <a:lnTo>
                  <a:pt x="46726" y="2544"/>
                </a:lnTo>
                <a:lnTo>
                  <a:pt x="47445" y="2467"/>
                </a:lnTo>
                <a:lnTo>
                  <a:pt x="48216" y="2415"/>
                </a:lnTo>
                <a:lnTo>
                  <a:pt x="49038" y="2389"/>
                </a:lnTo>
                <a:lnTo>
                  <a:pt x="49937" y="2389"/>
                </a:lnTo>
                <a:lnTo>
                  <a:pt x="51324" y="2415"/>
                </a:lnTo>
                <a:lnTo>
                  <a:pt x="52865" y="2492"/>
                </a:lnTo>
                <a:lnTo>
                  <a:pt x="54664" y="2569"/>
                </a:lnTo>
                <a:lnTo>
                  <a:pt x="56231" y="2595"/>
                </a:lnTo>
                <a:lnTo>
                  <a:pt x="57078" y="2595"/>
                </a:lnTo>
                <a:lnTo>
                  <a:pt x="57849" y="2569"/>
                </a:lnTo>
                <a:lnTo>
                  <a:pt x="58542" y="2544"/>
                </a:lnTo>
                <a:lnTo>
                  <a:pt x="59185" y="2492"/>
                </a:lnTo>
                <a:lnTo>
                  <a:pt x="59750" y="2415"/>
                </a:lnTo>
                <a:lnTo>
                  <a:pt x="60264" y="2364"/>
                </a:lnTo>
                <a:lnTo>
                  <a:pt x="61111" y="2210"/>
                </a:lnTo>
                <a:lnTo>
                  <a:pt x="61728" y="2056"/>
                </a:lnTo>
                <a:lnTo>
                  <a:pt x="62113" y="1901"/>
                </a:lnTo>
                <a:lnTo>
                  <a:pt x="62216" y="1850"/>
                </a:lnTo>
                <a:lnTo>
                  <a:pt x="62293" y="1799"/>
                </a:lnTo>
                <a:lnTo>
                  <a:pt x="62319" y="1773"/>
                </a:lnTo>
                <a:lnTo>
                  <a:pt x="62293" y="1747"/>
                </a:lnTo>
                <a:lnTo>
                  <a:pt x="61882" y="1696"/>
                </a:lnTo>
                <a:lnTo>
                  <a:pt x="60931" y="1645"/>
                </a:lnTo>
                <a:lnTo>
                  <a:pt x="57849" y="1542"/>
                </a:lnTo>
                <a:lnTo>
                  <a:pt x="49860" y="1311"/>
                </a:lnTo>
                <a:lnTo>
                  <a:pt x="50168" y="1208"/>
                </a:lnTo>
                <a:lnTo>
                  <a:pt x="50374" y="1079"/>
                </a:lnTo>
                <a:lnTo>
                  <a:pt x="50477" y="1002"/>
                </a:lnTo>
                <a:lnTo>
                  <a:pt x="50528" y="951"/>
                </a:lnTo>
                <a:lnTo>
                  <a:pt x="50528" y="874"/>
                </a:lnTo>
                <a:lnTo>
                  <a:pt x="50502" y="797"/>
                </a:lnTo>
                <a:lnTo>
                  <a:pt x="50399" y="745"/>
                </a:lnTo>
                <a:lnTo>
                  <a:pt x="50194" y="694"/>
                </a:lnTo>
                <a:lnTo>
                  <a:pt x="49911" y="643"/>
                </a:lnTo>
                <a:lnTo>
                  <a:pt x="49526" y="591"/>
                </a:lnTo>
                <a:lnTo>
                  <a:pt x="49038" y="566"/>
                </a:lnTo>
                <a:lnTo>
                  <a:pt x="47651" y="566"/>
                </a:lnTo>
                <a:lnTo>
                  <a:pt x="46726" y="617"/>
                </a:lnTo>
                <a:lnTo>
                  <a:pt x="45981" y="617"/>
                </a:lnTo>
                <a:lnTo>
                  <a:pt x="45211" y="643"/>
                </a:lnTo>
                <a:lnTo>
                  <a:pt x="43618" y="617"/>
                </a:lnTo>
                <a:lnTo>
                  <a:pt x="42025" y="540"/>
                </a:lnTo>
                <a:lnTo>
                  <a:pt x="40484" y="437"/>
                </a:lnTo>
                <a:lnTo>
                  <a:pt x="38943" y="334"/>
                </a:lnTo>
                <a:lnTo>
                  <a:pt x="36066" y="103"/>
                </a:lnTo>
                <a:lnTo>
                  <a:pt x="34756" y="26"/>
                </a:lnTo>
                <a:lnTo>
                  <a:pt x="33523" y="1"/>
                </a:lnTo>
                <a:close/>
              </a:path>
            </a:pathLst>
          </a:custGeom>
          <a:solidFill>
            <a:srgbClr val="FFFFFF">
              <a:alpha val="11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-266573" y="259834"/>
            <a:ext cx="1825478" cy="415737"/>
          </a:xfrm>
          <a:custGeom>
            <a:avLst/>
            <a:gdLst/>
            <a:ahLst/>
            <a:cxnLst/>
            <a:rect l="l" t="t" r="r" b="b"/>
            <a:pathLst>
              <a:path w="44107" h="10045" extrusionOk="0">
                <a:moveTo>
                  <a:pt x="12356" y="1"/>
                </a:moveTo>
                <a:lnTo>
                  <a:pt x="11252" y="26"/>
                </a:lnTo>
                <a:lnTo>
                  <a:pt x="9120" y="129"/>
                </a:lnTo>
                <a:lnTo>
                  <a:pt x="7090" y="258"/>
                </a:lnTo>
                <a:lnTo>
                  <a:pt x="5241" y="412"/>
                </a:lnTo>
                <a:lnTo>
                  <a:pt x="3648" y="540"/>
                </a:lnTo>
                <a:lnTo>
                  <a:pt x="2441" y="694"/>
                </a:lnTo>
                <a:lnTo>
                  <a:pt x="1362" y="823"/>
                </a:lnTo>
                <a:lnTo>
                  <a:pt x="1233" y="1208"/>
                </a:lnTo>
                <a:lnTo>
                  <a:pt x="925" y="2261"/>
                </a:lnTo>
                <a:lnTo>
                  <a:pt x="745" y="2955"/>
                </a:lnTo>
                <a:lnTo>
                  <a:pt x="540" y="3725"/>
                </a:lnTo>
                <a:lnTo>
                  <a:pt x="360" y="4573"/>
                </a:lnTo>
                <a:lnTo>
                  <a:pt x="206" y="5421"/>
                </a:lnTo>
                <a:lnTo>
                  <a:pt x="77" y="6294"/>
                </a:lnTo>
                <a:lnTo>
                  <a:pt x="26" y="7116"/>
                </a:lnTo>
                <a:lnTo>
                  <a:pt x="0" y="7527"/>
                </a:lnTo>
                <a:lnTo>
                  <a:pt x="0" y="7913"/>
                </a:lnTo>
                <a:lnTo>
                  <a:pt x="26" y="8272"/>
                </a:lnTo>
                <a:lnTo>
                  <a:pt x="77" y="8606"/>
                </a:lnTo>
                <a:lnTo>
                  <a:pt x="129" y="8914"/>
                </a:lnTo>
                <a:lnTo>
                  <a:pt x="232" y="9197"/>
                </a:lnTo>
                <a:lnTo>
                  <a:pt x="334" y="9454"/>
                </a:lnTo>
                <a:lnTo>
                  <a:pt x="488" y="9659"/>
                </a:lnTo>
                <a:lnTo>
                  <a:pt x="643" y="9813"/>
                </a:lnTo>
                <a:lnTo>
                  <a:pt x="848" y="9942"/>
                </a:lnTo>
                <a:lnTo>
                  <a:pt x="1079" y="10019"/>
                </a:lnTo>
                <a:lnTo>
                  <a:pt x="1362" y="10045"/>
                </a:lnTo>
                <a:lnTo>
                  <a:pt x="1953" y="10045"/>
                </a:lnTo>
                <a:lnTo>
                  <a:pt x="2698" y="9993"/>
                </a:lnTo>
                <a:lnTo>
                  <a:pt x="4573" y="9813"/>
                </a:lnTo>
                <a:lnTo>
                  <a:pt x="6782" y="9582"/>
                </a:lnTo>
                <a:lnTo>
                  <a:pt x="9222" y="9300"/>
                </a:lnTo>
                <a:lnTo>
                  <a:pt x="11688" y="9043"/>
                </a:lnTo>
                <a:lnTo>
                  <a:pt x="14103" y="8812"/>
                </a:lnTo>
                <a:lnTo>
                  <a:pt x="15233" y="8709"/>
                </a:lnTo>
                <a:lnTo>
                  <a:pt x="16261" y="8632"/>
                </a:lnTo>
                <a:lnTo>
                  <a:pt x="17211" y="8580"/>
                </a:lnTo>
                <a:lnTo>
                  <a:pt x="18496" y="8580"/>
                </a:lnTo>
                <a:lnTo>
                  <a:pt x="18907" y="8606"/>
                </a:lnTo>
                <a:lnTo>
                  <a:pt x="19857" y="8632"/>
                </a:lnTo>
                <a:lnTo>
                  <a:pt x="21141" y="8657"/>
                </a:lnTo>
                <a:lnTo>
                  <a:pt x="23376" y="8632"/>
                </a:lnTo>
                <a:lnTo>
                  <a:pt x="25894" y="8555"/>
                </a:lnTo>
                <a:lnTo>
                  <a:pt x="28488" y="8426"/>
                </a:lnTo>
                <a:lnTo>
                  <a:pt x="30980" y="8272"/>
                </a:lnTo>
                <a:lnTo>
                  <a:pt x="32110" y="8169"/>
                </a:lnTo>
                <a:lnTo>
                  <a:pt x="33163" y="8067"/>
                </a:lnTo>
                <a:lnTo>
                  <a:pt x="34062" y="7938"/>
                </a:lnTo>
                <a:lnTo>
                  <a:pt x="34833" y="7835"/>
                </a:lnTo>
                <a:lnTo>
                  <a:pt x="35398" y="7707"/>
                </a:lnTo>
                <a:lnTo>
                  <a:pt x="35604" y="7630"/>
                </a:lnTo>
                <a:lnTo>
                  <a:pt x="35758" y="7553"/>
                </a:lnTo>
                <a:lnTo>
                  <a:pt x="35860" y="7502"/>
                </a:lnTo>
                <a:lnTo>
                  <a:pt x="35912" y="7424"/>
                </a:lnTo>
                <a:lnTo>
                  <a:pt x="35912" y="7399"/>
                </a:lnTo>
                <a:lnTo>
                  <a:pt x="35886" y="7347"/>
                </a:lnTo>
                <a:lnTo>
                  <a:pt x="35783" y="7270"/>
                </a:lnTo>
                <a:lnTo>
                  <a:pt x="35578" y="7168"/>
                </a:lnTo>
                <a:lnTo>
                  <a:pt x="35321" y="7091"/>
                </a:lnTo>
                <a:lnTo>
                  <a:pt x="35038" y="7013"/>
                </a:lnTo>
                <a:lnTo>
                  <a:pt x="34730" y="6962"/>
                </a:lnTo>
                <a:lnTo>
                  <a:pt x="34011" y="6911"/>
                </a:lnTo>
                <a:lnTo>
                  <a:pt x="33215" y="6885"/>
                </a:lnTo>
                <a:lnTo>
                  <a:pt x="31622" y="6936"/>
                </a:lnTo>
                <a:lnTo>
                  <a:pt x="29952" y="6962"/>
                </a:lnTo>
                <a:lnTo>
                  <a:pt x="28950" y="6936"/>
                </a:lnTo>
                <a:lnTo>
                  <a:pt x="28488" y="6911"/>
                </a:lnTo>
                <a:lnTo>
                  <a:pt x="28026" y="6859"/>
                </a:lnTo>
                <a:lnTo>
                  <a:pt x="27589" y="6808"/>
                </a:lnTo>
                <a:lnTo>
                  <a:pt x="27178" y="6731"/>
                </a:lnTo>
                <a:lnTo>
                  <a:pt x="26793" y="6628"/>
                </a:lnTo>
                <a:lnTo>
                  <a:pt x="26433" y="6474"/>
                </a:lnTo>
                <a:lnTo>
                  <a:pt x="26279" y="6423"/>
                </a:lnTo>
                <a:lnTo>
                  <a:pt x="26202" y="6346"/>
                </a:lnTo>
                <a:lnTo>
                  <a:pt x="26202" y="6320"/>
                </a:lnTo>
                <a:lnTo>
                  <a:pt x="26228" y="6294"/>
                </a:lnTo>
                <a:lnTo>
                  <a:pt x="26305" y="6217"/>
                </a:lnTo>
                <a:lnTo>
                  <a:pt x="26459" y="6191"/>
                </a:lnTo>
                <a:lnTo>
                  <a:pt x="26664" y="6140"/>
                </a:lnTo>
                <a:lnTo>
                  <a:pt x="27281" y="6063"/>
                </a:lnTo>
                <a:lnTo>
                  <a:pt x="28103" y="6037"/>
                </a:lnTo>
                <a:lnTo>
                  <a:pt x="29079" y="6012"/>
                </a:lnTo>
                <a:lnTo>
                  <a:pt x="31494" y="5986"/>
                </a:lnTo>
                <a:lnTo>
                  <a:pt x="35167" y="5986"/>
                </a:lnTo>
                <a:lnTo>
                  <a:pt x="38840" y="6012"/>
                </a:lnTo>
                <a:lnTo>
                  <a:pt x="40870" y="6012"/>
                </a:lnTo>
                <a:lnTo>
                  <a:pt x="42539" y="5960"/>
                </a:lnTo>
                <a:lnTo>
                  <a:pt x="43156" y="5909"/>
                </a:lnTo>
                <a:lnTo>
                  <a:pt x="43644" y="5858"/>
                </a:lnTo>
                <a:lnTo>
                  <a:pt x="43978" y="5780"/>
                </a:lnTo>
                <a:lnTo>
                  <a:pt x="44055" y="5755"/>
                </a:lnTo>
                <a:lnTo>
                  <a:pt x="44106" y="5703"/>
                </a:lnTo>
                <a:lnTo>
                  <a:pt x="44106" y="5652"/>
                </a:lnTo>
                <a:lnTo>
                  <a:pt x="44106" y="5626"/>
                </a:lnTo>
                <a:lnTo>
                  <a:pt x="44029" y="5549"/>
                </a:lnTo>
                <a:lnTo>
                  <a:pt x="43901" y="5498"/>
                </a:lnTo>
                <a:lnTo>
                  <a:pt x="43721" y="5421"/>
                </a:lnTo>
                <a:lnTo>
                  <a:pt x="43207" y="5318"/>
                </a:lnTo>
                <a:lnTo>
                  <a:pt x="42539" y="5215"/>
                </a:lnTo>
                <a:lnTo>
                  <a:pt x="41743" y="5138"/>
                </a:lnTo>
                <a:lnTo>
                  <a:pt x="40844" y="5061"/>
                </a:lnTo>
                <a:lnTo>
                  <a:pt x="38866" y="4933"/>
                </a:lnTo>
                <a:lnTo>
                  <a:pt x="36862" y="4856"/>
                </a:lnTo>
                <a:lnTo>
                  <a:pt x="35116" y="4804"/>
                </a:lnTo>
                <a:lnTo>
                  <a:pt x="33420" y="4753"/>
                </a:lnTo>
                <a:lnTo>
                  <a:pt x="33805" y="4650"/>
                </a:lnTo>
                <a:lnTo>
                  <a:pt x="34139" y="4522"/>
                </a:lnTo>
                <a:lnTo>
                  <a:pt x="34319" y="4445"/>
                </a:lnTo>
                <a:lnTo>
                  <a:pt x="34448" y="4368"/>
                </a:lnTo>
                <a:lnTo>
                  <a:pt x="34576" y="4291"/>
                </a:lnTo>
                <a:lnTo>
                  <a:pt x="34627" y="4188"/>
                </a:lnTo>
                <a:lnTo>
                  <a:pt x="34653" y="4136"/>
                </a:lnTo>
                <a:lnTo>
                  <a:pt x="34653" y="4085"/>
                </a:lnTo>
                <a:lnTo>
                  <a:pt x="34627" y="4034"/>
                </a:lnTo>
                <a:lnTo>
                  <a:pt x="34576" y="3982"/>
                </a:lnTo>
                <a:lnTo>
                  <a:pt x="34448" y="3880"/>
                </a:lnTo>
                <a:lnTo>
                  <a:pt x="34216" y="3777"/>
                </a:lnTo>
                <a:lnTo>
                  <a:pt x="33883" y="3674"/>
                </a:lnTo>
                <a:lnTo>
                  <a:pt x="33420" y="3571"/>
                </a:lnTo>
                <a:lnTo>
                  <a:pt x="32804" y="3494"/>
                </a:lnTo>
                <a:lnTo>
                  <a:pt x="32007" y="3391"/>
                </a:lnTo>
                <a:lnTo>
                  <a:pt x="30004" y="3186"/>
                </a:lnTo>
                <a:lnTo>
                  <a:pt x="27640" y="3006"/>
                </a:lnTo>
                <a:lnTo>
                  <a:pt x="25174" y="2852"/>
                </a:lnTo>
                <a:lnTo>
                  <a:pt x="20885" y="2621"/>
                </a:lnTo>
                <a:lnTo>
                  <a:pt x="19035" y="2518"/>
                </a:lnTo>
                <a:lnTo>
                  <a:pt x="19806" y="2441"/>
                </a:lnTo>
                <a:lnTo>
                  <a:pt x="20422" y="2338"/>
                </a:lnTo>
                <a:lnTo>
                  <a:pt x="20910" y="2210"/>
                </a:lnTo>
                <a:lnTo>
                  <a:pt x="21244" y="2081"/>
                </a:lnTo>
                <a:lnTo>
                  <a:pt x="21373" y="2030"/>
                </a:lnTo>
                <a:lnTo>
                  <a:pt x="21475" y="1953"/>
                </a:lnTo>
                <a:lnTo>
                  <a:pt x="21552" y="1876"/>
                </a:lnTo>
                <a:lnTo>
                  <a:pt x="21604" y="1799"/>
                </a:lnTo>
                <a:lnTo>
                  <a:pt x="21629" y="1747"/>
                </a:lnTo>
                <a:lnTo>
                  <a:pt x="21655" y="1670"/>
                </a:lnTo>
                <a:lnTo>
                  <a:pt x="21655" y="1593"/>
                </a:lnTo>
                <a:lnTo>
                  <a:pt x="21629" y="1516"/>
                </a:lnTo>
                <a:lnTo>
                  <a:pt x="21552" y="1388"/>
                </a:lnTo>
                <a:lnTo>
                  <a:pt x="21424" y="1259"/>
                </a:lnTo>
                <a:lnTo>
                  <a:pt x="21270" y="1131"/>
                </a:lnTo>
                <a:lnTo>
                  <a:pt x="21141" y="1028"/>
                </a:lnTo>
                <a:lnTo>
                  <a:pt x="20859" y="874"/>
                </a:lnTo>
                <a:lnTo>
                  <a:pt x="20756" y="823"/>
                </a:lnTo>
                <a:lnTo>
                  <a:pt x="20422" y="694"/>
                </a:lnTo>
                <a:lnTo>
                  <a:pt x="20063" y="592"/>
                </a:lnTo>
                <a:lnTo>
                  <a:pt x="19292" y="412"/>
                </a:lnTo>
                <a:lnTo>
                  <a:pt x="18444" y="283"/>
                </a:lnTo>
                <a:lnTo>
                  <a:pt x="17519" y="181"/>
                </a:lnTo>
                <a:lnTo>
                  <a:pt x="16569" y="78"/>
                </a:lnTo>
                <a:lnTo>
                  <a:pt x="15541" y="26"/>
                </a:lnTo>
                <a:lnTo>
                  <a:pt x="14488" y="1"/>
                </a:lnTo>
                <a:close/>
              </a:path>
            </a:pathLst>
          </a:custGeom>
          <a:solidFill>
            <a:srgbClr val="FFFFFF">
              <a:alpha val="11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" name="Google Shape;98;p6"/>
          <p:cNvGrpSpPr/>
          <p:nvPr/>
        </p:nvGrpSpPr>
        <p:grpSpPr>
          <a:xfrm flipH="1">
            <a:off x="-1311824" y="3876717"/>
            <a:ext cx="10843164" cy="2125882"/>
            <a:chOff x="238125" y="766725"/>
            <a:chExt cx="6360000" cy="1246925"/>
          </a:xfrm>
        </p:grpSpPr>
        <p:sp>
          <p:nvSpPr>
            <p:cNvPr id="99" name="Google Shape;99;p6"/>
            <p:cNvSpPr/>
            <p:nvPr/>
          </p:nvSpPr>
          <p:spPr>
            <a:xfrm>
              <a:off x="1847475" y="1308225"/>
              <a:ext cx="76625" cy="489000"/>
            </a:xfrm>
            <a:custGeom>
              <a:avLst/>
              <a:gdLst/>
              <a:ahLst/>
              <a:cxnLst/>
              <a:rect l="l" t="t" r="r" b="b"/>
              <a:pathLst>
                <a:path w="3065" h="19560" extrusionOk="0">
                  <a:moveTo>
                    <a:pt x="464" y="1"/>
                  </a:moveTo>
                  <a:lnTo>
                    <a:pt x="321" y="1105"/>
                  </a:lnTo>
                  <a:lnTo>
                    <a:pt x="215" y="2210"/>
                  </a:lnTo>
                  <a:lnTo>
                    <a:pt x="72" y="4312"/>
                  </a:lnTo>
                  <a:lnTo>
                    <a:pt x="1" y="6271"/>
                  </a:lnTo>
                  <a:lnTo>
                    <a:pt x="1" y="8159"/>
                  </a:lnTo>
                  <a:lnTo>
                    <a:pt x="36" y="9869"/>
                  </a:lnTo>
                  <a:lnTo>
                    <a:pt x="179" y="11472"/>
                  </a:lnTo>
                  <a:lnTo>
                    <a:pt x="321" y="12969"/>
                  </a:lnTo>
                  <a:lnTo>
                    <a:pt x="500" y="14287"/>
                  </a:lnTo>
                  <a:lnTo>
                    <a:pt x="713" y="15498"/>
                  </a:lnTo>
                  <a:lnTo>
                    <a:pt x="891" y="16531"/>
                  </a:lnTo>
                  <a:lnTo>
                    <a:pt x="1105" y="17457"/>
                  </a:lnTo>
                  <a:lnTo>
                    <a:pt x="1319" y="18205"/>
                  </a:lnTo>
                  <a:lnTo>
                    <a:pt x="1604" y="19203"/>
                  </a:lnTo>
                  <a:lnTo>
                    <a:pt x="1746" y="19559"/>
                  </a:lnTo>
                  <a:lnTo>
                    <a:pt x="3065" y="19452"/>
                  </a:lnTo>
                  <a:lnTo>
                    <a:pt x="2708" y="18490"/>
                  </a:lnTo>
                  <a:lnTo>
                    <a:pt x="2388" y="17564"/>
                  </a:lnTo>
                  <a:lnTo>
                    <a:pt x="2103" y="16638"/>
                  </a:lnTo>
                  <a:lnTo>
                    <a:pt x="1818" y="15712"/>
                  </a:lnTo>
                  <a:lnTo>
                    <a:pt x="1604" y="14785"/>
                  </a:lnTo>
                  <a:lnTo>
                    <a:pt x="1390" y="13895"/>
                  </a:lnTo>
                  <a:lnTo>
                    <a:pt x="1034" y="12149"/>
                  </a:lnTo>
                  <a:lnTo>
                    <a:pt x="785" y="10475"/>
                  </a:lnTo>
                  <a:lnTo>
                    <a:pt x="606" y="8872"/>
                  </a:lnTo>
                  <a:lnTo>
                    <a:pt x="535" y="7375"/>
                  </a:lnTo>
                  <a:lnTo>
                    <a:pt x="464" y="5950"/>
                  </a:lnTo>
                  <a:lnTo>
                    <a:pt x="500" y="4703"/>
                  </a:lnTo>
                  <a:lnTo>
                    <a:pt x="535" y="3528"/>
                  </a:lnTo>
                  <a:lnTo>
                    <a:pt x="571" y="2530"/>
                  </a:lnTo>
                  <a:lnTo>
                    <a:pt x="678" y="1675"/>
                  </a:lnTo>
                  <a:lnTo>
                    <a:pt x="820" y="500"/>
                  </a:lnTo>
                  <a:lnTo>
                    <a:pt x="891" y="108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1733475" y="1132775"/>
              <a:ext cx="244075" cy="271675"/>
            </a:xfrm>
            <a:custGeom>
              <a:avLst/>
              <a:gdLst/>
              <a:ahLst/>
              <a:cxnLst/>
              <a:rect l="l" t="t" r="r" b="b"/>
              <a:pathLst>
                <a:path w="9763" h="10867" extrusionOk="0">
                  <a:moveTo>
                    <a:pt x="5594" y="1"/>
                  </a:moveTo>
                  <a:lnTo>
                    <a:pt x="5451" y="250"/>
                  </a:lnTo>
                  <a:lnTo>
                    <a:pt x="5345" y="571"/>
                  </a:lnTo>
                  <a:lnTo>
                    <a:pt x="5166" y="998"/>
                  </a:lnTo>
                  <a:lnTo>
                    <a:pt x="5095" y="1212"/>
                  </a:lnTo>
                  <a:lnTo>
                    <a:pt x="4988" y="1497"/>
                  </a:lnTo>
                  <a:lnTo>
                    <a:pt x="4846" y="2103"/>
                  </a:lnTo>
                  <a:lnTo>
                    <a:pt x="4739" y="2744"/>
                  </a:lnTo>
                  <a:lnTo>
                    <a:pt x="4632" y="3456"/>
                  </a:lnTo>
                  <a:lnTo>
                    <a:pt x="4632" y="4205"/>
                  </a:lnTo>
                  <a:lnTo>
                    <a:pt x="4668" y="4881"/>
                  </a:lnTo>
                  <a:lnTo>
                    <a:pt x="4739" y="5487"/>
                  </a:lnTo>
                  <a:lnTo>
                    <a:pt x="4810" y="5772"/>
                  </a:lnTo>
                  <a:lnTo>
                    <a:pt x="4881" y="6021"/>
                  </a:lnTo>
                  <a:lnTo>
                    <a:pt x="4988" y="6449"/>
                  </a:lnTo>
                  <a:lnTo>
                    <a:pt x="5060" y="6627"/>
                  </a:lnTo>
                  <a:lnTo>
                    <a:pt x="5024" y="6627"/>
                  </a:lnTo>
                  <a:lnTo>
                    <a:pt x="4953" y="6449"/>
                  </a:lnTo>
                  <a:lnTo>
                    <a:pt x="4810" y="6128"/>
                  </a:lnTo>
                  <a:lnTo>
                    <a:pt x="4632" y="5701"/>
                  </a:lnTo>
                  <a:lnTo>
                    <a:pt x="4383" y="5238"/>
                  </a:lnTo>
                  <a:lnTo>
                    <a:pt x="3848" y="4205"/>
                  </a:lnTo>
                  <a:lnTo>
                    <a:pt x="3278" y="3171"/>
                  </a:lnTo>
                  <a:lnTo>
                    <a:pt x="3171" y="2958"/>
                  </a:lnTo>
                  <a:lnTo>
                    <a:pt x="3100" y="2851"/>
                  </a:lnTo>
                  <a:lnTo>
                    <a:pt x="3029" y="2744"/>
                  </a:lnTo>
                  <a:lnTo>
                    <a:pt x="2922" y="2530"/>
                  </a:lnTo>
                  <a:lnTo>
                    <a:pt x="2815" y="2352"/>
                  </a:lnTo>
                  <a:lnTo>
                    <a:pt x="2708" y="2174"/>
                  </a:lnTo>
                  <a:lnTo>
                    <a:pt x="2601" y="2031"/>
                  </a:lnTo>
                  <a:lnTo>
                    <a:pt x="2530" y="1889"/>
                  </a:lnTo>
                  <a:lnTo>
                    <a:pt x="2459" y="1782"/>
                  </a:lnTo>
                  <a:lnTo>
                    <a:pt x="2352" y="1568"/>
                  </a:lnTo>
                  <a:lnTo>
                    <a:pt x="2316" y="1818"/>
                  </a:lnTo>
                  <a:lnTo>
                    <a:pt x="2352" y="1925"/>
                  </a:lnTo>
                  <a:lnTo>
                    <a:pt x="2352" y="2103"/>
                  </a:lnTo>
                  <a:lnTo>
                    <a:pt x="2352" y="2281"/>
                  </a:lnTo>
                  <a:lnTo>
                    <a:pt x="2388" y="2495"/>
                  </a:lnTo>
                  <a:lnTo>
                    <a:pt x="2423" y="2708"/>
                  </a:lnTo>
                  <a:lnTo>
                    <a:pt x="2459" y="2958"/>
                  </a:lnTo>
                  <a:lnTo>
                    <a:pt x="2495" y="3065"/>
                  </a:lnTo>
                  <a:lnTo>
                    <a:pt x="2530" y="3207"/>
                  </a:lnTo>
                  <a:lnTo>
                    <a:pt x="2601" y="3492"/>
                  </a:lnTo>
                  <a:lnTo>
                    <a:pt x="2815" y="4026"/>
                  </a:lnTo>
                  <a:lnTo>
                    <a:pt x="3100" y="4596"/>
                  </a:lnTo>
                  <a:lnTo>
                    <a:pt x="3385" y="5131"/>
                  </a:lnTo>
                  <a:lnTo>
                    <a:pt x="3741" y="5594"/>
                  </a:lnTo>
                  <a:lnTo>
                    <a:pt x="3350" y="5345"/>
                  </a:lnTo>
                  <a:lnTo>
                    <a:pt x="2922" y="5095"/>
                  </a:lnTo>
                  <a:lnTo>
                    <a:pt x="2388" y="4846"/>
                  </a:lnTo>
                  <a:lnTo>
                    <a:pt x="1925" y="4596"/>
                  </a:lnTo>
                  <a:lnTo>
                    <a:pt x="1461" y="4418"/>
                  </a:lnTo>
                  <a:lnTo>
                    <a:pt x="1070" y="4240"/>
                  </a:lnTo>
                  <a:lnTo>
                    <a:pt x="713" y="4098"/>
                  </a:lnTo>
                  <a:lnTo>
                    <a:pt x="571" y="4026"/>
                  </a:lnTo>
                  <a:lnTo>
                    <a:pt x="464" y="3991"/>
                  </a:lnTo>
                  <a:lnTo>
                    <a:pt x="250" y="3920"/>
                  </a:lnTo>
                  <a:lnTo>
                    <a:pt x="250" y="3920"/>
                  </a:lnTo>
                  <a:lnTo>
                    <a:pt x="393" y="4098"/>
                  </a:lnTo>
                  <a:lnTo>
                    <a:pt x="464" y="4205"/>
                  </a:lnTo>
                  <a:lnTo>
                    <a:pt x="571" y="4311"/>
                  </a:lnTo>
                  <a:lnTo>
                    <a:pt x="820" y="4596"/>
                  </a:lnTo>
                  <a:lnTo>
                    <a:pt x="963" y="4739"/>
                  </a:lnTo>
                  <a:lnTo>
                    <a:pt x="1141" y="4917"/>
                  </a:lnTo>
                  <a:lnTo>
                    <a:pt x="1533" y="5238"/>
                  </a:lnTo>
                  <a:lnTo>
                    <a:pt x="1996" y="5558"/>
                  </a:lnTo>
                  <a:lnTo>
                    <a:pt x="2495" y="5879"/>
                  </a:lnTo>
                  <a:lnTo>
                    <a:pt x="3029" y="6128"/>
                  </a:lnTo>
                  <a:lnTo>
                    <a:pt x="3528" y="6342"/>
                  </a:lnTo>
                  <a:lnTo>
                    <a:pt x="4276" y="6591"/>
                  </a:lnTo>
                  <a:lnTo>
                    <a:pt x="4098" y="6591"/>
                  </a:lnTo>
                  <a:lnTo>
                    <a:pt x="2993" y="6520"/>
                  </a:lnTo>
                  <a:lnTo>
                    <a:pt x="1853" y="6485"/>
                  </a:lnTo>
                  <a:lnTo>
                    <a:pt x="891" y="6485"/>
                  </a:lnTo>
                  <a:lnTo>
                    <a:pt x="250" y="6449"/>
                  </a:lnTo>
                  <a:lnTo>
                    <a:pt x="1" y="6449"/>
                  </a:lnTo>
                  <a:lnTo>
                    <a:pt x="72" y="6485"/>
                  </a:lnTo>
                  <a:lnTo>
                    <a:pt x="215" y="6591"/>
                  </a:lnTo>
                  <a:lnTo>
                    <a:pt x="464" y="6734"/>
                  </a:lnTo>
                  <a:lnTo>
                    <a:pt x="820" y="6912"/>
                  </a:lnTo>
                  <a:lnTo>
                    <a:pt x="1248" y="7055"/>
                  </a:lnTo>
                  <a:lnTo>
                    <a:pt x="1746" y="7233"/>
                  </a:lnTo>
                  <a:lnTo>
                    <a:pt x="2316" y="7340"/>
                  </a:lnTo>
                  <a:lnTo>
                    <a:pt x="2922" y="7411"/>
                  </a:lnTo>
                  <a:lnTo>
                    <a:pt x="3421" y="7411"/>
                  </a:lnTo>
                  <a:lnTo>
                    <a:pt x="3884" y="7375"/>
                  </a:lnTo>
                  <a:lnTo>
                    <a:pt x="3492" y="7589"/>
                  </a:lnTo>
                  <a:lnTo>
                    <a:pt x="2744" y="8088"/>
                  </a:lnTo>
                  <a:lnTo>
                    <a:pt x="2103" y="8408"/>
                  </a:lnTo>
                  <a:lnTo>
                    <a:pt x="1640" y="8586"/>
                  </a:lnTo>
                  <a:lnTo>
                    <a:pt x="1497" y="8622"/>
                  </a:lnTo>
                  <a:lnTo>
                    <a:pt x="1461" y="8658"/>
                  </a:lnTo>
                  <a:lnTo>
                    <a:pt x="1497" y="8658"/>
                  </a:lnTo>
                  <a:lnTo>
                    <a:pt x="1640" y="8729"/>
                  </a:lnTo>
                  <a:lnTo>
                    <a:pt x="1853" y="8800"/>
                  </a:lnTo>
                  <a:lnTo>
                    <a:pt x="2210" y="8836"/>
                  </a:lnTo>
                  <a:lnTo>
                    <a:pt x="2601" y="8836"/>
                  </a:lnTo>
                  <a:lnTo>
                    <a:pt x="3029" y="8765"/>
                  </a:lnTo>
                  <a:lnTo>
                    <a:pt x="3492" y="8586"/>
                  </a:lnTo>
                  <a:lnTo>
                    <a:pt x="3955" y="8337"/>
                  </a:lnTo>
                  <a:lnTo>
                    <a:pt x="4383" y="8052"/>
                  </a:lnTo>
                  <a:lnTo>
                    <a:pt x="4739" y="7731"/>
                  </a:lnTo>
                  <a:lnTo>
                    <a:pt x="5166" y="7268"/>
                  </a:lnTo>
                  <a:lnTo>
                    <a:pt x="5060" y="8408"/>
                  </a:lnTo>
                  <a:lnTo>
                    <a:pt x="4953" y="9620"/>
                  </a:lnTo>
                  <a:lnTo>
                    <a:pt x="4917" y="10225"/>
                  </a:lnTo>
                  <a:lnTo>
                    <a:pt x="4953" y="10546"/>
                  </a:lnTo>
                  <a:lnTo>
                    <a:pt x="4988" y="10831"/>
                  </a:lnTo>
                  <a:lnTo>
                    <a:pt x="4988" y="10866"/>
                  </a:lnTo>
                  <a:lnTo>
                    <a:pt x="5060" y="10866"/>
                  </a:lnTo>
                  <a:lnTo>
                    <a:pt x="5095" y="10831"/>
                  </a:lnTo>
                  <a:lnTo>
                    <a:pt x="5131" y="9620"/>
                  </a:lnTo>
                  <a:lnTo>
                    <a:pt x="5202" y="8408"/>
                  </a:lnTo>
                  <a:lnTo>
                    <a:pt x="5273" y="7767"/>
                  </a:lnTo>
                  <a:lnTo>
                    <a:pt x="5273" y="7126"/>
                  </a:lnTo>
                  <a:lnTo>
                    <a:pt x="5345" y="7126"/>
                  </a:lnTo>
                  <a:lnTo>
                    <a:pt x="5558" y="7482"/>
                  </a:lnTo>
                  <a:lnTo>
                    <a:pt x="5772" y="7767"/>
                  </a:lnTo>
                  <a:lnTo>
                    <a:pt x="6057" y="8088"/>
                  </a:lnTo>
                  <a:lnTo>
                    <a:pt x="6378" y="8444"/>
                  </a:lnTo>
                  <a:lnTo>
                    <a:pt x="6770" y="8765"/>
                  </a:lnTo>
                  <a:lnTo>
                    <a:pt x="7233" y="9050"/>
                  </a:lnTo>
                  <a:lnTo>
                    <a:pt x="7660" y="9228"/>
                  </a:lnTo>
                  <a:lnTo>
                    <a:pt x="7874" y="9299"/>
                  </a:lnTo>
                  <a:lnTo>
                    <a:pt x="8088" y="9370"/>
                  </a:lnTo>
                  <a:lnTo>
                    <a:pt x="8480" y="9441"/>
                  </a:lnTo>
                  <a:lnTo>
                    <a:pt x="8658" y="9441"/>
                  </a:lnTo>
                  <a:lnTo>
                    <a:pt x="8800" y="9477"/>
                  </a:lnTo>
                  <a:lnTo>
                    <a:pt x="8943" y="9477"/>
                  </a:lnTo>
                  <a:lnTo>
                    <a:pt x="9050" y="9441"/>
                  </a:lnTo>
                  <a:lnTo>
                    <a:pt x="9228" y="9441"/>
                  </a:lnTo>
                  <a:lnTo>
                    <a:pt x="9085" y="9335"/>
                  </a:lnTo>
                  <a:lnTo>
                    <a:pt x="8978" y="9263"/>
                  </a:lnTo>
                  <a:lnTo>
                    <a:pt x="8871" y="9192"/>
                  </a:lnTo>
                  <a:lnTo>
                    <a:pt x="8765" y="9121"/>
                  </a:lnTo>
                  <a:lnTo>
                    <a:pt x="8693" y="9085"/>
                  </a:lnTo>
                  <a:lnTo>
                    <a:pt x="8622" y="9014"/>
                  </a:lnTo>
                  <a:lnTo>
                    <a:pt x="8337" y="8836"/>
                  </a:lnTo>
                  <a:lnTo>
                    <a:pt x="8195" y="8693"/>
                  </a:lnTo>
                  <a:lnTo>
                    <a:pt x="8016" y="8586"/>
                  </a:lnTo>
                  <a:lnTo>
                    <a:pt x="7304" y="8052"/>
                  </a:lnTo>
                  <a:lnTo>
                    <a:pt x="6520" y="7518"/>
                  </a:lnTo>
                  <a:lnTo>
                    <a:pt x="6093" y="7268"/>
                  </a:lnTo>
                  <a:lnTo>
                    <a:pt x="6306" y="7268"/>
                  </a:lnTo>
                  <a:lnTo>
                    <a:pt x="6805" y="7233"/>
                  </a:lnTo>
                  <a:lnTo>
                    <a:pt x="7375" y="7126"/>
                  </a:lnTo>
                  <a:lnTo>
                    <a:pt x="7874" y="6983"/>
                  </a:lnTo>
                  <a:lnTo>
                    <a:pt x="8337" y="6770"/>
                  </a:lnTo>
                  <a:lnTo>
                    <a:pt x="8765" y="6556"/>
                  </a:lnTo>
                  <a:lnTo>
                    <a:pt x="9085" y="6378"/>
                  </a:lnTo>
                  <a:lnTo>
                    <a:pt x="9370" y="6200"/>
                  </a:lnTo>
                  <a:lnTo>
                    <a:pt x="9584" y="6057"/>
                  </a:lnTo>
                  <a:lnTo>
                    <a:pt x="9762" y="5915"/>
                  </a:lnTo>
                  <a:lnTo>
                    <a:pt x="9299" y="5915"/>
                  </a:lnTo>
                  <a:lnTo>
                    <a:pt x="8943" y="5950"/>
                  </a:lnTo>
                  <a:lnTo>
                    <a:pt x="8123" y="6057"/>
                  </a:lnTo>
                  <a:lnTo>
                    <a:pt x="7126" y="6271"/>
                  </a:lnTo>
                  <a:lnTo>
                    <a:pt x="6200" y="6520"/>
                  </a:lnTo>
                  <a:lnTo>
                    <a:pt x="5986" y="6591"/>
                  </a:lnTo>
                  <a:lnTo>
                    <a:pt x="5915" y="6591"/>
                  </a:lnTo>
                  <a:lnTo>
                    <a:pt x="6200" y="6449"/>
                  </a:lnTo>
                  <a:lnTo>
                    <a:pt x="6520" y="6235"/>
                  </a:lnTo>
                  <a:lnTo>
                    <a:pt x="6734" y="6128"/>
                  </a:lnTo>
                  <a:lnTo>
                    <a:pt x="6841" y="6057"/>
                  </a:lnTo>
                  <a:lnTo>
                    <a:pt x="6912" y="5986"/>
                  </a:lnTo>
                  <a:lnTo>
                    <a:pt x="7304" y="5630"/>
                  </a:lnTo>
                  <a:lnTo>
                    <a:pt x="7660" y="5273"/>
                  </a:lnTo>
                  <a:lnTo>
                    <a:pt x="7731" y="5166"/>
                  </a:lnTo>
                  <a:lnTo>
                    <a:pt x="7803" y="5095"/>
                  </a:lnTo>
                  <a:lnTo>
                    <a:pt x="7945" y="4881"/>
                  </a:lnTo>
                  <a:lnTo>
                    <a:pt x="8195" y="4525"/>
                  </a:lnTo>
                  <a:lnTo>
                    <a:pt x="8373" y="4205"/>
                  </a:lnTo>
                  <a:lnTo>
                    <a:pt x="8515" y="3920"/>
                  </a:lnTo>
                  <a:lnTo>
                    <a:pt x="8586" y="3670"/>
                  </a:lnTo>
                  <a:lnTo>
                    <a:pt x="8658" y="3492"/>
                  </a:lnTo>
                  <a:lnTo>
                    <a:pt x="8658" y="3492"/>
                  </a:lnTo>
                  <a:lnTo>
                    <a:pt x="8480" y="3599"/>
                  </a:lnTo>
                  <a:lnTo>
                    <a:pt x="8301" y="3741"/>
                  </a:lnTo>
                  <a:lnTo>
                    <a:pt x="8052" y="3920"/>
                  </a:lnTo>
                  <a:lnTo>
                    <a:pt x="7411" y="4383"/>
                  </a:lnTo>
                  <a:lnTo>
                    <a:pt x="7233" y="4525"/>
                  </a:lnTo>
                  <a:lnTo>
                    <a:pt x="7161" y="4596"/>
                  </a:lnTo>
                  <a:lnTo>
                    <a:pt x="7055" y="4668"/>
                  </a:lnTo>
                  <a:lnTo>
                    <a:pt x="6698" y="4988"/>
                  </a:lnTo>
                  <a:lnTo>
                    <a:pt x="6378" y="5309"/>
                  </a:lnTo>
                  <a:lnTo>
                    <a:pt x="6378" y="5309"/>
                  </a:lnTo>
                  <a:lnTo>
                    <a:pt x="6734" y="4668"/>
                  </a:lnTo>
                  <a:lnTo>
                    <a:pt x="6948" y="4133"/>
                  </a:lnTo>
                  <a:lnTo>
                    <a:pt x="7090" y="3635"/>
                  </a:lnTo>
                  <a:lnTo>
                    <a:pt x="7233" y="3171"/>
                  </a:lnTo>
                  <a:lnTo>
                    <a:pt x="7340" y="2780"/>
                  </a:lnTo>
                  <a:lnTo>
                    <a:pt x="7446" y="2174"/>
                  </a:lnTo>
                  <a:lnTo>
                    <a:pt x="7446" y="1925"/>
                  </a:lnTo>
                  <a:lnTo>
                    <a:pt x="7304" y="2103"/>
                  </a:lnTo>
                  <a:lnTo>
                    <a:pt x="6912" y="2601"/>
                  </a:lnTo>
                  <a:lnTo>
                    <a:pt x="6698" y="2922"/>
                  </a:lnTo>
                  <a:lnTo>
                    <a:pt x="6413" y="3350"/>
                  </a:lnTo>
                  <a:lnTo>
                    <a:pt x="6164" y="3777"/>
                  </a:lnTo>
                  <a:lnTo>
                    <a:pt x="5915" y="4276"/>
                  </a:lnTo>
                  <a:lnTo>
                    <a:pt x="5701" y="4810"/>
                  </a:lnTo>
                  <a:lnTo>
                    <a:pt x="5523" y="5309"/>
                  </a:lnTo>
                  <a:lnTo>
                    <a:pt x="5273" y="6164"/>
                  </a:lnTo>
                  <a:lnTo>
                    <a:pt x="5309" y="5986"/>
                  </a:lnTo>
                  <a:lnTo>
                    <a:pt x="5416" y="4881"/>
                  </a:lnTo>
                  <a:lnTo>
                    <a:pt x="5523" y="3528"/>
                  </a:lnTo>
                  <a:lnTo>
                    <a:pt x="5594" y="2174"/>
                  </a:lnTo>
                  <a:lnTo>
                    <a:pt x="5594" y="1568"/>
                  </a:lnTo>
                  <a:lnTo>
                    <a:pt x="5594" y="1319"/>
                  </a:lnTo>
                  <a:lnTo>
                    <a:pt x="5594" y="1070"/>
                  </a:lnTo>
                  <a:lnTo>
                    <a:pt x="5594" y="642"/>
                  </a:lnTo>
                  <a:lnTo>
                    <a:pt x="5594" y="286"/>
                  </a:lnTo>
                  <a:lnTo>
                    <a:pt x="55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6"/>
            <p:cNvSpPr/>
            <p:nvPr/>
          </p:nvSpPr>
          <p:spPr>
            <a:xfrm>
              <a:off x="238125" y="766725"/>
              <a:ext cx="6360000" cy="1246925"/>
            </a:xfrm>
            <a:custGeom>
              <a:avLst/>
              <a:gdLst/>
              <a:ahLst/>
              <a:cxnLst/>
              <a:rect l="l" t="t" r="r" b="b"/>
              <a:pathLst>
                <a:path w="254400" h="49877" extrusionOk="0">
                  <a:moveTo>
                    <a:pt x="178767" y="21091"/>
                  </a:moveTo>
                  <a:lnTo>
                    <a:pt x="178732" y="21233"/>
                  </a:lnTo>
                  <a:lnTo>
                    <a:pt x="178767" y="21269"/>
                  </a:lnTo>
                  <a:lnTo>
                    <a:pt x="178767" y="21305"/>
                  </a:lnTo>
                  <a:lnTo>
                    <a:pt x="178803" y="21305"/>
                  </a:lnTo>
                  <a:lnTo>
                    <a:pt x="178874" y="21269"/>
                  </a:lnTo>
                  <a:lnTo>
                    <a:pt x="178910" y="21198"/>
                  </a:lnTo>
                  <a:lnTo>
                    <a:pt x="178946" y="21127"/>
                  </a:lnTo>
                  <a:lnTo>
                    <a:pt x="178981" y="21127"/>
                  </a:lnTo>
                  <a:lnTo>
                    <a:pt x="179017" y="21233"/>
                  </a:lnTo>
                  <a:lnTo>
                    <a:pt x="178589" y="21483"/>
                  </a:lnTo>
                  <a:lnTo>
                    <a:pt x="178482" y="21447"/>
                  </a:lnTo>
                  <a:lnTo>
                    <a:pt x="178482" y="21305"/>
                  </a:lnTo>
                  <a:lnTo>
                    <a:pt x="178447" y="21198"/>
                  </a:lnTo>
                  <a:lnTo>
                    <a:pt x="178447" y="21127"/>
                  </a:lnTo>
                  <a:lnTo>
                    <a:pt x="178482" y="21127"/>
                  </a:lnTo>
                  <a:lnTo>
                    <a:pt x="178554" y="21091"/>
                  </a:lnTo>
                  <a:lnTo>
                    <a:pt x="178589" y="21091"/>
                  </a:lnTo>
                  <a:lnTo>
                    <a:pt x="178554" y="21162"/>
                  </a:lnTo>
                  <a:lnTo>
                    <a:pt x="178518" y="21198"/>
                  </a:lnTo>
                  <a:lnTo>
                    <a:pt x="178518" y="21269"/>
                  </a:lnTo>
                  <a:lnTo>
                    <a:pt x="178554" y="21305"/>
                  </a:lnTo>
                  <a:lnTo>
                    <a:pt x="178589" y="21305"/>
                  </a:lnTo>
                  <a:lnTo>
                    <a:pt x="178625" y="21269"/>
                  </a:lnTo>
                  <a:lnTo>
                    <a:pt x="178732" y="21162"/>
                  </a:lnTo>
                  <a:lnTo>
                    <a:pt x="178732" y="21127"/>
                  </a:lnTo>
                  <a:lnTo>
                    <a:pt x="178767" y="21091"/>
                  </a:lnTo>
                  <a:close/>
                  <a:moveTo>
                    <a:pt x="158853" y="21625"/>
                  </a:moveTo>
                  <a:lnTo>
                    <a:pt x="158889" y="21697"/>
                  </a:lnTo>
                  <a:lnTo>
                    <a:pt x="158889" y="21732"/>
                  </a:lnTo>
                  <a:lnTo>
                    <a:pt x="158746" y="21803"/>
                  </a:lnTo>
                  <a:lnTo>
                    <a:pt x="158746" y="21803"/>
                  </a:lnTo>
                  <a:lnTo>
                    <a:pt x="158782" y="21697"/>
                  </a:lnTo>
                  <a:lnTo>
                    <a:pt x="158853" y="21625"/>
                  </a:lnTo>
                  <a:close/>
                  <a:moveTo>
                    <a:pt x="191379" y="21803"/>
                  </a:moveTo>
                  <a:lnTo>
                    <a:pt x="191379" y="21910"/>
                  </a:lnTo>
                  <a:lnTo>
                    <a:pt x="191450" y="21982"/>
                  </a:lnTo>
                  <a:lnTo>
                    <a:pt x="191521" y="22017"/>
                  </a:lnTo>
                  <a:lnTo>
                    <a:pt x="191379" y="22053"/>
                  </a:lnTo>
                  <a:lnTo>
                    <a:pt x="191308" y="22088"/>
                  </a:lnTo>
                  <a:lnTo>
                    <a:pt x="191272" y="22088"/>
                  </a:lnTo>
                  <a:lnTo>
                    <a:pt x="191272" y="22053"/>
                  </a:lnTo>
                  <a:lnTo>
                    <a:pt x="191308" y="21946"/>
                  </a:lnTo>
                  <a:lnTo>
                    <a:pt x="191379" y="21803"/>
                  </a:lnTo>
                  <a:close/>
                  <a:moveTo>
                    <a:pt x="131564" y="22053"/>
                  </a:moveTo>
                  <a:lnTo>
                    <a:pt x="131600" y="22124"/>
                  </a:lnTo>
                  <a:lnTo>
                    <a:pt x="131635" y="22160"/>
                  </a:lnTo>
                  <a:lnTo>
                    <a:pt x="131600" y="22302"/>
                  </a:lnTo>
                  <a:lnTo>
                    <a:pt x="131493" y="22302"/>
                  </a:lnTo>
                  <a:lnTo>
                    <a:pt x="131493" y="22267"/>
                  </a:lnTo>
                  <a:lnTo>
                    <a:pt x="131493" y="22160"/>
                  </a:lnTo>
                  <a:lnTo>
                    <a:pt x="131564" y="22053"/>
                  </a:lnTo>
                  <a:close/>
                  <a:moveTo>
                    <a:pt x="158069" y="22445"/>
                  </a:moveTo>
                  <a:lnTo>
                    <a:pt x="157962" y="22552"/>
                  </a:lnTo>
                  <a:lnTo>
                    <a:pt x="157962" y="22516"/>
                  </a:lnTo>
                  <a:lnTo>
                    <a:pt x="157927" y="22445"/>
                  </a:lnTo>
                  <a:close/>
                  <a:moveTo>
                    <a:pt x="157464" y="21910"/>
                  </a:moveTo>
                  <a:lnTo>
                    <a:pt x="157428" y="21982"/>
                  </a:lnTo>
                  <a:lnTo>
                    <a:pt x="157392" y="22017"/>
                  </a:lnTo>
                  <a:lnTo>
                    <a:pt x="157392" y="22088"/>
                  </a:lnTo>
                  <a:lnTo>
                    <a:pt x="157392" y="22124"/>
                  </a:lnTo>
                  <a:lnTo>
                    <a:pt x="157464" y="22124"/>
                  </a:lnTo>
                  <a:lnTo>
                    <a:pt x="157499" y="22088"/>
                  </a:lnTo>
                  <a:lnTo>
                    <a:pt x="157570" y="21946"/>
                  </a:lnTo>
                  <a:lnTo>
                    <a:pt x="157606" y="21946"/>
                  </a:lnTo>
                  <a:lnTo>
                    <a:pt x="157606" y="22053"/>
                  </a:lnTo>
                  <a:lnTo>
                    <a:pt x="157606" y="22088"/>
                  </a:lnTo>
                  <a:lnTo>
                    <a:pt x="157642" y="22124"/>
                  </a:lnTo>
                  <a:lnTo>
                    <a:pt x="157677" y="22124"/>
                  </a:lnTo>
                  <a:lnTo>
                    <a:pt x="157713" y="22088"/>
                  </a:lnTo>
                  <a:lnTo>
                    <a:pt x="157749" y="22017"/>
                  </a:lnTo>
                  <a:lnTo>
                    <a:pt x="157820" y="21946"/>
                  </a:lnTo>
                  <a:lnTo>
                    <a:pt x="157855" y="21946"/>
                  </a:lnTo>
                  <a:lnTo>
                    <a:pt x="157891" y="22017"/>
                  </a:lnTo>
                  <a:lnTo>
                    <a:pt x="157891" y="22088"/>
                  </a:lnTo>
                  <a:lnTo>
                    <a:pt x="157891" y="22195"/>
                  </a:lnTo>
                  <a:lnTo>
                    <a:pt x="157855" y="22267"/>
                  </a:lnTo>
                  <a:lnTo>
                    <a:pt x="157820" y="22338"/>
                  </a:lnTo>
                  <a:lnTo>
                    <a:pt x="157820" y="22409"/>
                  </a:lnTo>
                  <a:lnTo>
                    <a:pt x="157784" y="22445"/>
                  </a:lnTo>
                  <a:lnTo>
                    <a:pt x="157749" y="22516"/>
                  </a:lnTo>
                  <a:lnTo>
                    <a:pt x="157749" y="22587"/>
                  </a:lnTo>
                  <a:lnTo>
                    <a:pt x="157713" y="22552"/>
                  </a:lnTo>
                  <a:lnTo>
                    <a:pt x="157677" y="22480"/>
                  </a:lnTo>
                  <a:lnTo>
                    <a:pt x="157606" y="22373"/>
                  </a:lnTo>
                  <a:lnTo>
                    <a:pt x="157464" y="22302"/>
                  </a:lnTo>
                  <a:lnTo>
                    <a:pt x="157357" y="22231"/>
                  </a:lnTo>
                  <a:lnTo>
                    <a:pt x="157357" y="22124"/>
                  </a:lnTo>
                  <a:lnTo>
                    <a:pt x="157285" y="22017"/>
                  </a:lnTo>
                  <a:lnTo>
                    <a:pt x="157285" y="21946"/>
                  </a:lnTo>
                  <a:lnTo>
                    <a:pt x="157321" y="21910"/>
                  </a:lnTo>
                  <a:close/>
                  <a:moveTo>
                    <a:pt x="130353" y="22338"/>
                  </a:moveTo>
                  <a:lnTo>
                    <a:pt x="130317" y="22480"/>
                  </a:lnTo>
                  <a:lnTo>
                    <a:pt x="130353" y="22516"/>
                  </a:lnTo>
                  <a:lnTo>
                    <a:pt x="130353" y="22552"/>
                  </a:lnTo>
                  <a:lnTo>
                    <a:pt x="130388" y="22552"/>
                  </a:lnTo>
                  <a:lnTo>
                    <a:pt x="130460" y="22516"/>
                  </a:lnTo>
                  <a:lnTo>
                    <a:pt x="130495" y="22445"/>
                  </a:lnTo>
                  <a:lnTo>
                    <a:pt x="130531" y="22373"/>
                  </a:lnTo>
                  <a:lnTo>
                    <a:pt x="130566" y="22373"/>
                  </a:lnTo>
                  <a:lnTo>
                    <a:pt x="130602" y="22445"/>
                  </a:lnTo>
                  <a:lnTo>
                    <a:pt x="130638" y="22516"/>
                  </a:lnTo>
                  <a:lnTo>
                    <a:pt x="130602" y="22623"/>
                  </a:lnTo>
                  <a:lnTo>
                    <a:pt x="130566" y="22694"/>
                  </a:lnTo>
                  <a:lnTo>
                    <a:pt x="130531" y="22765"/>
                  </a:lnTo>
                  <a:lnTo>
                    <a:pt x="130531" y="22837"/>
                  </a:lnTo>
                  <a:lnTo>
                    <a:pt x="130566" y="22837"/>
                  </a:lnTo>
                  <a:lnTo>
                    <a:pt x="130353" y="22872"/>
                  </a:lnTo>
                  <a:lnTo>
                    <a:pt x="130317" y="22801"/>
                  </a:lnTo>
                  <a:lnTo>
                    <a:pt x="130210" y="22730"/>
                  </a:lnTo>
                  <a:lnTo>
                    <a:pt x="130068" y="22694"/>
                  </a:lnTo>
                  <a:lnTo>
                    <a:pt x="130068" y="22552"/>
                  </a:lnTo>
                  <a:lnTo>
                    <a:pt x="130032" y="22445"/>
                  </a:lnTo>
                  <a:lnTo>
                    <a:pt x="130032" y="22373"/>
                  </a:lnTo>
                  <a:lnTo>
                    <a:pt x="130068" y="22373"/>
                  </a:lnTo>
                  <a:lnTo>
                    <a:pt x="130139" y="22338"/>
                  </a:lnTo>
                  <a:lnTo>
                    <a:pt x="130175" y="22338"/>
                  </a:lnTo>
                  <a:lnTo>
                    <a:pt x="130139" y="22409"/>
                  </a:lnTo>
                  <a:lnTo>
                    <a:pt x="130103" y="22445"/>
                  </a:lnTo>
                  <a:lnTo>
                    <a:pt x="130103" y="22516"/>
                  </a:lnTo>
                  <a:lnTo>
                    <a:pt x="130139" y="22552"/>
                  </a:lnTo>
                  <a:lnTo>
                    <a:pt x="130175" y="22552"/>
                  </a:lnTo>
                  <a:lnTo>
                    <a:pt x="130210" y="22516"/>
                  </a:lnTo>
                  <a:lnTo>
                    <a:pt x="130317" y="22409"/>
                  </a:lnTo>
                  <a:lnTo>
                    <a:pt x="130317" y="22373"/>
                  </a:lnTo>
                  <a:lnTo>
                    <a:pt x="130353" y="22338"/>
                  </a:lnTo>
                  <a:close/>
                  <a:moveTo>
                    <a:pt x="142893" y="24119"/>
                  </a:moveTo>
                  <a:lnTo>
                    <a:pt x="142857" y="24226"/>
                  </a:lnTo>
                  <a:lnTo>
                    <a:pt x="142822" y="24190"/>
                  </a:lnTo>
                  <a:lnTo>
                    <a:pt x="142786" y="24155"/>
                  </a:lnTo>
                  <a:lnTo>
                    <a:pt x="142857" y="24119"/>
                  </a:lnTo>
                  <a:close/>
                  <a:moveTo>
                    <a:pt x="75704" y="27432"/>
                  </a:moveTo>
                  <a:lnTo>
                    <a:pt x="75739" y="27468"/>
                  </a:lnTo>
                  <a:lnTo>
                    <a:pt x="75811" y="27468"/>
                  </a:lnTo>
                  <a:lnTo>
                    <a:pt x="75882" y="27503"/>
                  </a:lnTo>
                  <a:lnTo>
                    <a:pt x="75846" y="27539"/>
                  </a:lnTo>
                  <a:lnTo>
                    <a:pt x="75811" y="27682"/>
                  </a:lnTo>
                  <a:lnTo>
                    <a:pt x="75811" y="27788"/>
                  </a:lnTo>
                  <a:lnTo>
                    <a:pt x="75739" y="27824"/>
                  </a:lnTo>
                  <a:lnTo>
                    <a:pt x="75276" y="27575"/>
                  </a:lnTo>
                  <a:lnTo>
                    <a:pt x="75312" y="27468"/>
                  </a:lnTo>
                  <a:lnTo>
                    <a:pt x="75347" y="27503"/>
                  </a:lnTo>
                  <a:lnTo>
                    <a:pt x="75383" y="27575"/>
                  </a:lnTo>
                  <a:lnTo>
                    <a:pt x="75454" y="27646"/>
                  </a:lnTo>
                  <a:lnTo>
                    <a:pt x="75561" y="27646"/>
                  </a:lnTo>
                  <a:lnTo>
                    <a:pt x="75561" y="27575"/>
                  </a:lnTo>
                  <a:lnTo>
                    <a:pt x="75561" y="27468"/>
                  </a:lnTo>
                  <a:lnTo>
                    <a:pt x="75597" y="27503"/>
                  </a:lnTo>
                  <a:lnTo>
                    <a:pt x="75668" y="27646"/>
                  </a:lnTo>
                  <a:lnTo>
                    <a:pt x="75739" y="27646"/>
                  </a:lnTo>
                  <a:lnTo>
                    <a:pt x="75775" y="27610"/>
                  </a:lnTo>
                  <a:lnTo>
                    <a:pt x="75775" y="27575"/>
                  </a:lnTo>
                  <a:lnTo>
                    <a:pt x="75739" y="27503"/>
                  </a:lnTo>
                  <a:lnTo>
                    <a:pt x="75704" y="27432"/>
                  </a:lnTo>
                  <a:close/>
                  <a:moveTo>
                    <a:pt x="95440" y="27931"/>
                  </a:moveTo>
                  <a:lnTo>
                    <a:pt x="95511" y="28038"/>
                  </a:lnTo>
                  <a:lnTo>
                    <a:pt x="95511" y="28145"/>
                  </a:lnTo>
                  <a:lnTo>
                    <a:pt x="95404" y="28038"/>
                  </a:lnTo>
                  <a:lnTo>
                    <a:pt x="95440" y="27931"/>
                  </a:lnTo>
                  <a:close/>
                  <a:moveTo>
                    <a:pt x="62950" y="28180"/>
                  </a:moveTo>
                  <a:lnTo>
                    <a:pt x="63021" y="28323"/>
                  </a:lnTo>
                  <a:lnTo>
                    <a:pt x="63057" y="28430"/>
                  </a:lnTo>
                  <a:lnTo>
                    <a:pt x="63021" y="28465"/>
                  </a:lnTo>
                  <a:lnTo>
                    <a:pt x="62914" y="28430"/>
                  </a:lnTo>
                  <a:lnTo>
                    <a:pt x="62807" y="28394"/>
                  </a:lnTo>
                  <a:lnTo>
                    <a:pt x="62879" y="28359"/>
                  </a:lnTo>
                  <a:lnTo>
                    <a:pt x="62914" y="28287"/>
                  </a:lnTo>
                  <a:lnTo>
                    <a:pt x="62950" y="28180"/>
                  </a:lnTo>
                  <a:close/>
                  <a:moveTo>
                    <a:pt x="96366" y="28786"/>
                  </a:moveTo>
                  <a:lnTo>
                    <a:pt x="96331" y="28857"/>
                  </a:lnTo>
                  <a:lnTo>
                    <a:pt x="96224" y="28786"/>
                  </a:lnTo>
                  <a:close/>
                  <a:moveTo>
                    <a:pt x="96865" y="28216"/>
                  </a:moveTo>
                  <a:lnTo>
                    <a:pt x="96936" y="28252"/>
                  </a:lnTo>
                  <a:lnTo>
                    <a:pt x="96972" y="28287"/>
                  </a:lnTo>
                  <a:lnTo>
                    <a:pt x="96972" y="28323"/>
                  </a:lnTo>
                  <a:lnTo>
                    <a:pt x="96936" y="28465"/>
                  </a:lnTo>
                  <a:lnTo>
                    <a:pt x="96936" y="28572"/>
                  </a:lnTo>
                  <a:lnTo>
                    <a:pt x="96794" y="28644"/>
                  </a:lnTo>
                  <a:lnTo>
                    <a:pt x="96687" y="28715"/>
                  </a:lnTo>
                  <a:lnTo>
                    <a:pt x="96616" y="28822"/>
                  </a:lnTo>
                  <a:lnTo>
                    <a:pt x="96580" y="28893"/>
                  </a:lnTo>
                  <a:lnTo>
                    <a:pt x="96544" y="28893"/>
                  </a:lnTo>
                  <a:lnTo>
                    <a:pt x="96544" y="28822"/>
                  </a:lnTo>
                  <a:lnTo>
                    <a:pt x="96509" y="28786"/>
                  </a:lnTo>
                  <a:lnTo>
                    <a:pt x="96438" y="28750"/>
                  </a:lnTo>
                  <a:lnTo>
                    <a:pt x="96473" y="28715"/>
                  </a:lnTo>
                  <a:lnTo>
                    <a:pt x="96473" y="28679"/>
                  </a:lnTo>
                  <a:lnTo>
                    <a:pt x="96438" y="28608"/>
                  </a:lnTo>
                  <a:lnTo>
                    <a:pt x="96402" y="28537"/>
                  </a:lnTo>
                  <a:lnTo>
                    <a:pt x="96402" y="28430"/>
                  </a:lnTo>
                  <a:lnTo>
                    <a:pt x="96402" y="28323"/>
                  </a:lnTo>
                  <a:lnTo>
                    <a:pt x="96438" y="28252"/>
                  </a:lnTo>
                  <a:lnTo>
                    <a:pt x="96473" y="28287"/>
                  </a:lnTo>
                  <a:lnTo>
                    <a:pt x="96509" y="28359"/>
                  </a:lnTo>
                  <a:lnTo>
                    <a:pt x="96580" y="28430"/>
                  </a:lnTo>
                  <a:lnTo>
                    <a:pt x="96687" y="28430"/>
                  </a:lnTo>
                  <a:lnTo>
                    <a:pt x="96687" y="28359"/>
                  </a:lnTo>
                  <a:lnTo>
                    <a:pt x="96687" y="28287"/>
                  </a:lnTo>
                  <a:lnTo>
                    <a:pt x="96794" y="28430"/>
                  </a:lnTo>
                  <a:lnTo>
                    <a:pt x="96865" y="28430"/>
                  </a:lnTo>
                  <a:lnTo>
                    <a:pt x="96901" y="28394"/>
                  </a:lnTo>
                  <a:lnTo>
                    <a:pt x="96901" y="28359"/>
                  </a:lnTo>
                  <a:lnTo>
                    <a:pt x="96865" y="28287"/>
                  </a:lnTo>
                  <a:lnTo>
                    <a:pt x="96829" y="28216"/>
                  </a:lnTo>
                  <a:close/>
                  <a:moveTo>
                    <a:pt x="111400" y="30425"/>
                  </a:moveTo>
                  <a:lnTo>
                    <a:pt x="111471" y="30460"/>
                  </a:lnTo>
                  <a:lnTo>
                    <a:pt x="111471" y="30496"/>
                  </a:lnTo>
                  <a:lnTo>
                    <a:pt x="111400" y="30532"/>
                  </a:lnTo>
                  <a:lnTo>
                    <a:pt x="111364" y="30425"/>
                  </a:lnTo>
                  <a:close/>
                  <a:moveTo>
                    <a:pt x="252120" y="1"/>
                  </a:moveTo>
                  <a:lnTo>
                    <a:pt x="252049" y="108"/>
                  </a:lnTo>
                  <a:lnTo>
                    <a:pt x="251942" y="179"/>
                  </a:lnTo>
                  <a:lnTo>
                    <a:pt x="251799" y="215"/>
                  </a:lnTo>
                  <a:lnTo>
                    <a:pt x="251692" y="250"/>
                  </a:lnTo>
                  <a:lnTo>
                    <a:pt x="251372" y="286"/>
                  </a:lnTo>
                  <a:lnTo>
                    <a:pt x="251194" y="321"/>
                  </a:lnTo>
                  <a:lnTo>
                    <a:pt x="250944" y="393"/>
                  </a:lnTo>
                  <a:lnTo>
                    <a:pt x="250445" y="571"/>
                  </a:lnTo>
                  <a:lnTo>
                    <a:pt x="249982" y="678"/>
                  </a:lnTo>
                  <a:lnTo>
                    <a:pt x="249519" y="785"/>
                  </a:lnTo>
                  <a:lnTo>
                    <a:pt x="249163" y="998"/>
                  </a:lnTo>
                  <a:lnTo>
                    <a:pt x="248771" y="1212"/>
                  </a:lnTo>
                  <a:lnTo>
                    <a:pt x="248344" y="1426"/>
                  </a:lnTo>
                  <a:lnTo>
                    <a:pt x="245885" y="2495"/>
                  </a:lnTo>
                  <a:lnTo>
                    <a:pt x="243926" y="3777"/>
                  </a:lnTo>
                  <a:lnTo>
                    <a:pt x="241824" y="4169"/>
                  </a:lnTo>
                  <a:lnTo>
                    <a:pt x="239758" y="5630"/>
                  </a:lnTo>
                  <a:lnTo>
                    <a:pt x="237798" y="7197"/>
                  </a:lnTo>
                  <a:lnTo>
                    <a:pt x="235697" y="7340"/>
                  </a:lnTo>
                  <a:lnTo>
                    <a:pt x="233987" y="8230"/>
                  </a:lnTo>
                  <a:lnTo>
                    <a:pt x="232170" y="9299"/>
                  </a:lnTo>
                  <a:lnTo>
                    <a:pt x="230282" y="10225"/>
                  </a:lnTo>
                  <a:lnTo>
                    <a:pt x="230282" y="10190"/>
                  </a:lnTo>
                  <a:lnTo>
                    <a:pt x="230210" y="10154"/>
                  </a:lnTo>
                  <a:lnTo>
                    <a:pt x="230139" y="10118"/>
                  </a:lnTo>
                  <a:lnTo>
                    <a:pt x="229925" y="10083"/>
                  </a:lnTo>
                  <a:lnTo>
                    <a:pt x="229890" y="10047"/>
                  </a:lnTo>
                  <a:lnTo>
                    <a:pt x="229854" y="10047"/>
                  </a:lnTo>
                  <a:lnTo>
                    <a:pt x="229818" y="9976"/>
                  </a:lnTo>
                  <a:lnTo>
                    <a:pt x="229818" y="9869"/>
                  </a:lnTo>
                  <a:lnTo>
                    <a:pt x="229818" y="9762"/>
                  </a:lnTo>
                  <a:lnTo>
                    <a:pt x="229854" y="9655"/>
                  </a:lnTo>
                  <a:lnTo>
                    <a:pt x="229818" y="9584"/>
                  </a:lnTo>
                  <a:lnTo>
                    <a:pt x="229747" y="9513"/>
                  </a:lnTo>
                  <a:lnTo>
                    <a:pt x="229676" y="9477"/>
                  </a:lnTo>
                  <a:lnTo>
                    <a:pt x="229605" y="9477"/>
                  </a:lnTo>
                  <a:lnTo>
                    <a:pt x="229533" y="9513"/>
                  </a:lnTo>
                  <a:lnTo>
                    <a:pt x="229320" y="9620"/>
                  </a:lnTo>
                  <a:lnTo>
                    <a:pt x="229284" y="9584"/>
                  </a:lnTo>
                  <a:lnTo>
                    <a:pt x="229248" y="9620"/>
                  </a:lnTo>
                  <a:lnTo>
                    <a:pt x="229213" y="9655"/>
                  </a:lnTo>
                  <a:lnTo>
                    <a:pt x="229213" y="9762"/>
                  </a:lnTo>
                  <a:lnTo>
                    <a:pt x="229284" y="10047"/>
                  </a:lnTo>
                  <a:lnTo>
                    <a:pt x="229106" y="10047"/>
                  </a:lnTo>
                  <a:lnTo>
                    <a:pt x="229035" y="10012"/>
                  </a:lnTo>
                  <a:lnTo>
                    <a:pt x="228963" y="9940"/>
                  </a:lnTo>
                  <a:lnTo>
                    <a:pt x="228928" y="9869"/>
                  </a:lnTo>
                  <a:lnTo>
                    <a:pt x="228857" y="9869"/>
                  </a:lnTo>
                  <a:lnTo>
                    <a:pt x="228821" y="9905"/>
                  </a:lnTo>
                  <a:lnTo>
                    <a:pt x="228821" y="9976"/>
                  </a:lnTo>
                  <a:lnTo>
                    <a:pt x="228643" y="9905"/>
                  </a:lnTo>
                  <a:lnTo>
                    <a:pt x="228536" y="9869"/>
                  </a:lnTo>
                  <a:lnTo>
                    <a:pt x="228465" y="9869"/>
                  </a:lnTo>
                  <a:lnTo>
                    <a:pt x="228393" y="9762"/>
                  </a:lnTo>
                  <a:lnTo>
                    <a:pt x="228322" y="9727"/>
                  </a:lnTo>
                  <a:lnTo>
                    <a:pt x="228215" y="9727"/>
                  </a:lnTo>
                  <a:lnTo>
                    <a:pt x="228108" y="9798"/>
                  </a:lnTo>
                  <a:lnTo>
                    <a:pt x="228073" y="9905"/>
                  </a:lnTo>
                  <a:lnTo>
                    <a:pt x="228002" y="10083"/>
                  </a:lnTo>
                  <a:lnTo>
                    <a:pt x="227930" y="10190"/>
                  </a:lnTo>
                  <a:lnTo>
                    <a:pt x="227859" y="10190"/>
                  </a:lnTo>
                  <a:lnTo>
                    <a:pt x="227752" y="10154"/>
                  </a:lnTo>
                  <a:lnTo>
                    <a:pt x="227645" y="10154"/>
                  </a:lnTo>
                  <a:lnTo>
                    <a:pt x="227574" y="10190"/>
                  </a:lnTo>
                  <a:lnTo>
                    <a:pt x="227503" y="10261"/>
                  </a:lnTo>
                  <a:lnTo>
                    <a:pt x="227432" y="10439"/>
                  </a:lnTo>
                  <a:lnTo>
                    <a:pt x="227325" y="10582"/>
                  </a:lnTo>
                  <a:lnTo>
                    <a:pt x="227289" y="10510"/>
                  </a:lnTo>
                  <a:lnTo>
                    <a:pt x="227289" y="10475"/>
                  </a:lnTo>
                  <a:lnTo>
                    <a:pt x="227253" y="10332"/>
                  </a:lnTo>
                  <a:lnTo>
                    <a:pt x="227146" y="10225"/>
                  </a:lnTo>
                  <a:lnTo>
                    <a:pt x="227040" y="10225"/>
                  </a:lnTo>
                  <a:lnTo>
                    <a:pt x="226933" y="10261"/>
                  </a:lnTo>
                  <a:lnTo>
                    <a:pt x="226790" y="10368"/>
                  </a:lnTo>
                  <a:lnTo>
                    <a:pt x="226719" y="10439"/>
                  </a:lnTo>
                  <a:lnTo>
                    <a:pt x="226683" y="10510"/>
                  </a:lnTo>
                  <a:lnTo>
                    <a:pt x="226648" y="10546"/>
                  </a:lnTo>
                  <a:lnTo>
                    <a:pt x="226612" y="10546"/>
                  </a:lnTo>
                  <a:lnTo>
                    <a:pt x="226541" y="10510"/>
                  </a:lnTo>
                  <a:lnTo>
                    <a:pt x="226470" y="10510"/>
                  </a:lnTo>
                  <a:lnTo>
                    <a:pt x="226434" y="10582"/>
                  </a:lnTo>
                  <a:lnTo>
                    <a:pt x="226398" y="10724"/>
                  </a:lnTo>
                  <a:lnTo>
                    <a:pt x="226398" y="10831"/>
                  </a:lnTo>
                  <a:lnTo>
                    <a:pt x="226363" y="10902"/>
                  </a:lnTo>
                  <a:lnTo>
                    <a:pt x="226291" y="10867"/>
                  </a:lnTo>
                  <a:lnTo>
                    <a:pt x="226220" y="10902"/>
                  </a:lnTo>
                  <a:lnTo>
                    <a:pt x="226185" y="10831"/>
                  </a:lnTo>
                  <a:lnTo>
                    <a:pt x="226149" y="10724"/>
                  </a:lnTo>
                  <a:lnTo>
                    <a:pt x="226042" y="10653"/>
                  </a:lnTo>
                  <a:lnTo>
                    <a:pt x="225971" y="10653"/>
                  </a:lnTo>
                  <a:lnTo>
                    <a:pt x="225900" y="10688"/>
                  </a:lnTo>
                  <a:lnTo>
                    <a:pt x="225686" y="10688"/>
                  </a:lnTo>
                  <a:lnTo>
                    <a:pt x="225650" y="10795"/>
                  </a:lnTo>
                  <a:lnTo>
                    <a:pt x="225508" y="10831"/>
                  </a:lnTo>
                  <a:lnTo>
                    <a:pt x="225401" y="10795"/>
                  </a:lnTo>
                  <a:lnTo>
                    <a:pt x="225294" y="10688"/>
                  </a:lnTo>
                  <a:lnTo>
                    <a:pt x="225294" y="10653"/>
                  </a:lnTo>
                  <a:lnTo>
                    <a:pt x="225294" y="10617"/>
                  </a:lnTo>
                  <a:lnTo>
                    <a:pt x="225151" y="10617"/>
                  </a:lnTo>
                  <a:lnTo>
                    <a:pt x="225151" y="10653"/>
                  </a:lnTo>
                  <a:lnTo>
                    <a:pt x="225080" y="10760"/>
                  </a:lnTo>
                  <a:lnTo>
                    <a:pt x="225080" y="10795"/>
                  </a:lnTo>
                  <a:lnTo>
                    <a:pt x="224938" y="10760"/>
                  </a:lnTo>
                  <a:lnTo>
                    <a:pt x="224902" y="10688"/>
                  </a:lnTo>
                  <a:lnTo>
                    <a:pt x="224866" y="10688"/>
                  </a:lnTo>
                  <a:lnTo>
                    <a:pt x="224795" y="10653"/>
                  </a:lnTo>
                  <a:lnTo>
                    <a:pt x="224724" y="10653"/>
                  </a:lnTo>
                  <a:lnTo>
                    <a:pt x="224653" y="10688"/>
                  </a:lnTo>
                  <a:lnTo>
                    <a:pt x="224510" y="10795"/>
                  </a:lnTo>
                  <a:lnTo>
                    <a:pt x="224439" y="10831"/>
                  </a:lnTo>
                  <a:lnTo>
                    <a:pt x="224332" y="10831"/>
                  </a:lnTo>
                  <a:lnTo>
                    <a:pt x="224225" y="10795"/>
                  </a:lnTo>
                  <a:lnTo>
                    <a:pt x="224154" y="10760"/>
                  </a:lnTo>
                  <a:lnTo>
                    <a:pt x="224047" y="10617"/>
                  </a:lnTo>
                  <a:lnTo>
                    <a:pt x="223976" y="10546"/>
                  </a:lnTo>
                  <a:lnTo>
                    <a:pt x="223905" y="10510"/>
                  </a:lnTo>
                  <a:lnTo>
                    <a:pt x="223833" y="10510"/>
                  </a:lnTo>
                  <a:lnTo>
                    <a:pt x="223762" y="10546"/>
                  </a:lnTo>
                  <a:lnTo>
                    <a:pt x="223691" y="10617"/>
                  </a:lnTo>
                  <a:lnTo>
                    <a:pt x="223655" y="10688"/>
                  </a:lnTo>
                  <a:lnTo>
                    <a:pt x="223620" y="10760"/>
                  </a:lnTo>
                  <a:lnTo>
                    <a:pt x="223548" y="10902"/>
                  </a:lnTo>
                  <a:lnTo>
                    <a:pt x="223513" y="10867"/>
                  </a:lnTo>
                  <a:lnTo>
                    <a:pt x="223370" y="10867"/>
                  </a:lnTo>
                  <a:lnTo>
                    <a:pt x="223335" y="10902"/>
                  </a:lnTo>
                  <a:lnTo>
                    <a:pt x="223263" y="10938"/>
                  </a:lnTo>
                  <a:lnTo>
                    <a:pt x="223156" y="10902"/>
                  </a:lnTo>
                  <a:lnTo>
                    <a:pt x="223014" y="10867"/>
                  </a:lnTo>
                  <a:lnTo>
                    <a:pt x="222871" y="10867"/>
                  </a:lnTo>
                  <a:lnTo>
                    <a:pt x="222836" y="10902"/>
                  </a:lnTo>
                  <a:lnTo>
                    <a:pt x="222551" y="10902"/>
                  </a:lnTo>
                  <a:lnTo>
                    <a:pt x="222515" y="10938"/>
                  </a:lnTo>
                  <a:lnTo>
                    <a:pt x="222444" y="11009"/>
                  </a:lnTo>
                  <a:lnTo>
                    <a:pt x="222444" y="11080"/>
                  </a:lnTo>
                  <a:lnTo>
                    <a:pt x="222480" y="11152"/>
                  </a:lnTo>
                  <a:lnTo>
                    <a:pt x="222480" y="11258"/>
                  </a:lnTo>
                  <a:lnTo>
                    <a:pt x="222515" y="11294"/>
                  </a:lnTo>
                  <a:lnTo>
                    <a:pt x="222373" y="11401"/>
                  </a:lnTo>
                  <a:lnTo>
                    <a:pt x="222301" y="11401"/>
                  </a:lnTo>
                  <a:lnTo>
                    <a:pt x="222230" y="11365"/>
                  </a:lnTo>
                  <a:lnTo>
                    <a:pt x="222195" y="11258"/>
                  </a:lnTo>
                  <a:lnTo>
                    <a:pt x="222088" y="11187"/>
                  </a:lnTo>
                  <a:lnTo>
                    <a:pt x="221981" y="11116"/>
                  </a:lnTo>
                  <a:lnTo>
                    <a:pt x="221838" y="11080"/>
                  </a:lnTo>
                  <a:lnTo>
                    <a:pt x="221731" y="11045"/>
                  </a:lnTo>
                  <a:lnTo>
                    <a:pt x="221589" y="11009"/>
                  </a:lnTo>
                  <a:lnTo>
                    <a:pt x="221482" y="11009"/>
                  </a:lnTo>
                  <a:lnTo>
                    <a:pt x="221446" y="10902"/>
                  </a:lnTo>
                  <a:lnTo>
                    <a:pt x="221375" y="10795"/>
                  </a:lnTo>
                  <a:lnTo>
                    <a:pt x="221055" y="10546"/>
                  </a:lnTo>
                  <a:lnTo>
                    <a:pt x="220591" y="10261"/>
                  </a:lnTo>
                  <a:lnTo>
                    <a:pt x="220093" y="9940"/>
                  </a:lnTo>
                  <a:lnTo>
                    <a:pt x="219166" y="9406"/>
                  </a:lnTo>
                  <a:lnTo>
                    <a:pt x="218739" y="9192"/>
                  </a:lnTo>
                  <a:lnTo>
                    <a:pt x="218632" y="9085"/>
                  </a:lnTo>
                  <a:lnTo>
                    <a:pt x="218454" y="9014"/>
                  </a:lnTo>
                  <a:lnTo>
                    <a:pt x="218098" y="8907"/>
                  </a:lnTo>
                  <a:lnTo>
                    <a:pt x="217670" y="8836"/>
                  </a:lnTo>
                  <a:lnTo>
                    <a:pt x="217243" y="8800"/>
                  </a:lnTo>
                  <a:lnTo>
                    <a:pt x="216459" y="8765"/>
                  </a:lnTo>
                  <a:lnTo>
                    <a:pt x="216138" y="8800"/>
                  </a:lnTo>
                  <a:lnTo>
                    <a:pt x="215070" y="9833"/>
                  </a:lnTo>
                  <a:lnTo>
                    <a:pt x="211828" y="13610"/>
                  </a:lnTo>
                  <a:lnTo>
                    <a:pt x="210260" y="15712"/>
                  </a:lnTo>
                  <a:lnTo>
                    <a:pt x="209619" y="17493"/>
                  </a:lnTo>
                  <a:lnTo>
                    <a:pt x="209370" y="17493"/>
                  </a:lnTo>
                  <a:lnTo>
                    <a:pt x="209263" y="17528"/>
                  </a:lnTo>
                  <a:lnTo>
                    <a:pt x="209227" y="17600"/>
                  </a:lnTo>
                  <a:lnTo>
                    <a:pt x="209049" y="17635"/>
                  </a:lnTo>
                  <a:lnTo>
                    <a:pt x="208978" y="17600"/>
                  </a:lnTo>
                  <a:lnTo>
                    <a:pt x="208871" y="17493"/>
                  </a:lnTo>
                  <a:lnTo>
                    <a:pt x="208835" y="17457"/>
                  </a:lnTo>
                  <a:lnTo>
                    <a:pt x="208835" y="17422"/>
                  </a:lnTo>
                  <a:lnTo>
                    <a:pt x="208728" y="17422"/>
                  </a:lnTo>
                  <a:lnTo>
                    <a:pt x="208693" y="17457"/>
                  </a:lnTo>
                  <a:lnTo>
                    <a:pt x="208657" y="17564"/>
                  </a:lnTo>
                  <a:lnTo>
                    <a:pt x="208621" y="17600"/>
                  </a:lnTo>
                  <a:lnTo>
                    <a:pt x="208515" y="17564"/>
                  </a:lnTo>
                  <a:lnTo>
                    <a:pt x="208479" y="17564"/>
                  </a:lnTo>
                  <a:lnTo>
                    <a:pt x="208479" y="17528"/>
                  </a:lnTo>
                  <a:lnTo>
                    <a:pt x="208443" y="17493"/>
                  </a:lnTo>
                  <a:lnTo>
                    <a:pt x="208372" y="17457"/>
                  </a:lnTo>
                  <a:lnTo>
                    <a:pt x="208301" y="17457"/>
                  </a:lnTo>
                  <a:lnTo>
                    <a:pt x="208229" y="17493"/>
                  </a:lnTo>
                  <a:lnTo>
                    <a:pt x="208087" y="17600"/>
                  </a:lnTo>
                  <a:lnTo>
                    <a:pt x="207980" y="17635"/>
                  </a:lnTo>
                  <a:lnTo>
                    <a:pt x="207909" y="17635"/>
                  </a:lnTo>
                  <a:lnTo>
                    <a:pt x="207802" y="17600"/>
                  </a:lnTo>
                  <a:lnTo>
                    <a:pt x="207731" y="17564"/>
                  </a:lnTo>
                  <a:lnTo>
                    <a:pt x="207624" y="17422"/>
                  </a:lnTo>
                  <a:lnTo>
                    <a:pt x="207553" y="17350"/>
                  </a:lnTo>
                  <a:lnTo>
                    <a:pt x="207446" y="17315"/>
                  </a:lnTo>
                  <a:lnTo>
                    <a:pt x="207374" y="17315"/>
                  </a:lnTo>
                  <a:lnTo>
                    <a:pt x="207303" y="17350"/>
                  </a:lnTo>
                  <a:lnTo>
                    <a:pt x="207268" y="17422"/>
                  </a:lnTo>
                  <a:lnTo>
                    <a:pt x="207196" y="17493"/>
                  </a:lnTo>
                  <a:lnTo>
                    <a:pt x="207196" y="17600"/>
                  </a:lnTo>
                  <a:lnTo>
                    <a:pt x="207125" y="17707"/>
                  </a:lnTo>
                  <a:lnTo>
                    <a:pt x="207054" y="17671"/>
                  </a:lnTo>
                  <a:lnTo>
                    <a:pt x="206947" y="17671"/>
                  </a:lnTo>
                  <a:lnTo>
                    <a:pt x="206876" y="17742"/>
                  </a:lnTo>
                  <a:lnTo>
                    <a:pt x="206804" y="17742"/>
                  </a:lnTo>
                  <a:lnTo>
                    <a:pt x="206733" y="17707"/>
                  </a:lnTo>
                  <a:lnTo>
                    <a:pt x="206591" y="17671"/>
                  </a:lnTo>
                  <a:lnTo>
                    <a:pt x="206448" y="17671"/>
                  </a:lnTo>
                  <a:lnTo>
                    <a:pt x="206413" y="17707"/>
                  </a:lnTo>
                  <a:lnTo>
                    <a:pt x="206341" y="17742"/>
                  </a:lnTo>
                  <a:lnTo>
                    <a:pt x="206234" y="17707"/>
                  </a:lnTo>
                  <a:lnTo>
                    <a:pt x="206128" y="17707"/>
                  </a:lnTo>
                  <a:lnTo>
                    <a:pt x="206056" y="17742"/>
                  </a:lnTo>
                  <a:lnTo>
                    <a:pt x="206021" y="17813"/>
                  </a:lnTo>
                  <a:lnTo>
                    <a:pt x="206021" y="17885"/>
                  </a:lnTo>
                  <a:lnTo>
                    <a:pt x="206021" y="17956"/>
                  </a:lnTo>
                  <a:lnTo>
                    <a:pt x="206056" y="18063"/>
                  </a:lnTo>
                  <a:lnTo>
                    <a:pt x="206056" y="18098"/>
                  </a:lnTo>
                  <a:lnTo>
                    <a:pt x="205949" y="18205"/>
                  </a:lnTo>
                  <a:lnTo>
                    <a:pt x="205878" y="18241"/>
                  </a:lnTo>
                  <a:lnTo>
                    <a:pt x="205807" y="18170"/>
                  </a:lnTo>
                  <a:lnTo>
                    <a:pt x="205736" y="18063"/>
                  </a:lnTo>
                  <a:lnTo>
                    <a:pt x="205664" y="17992"/>
                  </a:lnTo>
                  <a:lnTo>
                    <a:pt x="205522" y="17920"/>
                  </a:lnTo>
                  <a:lnTo>
                    <a:pt x="205415" y="17885"/>
                  </a:lnTo>
                  <a:lnTo>
                    <a:pt x="205273" y="17849"/>
                  </a:lnTo>
                  <a:lnTo>
                    <a:pt x="205130" y="17813"/>
                  </a:lnTo>
                  <a:lnTo>
                    <a:pt x="205023" y="17849"/>
                  </a:lnTo>
                  <a:lnTo>
                    <a:pt x="204916" y="17885"/>
                  </a:lnTo>
                  <a:lnTo>
                    <a:pt x="204881" y="17956"/>
                  </a:lnTo>
                  <a:lnTo>
                    <a:pt x="204845" y="18063"/>
                  </a:lnTo>
                  <a:lnTo>
                    <a:pt x="204845" y="18170"/>
                  </a:lnTo>
                  <a:lnTo>
                    <a:pt x="204774" y="18134"/>
                  </a:lnTo>
                  <a:lnTo>
                    <a:pt x="204738" y="18134"/>
                  </a:lnTo>
                  <a:lnTo>
                    <a:pt x="204667" y="18170"/>
                  </a:lnTo>
                  <a:lnTo>
                    <a:pt x="204667" y="18241"/>
                  </a:lnTo>
                  <a:lnTo>
                    <a:pt x="204631" y="18383"/>
                  </a:lnTo>
                  <a:lnTo>
                    <a:pt x="204631" y="18490"/>
                  </a:lnTo>
                  <a:lnTo>
                    <a:pt x="204667" y="18775"/>
                  </a:lnTo>
                  <a:lnTo>
                    <a:pt x="204489" y="18775"/>
                  </a:lnTo>
                  <a:lnTo>
                    <a:pt x="204382" y="18847"/>
                  </a:lnTo>
                  <a:lnTo>
                    <a:pt x="204311" y="18918"/>
                  </a:lnTo>
                  <a:lnTo>
                    <a:pt x="204275" y="18989"/>
                  </a:lnTo>
                  <a:lnTo>
                    <a:pt x="204239" y="19060"/>
                  </a:lnTo>
                  <a:lnTo>
                    <a:pt x="204204" y="19096"/>
                  </a:lnTo>
                  <a:lnTo>
                    <a:pt x="204061" y="19132"/>
                  </a:lnTo>
                  <a:lnTo>
                    <a:pt x="203990" y="19132"/>
                  </a:lnTo>
                  <a:lnTo>
                    <a:pt x="203883" y="19167"/>
                  </a:lnTo>
                  <a:lnTo>
                    <a:pt x="203848" y="19203"/>
                  </a:lnTo>
                  <a:lnTo>
                    <a:pt x="203776" y="19274"/>
                  </a:lnTo>
                  <a:lnTo>
                    <a:pt x="203776" y="19381"/>
                  </a:lnTo>
                  <a:lnTo>
                    <a:pt x="203776" y="19452"/>
                  </a:lnTo>
                  <a:lnTo>
                    <a:pt x="203848" y="19844"/>
                  </a:lnTo>
                  <a:lnTo>
                    <a:pt x="203848" y="19880"/>
                  </a:lnTo>
                  <a:lnTo>
                    <a:pt x="203563" y="19987"/>
                  </a:lnTo>
                  <a:lnTo>
                    <a:pt x="203527" y="19951"/>
                  </a:lnTo>
                  <a:lnTo>
                    <a:pt x="203491" y="19915"/>
                  </a:lnTo>
                  <a:lnTo>
                    <a:pt x="203420" y="19915"/>
                  </a:lnTo>
                  <a:lnTo>
                    <a:pt x="203420" y="19951"/>
                  </a:lnTo>
                  <a:lnTo>
                    <a:pt x="203384" y="20058"/>
                  </a:lnTo>
                  <a:lnTo>
                    <a:pt x="203064" y="20200"/>
                  </a:lnTo>
                  <a:lnTo>
                    <a:pt x="202957" y="20093"/>
                  </a:lnTo>
                  <a:lnTo>
                    <a:pt x="202850" y="20058"/>
                  </a:lnTo>
                  <a:lnTo>
                    <a:pt x="202779" y="20093"/>
                  </a:lnTo>
                  <a:lnTo>
                    <a:pt x="202672" y="20129"/>
                  </a:lnTo>
                  <a:lnTo>
                    <a:pt x="202529" y="20307"/>
                  </a:lnTo>
                  <a:lnTo>
                    <a:pt x="201924" y="20307"/>
                  </a:lnTo>
                  <a:lnTo>
                    <a:pt x="199822" y="20699"/>
                  </a:lnTo>
                  <a:lnTo>
                    <a:pt x="198254" y="20414"/>
                  </a:lnTo>
                  <a:lnTo>
                    <a:pt x="197221" y="20058"/>
                  </a:lnTo>
                  <a:lnTo>
                    <a:pt x="196509" y="20307"/>
                  </a:lnTo>
                  <a:lnTo>
                    <a:pt x="196438" y="20272"/>
                  </a:lnTo>
                  <a:lnTo>
                    <a:pt x="196366" y="20236"/>
                  </a:lnTo>
                  <a:lnTo>
                    <a:pt x="196259" y="20272"/>
                  </a:lnTo>
                  <a:lnTo>
                    <a:pt x="196224" y="20343"/>
                  </a:lnTo>
                  <a:lnTo>
                    <a:pt x="196224" y="20414"/>
                  </a:lnTo>
                  <a:lnTo>
                    <a:pt x="196188" y="20450"/>
                  </a:lnTo>
                  <a:lnTo>
                    <a:pt x="195939" y="20557"/>
                  </a:lnTo>
                  <a:lnTo>
                    <a:pt x="195903" y="20485"/>
                  </a:lnTo>
                  <a:lnTo>
                    <a:pt x="195903" y="20378"/>
                  </a:lnTo>
                  <a:lnTo>
                    <a:pt x="195868" y="20236"/>
                  </a:lnTo>
                  <a:lnTo>
                    <a:pt x="195796" y="20129"/>
                  </a:lnTo>
                  <a:lnTo>
                    <a:pt x="195725" y="20022"/>
                  </a:lnTo>
                  <a:lnTo>
                    <a:pt x="195654" y="19915"/>
                  </a:lnTo>
                  <a:lnTo>
                    <a:pt x="195547" y="19844"/>
                  </a:lnTo>
                  <a:lnTo>
                    <a:pt x="195404" y="19773"/>
                  </a:lnTo>
                  <a:lnTo>
                    <a:pt x="195298" y="19773"/>
                  </a:lnTo>
                  <a:lnTo>
                    <a:pt x="195226" y="19808"/>
                  </a:lnTo>
                  <a:lnTo>
                    <a:pt x="195155" y="19880"/>
                  </a:lnTo>
                  <a:lnTo>
                    <a:pt x="195119" y="19951"/>
                  </a:lnTo>
                  <a:lnTo>
                    <a:pt x="195048" y="19880"/>
                  </a:lnTo>
                  <a:lnTo>
                    <a:pt x="194941" y="19880"/>
                  </a:lnTo>
                  <a:lnTo>
                    <a:pt x="194906" y="19951"/>
                  </a:lnTo>
                  <a:lnTo>
                    <a:pt x="194799" y="20058"/>
                  </a:lnTo>
                  <a:lnTo>
                    <a:pt x="194763" y="20129"/>
                  </a:lnTo>
                  <a:lnTo>
                    <a:pt x="194656" y="20378"/>
                  </a:lnTo>
                  <a:lnTo>
                    <a:pt x="194585" y="20343"/>
                  </a:lnTo>
                  <a:lnTo>
                    <a:pt x="194478" y="20307"/>
                  </a:lnTo>
                  <a:lnTo>
                    <a:pt x="194336" y="20272"/>
                  </a:lnTo>
                  <a:lnTo>
                    <a:pt x="194264" y="20307"/>
                  </a:lnTo>
                  <a:lnTo>
                    <a:pt x="194158" y="20378"/>
                  </a:lnTo>
                  <a:lnTo>
                    <a:pt x="194122" y="20414"/>
                  </a:lnTo>
                  <a:lnTo>
                    <a:pt x="194086" y="20414"/>
                  </a:lnTo>
                  <a:lnTo>
                    <a:pt x="193944" y="20343"/>
                  </a:lnTo>
                  <a:lnTo>
                    <a:pt x="193837" y="20307"/>
                  </a:lnTo>
                  <a:lnTo>
                    <a:pt x="193694" y="20307"/>
                  </a:lnTo>
                  <a:lnTo>
                    <a:pt x="193623" y="20343"/>
                  </a:lnTo>
                  <a:lnTo>
                    <a:pt x="193552" y="20414"/>
                  </a:lnTo>
                  <a:lnTo>
                    <a:pt x="193516" y="20485"/>
                  </a:lnTo>
                  <a:lnTo>
                    <a:pt x="193374" y="20842"/>
                  </a:lnTo>
                  <a:lnTo>
                    <a:pt x="193303" y="20948"/>
                  </a:lnTo>
                  <a:lnTo>
                    <a:pt x="193196" y="21055"/>
                  </a:lnTo>
                  <a:lnTo>
                    <a:pt x="193124" y="21055"/>
                  </a:lnTo>
                  <a:lnTo>
                    <a:pt x="193089" y="21020"/>
                  </a:lnTo>
                  <a:lnTo>
                    <a:pt x="193053" y="20770"/>
                  </a:lnTo>
                  <a:lnTo>
                    <a:pt x="193018" y="20735"/>
                  </a:lnTo>
                  <a:lnTo>
                    <a:pt x="192982" y="20699"/>
                  </a:lnTo>
                  <a:lnTo>
                    <a:pt x="192911" y="20735"/>
                  </a:lnTo>
                  <a:lnTo>
                    <a:pt x="192768" y="20913"/>
                  </a:lnTo>
                  <a:lnTo>
                    <a:pt x="192733" y="20948"/>
                  </a:lnTo>
                  <a:lnTo>
                    <a:pt x="192590" y="21091"/>
                  </a:lnTo>
                  <a:lnTo>
                    <a:pt x="192483" y="21091"/>
                  </a:lnTo>
                  <a:lnTo>
                    <a:pt x="192483" y="20984"/>
                  </a:lnTo>
                  <a:lnTo>
                    <a:pt x="192483" y="20913"/>
                  </a:lnTo>
                  <a:lnTo>
                    <a:pt x="192519" y="20806"/>
                  </a:lnTo>
                  <a:lnTo>
                    <a:pt x="192519" y="20663"/>
                  </a:lnTo>
                  <a:lnTo>
                    <a:pt x="192483" y="20592"/>
                  </a:lnTo>
                  <a:lnTo>
                    <a:pt x="192412" y="20521"/>
                  </a:lnTo>
                  <a:lnTo>
                    <a:pt x="192305" y="20485"/>
                  </a:lnTo>
                  <a:lnTo>
                    <a:pt x="192198" y="20485"/>
                  </a:lnTo>
                  <a:lnTo>
                    <a:pt x="192056" y="20521"/>
                  </a:lnTo>
                  <a:lnTo>
                    <a:pt x="191949" y="20592"/>
                  </a:lnTo>
                  <a:lnTo>
                    <a:pt x="191878" y="20663"/>
                  </a:lnTo>
                  <a:lnTo>
                    <a:pt x="191806" y="20735"/>
                  </a:lnTo>
                  <a:lnTo>
                    <a:pt x="191771" y="20842"/>
                  </a:lnTo>
                  <a:lnTo>
                    <a:pt x="191771" y="20913"/>
                  </a:lnTo>
                  <a:lnTo>
                    <a:pt x="191664" y="20948"/>
                  </a:lnTo>
                  <a:lnTo>
                    <a:pt x="191557" y="20984"/>
                  </a:lnTo>
                  <a:lnTo>
                    <a:pt x="191521" y="21020"/>
                  </a:lnTo>
                  <a:lnTo>
                    <a:pt x="191486" y="21127"/>
                  </a:lnTo>
                  <a:lnTo>
                    <a:pt x="191521" y="21162"/>
                  </a:lnTo>
                  <a:lnTo>
                    <a:pt x="191593" y="21233"/>
                  </a:lnTo>
                  <a:lnTo>
                    <a:pt x="191628" y="21305"/>
                  </a:lnTo>
                  <a:lnTo>
                    <a:pt x="191628" y="21340"/>
                  </a:lnTo>
                  <a:lnTo>
                    <a:pt x="191593" y="21483"/>
                  </a:lnTo>
                  <a:lnTo>
                    <a:pt x="191557" y="21518"/>
                  </a:lnTo>
                  <a:lnTo>
                    <a:pt x="191521" y="21483"/>
                  </a:lnTo>
                  <a:lnTo>
                    <a:pt x="191486" y="21447"/>
                  </a:lnTo>
                  <a:lnTo>
                    <a:pt x="191343" y="21483"/>
                  </a:lnTo>
                  <a:lnTo>
                    <a:pt x="191129" y="21590"/>
                  </a:lnTo>
                  <a:lnTo>
                    <a:pt x="191023" y="21625"/>
                  </a:lnTo>
                  <a:lnTo>
                    <a:pt x="191058" y="21518"/>
                  </a:lnTo>
                  <a:lnTo>
                    <a:pt x="191129" y="21412"/>
                  </a:lnTo>
                  <a:lnTo>
                    <a:pt x="191165" y="21340"/>
                  </a:lnTo>
                  <a:lnTo>
                    <a:pt x="191165" y="21269"/>
                  </a:lnTo>
                  <a:lnTo>
                    <a:pt x="191094" y="21162"/>
                  </a:lnTo>
                  <a:lnTo>
                    <a:pt x="190951" y="21091"/>
                  </a:lnTo>
                  <a:lnTo>
                    <a:pt x="190809" y="21055"/>
                  </a:lnTo>
                  <a:lnTo>
                    <a:pt x="190702" y="21055"/>
                  </a:lnTo>
                  <a:lnTo>
                    <a:pt x="190595" y="21091"/>
                  </a:lnTo>
                  <a:lnTo>
                    <a:pt x="190524" y="21162"/>
                  </a:lnTo>
                  <a:lnTo>
                    <a:pt x="190488" y="21162"/>
                  </a:lnTo>
                  <a:lnTo>
                    <a:pt x="190453" y="21127"/>
                  </a:lnTo>
                  <a:lnTo>
                    <a:pt x="190417" y="21091"/>
                  </a:lnTo>
                  <a:lnTo>
                    <a:pt x="190381" y="21091"/>
                  </a:lnTo>
                  <a:lnTo>
                    <a:pt x="190346" y="21127"/>
                  </a:lnTo>
                  <a:lnTo>
                    <a:pt x="190310" y="21198"/>
                  </a:lnTo>
                  <a:lnTo>
                    <a:pt x="190310" y="21305"/>
                  </a:lnTo>
                  <a:lnTo>
                    <a:pt x="190239" y="21233"/>
                  </a:lnTo>
                  <a:lnTo>
                    <a:pt x="190168" y="21091"/>
                  </a:lnTo>
                  <a:lnTo>
                    <a:pt x="190096" y="20984"/>
                  </a:lnTo>
                  <a:lnTo>
                    <a:pt x="190061" y="20913"/>
                  </a:lnTo>
                  <a:lnTo>
                    <a:pt x="189918" y="20913"/>
                  </a:lnTo>
                  <a:lnTo>
                    <a:pt x="189883" y="20984"/>
                  </a:lnTo>
                  <a:lnTo>
                    <a:pt x="189811" y="21198"/>
                  </a:lnTo>
                  <a:lnTo>
                    <a:pt x="189704" y="21198"/>
                  </a:lnTo>
                  <a:lnTo>
                    <a:pt x="189562" y="21269"/>
                  </a:lnTo>
                  <a:lnTo>
                    <a:pt x="189455" y="21376"/>
                  </a:lnTo>
                  <a:lnTo>
                    <a:pt x="189348" y="21412"/>
                  </a:lnTo>
                  <a:lnTo>
                    <a:pt x="189313" y="21412"/>
                  </a:lnTo>
                  <a:lnTo>
                    <a:pt x="189277" y="21376"/>
                  </a:lnTo>
                  <a:lnTo>
                    <a:pt x="189206" y="21305"/>
                  </a:lnTo>
                  <a:lnTo>
                    <a:pt x="189134" y="21269"/>
                  </a:lnTo>
                  <a:lnTo>
                    <a:pt x="188956" y="21269"/>
                  </a:lnTo>
                  <a:lnTo>
                    <a:pt x="188814" y="21376"/>
                  </a:lnTo>
                  <a:lnTo>
                    <a:pt x="188636" y="21447"/>
                  </a:lnTo>
                  <a:lnTo>
                    <a:pt x="188636" y="21447"/>
                  </a:lnTo>
                  <a:lnTo>
                    <a:pt x="188671" y="21376"/>
                  </a:lnTo>
                  <a:lnTo>
                    <a:pt x="188671" y="21340"/>
                  </a:lnTo>
                  <a:lnTo>
                    <a:pt x="188707" y="21198"/>
                  </a:lnTo>
                  <a:lnTo>
                    <a:pt x="188671" y="21091"/>
                  </a:lnTo>
                  <a:lnTo>
                    <a:pt x="188600" y="21020"/>
                  </a:lnTo>
                  <a:lnTo>
                    <a:pt x="188493" y="20984"/>
                  </a:lnTo>
                  <a:lnTo>
                    <a:pt x="188315" y="21020"/>
                  </a:lnTo>
                  <a:lnTo>
                    <a:pt x="188244" y="21020"/>
                  </a:lnTo>
                  <a:lnTo>
                    <a:pt x="188172" y="21091"/>
                  </a:lnTo>
                  <a:lnTo>
                    <a:pt x="188137" y="21091"/>
                  </a:lnTo>
                  <a:lnTo>
                    <a:pt x="188137" y="21055"/>
                  </a:lnTo>
                  <a:lnTo>
                    <a:pt x="188066" y="20984"/>
                  </a:lnTo>
                  <a:lnTo>
                    <a:pt x="187994" y="20984"/>
                  </a:lnTo>
                  <a:lnTo>
                    <a:pt x="187923" y="21020"/>
                  </a:lnTo>
                  <a:lnTo>
                    <a:pt x="187852" y="21091"/>
                  </a:lnTo>
                  <a:lnTo>
                    <a:pt x="187745" y="21233"/>
                  </a:lnTo>
                  <a:lnTo>
                    <a:pt x="187709" y="21162"/>
                  </a:lnTo>
                  <a:lnTo>
                    <a:pt x="187602" y="21162"/>
                  </a:lnTo>
                  <a:lnTo>
                    <a:pt x="187638" y="21091"/>
                  </a:lnTo>
                  <a:lnTo>
                    <a:pt x="187638" y="20984"/>
                  </a:lnTo>
                  <a:lnTo>
                    <a:pt x="187602" y="20877"/>
                  </a:lnTo>
                  <a:lnTo>
                    <a:pt x="187531" y="20842"/>
                  </a:lnTo>
                  <a:lnTo>
                    <a:pt x="187460" y="20842"/>
                  </a:lnTo>
                  <a:lnTo>
                    <a:pt x="187424" y="20770"/>
                  </a:lnTo>
                  <a:lnTo>
                    <a:pt x="187317" y="20735"/>
                  </a:lnTo>
                  <a:lnTo>
                    <a:pt x="187211" y="20770"/>
                  </a:lnTo>
                  <a:lnTo>
                    <a:pt x="187211" y="20806"/>
                  </a:lnTo>
                  <a:lnTo>
                    <a:pt x="187104" y="20735"/>
                  </a:lnTo>
                  <a:lnTo>
                    <a:pt x="187032" y="20663"/>
                  </a:lnTo>
                  <a:lnTo>
                    <a:pt x="186997" y="20521"/>
                  </a:lnTo>
                  <a:lnTo>
                    <a:pt x="186997" y="20485"/>
                  </a:lnTo>
                  <a:lnTo>
                    <a:pt x="186997" y="20450"/>
                  </a:lnTo>
                  <a:lnTo>
                    <a:pt x="186997" y="20414"/>
                  </a:lnTo>
                  <a:lnTo>
                    <a:pt x="186890" y="20414"/>
                  </a:lnTo>
                  <a:lnTo>
                    <a:pt x="186783" y="20485"/>
                  </a:lnTo>
                  <a:lnTo>
                    <a:pt x="186747" y="20485"/>
                  </a:lnTo>
                  <a:lnTo>
                    <a:pt x="186676" y="20414"/>
                  </a:lnTo>
                  <a:lnTo>
                    <a:pt x="186641" y="20414"/>
                  </a:lnTo>
                  <a:lnTo>
                    <a:pt x="186676" y="20343"/>
                  </a:lnTo>
                  <a:lnTo>
                    <a:pt x="186676" y="20307"/>
                  </a:lnTo>
                  <a:lnTo>
                    <a:pt x="186605" y="20236"/>
                  </a:lnTo>
                  <a:lnTo>
                    <a:pt x="186498" y="20200"/>
                  </a:lnTo>
                  <a:lnTo>
                    <a:pt x="186320" y="20236"/>
                  </a:lnTo>
                  <a:lnTo>
                    <a:pt x="186213" y="20200"/>
                  </a:lnTo>
                  <a:lnTo>
                    <a:pt x="186142" y="20165"/>
                  </a:lnTo>
                  <a:lnTo>
                    <a:pt x="186106" y="20093"/>
                  </a:lnTo>
                  <a:lnTo>
                    <a:pt x="186071" y="20022"/>
                  </a:lnTo>
                  <a:lnTo>
                    <a:pt x="186035" y="19844"/>
                  </a:lnTo>
                  <a:lnTo>
                    <a:pt x="185999" y="19773"/>
                  </a:lnTo>
                  <a:lnTo>
                    <a:pt x="185964" y="19702"/>
                  </a:lnTo>
                  <a:lnTo>
                    <a:pt x="185892" y="19666"/>
                  </a:lnTo>
                  <a:lnTo>
                    <a:pt x="185821" y="19630"/>
                  </a:lnTo>
                  <a:lnTo>
                    <a:pt x="185750" y="19666"/>
                  </a:lnTo>
                  <a:lnTo>
                    <a:pt x="185679" y="19702"/>
                  </a:lnTo>
                  <a:lnTo>
                    <a:pt x="185607" y="19773"/>
                  </a:lnTo>
                  <a:lnTo>
                    <a:pt x="185501" y="19844"/>
                  </a:lnTo>
                  <a:lnTo>
                    <a:pt x="185465" y="19773"/>
                  </a:lnTo>
                  <a:lnTo>
                    <a:pt x="185429" y="19737"/>
                  </a:lnTo>
                  <a:lnTo>
                    <a:pt x="185322" y="19737"/>
                  </a:lnTo>
                  <a:lnTo>
                    <a:pt x="185251" y="19702"/>
                  </a:lnTo>
                  <a:lnTo>
                    <a:pt x="185180" y="19630"/>
                  </a:lnTo>
                  <a:lnTo>
                    <a:pt x="185109" y="19523"/>
                  </a:lnTo>
                  <a:lnTo>
                    <a:pt x="185037" y="19488"/>
                  </a:lnTo>
                  <a:lnTo>
                    <a:pt x="184931" y="19488"/>
                  </a:lnTo>
                  <a:lnTo>
                    <a:pt x="184895" y="19452"/>
                  </a:lnTo>
                  <a:lnTo>
                    <a:pt x="184788" y="19381"/>
                  </a:lnTo>
                  <a:lnTo>
                    <a:pt x="184717" y="19345"/>
                  </a:lnTo>
                  <a:lnTo>
                    <a:pt x="184646" y="19345"/>
                  </a:lnTo>
                  <a:lnTo>
                    <a:pt x="184574" y="19381"/>
                  </a:lnTo>
                  <a:lnTo>
                    <a:pt x="184539" y="19417"/>
                  </a:lnTo>
                  <a:lnTo>
                    <a:pt x="184503" y="19488"/>
                  </a:lnTo>
                  <a:lnTo>
                    <a:pt x="184503" y="19595"/>
                  </a:lnTo>
                  <a:lnTo>
                    <a:pt x="184467" y="19630"/>
                  </a:lnTo>
                  <a:lnTo>
                    <a:pt x="184254" y="19630"/>
                  </a:lnTo>
                  <a:lnTo>
                    <a:pt x="184254" y="19559"/>
                  </a:lnTo>
                  <a:lnTo>
                    <a:pt x="184254" y="19452"/>
                  </a:lnTo>
                  <a:lnTo>
                    <a:pt x="184218" y="19345"/>
                  </a:lnTo>
                  <a:lnTo>
                    <a:pt x="184076" y="19132"/>
                  </a:lnTo>
                  <a:lnTo>
                    <a:pt x="183969" y="19025"/>
                  </a:lnTo>
                  <a:lnTo>
                    <a:pt x="183897" y="18953"/>
                  </a:lnTo>
                  <a:lnTo>
                    <a:pt x="183791" y="18918"/>
                  </a:lnTo>
                  <a:lnTo>
                    <a:pt x="183684" y="18882"/>
                  </a:lnTo>
                  <a:lnTo>
                    <a:pt x="183612" y="18918"/>
                  </a:lnTo>
                  <a:lnTo>
                    <a:pt x="183541" y="18989"/>
                  </a:lnTo>
                  <a:lnTo>
                    <a:pt x="183506" y="19060"/>
                  </a:lnTo>
                  <a:lnTo>
                    <a:pt x="183434" y="18989"/>
                  </a:lnTo>
                  <a:lnTo>
                    <a:pt x="183327" y="18989"/>
                  </a:lnTo>
                  <a:lnTo>
                    <a:pt x="183292" y="19060"/>
                  </a:lnTo>
                  <a:lnTo>
                    <a:pt x="183221" y="19132"/>
                  </a:lnTo>
                  <a:lnTo>
                    <a:pt x="183149" y="19238"/>
                  </a:lnTo>
                  <a:lnTo>
                    <a:pt x="183042" y="19452"/>
                  </a:lnTo>
                  <a:lnTo>
                    <a:pt x="182971" y="19417"/>
                  </a:lnTo>
                  <a:lnTo>
                    <a:pt x="182900" y="19381"/>
                  </a:lnTo>
                  <a:lnTo>
                    <a:pt x="182686" y="19381"/>
                  </a:lnTo>
                  <a:lnTo>
                    <a:pt x="182615" y="19452"/>
                  </a:lnTo>
                  <a:lnTo>
                    <a:pt x="182579" y="19488"/>
                  </a:lnTo>
                  <a:lnTo>
                    <a:pt x="182508" y="19488"/>
                  </a:lnTo>
                  <a:lnTo>
                    <a:pt x="182401" y="19452"/>
                  </a:lnTo>
                  <a:lnTo>
                    <a:pt x="182330" y="19417"/>
                  </a:lnTo>
                  <a:lnTo>
                    <a:pt x="182223" y="19381"/>
                  </a:lnTo>
                  <a:lnTo>
                    <a:pt x="182116" y="19417"/>
                  </a:lnTo>
                  <a:lnTo>
                    <a:pt x="182045" y="19488"/>
                  </a:lnTo>
                  <a:lnTo>
                    <a:pt x="181297" y="19274"/>
                  </a:lnTo>
                  <a:lnTo>
                    <a:pt x="180976" y="19595"/>
                  </a:lnTo>
                  <a:lnTo>
                    <a:pt x="180941" y="19595"/>
                  </a:lnTo>
                  <a:lnTo>
                    <a:pt x="180869" y="19559"/>
                  </a:lnTo>
                  <a:lnTo>
                    <a:pt x="180762" y="19559"/>
                  </a:lnTo>
                  <a:lnTo>
                    <a:pt x="180656" y="19595"/>
                  </a:lnTo>
                  <a:lnTo>
                    <a:pt x="180549" y="19630"/>
                  </a:lnTo>
                  <a:lnTo>
                    <a:pt x="180442" y="19702"/>
                  </a:lnTo>
                  <a:lnTo>
                    <a:pt x="180371" y="19773"/>
                  </a:lnTo>
                  <a:lnTo>
                    <a:pt x="180371" y="19880"/>
                  </a:lnTo>
                  <a:lnTo>
                    <a:pt x="180371" y="19951"/>
                  </a:lnTo>
                  <a:lnTo>
                    <a:pt x="180264" y="19987"/>
                  </a:lnTo>
                  <a:lnTo>
                    <a:pt x="180157" y="20022"/>
                  </a:lnTo>
                  <a:lnTo>
                    <a:pt x="180121" y="20058"/>
                  </a:lnTo>
                  <a:lnTo>
                    <a:pt x="180121" y="20165"/>
                  </a:lnTo>
                  <a:lnTo>
                    <a:pt x="180157" y="20200"/>
                  </a:lnTo>
                  <a:lnTo>
                    <a:pt x="180192" y="20272"/>
                  </a:lnTo>
                  <a:lnTo>
                    <a:pt x="180228" y="20343"/>
                  </a:lnTo>
                  <a:lnTo>
                    <a:pt x="180121" y="20485"/>
                  </a:lnTo>
                  <a:lnTo>
                    <a:pt x="179979" y="20485"/>
                  </a:lnTo>
                  <a:lnTo>
                    <a:pt x="179765" y="20592"/>
                  </a:lnTo>
                  <a:lnTo>
                    <a:pt x="179658" y="20628"/>
                  </a:lnTo>
                  <a:lnTo>
                    <a:pt x="179694" y="20521"/>
                  </a:lnTo>
                  <a:lnTo>
                    <a:pt x="179765" y="20414"/>
                  </a:lnTo>
                  <a:lnTo>
                    <a:pt x="179801" y="20343"/>
                  </a:lnTo>
                  <a:lnTo>
                    <a:pt x="179801" y="20307"/>
                  </a:lnTo>
                  <a:lnTo>
                    <a:pt x="179729" y="20200"/>
                  </a:lnTo>
                  <a:lnTo>
                    <a:pt x="179622" y="20129"/>
                  </a:lnTo>
                  <a:lnTo>
                    <a:pt x="179480" y="20093"/>
                  </a:lnTo>
                  <a:lnTo>
                    <a:pt x="179373" y="20093"/>
                  </a:lnTo>
                  <a:lnTo>
                    <a:pt x="179266" y="20129"/>
                  </a:lnTo>
                  <a:lnTo>
                    <a:pt x="179195" y="20165"/>
                  </a:lnTo>
                  <a:lnTo>
                    <a:pt x="179195" y="20200"/>
                  </a:lnTo>
                  <a:lnTo>
                    <a:pt x="179159" y="20165"/>
                  </a:lnTo>
                  <a:lnTo>
                    <a:pt x="179088" y="20129"/>
                  </a:lnTo>
                  <a:lnTo>
                    <a:pt x="179052" y="20129"/>
                  </a:lnTo>
                  <a:lnTo>
                    <a:pt x="179052" y="20165"/>
                  </a:lnTo>
                  <a:lnTo>
                    <a:pt x="179017" y="20236"/>
                  </a:lnTo>
                  <a:lnTo>
                    <a:pt x="178981" y="20343"/>
                  </a:lnTo>
                  <a:lnTo>
                    <a:pt x="178946" y="20236"/>
                  </a:lnTo>
                  <a:lnTo>
                    <a:pt x="178874" y="20129"/>
                  </a:lnTo>
                  <a:lnTo>
                    <a:pt x="178803" y="20022"/>
                  </a:lnTo>
                  <a:lnTo>
                    <a:pt x="178767" y="19951"/>
                  </a:lnTo>
                  <a:lnTo>
                    <a:pt x="178696" y="19951"/>
                  </a:lnTo>
                  <a:lnTo>
                    <a:pt x="178625" y="19987"/>
                  </a:lnTo>
                  <a:lnTo>
                    <a:pt x="178589" y="20022"/>
                  </a:lnTo>
                  <a:lnTo>
                    <a:pt x="178518" y="20236"/>
                  </a:lnTo>
                  <a:lnTo>
                    <a:pt x="178482" y="20307"/>
                  </a:lnTo>
                  <a:lnTo>
                    <a:pt x="178269" y="20628"/>
                  </a:lnTo>
                  <a:lnTo>
                    <a:pt x="178197" y="20663"/>
                  </a:lnTo>
                  <a:lnTo>
                    <a:pt x="178126" y="20663"/>
                  </a:lnTo>
                  <a:lnTo>
                    <a:pt x="177984" y="20557"/>
                  </a:lnTo>
                  <a:lnTo>
                    <a:pt x="177841" y="20557"/>
                  </a:lnTo>
                  <a:lnTo>
                    <a:pt x="177556" y="20592"/>
                  </a:lnTo>
                  <a:lnTo>
                    <a:pt x="177414" y="20628"/>
                  </a:lnTo>
                  <a:lnTo>
                    <a:pt x="177342" y="20699"/>
                  </a:lnTo>
                  <a:lnTo>
                    <a:pt x="177307" y="20806"/>
                  </a:lnTo>
                  <a:lnTo>
                    <a:pt x="177307" y="20948"/>
                  </a:lnTo>
                  <a:lnTo>
                    <a:pt x="177342" y="21020"/>
                  </a:lnTo>
                  <a:lnTo>
                    <a:pt x="177378" y="21305"/>
                  </a:lnTo>
                  <a:lnTo>
                    <a:pt x="177236" y="21233"/>
                  </a:lnTo>
                  <a:lnTo>
                    <a:pt x="177164" y="21198"/>
                  </a:lnTo>
                  <a:lnTo>
                    <a:pt x="176951" y="21198"/>
                  </a:lnTo>
                  <a:lnTo>
                    <a:pt x="176844" y="21233"/>
                  </a:lnTo>
                  <a:lnTo>
                    <a:pt x="176772" y="21305"/>
                  </a:lnTo>
                  <a:lnTo>
                    <a:pt x="176737" y="21376"/>
                  </a:lnTo>
                  <a:lnTo>
                    <a:pt x="176737" y="21412"/>
                  </a:lnTo>
                  <a:lnTo>
                    <a:pt x="176666" y="21661"/>
                  </a:lnTo>
                  <a:lnTo>
                    <a:pt x="176666" y="21910"/>
                  </a:lnTo>
                  <a:lnTo>
                    <a:pt x="176701" y="22160"/>
                  </a:lnTo>
                  <a:lnTo>
                    <a:pt x="176701" y="22195"/>
                  </a:lnTo>
                  <a:lnTo>
                    <a:pt x="176559" y="22160"/>
                  </a:lnTo>
                  <a:lnTo>
                    <a:pt x="176309" y="21982"/>
                  </a:lnTo>
                  <a:lnTo>
                    <a:pt x="176202" y="21982"/>
                  </a:lnTo>
                  <a:lnTo>
                    <a:pt x="176131" y="22017"/>
                  </a:lnTo>
                  <a:lnTo>
                    <a:pt x="176131" y="22053"/>
                  </a:lnTo>
                  <a:lnTo>
                    <a:pt x="176131" y="22124"/>
                  </a:lnTo>
                  <a:lnTo>
                    <a:pt x="176131" y="22195"/>
                  </a:lnTo>
                  <a:lnTo>
                    <a:pt x="176060" y="22302"/>
                  </a:lnTo>
                  <a:lnTo>
                    <a:pt x="175953" y="22552"/>
                  </a:lnTo>
                  <a:lnTo>
                    <a:pt x="175882" y="22480"/>
                  </a:lnTo>
                  <a:lnTo>
                    <a:pt x="175739" y="22480"/>
                  </a:lnTo>
                  <a:lnTo>
                    <a:pt x="175632" y="22552"/>
                  </a:lnTo>
                  <a:lnTo>
                    <a:pt x="175561" y="22587"/>
                  </a:lnTo>
                  <a:lnTo>
                    <a:pt x="175526" y="22587"/>
                  </a:lnTo>
                  <a:lnTo>
                    <a:pt x="175490" y="22552"/>
                  </a:lnTo>
                  <a:lnTo>
                    <a:pt x="175419" y="22480"/>
                  </a:lnTo>
                  <a:lnTo>
                    <a:pt x="175419" y="22445"/>
                  </a:lnTo>
                  <a:lnTo>
                    <a:pt x="175419" y="22409"/>
                  </a:lnTo>
                  <a:lnTo>
                    <a:pt x="175312" y="22409"/>
                  </a:lnTo>
                  <a:lnTo>
                    <a:pt x="175205" y="22552"/>
                  </a:lnTo>
                  <a:lnTo>
                    <a:pt x="175098" y="22623"/>
                  </a:lnTo>
                  <a:lnTo>
                    <a:pt x="175027" y="22516"/>
                  </a:lnTo>
                  <a:lnTo>
                    <a:pt x="174884" y="22445"/>
                  </a:lnTo>
                  <a:lnTo>
                    <a:pt x="174813" y="22445"/>
                  </a:lnTo>
                  <a:lnTo>
                    <a:pt x="174706" y="22480"/>
                  </a:lnTo>
                  <a:lnTo>
                    <a:pt x="174492" y="22587"/>
                  </a:lnTo>
                  <a:lnTo>
                    <a:pt x="174457" y="22658"/>
                  </a:lnTo>
                  <a:lnTo>
                    <a:pt x="174386" y="22730"/>
                  </a:lnTo>
                  <a:lnTo>
                    <a:pt x="174386" y="22837"/>
                  </a:lnTo>
                  <a:lnTo>
                    <a:pt x="174421" y="22943"/>
                  </a:lnTo>
                  <a:lnTo>
                    <a:pt x="174528" y="23015"/>
                  </a:lnTo>
                  <a:lnTo>
                    <a:pt x="174706" y="23050"/>
                  </a:lnTo>
                  <a:lnTo>
                    <a:pt x="174742" y="23086"/>
                  </a:lnTo>
                  <a:lnTo>
                    <a:pt x="174706" y="23086"/>
                  </a:lnTo>
                  <a:lnTo>
                    <a:pt x="174528" y="23157"/>
                  </a:lnTo>
                  <a:lnTo>
                    <a:pt x="174386" y="23228"/>
                  </a:lnTo>
                  <a:lnTo>
                    <a:pt x="174386" y="23300"/>
                  </a:lnTo>
                  <a:lnTo>
                    <a:pt x="174386" y="23371"/>
                  </a:lnTo>
                  <a:lnTo>
                    <a:pt x="174528" y="23442"/>
                  </a:lnTo>
                  <a:lnTo>
                    <a:pt x="174635" y="23513"/>
                  </a:lnTo>
                  <a:lnTo>
                    <a:pt x="174671" y="23549"/>
                  </a:lnTo>
                  <a:lnTo>
                    <a:pt x="174635" y="23620"/>
                  </a:lnTo>
                  <a:lnTo>
                    <a:pt x="174635" y="23692"/>
                  </a:lnTo>
                  <a:lnTo>
                    <a:pt x="174706" y="23870"/>
                  </a:lnTo>
                  <a:lnTo>
                    <a:pt x="174671" y="23905"/>
                  </a:lnTo>
                  <a:lnTo>
                    <a:pt x="174386" y="23941"/>
                  </a:lnTo>
                  <a:lnTo>
                    <a:pt x="174314" y="23977"/>
                  </a:lnTo>
                  <a:lnTo>
                    <a:pt x="174243" y="24048"/>
                  </a:lnTo>
                  <a:lnTo>
                    <a:pt x="174207" y="24119"/>
                  </a:lnTo>
                  <a:lnTo>
                    <a:pt x="174207" y="24190"/>
                  </a:lnTo>
                  <a:lnTo>
                    <a:pt x="174243" y="24475"/>
                  </a:lnTo>
                  <a:lnTo>
                    <a:pt x="174279" y="24547"/>
                  </a:lnTo>
                  <a:lnTo>
                    <a:pt x="174350" y="24618"/>
                  </a:lnTo>
                  <a:lnTo>
                    <a:pt x="174492" y="24725"/>
                  </a:lnTo>
                  <a:lnTo>
                    <a:pt x="174564" y="24760"/>
                  </a:lnTo>
                  <a:lnTo>
                    <a:pt x="174564" y="24796"/>
                  </a:lnTo>
                  <a:lnTo>
                    <a:pt x="174386" y="25081"/>
                  </a:lnTo>
                  <a:lnTo>
                    <a:pt x="174314" y="25188"/>
                  </a:lnTo>
                  <a:lnTo>
                    <a:pt x="174243" y="25259"/>
                  </a:lnTo>
                  <a:lnTo>
                    <a:pt x="174207" y="25295"/>
                  </a:lnTo>
                  <a:lnTo>
                    <a:pt x="174207" y="25330"/>
                  </a:lnTo>
                  <a:lnTo>
                    <a:pt x="174207" y="25402"/>
                  </a:lnTo>
                  <a:lnTo>
                    <a:pt x="174279" y="25402"/>
                  </a:lnTo>
                  <a:lnTo>
                    <a:pt x="174386" y="25366"/>
                  </a:lnTo>
                  <a:lnTo>
                    <a:pt x="174671" y="25295"/>
                  </a:lnTo>
                  <a:lnTo>
                    <a:pt x="174706" y="25295"/>
                  </a:lnTo>
                  <a:lnTo>
                    <a:pt x="174813" y="25366"/>
                  </a:lnTo>
                  <a:lnTo>
                    <a:pt x="174920" y="25473"/>
                  </a:lnTo>
                  <a:lnTo>
                    <a:pt x="175134" y="25473"/>
                  </a:lnTo>
                  <a:lnTo>
                    <a:pt x="174991" y="25722"/>
                  </a:lnTo>
                  <a:lnTo>
                    <a:pt x="174884" y="25793"/>
                  </a:lnTo>
                  <a:lnTo>
                    <a:pt x="174849" y="25865"/>
                  </a:lnTo>
                  <a:lnTo>
                    <a:pt x="174884" y="25900"/>
                  </a:lnTo>
                  <a:lnTo>
                    <a:pt x="174777" y="26078"/>
                  </a:lnTo>
                  <a:lnTo>
                    <a:pt x="174635" y="26399"/>
                  </a:lnTo>
                  <a:lnTo>
                    <a:pt x="174457" y="26720"/>
                  </a:lnTo>
                  <a:lnTo>
                    <a:pt x="174243" y="27076"/>
                  </a:lnTo>
                  <a:lnTo>
                    <a:pt x="174207" y="27005"/>
                  </a:lnTo>
                  <a:lnTo>
                    <a:pt x="174101" y="27005"/>
                  </a:lnTo>
                  <a:lnTo>
                    <a:pt x="174101" y="27076"/>
                  </a:lnTo>
                  <a:lnTo>
                    <a:pt x="173994" y="26933"/>
                  </a:lnTo>
                  <a:lnTo>
                    <a:pt x="173922" y="26827"/>
                  </a:lnTo>
                  <a:lnTo>
                    <a:pt x="173887" y="26791"/>
                  </a:lnTo>
                  <a:lnTo>
                    <a:pt x="173851" y="26720"/>
                  </a:lnTo>
                  <a:lnTo>
                    <a:pt x="173816" y="26613"/>
                  </a:lnTo>
                  <a:lnTo>
                    <a:pt x="173744" y="26577"/>
                  </a:lnTo>
                  <a:lnTo>
                    <a:pt x="173637" y="26577"/>
                  </a:lnTo>
                  <a:lnTo>
                    <a:pt x="173531" y="26648"/>
                  </a:lnTo>
                  <a:lnTo>
                    <a:pt x="173388" y="26755"/>
                  </a:lnTo>
                  <a:lnTo>
                    <a:pt x="173281" y="26791"/>
                  </a:lnTo>
                  <a:lnTo>
                    <a:pt x="173246" y="26791"/>
                  </a:lnTo>
                  <a:lnTo>
                    <a:pt x="173210" y="26755"/>
                  </a:lnTo>
                  <a:lnTo>
                    <a:pt x="173174" y="26684"/>
                  </a:lnTo>
                  <a:lnTo>
                    <a:pt x="173067" y="26648"/>
                  </a:lnTo>
                  <a:lnTo>
                    <a:pt x="172996" y="26613"/>
                  </a:lnTo>
                  <a:lnTo>
                    <a:pt x="172925" y="26648"/>
                  </a:lnTo>
                  <a:lnTo>
                    <a:pt x="172747" y="26755"/>
                  </a:lnTo>
                  <a:lnTo>
                    <a:pt x="172604" y="26827"/>
                  </a:lnTo>
                  <a:lnTo>
                    <a:pt x="172604" y="26755"/>
                  </a:lnTo>
                  <a:lnTo>
                    <a:pt x="172640" y="26720"/>
                  </a:lnTo>
                  <a:lnTo>
                    <a:pt x="172676" y="26577"/>
                  </a:lnTo>
                  <a:lnTo>
                    <a:pt x="172640" y="26470"/>
                  </a:lnTo>
                  <a:lnTo>
                    <a:pt x="172569" y="26399"/>
                  </a:lnTo>
                  <a:lnTo>
                    <a:pt x="172462" y="26363"/>
                  </a:lnTo>
                  <a:lnTo>
                    <a:pt x="172284" y="26363"/>
                  </a:lnTo>
                  <a:lnTo>
                    <a:pt x="172177" y="26399"/>
                  </a:lnTo>
                  <a:lnTo>
                    <a:pt x="172106" y="26435"/>
                  </a:lnTo>
                  <a:lnTo>
                    <a:pt x="172106" y="26470"/>
                  </a:lnTo>
                  <a:lnTo>
                    <a:pt x="172070" y="26435"/>
                  </a:lnTo>
                  <a:lnTo>
                    <a:pt x="172034" y="26363"/>
                  </a:lnTo>
                  <a:lnTo>
                    <a:pt x="171963" y="26363"/>
                  </a:lnTo>
                  <a:lnTo>
                    <a:pt x="171892" y="26399"/>
                  </a:lnTo>
                  <a:lnTo>
                    <a:pt x="171821" y="26470"/>
                  </a:lnTo>
                  <a:lnTo>
                    <a:pt x="171678" y="26613"/>
                  </a:lnTo>
                  <a:lnTo>
                    <a:pt x="171642" y="26542"/>
                  </a:lnTo>
                  <a:lnTo>
                    <a:pt x="171571" y="26542"/>
                  </a:lnTo>
                  <a:lnTo>
                    <a:pt x="171571" y="26470"/>
                  </a:lnTo>
                  <a:lnTo>
                    <a:pt x="171607" y="26328"/>
                  </a:lnTo>
                  <a:lnTo>
                    <a:pt x="171571" y="26257"/>
                  </a:lnTo>
                  <a:lnTo>
                    <a:pt x="171500" y="26221"/>
                  </a:lnTo>
                  <a:lnTo>
                    <a:pt x="171429" y="26221"/>
                  </a:lnTo>
                  <a:lnTo>
                    <a:pt x="171357" y="26150"/>
                  </a:lnTo>
                  <a:lnTo>
                    <a:pt x="171251" y="26114"/>
                  </a:lnTo>
                  <a:lnTo>
                    <a:pt x="171179" y="26150"/>
                  </a:lnTo>
                  <a:lnTo>
                    <a:pt x="171037" y="26078"/>
                  </a:lnTo>
                  <a:lnTo>
                    <a:pt x="171037" y="25900"/>
                  </a:lnTo>
                  <a:lnTo>
                    <a:pt x="171001" y="25722"/>
                  </a:lnTo>
                  <a:lnTo>
                    <a:pt x="171072" y="25687"/>
                  </a:lnTo>
                  <a:lnTo>
                    <a:pt x="171179" y="25651"/>
                  </a:lnTo>
                  <a:lnTo>
                    <a:pt x="171286" y="25544"/>
                  </a:lnTo>
                  <a:lnTo>
                    <a:pt x="171357" y="25473"/>
                  </a:lnTo>
                  <a:lnTo>
                    <a:pt x="171429" y="25366"/>
                  </a:lnTo>
                  <a:lnTo>
                    <a:pt x="171464" y="25152"/>
                  </a:lnTo>
                  <a:lnTo>
                    <a:pt x="171464" y="25081"/>
                  </a:lnTo>
                  <a:lnTo>
                    <a:pt x="171464" y="25010"/>
                  </a:lnTo>
                  <a:lnTo>
                    <a:pt x="171251" y="24796"/>
                  </a:lnTo>
                  <a:lnTo>
                    <a:pt x="171215" y="24653"/>
                  </a:lnTo>
                  <a:lnTo>
                    <a:pt x="171179" y="24475"/>
                  </a:lnTo>
                  <a:lnTo>
                    <a:pt x="171179" y="24333"/>
                  </a:lnTo>
                  <a:lnTo>
                    <a:pt x="171179" y="24262"/>
                  </a:lnTo>
                  <a:lnTo>
                    <a:pt x="171072" y="24262"/>
                  </a:lnTo>
                  <a:lnTo>
                    <a:pt x="171037" y="24297"/>
                  </a:lnTo>
                  <a:lnTo>
                    <a:pt x="171001" y="24226"/>
                  </a:lnTo>
                  <a:lnTo>
                    <a:pt x="170894" y="24119"/>
                  </a:lnTo>
                  <a:lnTo>
                    <a:pt x="170859" y="24083"/>
                  </a:lnTo>
                  <a:lnTo>
                    <a:pt x="170716" y="24083"/>
                  </a:lnTo>
                  <a:lnTo>
                    <a:pt x="170502" y="24048"/>
                  </a:lnTo>
                  <a:lnTo>
                    <a:pt x="170289" y="23977"/>
                  </a:lnTo>
                  <a:lnTo>
                    <a:pt x="170110" y="23798"/>
                  </a:lnTo>
                  <a:lnTo>
                    <a:pt x="170075" y="23727"/>
                  </a:lnTo>
                  <a:lnTo>
                    <a:pt x="170146" y="23692"/>
                  </a:lnTo>
                  <a:lnTo>
                    <a:pt x="170502" y="23692"/>
                  </a:lnTo>
                  <a:lnTo>
                    <a:pt x="170574" y="23656"/>
                  </a:lnTo>
                  <a:lnTo>
                    <a:pt x="170574" y="23620"/>
                  </a:lnTo>
                  <a:lnTo>
                    <a:pt x="170574" y="23549"/>
                  </a:lnTo>
                  <a:lnTo>
                    <a:pt x="170538" y="23549"/>
                  </a:lnTo>
                  <a:lnTo>
                    <a:pt x="170396" y="23513"/>
                  </a:lnTo>
                  <a:lnTo>
                    <a:pt x="170360" y="23513"/>
                  </a:lnTo>
                  <a:lnTo>
                    <a:pt x="170039" y="23478"/>
                  </a:lnTo>
                  <a:lnTo>
                    <a:pt x="170039" y="23407"/>
                  </a:lnTo>
                  <a:lnTo>
                    <a:pt x="170004" y="23335"/>
                  </a:lnTo>
                  <a:lnTo>
                    <a:pt x="169968" y="23264"/>
                  </a:lnTo>
                  <a:lnTo>
                    <a:pt x="169825" y="23157"/>
                  </a:lnTo>
                  <a:lnTo>
                    <a:pt x="169790" y="23122"/>
                  </a:lnTo>
                  <a:lnTo>
                    <a:pt x="169790" y="23086"/>
                  </a:lnTo>
                  <a:lnTo>
                    <a:pt x="169790" y="23015"/>
                  </a:lnTo>
                  <a:lnTo>
                    <a:pt x="169825" y="22943"/>
                  </a:lnTo>
                  <a:lnTo>
                    <a:pt x="169897" y="22837"/>
                  </a:lnTo>
                  <a:lnTo>
                    <a:pt x="169968" y="22765"/>
                  </a:lnTo>
                  <a:lnTo>
                    <a:pt x="169968" y="22694"/>
                  </a:lnTo>
                  <a:lnTo>
                    <a:pt x="169968" y="22623"/>
                  </a:lnTo>
                  <a:lnTo>
                    <a:pt x="169932" y="22552"/>
                  </a:lnTo>
                  <a:lnTo>
                    <a:pt x="169861" y="22516"/>
                  </a:lnTo>
                  <a:lnTo>
                    <a:pt x="169790" y="22516"/>
                  </a:lnTo>
                  <a:lnTo>
                    <a:pt x="169576" y="22480"/>
                  </a:lnTo>
                  <a:lnTo>
                    <a:pt x="169540" y="22445"/>
                  </a:lnTo>
                  <a:lnTo>
                    <a:pt x="169434" y="22445"/>
                  </a:lnTo>
                  <a:lnTo>
                    <a:pt x="169398" y="22516"/>
                  </a:lnTo>
                  <a:lnTo>
                    <a:pt x="169327" y="22801"/>
                  </a:lnTo>
                  <a:lnTo>
                    <a:pt x="169255" y="22730"/>
                  </a:lnTo>
                  <a:lnTo>
                    <a:pt x="169184" y="22694"/>
                  </a:lnTo>
                  <a:lnTo>
                    <a:pt x="169149" y="22658"/>
                  </a:lnTo>
                  <a:lnTo>
                    <a:pt x="169149" y="22552"/>
                  </a:lnTo>
                  <a:lnTo>
                    <a:pt x="169113" y="22480"/>
                  </a:lnTo>
                  <a:lnTo>
                    <a:pt x="169113" y="22445"/>
                  </a:lnTo>
                  <a:lnTo>
                    <a:pt x="169006" y="22445"/>
                  </a:lnTo>
                  <a:lnTo>
                    <a:pt x="168970" y="22516"/>
                  </a:lnTo>
                  <a:lnTo>
                    <a:pt x="168899" y="22373"/>
                  </a:lnTo>
                  <a:lnTo>
                    <a:pt x="168828" y="22267"/>
                  </a:lnTo>
                  <a:lnTo>
                    <a:pt x="168792" y="22231"/>
                  </a:lnTo>
                  <a:lnTo>
                    <a:pt x="168757" y="22160"/>
                  </a:lnTo>
                  <a:lnTo>
                    <a:pt x="168721" y="22053"/>
                  </a:lnTo>
                  <a:lnTo>
                    <a:pt x="168650" y="22017"/>
                  </a:lnTo>
                  <a:lnTo>
                    <a:pt x="168543" y="22017"/>
                  </a:lnTo>
                  <a:lnTo>
                    <a:pt x="168400" y="22088"/>
                  </a:lnTo>
                  <a:lnTo>
                    <a:pt x="168294" y="22195"/>
                  </a:lnTo>
                  <a:lnTo>
                    <a:pt x="168187" y="22231"/>
                  </a:lnTo>
                  <a:lnTo>
                    <a:pt x="168151" y="22231"/>
                  </a:lnTo>
                  <a:lnTo>
                    <a:pt x="168115" y="22195"/>
                  </a:lnTo>
                  <a:lnTo>
                    <a:pt x="168080" y="22124"/>
                  </a:lnTo>
                  <a:lnTo>
                    <a:pt x="167973" y="22088"/>
                  </a:lnTo>
                  <a:lnTo>
                    <a:pt x="167902" y="22053"/>
                  </a:lnTo>
                  <a:lnTo>
                    <a:pt x="167830" y="22088"/>
                  </a:lnTo>
                  <a:lnTo>
                    <a:pt x="167652" y="22195"/>
                  </a:lnTo>
                  <a:lnTo>
                    <a:pt x="167581" y="22231"/>
                  </a:lnTo>
                  <a:lnTo>
                    <a:pt x="167545" y="22160"/>
                  </a:lnTo>
                  <a:lnTo>
                    <a:pt x="167545" y="22017"/>
                  </a:lnTo>
                  <a:lnTo>
                    <a:pt x="167510" y="21910"/>
                  </a:lnTo>
                  <a:lnTo>
                    <a:pt x="167474" y="21839"/>
                  </a:lnTo>
                  <a:lnTo>
                    <a:pt x="167367" y="21803"/>
                  </a:lnTo>
                  <a:lnTo>
                    <a:pt x="167189" y="21803"/>
                  </a:lnTo>
                  <a:lnTo>
                    <a:pt x="166975" y="21625"/>
                  </a:lnTo>
                  <a:lnTo>
                    <a:pt x="166869" y="21483"/>
                  </a:lnTo>
                  <a:lnTo>
                    <a:pt x="166797" y="21376"/>
                  </a:lnTo>
                  <a:lnTo>
                    <a:pt x="166762" y="21269"/>
                  </a:lnTo>
                  <a:lnTo>
                    <a:pt x="166762" y="21233"/>
                  </a:lnTo>
                  <a:lnTo>
                    <a:pt x="166690" y="21233"/>
                  </a:lnTo>
                  <a:lnTo>
                    <a:pt x="166405" y="21269"/>
                  </a:lnTo>
                  <a:lnTo>
                    <a:pt x="166227" y="21269"/>
                  </a:lnTo>
                  <a:lnTo>
                    <a:pt x="166014" y="21233"/>
                  </a:lnTo>
                  <a:lnTo>
                    <a:pt x="165515" y="21091"/>
                  </a:lnTo>
                  <a:lnTo>
                    <a:pt x="165444" y="21055"/>
                  </a:lnTo>
                  <a:lnTo>
                    <a:pt x="165337" y="21020"/>
                  </a:lnTo>
                  <a:lnTo>
                    <a:pt x="164945" y="20842"/>
                  </a:lnTo>
                  <a:lnTo>
                    <a:pt x="164909" y="20842"/>
                  </a:lnTo>
                  <a:lnTo>
                    <a:pt x="164909" y="20663"/>
                  </a:lnTo>
                  <a:lnTo>
                    <a:pt x="164874" y="20592"/>
                  </a:lnTo>
                  <a:lnTo>
                    <a:pt x="164838" y="20521"/>
                  </a:lnTo>
                  <a:lnTo>
                    <a:pt x="164767" y="20485"/>
                  </a:lnTo>
                  <a:lnTo>
                    <a:pt x="164695" y="20450"/>
                  </a:lnTo>
                  <a:lnTo>
                    <a:pt x="164624" y="20485"/>
                  </a:lnTo>
                  <a:lnTo>
                    <a:pt x="164517" y="20521"/>
                  </a:lnTo>
                  <a:lnTo>
                    <a:pt x="164482" y="20592"/>
                  </a:lnTo>
                  <a:lnTo>
                    <a:pt x="164410" y="20628"/>
                  </a:lnTo>
                  <a:lnTo>
                    <a:pt x="163983" y="20378"/>
                  </a:lnTo>
                  <a:lnTo>
                    <a:pt x="163912" y="20307"/>
                  </a:lnTo>
                  <a:lnTo>
                    <a:pt x="163805" y="20307"/>
                  </a:lnTo>
                  <a:lnTo>
                    <a:pt x="163734" y="20272"/>
                  </a:lnTo>
                  <a:lnTo>
                    <a:pt x="163662" y="20200"/>
                  </a:lnTo>
                  <a:lnTo>
                    <a:pt x="163591" y="20165"/>
                  </a:lnTo>
                  <a:lnTo>
                    <a:pt x="163520" y="20129"/>
                  </a:lnTo>
                  <a:lnTo>
                    <a:pt x="163413" y="20165"/>
                  </a:lnTo>
                  <a:lnTo>
                    <a:pt x="163413" y="20236"/>
                  </a:lnTo>
                  <a:lnTo>
                    <a:pt x="163377" y="20307"/>
                  </a:lnTo>
                  <a:lnTo>
                    <a:pt x="163342" y="20378"/>
                  </a:lnTo>
                  <a:lnTo>
                    <a:pt x="163342" y="20450"/>
                  </a:lnTo>
                  <a:lnTo>
                    <a:pt x="163092" y="20450"/>
                  </a:lnTo>
                  <a:lnTo>
                    <a:pt x="163092" y="20343"/>
                  </a:lnTo>
                  <a:lnTo>
                    <a:pt x="163092" y="20272"/>
                  </a:lnTo>
                  <a:lnTo>
                    <a:pt x="163057" y="20129"/>
                  </a:lnTo>
                  <a:lnTo>
                    <a:pt x="162914" y="19951"/>
                  </a:lnTo>
                  <a:lnTo>
                    <a:pt x="162843" y="19844"/>
                  </a:lnTo>
                  <a:lnTo>
                    <a:pt x="162736" y="19773"/>
                  </a:lnTo>
                  <a:lnTo>
                    <a:pt x="162629" y="19702"/>
                  </a:lnTo>
                  <a:lnTo>
                    <a:pt x="162522" y="19702"/>
                  </a:lnTo>
                  <a:lnTo>
                    <a:pt x="162451" y="19737"/>
                  </a:lnTo>
                  <a:lnTo>
                    <a:pt x="162380" y="19808"/>
                  </a:lnTo>
                  <a:lnTo>
                    <a:pt x="162344" y="19880"/>
                  </a:lnTo>
                  <a:lnTo>
                    <a:pt x="162309" y="19808"/>
                  </a:lnTo>
                  <a:lnTo>
                    <a:pt x="162202" y="19808"/>
                  </a:lnTo>
                  <a:lnTo>
                    <a:pt x="162130" y="19844"/>
                  </a:lnTo>
                  <a:lnTo>
                    <a:pt x="162059" y="19951"/>
                  </a:lnTo>
                  <a:lnTo>
                    <a:pt x="162024" y="20058"/>
                  </a:lnTo>
                  <a:lnTo>
                    <a:pt x="161917" y="20272"/>
                  </a:lnTo>
                  <a:lnTo>
                    <a:pt x="161845" y="20236"/>
                  </a:lnTo>
                  <a:lnTo>
                    <a:pt x="161739" y="20200"/>
                  </a:lnTo>
                  <a:lnTo>
                    <a:pt x="161560" y="20200"/>
                  </a:lnTo>
                  <a:lnTo>
                    <a:pt x="161454" y="20272"/>
                  </a:lnTo>
                  <a:lnTo>
                    <a:pt x="161418" y="20307"/>
                  </a:lnTo>
                  <a:lnTo>
                    <a:pt x="161382" y="20307"/>
                  </a:lnTo>
                  <a:lnTo>
                    <a:pt x="161240" y="20236"/>
                  </a:lnTo>
                  <a:lnTo>
                    <a:pt x="161169" y="20200"/>
                  </a:lnTo>
                  <a:lnTo>
                    <a:pt x="161026" y="20200"/>
                  </a:lnTo>
                  <a:lnTo>
                    <a:pt x="160955" y="20236"/>
                  </a:lnTo>
                  <a:lnTo>
                    <a:pt x="160884" y="20307"/>
                  </a:lnTo>
                  <a:lnTo>
                    <a:pt x="160848" y="20378"/>
                  </a:lnTo>
                  <a:lnTo>
                    <a:pt x="160741" y="20663"/>
                  </a:lnTo>
                  <a:lnTo>
                    <a:pt x="160420" y="20735"/>
                  </a:lnTo>
                  <a:lnTo>
                    <a:pt x="160420" y="20628"/>
                  </a:lnTo>
                  <a:lnTo>
                    <a:pt x="160385" y="20592"/>
                  </a:lnTo>
                  <a:lnTo>
                    <a:pt x="160278" y="20592"/>
                  </a:lnTo>
                  <a:lnTo>
                    <a:pt x="160135" y="20770"/>
                  </a:lnTo>
                  <a:lnTo>
                    <a:pt x="160135" y="20806"/>
                  </a:lnTo>
                  <a:lnTo>
                    <a:pt x="159993" y="20913"/>
                  </a:lnTo>
                  <a:lnTo>
                    <a:pt x="159922" y="20948"/>
                  </a:lnTo>
                  <a:lnTo>
                    <a:pt x="159886" y="20913"/>
                  </a:lnTo>
                  <a:lnTo>
                    <a:pt x="159886" y="20842"/>
                  </a:lnTo>
                  <a:lnTo>
                    <a:pt x="159886" y="20770"/>
                  </a:lnTo>
                  <a:lnTo>
                    <a:pt x="159922" y="20663"/>
                  </a:lnTo>
                  <a:lnTo>
                    <a:pt x="159922" y="20557"/>
                  </a:lnTo>
                  <a:lnTo>
                    <a:pt x="159886" y="20450"/>
                  </a:lnTo>
                  <a:lnTo>
                    <a:pt x="159815" y="20414"/>
                  </a:lnTo>
                  <a:lnTo>
                    <a:pt x="159708" y="20378"/>
                  </a:lnTo>
                  <a:lnTo>
                    <a:pt x="159601" y="20378"/>
                  </a:lnTo>
                  <a:lnTo>
                    <a:pt x="159494" y="20414"/>
                  </a:lnTo>
                  <a:lnTo>
                    <a:pt x="159387" y="20450"/>
                  </a:lnTo>
                  <a:lnTo>
                    <a:pt x="159316" y="20521"/>
                  </a:lnTo>
                  <a:lnTo>
                    <a:pt x="159245" y="20592"/>
                  </a:lnTo>
                  <a:lnTo>
                    <a:pt x="159209" y="20699"/>
                  </a:lnTo>
                  <a:lnTo>
                    <a:pt x="159209" y="20770"/>
                  </a:lnTo>
                  <a:lnTo>
                    <a:pt x="159138" y="20806"/>
                  </a:lnTo>
                  <a:lnTo>
                    <a:pt x="159031" y="20842"/>
                  </a:lnTo>
                  <a:lnTo>
                    <a:pt x="158995" y="20877"/>
                  </a:lnTo>
                  <a:lnTo>
                    <a:pt x="158960" y="20948"/>
                  </a:lnTo>
                  <a:lnTo>
                    <a:pt x="158995" y="21020"/>
                  </a:lnTo>
                  <a:lnTo>
                    <a:pt x="159067" y="21091"/>
                  </a:lnTo>
                  <a:lnTo>
                    <a:pt x="159067" y="21127"/>
                  </a:lnTo>
                  <a:lnTo>
                    <a:pt x="159102" y="21198"/>
                  </a:lnTo>
                  <a:lnTo>
                    <a:pt x="159067" y="21305"/>
                  </a:lnTo>
                  <a:lnTo>
                    <a:pt x="159031" y="21340"/>
                  </a:lnTo>
                  <a:lnTo>
                    <a:pt x="158995" y="21305"/>
                  </a:lnTo>
                  <a:lnTo>
                    <a:pt x="158960" y="21269"/>
                  </a:lnTo>
                  <a:lnTo>
                    <a:pt x="158817" y="21305"/>
                  </a:lnTo>
                  <a:lnTo>
                    <a:pt x="158639" y="21412"/>
                  </a:lnTo>
                  <a:lnTo>
                    <a:pt x="158532" y="21412"/>
                  </a:lnTo>
                  <a:lnTo>
                    <a:pt x="158568" y="21340"/>
                  </a:lnTo>
                  <a:lnTo>
                    <a:pt x="158639" y="21233"/>
                  </a:lnTo>
                  <a:lnTo>
                    <a:pt x="158675" y="21162"/>
                  </a:lnTo>
                  <a:lnTo>
                    <a:pt x="158675" y="21091"/>
                  </a:lnTo>
                  <a:lnTo>
                    <a:pt x="158604" y="21020"/>
                  </a:lnTo>
                  <a:lnTo>
                    <a:pt x="158461" y="20948"/>
                  </a:lnTo>
                  <a:lnTo>
                    <a:pt x="158319" y="20913"/>
                  </a:lnTo>
                  <a:lnTo>
                    <a:pt x="158212" y="20913"/>
                  </a:lnTo>
                  <a:lnTo>
                    <a:pt x="158140" y="20948"/>
                  </a:lnTo>
                  <a:lnTo>
                    <a:pt x="158069" y="20984"/>
                  </a:lnTo>
                  <a:lnTo>
                    <a:pt x="158034" y="21020"/>
                  </a:lnTo>
                  <a:lnTo>
                    <a:pt x="157998" y="20984"/>
                  </a:lnTo>
                  <a:lnTo>
                    <a:pt x="157962" y="20948"/>
                  </a:lnTo>
                  <a:lnTo>
                    <a:pt x="157927" y="20948"/>
                  </a:lnTo>
                  <a:lnTo>
                    <a:pt x="157891" y="20984"/>
                  </a:lnTo>
                  <a:lnTo>
                    <a:pt x="157891" y="21055"/>
                  </a:lnTo>
                  <a:lnTo>
                    <a:pt x="157855" y="21162"/>
                  </a:lnTo>
                  <a:lnTo>
                    <a:pt x="157820" y="21055"/>
                  </a:lnTo>
                  <a:lnTo>
                    <a:pt x="157749" y="20948"/>
                  </a:lnTo>
                  <a:lnTo>
                    <a:pt x="157677" y="20842"/>
                  </a:lnTo>
                  <a:lnTo>
                    <a:pt x="157606" y="20770"/>
                  </a:lnTo>
                  <a:lnTo>
                    <a:pt x="157499" y="20770"/>
                  </a:lnTo>
                  <a:lnTo>
                    <a:pt x="157464" y="20842"/>
                  </a:lnTo>
                  <a:lnTo>
                    <a:pt x="157392" y="21055"/>
                  </a:lnTo>
                  <a:lnTo>
                    <a:pt x="157357" y="21127"/>
                  </a:lnTo>
                  <a:lnTo>
                    <a:pt x="157143" y="21447"/>
                  </a:lnTo>
                  <a:lnTo>
                    <a:pt x="157036" y="21483"/>
                  </a:lnTo>
                  <a:lnTo>
                    <a:pt x="156965" y="21483"/>
                  </a:lnTo>
                  <a:lnTo>
                    <a:pt x="156822" y="21376"/>
                  </a:lnTo>
                  <a:lnTo>
                    <a:pt x="156715" y="21376"/>
                  </a:lnTo>
                  <a:lnTo>
                    <a:pt x="156395" y="21412"/>
                  </a:lnTo>
                  <a:lnTo>
                    <a:pt x="156288" y="21447"/>
                  </a:lnTo>
                  <a:lnTo>
                    <a:pt x="156217" y="21518"/>
                  </a:lnTo>
                  <a:lnTo>
                    <a:pt x="156145" y="21625"/>
                  </a:lnTo>
                  <a:lnTo>
                    <a:pt x="156181" y="21768"/>
                  </a:lnTo>
                  <a:lnTo>
                    <a:pt x="156181" y="21839"/>
                  </a:lnTo>
                  <a:lnTo>
                    <a:pt x="156252" y="22088"/>
                  </a:lnTo>
                  <a:lnTo>
                    <a:pt x="156252" y="22088"/>
                  </a:lnTo>
                  <a:lnTo>
                    <a:pt x="156110" y="22053"/>
                  </a:lnTo>
                  <a:lnTo>
                    <a:pt x="156039" y="22017"/>
                  </a:lnTo>
                  <a:lnTo>
                    <a:pt x="155896" y="21982"/>
                  </a:lnTo>
                  <a:lnTo>
                    <a:pt x="155789" y="22017"/>
                  </a:lnTo>
                  <a:lnTo>
                    <a:pt x="155718" y="22053"/>
                  </a:lnTo>
                  <a:lnTo>
                    <a:pt x="155647" y="22124"/>
                  </a:lnTo>
                  <a:lnTo>
                    <a:pt x="155611" y="22195"/>
                  </a:lnTo>
                  <a:lnTo>
                    <a:pt x="155575" y="22231"/>
                  </a:lnTo>
                  <a:lnTo>
                    <a:pt x="155540" y="22480"/>
                  </a:lnTo>
                  <a:lnTo>
                    <a:pt x="155540" y="22730"/>
                  </a:lnTo>
                  <a:lnTo>
                    <a:pt x="155575" y="22979"/>
                  </a:lnTo>
                  <a:lnTo>
                    <a:pt x="155540" y="23015"/>
                  </a:lnTo>
                  <a:lnTo>
                    <a:pt x="155433" y="22979"/>
                  </a:lnTo>
                  <a:lnTo>
                    <a:pt x="155148" y="22801"/>
                  </a:lnTo>
                  <a:lnTo>
                    <a:pt x="155077" y="22801"/>
                  </a:lnTo>
                  <a:lnTo>
                    <a:pt x="155005" y="22837"/>
                  </a:lnTo>
                  <a:lnTo>
                    <a:pt x="154970" y="22872"/>
                  </a:lnTo>
                  <a:lnTo>
                    <a:pt x="154970" y="22943"/>
                  </a:lnTo>
                  <a:lnTo>
                    <a:pt x="154970" y="23015"/>
                  </a:lnTo>
                  <a:lnTo>
                    <a:pt x="154934" y="23122"/>
                  </a:lnTo>
                  <a:lnTo>
                    <a:pt x="154827" y="23371"/>
                  </a:lnTo>
                  <a:lnTo>
                    <a:pt x="154756" y="23300"/>
                  </a:lnTo>
                  <a:lnTo>
                    <a:pt x="154685" y="23264"/>
                  </a:lnTo>
                  <a:lnTo>
                    <a:pt x="154578" y="23300"/>
                  </a:lnTo>
                  <a:lnTo>
                    <a:pt x="154507" y="23335"/>
                  </a:lnTo>
                  <a:lnTo>
                    <a:pt x="154435" y="23407"/>
                  </a:lnTo>
                  <a:lnTo>
                    <a:pt x="154364" y="23371"/>
                  </a:lnTo>
                  <a:lnTo>
                    <a:pt x="154293" y="23300"/>
                  </a:lnTo>
                  <a:lnTo>
                    <a:pt x="154293" y="23228"/>
                  </a:lnTo>
                  <a:lnTo>
                    <a:pt x="154150" y="23228"/>
                  </a:lnTo>
                  <a:lnTo>
                    <a:pt x="154044" y="23371"/>
                  </a:lnTo>
                  <a:lnTo>
                    <a:pt x="153972" y="23442"/>
                  </a:lnTo>
                  <a:lnTo>
                    <a:pt x="153901" y="23335"/>
                  </a:lnTo>
                  <a:lnTo>
                    <a:pt x="153759" y="23264"/>
                  </a:lnTo>
                  <a:lnTo>
                    <a:pt x="153687" y="23264"/>
                  </a:lnTo>
                  <a:lnTo>
                    <a:pt x="153580" y="23300"/>
                  </a:lnTo>
                  <a:lnTo>
                    <a:pt x="153367" y="23407"/>
                  </a:lnTo>
                  <a:lnTo>
                    <a:pt x="153331" y="23442"/>
                  </a:lnTo>
                  <a:lnTo>
                    <a:pt x="153224" y="23549"/>
                  </a:lnTo>
                  <a:lnTo>
                    <a:pt x="153224" y="23656"/>
                  </a:lnTo>
                  <a:lnTo>
                    <a:pt x="153295" y="23763"/>
                  </a:lnTo>
                  <a:lnTo>
                    <a:pt x="153402" y="23834"/>
                  </a:lnTo>
                  <a:lnTo>
                    <a:pt x="153545" y="23870"/>
                  </a:lnTo>
                  <a:lnTo>
                    <a:pt x="153580" y="23905"/>
                  </a:lnTo>
                  <a:lnTo>
                    <a:pt x="153545" y="23905"/>
                  </a:lnTo>
                  <a:lnTo>
                    <a:pt x="153367" y="23977"/>
                  </a:lnTo>
                  <a:lnTo>
                    <a:pt x="153260" y="24048"/>
                  </a:lnTo>
                  <a:lnTo>
                    <a:pt x="153224" y="24119"/>
                  </a:lnTo>
                  <a:lnTo>
                    <a:pt x="153260" y="24190"/>
                  </a:lnTo>
                  <a:lnTo>
                    <a:pt x="153367" y="24262"/>
                  </a:lnTo>
                  <a:lnTo>
                    <a:pt x="153474" y="24333"/>
                  </a:lnTo>
                  <a:lnTo>
                    <a:pt x="153509" y="24368"/>
                  </a:lnTo>
                  <a:lnTo>
                    <a:pt x="153509" y="24440"/>
                  </a:lnTo>
                  <a:lnTo>
                    <a:pt x="153509" y="24511"/>
                  </a:lnTo>
                  <a:lnTo>
                    <a:pt x="153545" y="24653"/>
                  </a:lnTo>
                  <a:lnTo>
                    <a:pt x="153545" y="24689"/>
                  </a:lnTo>
                  <a:lnTo>
                    <a:pt x="153509" y="24689"/>
                  </a:lnTo>
                  <a:lnTo>
                    <a:pt x="153224" y="24760"/>
                  </a:lnTo>
                  <a:lnTo>
                    <a:pt x="153189" y="24796"/>
                  </a:lnTo>
                  <a:lnTo>
                    <a:pt x="153117" y="24867"/>
                  </a:lnTo>
                  <a:lnTo>
                    <a:pt x="153082" y="24938"/>
                  </a:lnTo>
                  <a:lnTo>
                    <a:pt x="153082" y="25010"/>
                  </a:lnTo>
                  <a:lnTo>
                    <a:pt x="153117" y="25295"/>
                  </a:lnTo>
                  <a:lnTo>
                    <a:pt x="153153" y="25402"/>
                  </a:lnTo>
                  <a:lnTo>
                    <a:pt x="153260" y="25473"/>
                  </a:lnTo>
                  <a:lnTo>
                    <a:pt x="153117" y="25580"/>
                  </a:lnTo>
                  <a:lnTo>
                    <a:pt x="152868" y="25793"/>
                  </a:lnTo>
                  <a:lnTo>
                    <a:pt x="152583" y="25972"/>
                  </a:lnTo>
                  <a:lnTo>
                    <a:pt x="152298" y="26114"/>
                  </a:lnTo>
                  <a:lnTo>
                    <a:pt x="152013" y="26257"/>
                  </a:lnTo>
                  <a:lnTo>
                    <a:pt x="151728" y="26363"/>
                  </a:lnTo>
                  <a:lnTo>
                    <a:pt x="151443" y="26435"/>
                  </a:lnTo>
                  <a:lnTo>
                    <a:pt x="150873" y="26506"/>
                  </a:lnTo>
                  <a:lnTo>
                    <a:pt x="150837" y="26470"/>
                  </a:lnTo>
                  <a:lnTo>
                    <a:pt x="150730" y="26470"/>
                  </a:lnTo>
                  <a:lnTo>
                    <a:pt x="150517" y="26399"/>
                  </a:lnTo>
                  <a:lnTo>
                    <a:pt x="150481" y="26399"/>
                  </a:lnTo>
                  <a:lnTo>
                    <a:pt x="150445" y="26363"/>
                  </a:lnTo>
                  <a:lnTo>
                    <a:pt x="150410" y="26399"/>
                  </a:lnTo>
                  <a:lnTo>
                    <a:pt x="150374" y="26470"/>
                  </a:lnTo>
                  <a:lnTo>
                    <a:pt x="150338" y="26577"/>
                  </a:lnTo>
                  <a:lnTo>
                    <a:pt x="150089" y="26577"/>
                  </a:lnTo>
                  <a:lnTo>
                    <a:pt x="150089" y="26506"/>
                  </a:lnTo>
                  <a:lnTo>
                    <a:pt x="150089" y="26435"/>
                  </a:lnTo>
                  <a:lnTo>
                    <a:pt x="150053" y="26399"/>
                  </a:lnTo>
                  <a:lnTo>
                    <a:pt x="149982" y="26399"/>
                  </a:lnTo>
                  <a:lnTo>
                    <a:pt x="149947" y="26470"/>
                  </a:lnTo>
                  <a:lnTo>
                    <a:pt x="149840" y="26292"/>
                  </a:lnTo>
                  <a:lnTo>
                    <a:pt x="149768" y="26221"/>
                  </a:lnTo>
                  <a:lnTo>
                    <a:pt x="149733" y="26185"/>
                  </a:lnTo>
                  <a:lnTo>
                    <a:pt x="149697" y="26078"/>
                  </a:lnTo>
                  <a:lnTo>
                    <a:pt x="149662" y="26007"/>
                  </a:lnTo>
                  <a:lnTo>
                    <a:pt x="149590" y="25972"/>
                  </a:lnTo>
                  <a:lnTo>
                    <a:pt x="149483" y="25972"/>
                  </a:lnTo>
                  <a:lnTo>
                    <a:pt x="149377" y="26043"/>
                  </a:lnTo>
                  <a:lnTo>
                    <a:pt x="149270" y="26150"/>
                  </a:lnTo>
                  <a:lnTo>
                    <a:pt x="149163" y="26185"/>
                  </a:lnTo>
                  <a:lnTo>
                    <a:pt x="149092" y="26185"/>
                  </a:lnTo>
                  <a:lnTo>
                    <a:pt x="149092" y="26150"/>
                  </a:lnTo>
                  <a:lnTo>
                    <a:pt x="149020" y="26078"/>
                  </a:lnTo>
                  <a:lnTo>
                    <a:pt x="148949" y="26007"/>
                  </a:lnTo>
                  <a:lnTo>
                    <a:pt x="148842" y="26007"/>
                  </a:lnTo>
                  <a:lnTo>
                    <a:pt x="148771" y="26043"/>
                  </a:lnTo>
                  <a:lnTo>
                    <a:pt x="148628" y="26150"/>
                  </a:lnTo>
                  <a:lnTo>
                    <a:pt x="148450" y="26221"/>
                  </a:lnTo>
                  <a:lnTo>
                    <a:pt x="148486" y="26150"/>
                  </a:lnTo>
                  <a:lnTo>
                    <a:pt x="148486" y="26078"/>
                  </a:lnTo>
                  <a:lnTo>
                    <a:pt x="148522" y="25972"/>
                  </a:lnTo>
                  <a:lnTo>
                    <a:pt x="148486" y="25829"/>
                  </a:lnTo>
                  <a:lnTo>
                    <a:pt x="148415" y="25758"/>
                  </a:lnTo>
                  <a:lnTo>
                    <a:pt x="148130" y="25758"/>
                  </a:lnTo>
                  <a:lnTo>
                    <a:pt x="148058" y="25793"/>
                  </a:lnTo>
                  <a:lnTo>
                    <a:pt x="147987" y="25829"/>
                  </a:lnTo>
                  <a:lnTo>
                    <a:pt x="147916" y="25829"/>
                  </a:lnTo>
                  <a:lnTo>
                    <a:pt x="147880" y="25758"/>
                  </a:lnTo>
                  <a:lnTo>
                    <a:pt x="147809" y="25722"/>
                  </a:lnTo>
                  <a:lnTo>
                    <a:pt x="147738" y="25758"/>
                  </a:lnTo>
                  <a:lnTo>
                    <a:pt x="147667" y="25865"/>
                  </a:lnTo>
                  <a:lnTo>
                    <a:pt x="147560" y="26007"/>
                  </a:lnTo>
                  <a:lnTo>
                    <a:pt x="147488" y="25936"/>
                  </a:lnTo>
                  <a:lnTo>
                    <a:pt x="147417" y="25900"/>
                  </a:lnTo>
                  <a:lnTo>
                    <a:pt x="147453" y="25829"/>
                  </a:lnTo>
                  <a:lnTo>
                    <a:pt x="147453" y="25722"/>
                  </a:lnTo>
                  <a:lnTo>
                    <a:pt x="147417" y="25651"/>
                  </a:lnTo>
                  <a:lnTo>
                    <a:pt x="147346" y="25615"/>
                  </a:lnTo>
                  <a:lnTo>
                    <a:pt x="147275" y="25580"/>
                  </a:lnTo>
                  <a:lnTo>
                    <a:pt x="147239" y="25544"/>
                  </a:lnTo>
                  <a:lnTo>
                    <a:pt x="147097" y="25508"/>
                  </a:lnTo>
                  <a:lnTo>
                    <a:pt x="147025" y="25544"/>
                  </a:lnTo>
                  <a:lnTo>
                    <a:pt x="146883" y="25473"/>
                  </a:lnTo>
                  <a:lnTo>
                    <a:pt x="146847" y="25402"/>
                  </a:lnTo>
                  <a:lnTo>
                    <a:pt x="146812" y="25259"/>
                  </a:lnTo>
                  <a:lnTo>
                    <a:pt x="146812" y="25223"/>
                  </a:lnTo>
                  <a:lnTo>
                    <a:pt x="146812" y="25188"/>
                  </a:lnTo>
                  <a:lnTo>
                    <a:pt x="146740" y="25152"/>
                  </a:lnTo>
                  <a:lnTo>
                    <a:pt x="146705" y="25152"/>
                  </a:lnTo>
                  <a:lnTo>
                    <a:pt x="146598" y="25223"/>
                  </a:lnTo>
                  <a:lnTo>
                    <a:pt x="146562" y="25259"/>
                  </a:lnTo>
                  <a:lnTo>
                    <a:pt x="146491" y="25152"/>
                  </a:lnTo>
                  <a:lnTo>
                    <a:pt x="146455" y="25152"/>
                  </a:lnTo>
                  <a:lnTo>
                    <a:pt x="146491" y="25117"/>
                  </a:lnTo>
                  <a:lnTo>
                    <a:pt x="146491" y="25081"/>
                  </a:lnTo>
                  <a:lnTo>
                    <a:pt x="146420" y="25010"/>
                  </a:lnTo>
                  <a:lnTo>
                    <a:pt x="146277" y="24974"/>
                  </a:lnTo>
                  <a:lnTo>
                    <a:pt x="146028" y="24974"/>
                  </a:lnTo>
                  <a:lnTo>
                    <a:pt x="145957" y="24903"/>
                  </a:lnTo>
                  <a:lnTo>
                    <a:pt x="145921" y="24867"/>
                  </a:lnTo>
                  <a:lnTo>
                    <a:pt x="145885" y="24760"/>
                  </a:lnTo>
                  <a:lnTo>
                    <a:pt x="145850" y="24582"/>
                  </a:lnTo>
                  <a:lnTo>
                    <a:pt x="145814" y="24511"/>
                  </a:lnTo>
                  <a:lnTo>
                    <a:pt x="145778" y="24440"/>
                  </a:lnTo>
                  <a:lnTo>
                    <a:pt x="145707" y="24404"/>
                  </a:lnTo>
                  <a:lnTo>
                    <a:pt x="145565" y="24404"/>
                  </a:lnTo>
                  <a:lnTo>
                    <a:pt x="145493" y="24475"/>
                  </a:lnTo>
                  <a:lnTo>
                    <a:pt x="145422" y="24511"/>
                  </a:lnTo>
                  <a:lnTo>
                    <a:pt x="145315" y="24582"/>
                  </a:lnTo>
                  <a:lnTo>
                    <a:pt x="145280" y="24547"/>
                  </a:lnTo>
                  <a:lnTo>
                    <a:pt x="145244" y="24511"/>
                  </a:lnTo>
                  <a:lnTo>
                    <a:pt x="145173" y="24475"/>
                  </a:lnTo>
                  <a:lnTo>
                    <a:pt x="145066" y="24475"/>
                  </a:lnTo>
                  <a:lnTo>
                    <a:pt x="144995" y="24404"/>
                  </a:lnTo>
                  <a:lnTo>
                    <a:pt x="144923" y="24297"/>
                  </a:lnTo>
                  <a:lnTo>
                    <a:pt x="144852" y="24262"/>
                  </a:lnTo>
                  <a:lnTo>
                    <a:pt x="144781" y="24226"/>
                  </a:lnTo>
                  <a:lnTo>
                    <a:pt x="144745" y="24262"/>
                  </a:lnTo>
                  <a:lnTo>
                    <a:pt x="144710" y="24226"/>
                  </a:lnTo>
                  <a:lnTo>
                    <a:pt x="144603" y="24155"/>
                  </a:lnTo>
                  <a:lnTo>
                    <a:pt x="144532" y="24083"/>
                  </a:lnTo>
                  <a:lnTo>
                    <a:pt x="144460" y="24083"/>
                  </a:lnTo>
                  <a:lnTo>
                    <a:pt x="144389" y="24119"/>
                  </a:lnTo>
                  <a:lnTo>
                    <a:pt x="144353" y="24155"/>
                  </a:lnTo>
                  <a:lnTo>
                    <a:pt x="144318" y="24226"/>
                  </a:lnTo>
                  <a:lnTo>
                    <a:pt x="144318" y="24333"/>
                  </a:lnTo>
                  <a:lnTo>
                    <a:pt x="144282" y="24404"/>
                  </a:lnTo>
                  <a:lnTo>
                    <a:pt x="144104" y="24404"/>
                  </a:lnTo>
                  <a:lnTo>
                    <a:pt x="144068" y="24368"/>
                  </a:lnTo>
                  <a:lnTo>
                    <a:pt x="144033" y="24297"/>
                  </a:lnTo>
                  <a:lnTo>
                    <a:pt x="144033" y="24190"/>
                  </a:lnTo>
                  <a:lnTo>
                    <a:pt x="143997" y="24083"/>
                  </a:lnTo>
                  <a:lnTo>
                    <a:pt x="143890" y="23870"/>
                  </a:lnTo>
                  <a:lnTo>
                    <a:pt x="143783" y="23798"/>
                  </a:lnTo>
                  <a:lnTo>
                    <a:pt x="143677" y="23692"/>
                  </a:lnTo>
                  <a:lnTo>
                    <a:pt x="143605" y="23656"/>
                  </a:lnTo>
                  <a:lnTo>
                    <a:pt x="143427" y="23656"/>
                  </a:lnTo>
                  <a:lnTo>
                    <a:pt x="143356" y="23727"/>
                  </a:lnTo>
                  <a:lnTo>
                    <a:pt x="143285" y="23834"/>
                  </a:lnTo>
                  <a:lnTo>
                    <a:pt x="143249" y="23763"/>
                  </a:lnTo>
                  <a:lnTo>
                    <a:pt x="143142" y="23763"/>
                  </a:lnTo>
                  <a:lnTo>
                    <a:pt x="143107" y="23798"/>
                  </a:lnTo>
                  <a:lnTo>
                    <a:pt x="143000" y="23905"/>
                  </a:lnTo>
                  <a:lnTo>
                    <a:pt x="143000" y="23941"/>
                  </a:lnTo>
                  <a:lnTo>
                    <a:pt x="142750" y="23905"/>
                  </a:lnTo>
                  <a:lnTo>
                    <a:pt x="142750" y="23834"/>
                  </a:lnTo>
                  <a:lnTo>
                    <a:pt x="142750" y="23763"/>
                  </a:lnTo>
                  <a:lnTo>
                    <a:pt x="142679" y="23692"/>
                  </a:lnTo>
                  <a:lnTo>
                    <a:pt x="142537" y="23585"/>
                  </a:lnTo>
                  <a:lnTo>
                    <a:pt x="142501" y="23549"/>
                  </a:lnTo>
                  <a:lnTo>
                    <a:pt x="142501" y="23513"/>
                  </a:lnTo>
                  <a:lnTo>
                    <a:pt x="142501" y="23442"/>
                  </a:lnTo>
                  <a:lnTo>
                    <a:pt x="142537" y="23371"/>
                  </a:lnTo>
                  <a:lnTo>
                    <a:pt x="142643" y="23264"/>
                  </a:lnTo>
                  <a:lnTo>
                    <a:pt x="142679" y="23193"/>
                  </a:lnTo>
                  <a:lnTo>
                    <a:pt x="142715" y="23122"/>
                  </a:lnTo>
                  <a:lnTo>
                    <a:pt x="142679" y="23050"/>
                  </a:lnTo>
                  <a:lnTo>
                    <a:pt x="142643" y="22979"/>
                  </a:lnTo>
                  <a:lnTo>
                    <a:pt x="142572" y="22943"/>
                  </a:lnTo>
                  <a:lnTo>
                    <a:pt x="142501" y="22943"/>
                  </a:lnTo>
                  <a:lnTo>
                    <a:pt x="142287" y="22908"/>
                  </a:lnTo>
                  <a:lnTo>
                    <a:pt x="142287" y="22872"/>
                  </a:lnTo>
                  <a:lnTo>
                    <a:pt x="142180" y="22872"/>
                  </a:lnTo>
                  <a:lnTo>
                    <a:pt x="142145" y="22943"/>
                  </a:lnTo>
                  <a:lnTo>
                    <a:pt x="142038" y="23228"/>
                  </a:lnTo>
                  <a:lnTo>
                    <a:pt x="141967" y="23157"/>
                  </a:lnTo>
                  <a:lnTo>
                    <a:pt x="141895" y="23122"/>
                  </a:lnTo>
                  <a:lnTo>
                    <a:pt x="141860" y="23086"/>
                  </a:lnTo>
                  <a:lnTo>
                    <a:pt x="141860" y="23015"/>
                  </a:lnTo>
                  <a:lnTo>
                    <a:pt x="141860" y="22908"/>
                  </a:lnTo>
                  <a:lnTo>
                    <a:pt x="141824" y="22872"/>
                  </a:lnTo>
                  <a:lnTo>
                    <a:pt x="141788" y="22872"/>
                  </a:lnTo>
                  <a:lnTo>
                    <a:pt x="141753" y="22908"/>
                  </a:lnTo>
                  <a:lnTo>
                    <a:pt x="141717" y="22943"/>
                  </a:lnTo>
                  <a:lnTo>
                    <a:pt x="141610" y="22801"/>
                  </a:lnTo>
                  <a:lnTo>
                    <a:pt x="141539" y="22694"/>
                  </a:lnTo>
                  <a:lnTo>
                    <a:pt x="141503" y="22694"/>
                  </a:lnTo>
                  <a:lnTo>
                    <a:pt x="141468" y="22587"/>
                  </a:lnTo>
                  <a:lnTo>
                    <a:pt x="141432" y="22480"/>
                  </a:lnTo>
                  <a:lnTo>
                    <a:pt x="141361" y="22445"/>
                  </a:lnTo>
                  <a:lnTo>
                    <a:pt x="141254" y="22445"/>
                  </a:lnTo>
                  <a:lnTo>
                    <a:pt x="141147" y="22516"/>
                  </a:lnTo>
                  <a:lnTo>
                    <a:pt x="141040" y="22623"/>
                  </a:lnTo>
                  <a:lnTo>
                    <a:pt x="140933" y="22658"/>
                  </a:lnTo>
                  <a:lnTo>
                    <a:pt x="140862" y="22658"/>
                  </a:lnTo>
                  <a:lnTo>
                    <a:pt x="140862" y="22623"/>
                  </a:lnTo>
                  <a:lnTo>
                    <a:pt x="140791" y="22552"/>
                  </a:lnTo>
                  <a:lnTo>
                    <a:pt x="140720" y="22516"/>
                  </a:lnTo>
                  <a:lnTo>
                    <a:pt x="140613" y="22480"/>
                  </a:lnTo>
                  <a:lnTo>
                    <a:pt x="140542" y="22516"/>
                  </a:lnTo>
                  <a:lnTo>
                    <a:pt x="140399" y="22623"/>
                  </a:lnTo>
                  <a:lnTo>
                    <a:pt x="140221" y="22694"/>
                  </a:lnTo>
                  <a:lnTo>
                    <a:pt x="140257" y="22623"/>
                  </a:lnTo>
                  <a:lnTo>
                    <a:pt x="140257" y="22587"/>
                  </a:lnTo>
                  <a:lnTo>
                    <a:pt x="140292" y="22445"/>
                  </a:lnTo>
                  <a:lnTo>
                    <a:pt x="140257" y="22338"/>
                  </a:lnTo>
                  <a:lnTo>
                    <a:pt x="140185" y="22267"/>
                  </a:lnTo>
                  <a:lnTo>
                    <a:pt x="140078" y="22231"/>
                  </a:lnTo>
                  <a:lnTo>
                    <a:pt x="139900" y="22267"/>
                  </a:lnTo>
                  <a:lnTo>
                    <a:pt x="139829" y="22267"/>
                  </a:lnTo>
                  <a:lnTo>
                    <a:pt x="139758" y="22302"/>
                  </a:lnTo>
                  <a:lnTo>
                    <a:pt x="139722" y="22338"/>
                  </a:lnTo>
                  <a:lnTo>
                    <a:pt x="139722" y="22302"/>
                  </a:lnTo>
                  <a:lnTo>
                    <a:pt x="139651" y="22231"/>
                  </a:lnTo>
                  <a:lnTo>
                    <a:pt x="139580" y="22231"/>
                  </a:lnTo>
                  <a:lnTo>
                    <a:pt x="139508" y="22267"/>
                  </a:lnTo>
                  <a:lnTo>
                    <a:pt x="139437" y="22338"/>
                  </a:lnTo>
                  <a:lnTo>
                    <a:pt x="139330" y="22480"/>
                  </a:lnTo>
                  <a:lnTo>
                    <a:pt x="139295" y="22409"/>
                  </a:lnTo>
                  <a:lnTo>
                    <a:pt x="139188" y="22409"/>
                  </a:lnTo>
                  <a:lnTo>
                    <a:pt x="139223" y="22338"/>
                  </a:lnTo>
                  <a:lnTo>
                    <a:pt x="139223" y="22231"/>
                  </a:lnTo>
                  <a:lnTo>
                    <a:pt x="139188" y="22124"/>
                  </a:lnTo>
                  <a:lnTo>
                    <a:pt x="139117" y="22088"/>
                  </a:lnTo>
                  <a:lnTo>
                    <a:pt x="139045" y="22088"/>
                  </a:lnTo>
                  <a:lnTo>
                    <a:pt x="139010" y="22017"/>
                  </a:lnTo>
                  <a:lnTo>
                    <a:pt x="138903" y="21982"/>
                  </a:lnTo>
                  <a:lnTo>
                    <a:pt x="138796" y="22017"/>
                  </a:lnTo>
                  <a:lnTo>
                    <a:pt x="138653" y="21982"/>
                  </a:lnTo>
                  <a:lnTo>
                    <a:pt x="138618" y="21910"/>
                  </a:lnTo>
                  <a:lnTo>
                    <a:pt x="138582" y="21768"/>
                  </a:lnTo>
                  <a:lnTo>
                    <a:pt x="138582" y="21732"/>
                  </a:lnTo>
                  <a:lnTo>
                    <a:pt x="138582" y="21697"/>
                  </a:lnTo>
                  <a:lnTo>
                    <a:pt x="138582" y="21661"/>
                  </a:lnTo>
                  <a:lnTo>
                    <a:pt x="138475" y="21661"/>
                  </a:lnTo>
                  <a:lnTo>
                    <a:pt x="138368" y="21732"/>
                  </a:lnTo>
                  <a:lnTo>
                    <a:pt x="138333" y="21732"/>
                  </a:lnTo>
                  <a:lnTo>
                    <a:pt x="138262" y="21661"/>
                  </a:lnTo>
                  <a:lnTo>
                    <a:pt x="138226" y="21625"/>
                  </a:lnTo>
                  <a:lnTo>
                    <a:pt x="138262" y="21590"/>
                  </a:lnTo>
                  <a:lnTo>
                    <a:pt x="138262" y="21554"/>
                  </a:lnTo>
                  <a:lnTo>
                    <a:pt x="138190" y="21483"/>
                  </a:lnTo>
                  <a:lnTo>
                    <a:pt x="138083" y="21447"/>
                  </a:lnTo>
                  <a:lnTo>
                    <a:pt x="137798" y="21447"/>
                  </a:lnTo>
                  <a:lnTo>
                    <a:pt x="137727" y="21412"/>
                  </a:lnTo>
                  <a:lnTo>
                    <a:pt x="137692" y="21340"/>
                  </a:lnTo>
                  <a:lnTo>
                    <a:pt x="137656" y="21269"/>
                  </a:lnTo>
                  <a:lnTo>
                    <a:pt x="137620" y="21091"/>
                  </a:lnTo>
                  <a:lnTo>
                    <a:pt x="137585" y="21020"/>
                  </a:lnTo>
                  <a:lnTo>
                    <a:pt x="137549" y="20948"/>
                  </a:lnTo>
                  <a:lnTo>
                    <a:pt x="137478" y="20913"/>
                  </a:lnTo>
                  <a:lnTo>
                    <a:pt x="137407" y="20877"/>
                  </a:lnTo>
                  <a:lnTo>
                    <a:pt x="137335" y="20913"/>
                  </a:lnTo>
                  <a:lnTo>
                    <a:pt x="137264" y="20948"/>
                  </a:lnTo>
                  <a:lnTo>
                    <a:pt x="137193" y="21020"/>
                  </a:lnTo>
                  <a:lnTo>
                    <a:pt x="137086" y="21091"/>
                  </a:lnTo>
                  <a:lnTo>
                    <a:pt x="137050" y="21020"/>
                  </a:lnTo>
                  <a:lnTo>
                    <a:pt x="137015" y="20984"/>
                  </a:lnTo>
                  <a:lnTo>
                    <a:pt x="136908" y="20984"/>
                  </a:lnTo>
                  <a:lnTo>
                    <a:pt x="136837" y="20948"/>
                  </a:lnTo>
                  <a:lnTo>
                    <a:pt x="136765" y="20877"/>
                  </a:lnTo>
                  <a:lnTo>
                    <a:pt x="136694" y="20770"/>
                  </a:lnTo>
                  <a:lnTo>
                    <a:pt x="136623" y="20735"/>
                  </a:lnTo>
                  <a:lnTo>
                    <a:pt x="136516" y="20735"/>
                  </a:lnTo>
                  <a:lnTo>
                    <a:pt x="136480" y="20699"/>
                  </a:lnTo>
                  <a:lnTo>
                    <a:pt x="136373" y="20628"/>
                  </a:lnTo>
                  <a:lnTo>
                    <a:pt x="136302" y="20592"/>
                  </a:lnTo>
                  <a:lnTo>
                    <a:pt x="136160" y="20592"/>
                  </a:lnTo>
                  <a:lnTo>
                    <a:pt x="136124" y="20663"/>
                  </a:lnTo>
                  <a:lnTo>
                    <a:pt x="136088" y="20735"/>
                  </a:lnTo>
                  <a:lnTo>
                    <a:pt x="136088" y="20842"/>
                  </a:lnTo>
                  <a:lnTo>
                    <a:pt x="136053" y="20877"/>
                  </a:lnTo>
                  <a:lnTo>
                    <a:pt x="135839" y="20877"/>
                  </a:lnTo>
                  <a:lnTo>
                    <a:pt x="135839" y="20806"/>
                  </a:lnTo>
                  <a:lnTo>
                    <a:pt x="135839" y="20699"/>
                  </a:lnTo>
                  <a:lnTo>
                    <a:pt x="135803" y="20592"/>
                  </a:lnTo>
                  <a:lnTo>
                    <a:pt x="135661" y="20378"/>
                  </a:lnTo>
                  <a:lnTo>
                    <a:pt x="135554" y="20272"/>
                  </a:lnTo>
                  <a:lnTo>
                    <a:pt x="135447" y="20200"/>
                  </a:lnTo>
                  <a:lnTo>
                    <a:pt x="135376" y="20129"/>
                  </a:lnTo>
                  <a:lnTo>
                    <a:pt x="135269" y="20129"/>
                  </a:lnTo>
                  <a:lnTo>
                    <a:pt x="135198" y="20165"/>
                  </a:lnTo>
                  <a:lnTo>
                    <a:pt x="135127" y="20236"/>
                  </a:lnTo>
                  <a:lnTo>
                    <a:pt x="135091" y="20307"/>
                  </a:lnTo>
                  <a:lnTo>
                    <a:pt x="135020" y="20236"/>
                  </a:lnTo>
                  <a:lnTo>
                    <a:pt x="134913" y="20236"/>
                  </a:lnTo>
                  <a:lnTo>
                    <a:pt x="134877" y="20272"/>
                  </a:lnTo>
                  <a:lnTo>
                    <a:pt x="134806" y="20378"/>
                  </a:lnTo>
                  <a:lnTo>
                    <a:pt x="134735" y="20485"/>
                  </a:lnTo>
                  <a:lnTo>
                    <a:pt x="134628" y="20699"/>
                  </a:lnTo>
                  <a:lnTo>
                    <a:pt x="134557" y="20663"/>
                  </a:lnTo>
                  <a:lnTo>
                    <a:pt x="134485" y="20628"/>
                  </a:lnTo>
                  <a:lnTo>
                    <a:pt x="134272" y="20628"/>
                  </a:lnTo>
                  <a:lnTo>
                    <a:pt x="134200" y="20699"/>
                  </a:lnTo>
                  <a:lnTo>
                    <a:pt x="134165" y="20735"/>
                  </a:lnTo>
                  <a:lnTo>
                    <a:pt x="134093" y="20735"/>
                  </a:lnTo>
                  <a:lnTo>
                    <a:pt x="133987" y="20699"/>
                  </a:lnTo>
                  <a:lnTo>
                    <a:pt x="133915" y="20663"/>
                  </a:lnTo>
                  <a:lnTo>
                    <a:pt x="133808" y="20628"/>
                  </a:lnTo>
                  <a:lnTo>
                    <a:pt x="133737" y="20663"/>
                  </a:lnTo>
                  <a:lnTo>
                    <a:pt x="133666" y="20699"/>
                  </a:lnTo>
                  <a:lnTo>
                    <a:pt x="133630" y="20735"/>
                  </a:lnTo>
                  <a:lnTo>
                    <a:pt x="133559" y="20806"/>
                  </a:lnTo>
                  <a:lnTo>
                    <a:pt x="133452" y="21162"/>
                  </a:lnTo>
                  <a:lnTo>
                    <a:pt x="133381" y="21233"/>
                  </a:lnTo>
                  <a:lnTo>
                    <a:pt x="133167" y="21198"/>
                  </a:lnTo>
                  <a:lnTo>
                    <a:pt x="133132" y="21091"/>
                  </a:lnTo>
                  <a:lnTo>
                    <a:pt x="133132" y="21020"/>
                  </a:lnTo>
                  <a:lnTo>
                    <a:pt x="133025" y="21020"/>
                  </a:lnTo>
                  <a:lnTo>
                    <a:pt x="132882" y="21162"/>
                  </a:lnTo>
                  <a:lnTo>
                    <a:pt x="132633" y="21127"/>
                  </a:lnTo>
                  <a:lnTo>
                    <a:pt x="132668" y="21055"/>
                  </a:lnTo>
                  <a:lnTo>
                    <a:pt x="132633" y="20948"/>
                  </a:lnTo>
                  <a:lnTo>
                    <a:pt x="132597" y="20877"/>
                  </a:lnTo>
                  <a:lnTo>
                    <a:pt x="132526" y="20842"/>
                  </a:lnTo>
                  <a:lnTo>
                    <a:pt x="132455" y="20806"/>
                  </a:lnTo>
                  <a:lnTo>
                    <a:pt x="132348" y="20806"/>
                  </a:lnTo>
                  <a:lnTo>
                    <a:pt x="132241" y="20842"/>
                  </a:lnTo>
                  <a:lnTo>
                    <a:pt x="132134" y="20877"/>
                  </a:lnTo>
                  <a:lnTo>
                    <a:pt x="132027" y="20948"/>
                  </a:lnTo>
                  <a:lnTo>
                    <a:pt x="131956" y="21055"/>
                  </a:lnTo>
                  <a:lnTo>
                    <a:pt x="131920" y="21127"/>
                  </a:lnTo>
                  <a:lnTo>
                    <a:pt x="131920" y="21233"/>
                  </a:lnTo>
                  <a:lnTo>
                    <a:pt x="131849" y="21233"/>
                  </a:lnTo>
                  <a:lnTo>
                    <a:pt x="131742" y="21269"/>
                  </a:lnTo>
                  <a:lnTo>
                    <a:pt x="131706" y="21305"/>
                  </a:lnTo>
                  <a:lnTo>
                    <a:pt x="131706" y="21376"/>
                  </a:lnTo>
                  <a:lnTo>
                    <a:pt x="131706" y="21447"/>
                  </a:lnTo>
                  <a:lnTo>
                    <a:pt x="131778" y="21518"/>
                  </a:lnTo>
                  <a:lnTo>
                    <a:pt x="131813" y="21554"/>
                  </a:lnTo>
                  <a:lnTo>
                    <a:pt x="131742" y="21768"/>
                  </a:lnTo>
                  <a:lnTo>
                    <a:pt x="131706" y="21732"/>
                  </a:lnTo>
                  <a:lnTo>
                    <a:pt x="131671" y="21697"/>
                  </a:lnTo>
                  <a:lnTo>
                    <a:pt x="131564" y="21732"/>
                  </a:lnTo>
                  <a:lnTo>
                    <a:pt x="131350" y="21839"/>
                  </a:lnTo>
                  <a:lnTo>
                    <a:pt x="131243" y="21875"/>
                  </a:lnTo>
                  <a:lnTo>
                    <a:pt x="131279" y="21768"/>
                  </a:lnTo>
                  <a:lnTo>
                    <a:pt x="131350" y="21661"/>
                  </a:lnTo>
                  <a:lnTo>
                    <a:pt x="131386" y="21590"/>
                  </a:lnTo>
                  <a:lnTo>
                    <a:pt x="131386" y="21554"/>
                  </a:lnTo>
                  <a:lnTo>
                    <a:pt x="131315" y="21447"/>
                  </a:lnTo>
                  <a:lnTo>
                    <a:pt x="131172" y="21376"/>
                  </a:lnTo>
                  <a:lnTo>
                    <a:pt x="131065" y="21340"/>
                  </a:lnTo>
                  <a:lnTo>
                    <a:pt x="130923" y="21340"/>
                  </a:lnTo>
                  <a:lnTo>
                    <a:pt x="130851" y="21376"/>
                  </a:lnTo>
                  <a:lnTo>
                    <a:pt x="130780" y="21412"/>
                  </a:lnTo>
                  <a:lnTo>
                    <a:pt x="130780" y="21447"/>
                  </a:lnTo>
                  <a:lnTo>
                    <a:pt x="130745" y="21412"/>
                  </a:lnTo>
                  <a:lnTo>
                    <a:pt x="130673" y="21376"/>
                  </a:lnTo>
                  <a:lnTo>
                    <a:pt x="130638" y="21376"/>
                  </a:lnTo>
                  <a:lnTo>
                    <a:pt x="130602" y="21412"/>
                  </a:lnTo>
                  <a:lnTo>
                    <a:pt x="130602" y="21483"/>
                  </a:lnTo>
                  <a:lnTo>
                    <a:pt x="130566" y="21590"/>
                  </a:lnTo>
                  <a:lnTo>
                    <a:pt x="130531" y="21483"/>
                  </a:lnTo>
                  <a:lnTo>
                    <a:pt x="130460" y="21376"/>
                  </a:lnTo>
                  <a:lnTo>
                    <a:pt x="130388" y="21269"/>
                  </a:lnTo>
                  <a:lnTo>
                    <a:pt x="130353" y="21198"/>
                  </a:lnTo>
                  <a:lnTo>
                    <a:pt x="130281" y="21198"/>
                  </a:lnTo>
                  <a:lnTo>
                    <a:pt x="130210" y="21233"/>
                  </a:lnTo>
                  <a:lnTo>
                    <a:pt x="130175" y="21269"/>
                  </a:lnTo>
                  <a:lnTo>
                    <a:pt x="130103" y="21483"/>
                  </a:lnTo>
                  <a:lnTo>
                    <a:pt x="130068" y="21554"/>
                  </a:lnTo>
                  <a:lnTo>
                    <a:pt x="129854" y="21875"/>
                  </a:lnTo>
                  <a:lnTo>
                    <a:pt x="129783" y="21910"/>
                  </a:lnTo>
                  <a:lnTo>
                    <a:pt x="129711" y="21910"/>
                  </a:lnTo>
                  <a:lnTo>
                    <a:pt x="129569" y="21803"/>
                  </a:lnTo>
                  <a:lnTo>
                    <a:pt x="129426" y="21803"/>
                  </a:lnTo>
                  <a:lnTo>
                    <a:pt x="129141" y="21839"/>
                  </a:lnTo>
                  <a:lnTo>
                    <a:pt x="128999" y="21875"/>
                  </a:lnTo>
                  <a:lnTo>
                    <a:pt x="128928" y="21946"/>
                  </a:lnTo>
                  <a:lnTo>
                    <a:pt x="128892" y="22053"/>
                  </a:lnTo>
                  <a:lnTo>
                    <a:pt x="128892" y="22195"/>
                  </a:lnTo>
                  <a:lnTo>
                    <a:pt x="128928" y="22267"/>
                  </a:lnTo>
                  <a:lnTo>
                    <a:pt x="128963" y="22552"/>
                  </a:lnTo>
                  <a:lnTo>
                    <a:pt x="128821" y="22480"/>
                  </a:lnTo>
                  <a:lnTo>
                    <a:pt x="128750" y="22445"/>
                  </a:lnTo>
                  <a:lnTo>
                    <a:pt x="128536" y="22445"/>
                  </a:lnTo>
                  <a:lnTo>
                    <a:pt x="128429" y="22480"/>
                  </a:lnTo>
                  <a:lnTo>
                    <a:pt x="128358" y="22552"/>
                  </a:lnTo>
                  <a:lnTo>
                    <a:pt x="128322" y="22623"/>
                  </a:lnTo>
                  <a:lnTo>
                    <a:pt x="128322" y="22658"/>
                  </a:lnTo>
                  <a:lnTo>
                    <a:pt x="128251" y="22872"/>
                  </a:lnTo>
                  <a:lnTo>
                    <a:pt x="128251" y="23086"/>
                  </a:lnTo>
                  <a:lnTo>
                    <a:pt x="127788" y="23157"/>
                  </a:lnTo>
                  <a:lnTo>
                    <a:pt x="127503" y="23371"/>
                  </a:lnTo>
                  <a:lnTo>
                    <a:pt x="127146" y="23656"/>
                  </a:lnTo>
                  <a:lnTo>
                    <a:pt x="127040" y="23763"/>
                  </a:lnTo>
                  <a:lnTo>
                    <a:pt x="127004" y="23727"/>
                  </a:lnTo>
                  <a:lnTo>
                    <a:pt x="127004" y="23656"/>
                  </a:lnTo>
                  <a:lnTo>
                    <a:pt x="126897" y="23656"/>
                  </a:lnTo>
                  <a:lnTo>
                    <a:pt x="126790" y="23798"/>
                  </a:lnTo>
                  <a:lnTo>
                    <a:pt x="126683" y="23870"/>
                  </a:lnTo>
                  <a:lnTo>
                    <a:pt x="126612" y="23763"/>
                  </a:lnTo>
                  <a:lnTo>
                    <a:pt x="126470" y="23692"/>
                  </a:lnTo>
                  <a:lnTo>
                    <a:pt x="126398" y="23692"/>
                  </a:lnTo>
                  <a:lnTo>
                    <a:pt x="126291" y="23727"/>
                  </a:lnTo>
                  <a:lnTo>
                    <a:pt x="126078" y="23834"/>
                  </a:lnTo>
                  <a:lnTo>
                    <a:pt x="126042" y="23905"/>
                  </a:lnTo>
                  <a:lnTo>
                    <a:pt x="125971" y="23977"/>
                  </a:lnTo>
                  <a:lnTo>
                    <a:pt x="125971" y="24083"/>
                  </a:lnTo>
                  <a:lnTo>
                    <a:pt x="126006" y="24190"/>
                  </a:lnTo>
                  <a:lnTo>
                    <a:pt x="126113" y="24262"/>
                  </a:lnTo>
                  <a:lnTo>
                    <a:pt x="126256" y="24297"/>
                  </a:lnTo>
                  <a:lnTo>
                    <a:pt x="126078" y="24404"/>
                  </a:lnTo>
                  <a:lnTo>
                    <a:pt x="125971" y="24475"/>
                  </a:lnTo>
                  <a:lnTo>
                    <a:pt x="124546" y="25508"/>
                  </a:lnTo>
                  <a:lnTo>
                    <a:pt x="123228" y="26399"/>
                  </a:lnTo>
                  <a:lnTo>
                    <a:pt x="122088" y="27147"/>
                  </a:lnTo>
                  <a:lnTo>
                    <a:pt x="121910" y="27112"/>
                  </a:lnTo>
                  <a:lnTo>
                    <a:pt x="121731" y="27112"/>
                  </a:lnTo>
                  <a:lnTo>
                    <a:pt x="121660" y="27183"/>
                  </a:lnTo>
                  <a:lnTo>
                    <a:pt x="121625" y="27254"/>
                  </a:lnTo>
                  <a:lnTo>
                    <a:pt x="121625" y="27325"/>
                  </a:lnTo>
                  <a:lnTo>
                    <a:pt x="121625" y="27432"/>
                  </a:lnTo>
                  <a:lnTo>
                    <a:pt x="121375" y="27468"/>
                  </a:lnTo>
                  <a:lnTo>
                    <a:pt x="121233" y="27325"/>
                  </a:lnTo>
                  <a:lnTo>
                    <a:pt x="121197" y="27290"/>
                  </a:lnTo>
                  <a:lnTo>
                    <a:pt x="121126" y="27325"/>
                  </a:lnTo>
                  <a:lnTo>
                    <a:pt x="121126" y="27361"/>
                  </a:lnTo>
                  <a:lnTo>
                    <a:pt x="121090" y="27503"/>
                  </a:lnTo>
                  <a:lnTo>
                    <a:pt x="120876" y="27539"/>
                  </a:lnTo>
                  <a:lnTo>
                    <a:pt x="120805" y="27432"/>
                  </a:lnTo>
                  <a:lnTo>
                    <a:pt x="120698" y="27112"/>
                  </a:lnTo>
                  <a:lnTo>
                    <a:pt x="120663" y="27040"/>
                  </a:lnTo>
                  <a:lnTo>
                    <a:pt x="120591" y="26969"/>
                  </a:lnTo>
                  <a:lnTo>
                    <a:pt x="120520" y="26933"/>
                  </a:lnTo>
                  <a:lnTo>
                    <a:pt x="120378" y="26933"/>
                  </a:lnTo>
                  <a:lnTo>
                    <a:pt x="120306" y="26969"/>
                  </a:lnTo>
                  <a:lnTo>
                    <a:pt x="120164" y="27005"/>
                  </a:lnTo>
                  <a:lnTo>
                    <a:pt x="120057" y="27005"/>
                  </a:lnTo>
                  <a:lnTo>
                    <a:pt x="119986" y="26933"/>
                  </a:lnTo>
                  <a:lnTo>
                    <a:pt x="119915" y="26898"/>
                  </a:lnTo>
                  <a:lnTo>
                    <a:pt x="119808" y="26933"/>
                  </a:lnTo>
                  <a:lnTo>
                    <a:pt x="119701" y="26969"/>
                  </a:lnTo>
                  <a:lnTo>
                    <a:pt x="119630" y="27005"/>
                  </a:lnTo>
                  <a:lnTo>
                    <a:pt x="119523" y="26791"/>
                  </a:lnTo>
                  <a:lnTo>
                    <a:pt x="119487" y="26684"/>
                  </a:lnTo>
                  <a:lnTo>
                    <a:pt x="119380" y="26577"/>
                  </a:lnTo>
                  <a:lnTo>
                    <a:pt x="119345" y="26542"/>
                  </a:lnTo>
                  <a:lnTo>
                    <a:pt x="119238" y="26542"/>
                  </a:lnTo>
                  <a:lnTo>
                    <a:pt x="119202" y="26613"/>
                  </a:lnTo>
                  <a:lnTo>
                    <a:pt x="119131" y="26506"/>
                  </a:lnTo>
                  <a:lnTo>
                    <a:pt x="119095" y="26435"/>
                  </a:lnTo>
                  <a:lnTo>
                    <a:pt x="118917" y="26435"/>
                  </a:lnTo>
                  <a:lnTo>
                    <a:pt x="118810" y="26506"/>
                  </a:lnTo>
                  <a:lnTo>
                    <a:pt x="118703" y="26577"/>
                  </a:lnTo>
                  <a:lnTo>
                    <a:pt x="118596" y="26684"/>
                  </a:lnTo>
                  <a:lnTo>
                    <a:pt x="118490" y="26862"/>
                  </a:lnTo>
                  <a:lnTo>
                    <a:pt x="118454" y="26969"/>
                  </a:lnTo>
                  <a:lnTo>
                    <a:pt x="118454" y="27076"/>
                  </a:lnTo>
                  <a:lnTo>
                    <a:pt x="118418" y="27147"/>
                  </a:lnTo>
                  <a:lnTo>
                    <a:pt x="118418" y="27183"/>
                  </a:lnTo>
                  <a:lnTo>
                    <a:pt x="118205" y="27183"/>
                  </a:lnTo>
                  <a:lnTo>
                    <a:pt x="118169" y="27112"/>
                  </a:lnTo>
                  <a:lnTo>
                    <a:pt x="118169" y="27040"/>
                  </a:lnTo>
                  <a:lnTo>
                    <a:pt x="118133" y="26969"/>
                  </a:lnTo>
                  <a:lnTo>
                    <a:pt x="118098" y="26898"/>
                  </a:lnTo>
                  <a:lnTo>
                    <a:pt x="118026" y="26862"/>
                  </a:lnTo>
                  <a:lnTo>
                    <a:pt x="117955" y="26898"/>
                  </a:lnTo>
                  <a:lnTo>
                    <a:pt x="117884" y="26933"/>
                  </a:lnTo>
                  <a:lnTo>
                    <a:pt x="117813" y="27005"/>
                  </a:lnTo>
                  <a:lnTo>
                    <a:pt x="117741" y="27040"/>
                  </a:lnTo>
                  <a:lnTo>
                    <a:pt x="117635" y="27040"/>
                  </a:lnTo>
                  <a:lnTo>
                    <a:pt x="117563" y="27076"/>
                  </a:lnTo>
                  <a:lnTo>
                    <a:pt x="117492" y="27183"/>
                  </a:lnTo>
                  <a:lnTo>
                    <a:pt x="117421" y="27254"/>
                  </a:lnTo>
                  <a:lnTo>
                    <a:pt x="117385" y="27290"/>
                  </a:lnTo>
                  <a:lnTo>
                    <a:pt x="117314" y="27254"/>
                  </a:lnTo>
                  <a:lnTo>
                    <a:pt x="117243" y="27290"/>
                  </a:lnTo>
                  <a:lnTo>
                    <a:pt x="117207" y="27325"/>
                  </a:lnTo>
                  <a:lnTo>
                    <a:pt x="117171" y="27361"/>
                  </a:lnTo>
                  <a:lnTo>
                    <a:pt x="117065" y="27290"/>
                  </a:lnTo>
                  <a:lnTo>
                    <a:pt x="116993" y="27254"/>
                  </a:lnTo>
                  <a:lnTo>
                    <a:pt x="116922" y="27218"/>
                  </a:lnTo>
                  <a:lnTo>
                    <a:pt x="116851" y="27183"/>
                  </a:lnTo>
                  <a:lnTo>
                    <a:pt x="116780" y="27218"/>
                  </a:lnTo>
                  <a:lnTo>
                    <a:pt x="116708" y="27254"/>
                  </a:lnTo>
                  <a:lnTo>
                    <a:pt x="116673" y="27290"/>
                  </a:lnTo>
                  <a:lnTo>
                    <a:pt x="116637" y="27397"/>
                  </a:lnTo>
                  <a:lnTo>
                    <a:pt x="116601" y="27575"/>
                  </a:lnTo>
                  <a:lnTo>
                    <a:pt x="116601" y="27646"/>
                  </a:lnTo>
                  <a:lnTo>
                    <a:pt x="116530" y="27717"/>
                  </a:lnTo>
                  <a:lnTo>
                    <a:pt x="116459" y="27753"/>
                  </a:lnTo>
                  <a:lnTo>
                    <a:pt x="116210" y="27753"/>
                  </a:lnTo>
                  <a:lnTo>
                    <a:pt x="116067" y="27788"/>
                  </a:lnTo>
                  <a:lnTo>
                    <a:pt x="116031" y="27860"/>
                  </a:lnTo>
                  <a:lnTo>
                    <a:pt x="116031" y="27895"/>
                  </a:lnTo>
                  <a:lnTo>
                    <a:pt x="116031" y="27931"/>
                  </a:lnTo>
                  <a:lnTo>
                    <a:pt x="115925" y="28038"/>
                  </a:lnTo>
                  <a:lnTo>
                    <a:pt x="115889" y="28002"/>
                  </a:lnTo>
                  <a:lnTo>
                    <a:pt x="115782" y="27967"/>
                  </a:lnTo>
                  <a:lnTo>
                    <a:pt x="115746" y="27931"/>
                  </a:lnTo>
                  <a:lnTo>
                    <a:pt x="115711" y="27967"/>
                  </a:lnTo>
                  <a:lnTo>
                    <a:pt x="115675" y="28002"/>
                  </a:lnTo>
                  <a:lnTo>
                    <a:pt x="115675" y="28038"/>
                  </a:lnTo>
                  <a:lnTo>
                    <a:pt x="115711" y="28038"/>
                  </a:lnTo>
                  <a:lnTo>
                    <a:pt x="115675" y="28216"/>
                  </a:lnTo>
                  <a:lnTo>
                    <a:pt x="115604" y="28287"/>
                  </a:lnTo>
                  <a:lnTo>
                    <a:pt x="115461" y="28323"/>
                  </a:lnTo>
                  <a:lnTo>
                    <a:pt x="115390" y="28287"/>
                  </a:lnTo>
                  <a:lnTo>
                    <a:pt x="115283" y="28323"/>
                  </a:lnTo>
                  <a:lnTo>
                    <a:pt x="115212" y="28394"/>
                  </a:lnTo>
                  <a:lnTo>
                    <a:pt x="115141" y="28394"/>
                  </a:lnTo>
                  <a:lnTo>
                    <a:pt x="115070" y="28430"/>
                  </a:lnTo>
                  <a:lnTo>
                    <a:pt x="115034" y="28501"/>
                  </a:lnTo>
                  <a:lnTo>
                    <a:pt x="115070" y="28608"/>
                  </a:lnTo>
                  <a:lnTo>
                    <a:pt x="115070" y="28715"/>
                  </a:lnTo>
                  <a:lnTo>
                    <a:pt x="114998" y="28715"/>
                  </a:lnTo>
                  <a:lnTo>
                    <a:pt x="114963" y="28786"/>
                  </a:lnTo>
                  <a:lnTo>
                    <a:pt x="114820" y="28644"/>
                  </a:lnTo>
                  <a:lnTo>
                    <a:pt x="114749" y="28572"/>
                  </a:lnTo>
                  <a:lnTo>
                    <a:pt x="114678" y="28537"/>
                  </a:lnTo>
                  <a:lnTo>
                    <a:pt x="114606" y="28537"/>
                  </a:lnTo>
                  <a:lnTo>
                    <a:pt x="114571" y="28608"/>
                  </a:lnTo>
                  <a:lnTo>
                    <a:pt x="114535" y="28608"/>
                  </a:lnTo>
                  <a:lnTo>
                    <a:pt x="114464" y="28572"/>
                  </a:lnTo>
                  <a:lnTo>
                    <a:pt x="114357" y="28537"/>
                  </a:lnTo>
                  <a:lnTo>
                    <a:pt x="114179" y="28537"/>
                  </a:lnTo>
                  <a:lnTo>
                    <a:pt x="114072" y="28572"/>
                  </a:lnTo>
                  <a:lnTo>
                    <a:pt x="114036" y="28608"/>
                  </a:lnTo>
                  <a:lnTo>
                    <a:pt x="114001" y="28750"/>
                  </a:lnTo>
                  <a:lnTo>
                    <a:pt x="114001" y="28893"/>
                  </a:lnTo>
                  <a:lnTo>
                    <a:pt x="114036" y="28929"/>
                  </a:lnTo>
                  <a:lnTo>
                    <a:pt x="114036" y="29000"/>
                  </a:lnTo>
                  <a:lnTo>
                    <a:pt x="113894" y="28929"/>
                  </a:lnTo>
                  <a:lnTo>
                    <a:pt x="113716" y="28822"/>
                  </a:lnTo>
                  <a:lnTo>
                    <a:pt x="113644" y="28786"/>
                  </a:lnTo>
                  <a:lnTo>
                    <a:pt x="113573" y="28822"/>
                  </a:lnTo>
                  <a:lnTo>
                    <a:pt x="113466" y="28857"/>
                  </a:lnTo>
                  <a:lnTo>
                    <a:pt x="113431" y="28929"/>
                  </a:lnTo>
                  <a:lnTo>
                    <a:pt x="113395" y="28964"/>
                  </a:lnTo>
                  <a:lnTo>
                    <a:pt x="113359" y="28964"/>
                  </a:lnTo>
                  <a:lnTo>
                    <a:pt x="113253" y="28929"/>
                  </a:lnTo>
                  <a:lnTo>
                    <a:pt x="113146" y="28822"/>
                  </a:lnTo>
                  <a:lnTo>
                    <a:pt x="113003" y="28750"/>
                  </a:lnTo>
                  <a:lnTo>
                    <a:pt x="112932" y="28750"/>
                  </a:lnTo>
                  <a:lnTo>
                    <a:pt x="112825" y="28786"/>
                  </a:lnTo>
                  <a:lnTo>
                    <a:pt x="112789" y="28893"/>
                  </a:lnTo>
                  <a:lnTo>
                    <a:pt x="112789" y="28964"/>
                  </a:lnTo>
                  <a:lnTo>
                    <a:pt x="112718" y="29000"/>
                  </a:lnTo>
                  <a:lnTo>
                    <a:pt x="112647" y="29107"/>
                  </a:lnTo>
                  <a:lnTo>
                    <a:pt x="112576" y="29249"/>
                  </a:lnTo>
                  <a:lnTo>
                    <a:pt x="112540" y="29178"/>
                  </a:lnTo>
                  <a:lnTo>
                    <a:pt x="112433" y="29178"/>
                  </a:lnTo>
                  <a:lnTo>
                    <a:pt x="112433" y="29214"/>
                  </a:lnTo>
                  <a:lnTo>
                    <a:pt x="112398" y="29285"/>
                  </a:lnTo>
                  <a:lnTo>
                    <a:pt x="112398" y="29392"/>
                  </a:lnTo>
                  <a:lnTo>
                    <a:pt x="112362" y="29427"/>
                  </a:lnTo>
                  <a:lnTo>
                    <a:pt x="112291" y="29463"/>
                  </a:lnTo>
                  <a:lnTo>
                    <a:pt x="112219" y="29534"/>
                  </a:lnTo>
                  <a:lnTo>
                    <a:pt x="112148" y="29249"/>
                  </a:lnTo>
                  <a:lnTo>
                    <a:pt x="112113" y="29178"/>
                  </a:lnTo>
                  <a:lnTo>
                    <a:pt x="112006" y="29178"/>
                  </a:lnTo>
                  <a:lnTo>
                    <a:pt x="111970" y="29214"/>
                  </a:lnTo>
                  <a:lnTo>
                    <a:pt x="111756" y="29249"/>
                  </a:lnTo>
                  <a:lnTo>
                    <a:pt x="111685" y="29249"/>
                  </a:lnTo>
                  <a:lnTo>
                    <a:pt x="111649" y="29285"/>
                  </a:lnTo>
                  <a:lnTo>
                    <a:pt x="111578" y="29356"/>
                  </a:lnTo>
                  <a:lnTo>
                    <a:pt x="111578" y="29427"/>
                  </a:lnTo>
                  <a:lnTo>
                    <a:pt x="111614" y="29499"/>
                  </a:lnTo>
                  <a:lnTo>
                    <a:pt x="111649" y="29570"/>
                  </a:lnTo>
                  <a:lnTo>
                    <a:pt x="111721" y="29677"/>
                  </a:lnTo>
                  <a:lnTo>
                    <a:pt x="111756" y="29748"/>
                  </a:lnTo>
                  <a:lnTo>
                    <a:pt x="111792" y="29819"/>
                  </a:lnTo>
                  <a:lnTo>
                    <a:pt x="111756" y="29855"/>
                  </a:lnTo>
                  <a:lnTo>
                    <a:pt x="111721" y="29890"/>
                  </a:lnTo>
                  <a:lnTo>
                    <a:pt x="111578" y="29997"/>
                  </a:lnTo>
                  <a:lnTo>
                    <a:pt x="111543" y="30069"/>
                  </a:lnTo>
                  <a:lnTo>
                    <a:pt x="111507" y="30140"/>
                  </a:lnTo>
                  <a:lnTo>
                    <a:pt x="111507" y="30211"/>
                  </a:lnTo>
                  <a:lnTo>
                    <a:pt x="111258" y="30247"/>
                  </a:lnTo>
                  <a:lnTo>
                    <a:pt x="111258" y="30211"/>
                  </a:lnTo>
                  <a:lnTo>
                    <a:pt x="111186" y="30104"/>
                  </a:lnTo>
                  <a:lnTo>
                    <a:pt x="111115" y="30069"/>
                  </a:lnTo>
                  <a:lnTo>
                    <a:pt x="111044" y="30069"/>
                  </a:lnTo>
                  <a:lnTo>
                    <a:pt x="110973" y="30140"/>
                  </a:lnTo>
                  <a:lnTo>
                    <a:pt x="110937" y="30033"/>
                  </a:lnTo>
                  <a:lnTo>
                    <a:pt x="110866" y="29962"/>
                  </a:lnTo>
                  <a:lnTo>
                    <a:pt x="110688" y="29962"/>
                  </a:lnTo>
                  <a:lnTo>
                    <a:pt x="110581" y="29997"/>
                  </a:lnTo>
                  <a:lnTo>
                    <a:pt x="110474" y="30104"/>
                  </a:lnTo>
                  <a:lnTo>
                    <a:pt x="110403" y="30175"/>
                  </a:lnTo>
                  <a:lnTo>
                    <a:pt x="110260" y="30389"/>
                  </a:lnTo>
                  <a:lnTo>
                    <a:pt x="110224" y="30496"/>
                  </a:lnTo>
                  <a:lnTo>
                    <a:pt x="110224" y="30603"/>
                  </a:lnTo>
                  <a:lnTo>
                    <a:pt x="110224" y="30674"/>
                  </a:lnTo>
                  <a:lnTo>
                    <a:pt x="110189" y="30710"/>
                  </a:lnTo>
                  <a:lnTo>
                    <a:pt x="110011" y="30710"/>
                  </a:lnTo>
                  <a:lnTo>
                    <a:pt x="109975" y="30639"/>
                  </a:lnTo>
                  <a:lnTo>
                    <a:pt x="109939" y="30532"/>
                  </a:lnTo>
                  <a:lnTo>
                    <a:pt x="109939" y="30460"/>
                  </a:lnTo>
                  <a:lnTo>
                    <a:pt x="109904" y="30425"/>
                  </a:lnTo>
                  <a:lnTo>
                    <a:pt x="109797" y="30389"/>
                  </a:lnTo>
                  <a:lnTo>
                    <a:pt x="109761" y="30389"/>
                  </a:lnTo>
                  <a:lnTo>
                    <a:pt x="109690" y="30460"/>
                  </a:lnTo>
                  <a:lnTo>
                    <a:pt x="109583" y="30532"/>
                  </a:lnTo>
                  <a:lnTo>
                    <a:pt x="109512" y="30567"/>
                  </a:lnTo>
                  <a:lnTo>
                    <a:pt x="109476" y="30532"/>
                  </a:lnTo>
                  <a:lnTo>
                    <a:pt x="109441" y="30567"/>
                  </a:lnTo>
                  <a:lnTo>
                    <a:pt x="109369" y="30603"/>
                  </a:lnTo>
                  <a:lnTo>
                    <a:pt x="109263" y="30710"/>
                  </a:lnTo>
                  <a:lnTo>
                    <a:pt x="109227" y="30781"/>
                  </a:lnTo>
                  <a:lnTo>
                    <a:pt x="109084" y="30781"/>
                  </a:lnTo>
                  <a:lnTo>
                    <a:pt x="109049" y="30817"/>
                  </a:lnTo>
                  <a:lnTo>
                    <a:pt x="108978" y="30852"/>
                  </a:lnTo>
                  <a:lnTo>
                    <a:pt x="108978" y="30888"/>
                  </a:lnTo>
                  <a:lnTo>
                    <a:pt x="108871" y="30817"/>
                  </a:lnTo>
                  <a:lnTo>
                    <a:pt x="108799" y="30781"/>
                  </a:lnTo>
                  <a:lnTo>
                    <a:pt x="108728" y="30710"/>
                  </a:lnTo>
                  <a:lnTo>
                    <a:pt x="108550" y="30710"/>
                  </a:lnTo>
                  <a:lnTo>
                    <a:pt x="108514" y="30745"/>
                  </a:lnTo>
                  <a:lnTo>
                    <a:pt x="108479" y="30817"/>
                  </a:lnTo>
                  <a:lnTo>
                    <a:pt x="108443" y="30924"/>
                  </a:lnTo>
                  <a:lnTo>
                    <a:pt x="108408" y="31066"/>
                  </a:lnTo>
                  <a:lnTo>
                    <a:pt x="108372" y="31173"/>
                  </a:lnTo>
                  <a:lnTo>
                    <a:pt x="108301" y="31209"/>
                  </a:lnTo>
                  <a:lnTo>
                    <a:pt x="108229" y="31280"/>
                  </a:lnTo>
                  <a:lnTo>
                    <a:pt x="107980" y="31280"/>
                  </a:lnTo>
                  <a:lnTo>
                    <a:pt x="107838" y="31315"/>
                  </a:lnTo>
                  <a:lnTo>
                    <a:pt x="107802" y="31387"/>
                  </a:lnTo>
                  <a:lnTo>
                    <a:pt x="107802" y="31422"/>
                  </a:lnTo>
                  <a:lnTo>
                    <a:pt x="107802" y="31458"/>
                  </a:lnTo>
                  <a:lnTo>
                    <a:pt x="107731" y="31565"/>
                  </a:lnTo>
                  <a:lnTo>
                    <a:pt x="107659" y="31529"/>
                  </a:lnTo>
                  <a:lnTo>
                    <a:pt x="107588" y="31458"/>
                  </a:lnTo>
                  <a:lnTo>
                    <a:pt x="107553" y="31458"/>
                  </a:lnTo>
                  <a:lnTo>
                    <a:pt x="107481" y="31494"/>
                  </a:lnTo>
                  <a:lnTo>
                    <a:pt x="107481" y="31529"/>
                  </a:lnTo>
                  <a:lnTo>
                    <a:pt x="107481" y="31565"/>
                  </a:lnTo>
                  <a:lnTo>
                    <a:pt x="107446" y="31743"/>
                  </a:lnTo>
                  <a:lnTo>
                    <a:pt x="107374" y="31779"/>
                  </a:lnTo>
                  <a:lnTo>
                    <a:pt x="107268" y="31850"/>
                  </a:lnTo>
                  <a:lnTo>
                    <a:pt x="107232" y="31850"/>
                  </a:lnTo>
                  <a:lnTo>
                    <a:pt x="107161" y="31814"/>
                  </a:lnTo>
                  <a:lnTo>
                    <a:pt x="107054" y="31850"/>
                  </a:lnTo>
                  <a:lnTo>
                    <a:pt x="106983" y="31885"/>
                  </a:lnTo>
                  <a:lnTo>
                    <a:pt x="106911" y="31921"/>
                  </a:lnTo>
                  <a:lnTo>
                    <a:pt x="106876" y="31957"/>
                  </a:lnTo>
                  <a:lnTo>
                    <a:pt x="106840" y="32028"/>
                  </a:lnTo>
                  <a:lnTo>
                    <a:pt x="106840" y="32135"/>
                  </a:lnTo>
                  <a:lnTo>
                    <a:pt x="106876" y="32206"/>
                  </a:lnTo>
                  <a:lnTo>
                    <a:pt x="106769" y="32242"/>
                  </a:lnTo>
                  <a:lnTo>
                    <a:pt x="106733" y="32313"/>
                  </a:lnTo>
                  <a:lnTo>
                    <a:pt x="106626" y="32170"/>
                  </a:lnTo>
                  <a:lnTo>
                    <a:pt x="106555" y="32064"/>
                  </a:lnTo>
                  <a:lnTo>
                    <a:pt x="106413" y="32064"/>
                  </a:lnTo>
                  <a:lnTo>
                    <a:pt x="106341" y="32135"/>
                  </a:lnTo>
                  <a:lnTo>
                    <a:pt x="106306" y="32135"/>
                  </a:lnTo>
                  <a:lnTo>
                    <a:pt x="106234" y="32099"/>
                  </a:lnTo>
                  <a:lnTo>
                    <a:pt x="106163" y="32064"/>
                  </a:lnTo>
                  <a:lnTo>
                    <a:pt x="105949" y="32064"/>
                  </a:lnTo>
                  <a:lnTo>
                    <a:pt x="105878" y="32099"/>
                  </a:lnTo>
                  <a:lnTo>
                    <a:pt x="105807" y="32135"/>
                  </a:lnTo>
                  <a:lnTo>
                    <a:pt x="105771" y="32277"/>
                  </a:lnTo>
                  <a:lnTo>
                    <a:pt x="105807" y="32420"/>
                  </a:lnTo>
                  <a:lnTo>
                    <a:pt x="105807" y="32455"/>
                  </a:lnTo>
                  <a:lnTo>
                    <a:pt x="105843" y="32527"/>
                  </a:lnTo>
                  <a:lnTo>
                    <a:pt x="105664" y="32455"/>
                  </a:lnTo>
                  <a:lnTo>
                    <a:pt x="105522" y="32349"/>
                  </a:lnTo>
                  <a:lnTo>
                    <a:pt x="105451" y="32313"/>
                  </a:lnTo>
                  <a:lnTo>
                    <a:pt x="105344" y="32313"/>
                  </a:lnTo>
                  <a:lnTo>
                    <a:pt x="105273" y="32384"/>
                  </a:lnTo>
                  <a:lnTo>
                    <a:pt x="105201" y="32455"/>
                  </a:lnTo>
                  <a:lnTo>
                    <a:pt x="105166" y="32491"/>
                  </a:lnTo>
                  <a:lnTo>
                    <a:pt x="105130" y="32491"/>
                  </a:lnTo>
                  <a:lnTo>
                    <a:pt x="105023" y="32455"/>
                  </a:lnTo>
                  <a:lnTo>
                    <a:pt x="104916" y="32349"/>
                  </a:lnTo>
                  <a:lnTo>
                    <a:pt x="104809" y="32277"/>
                  </a:lnTo>
                  <a:lnTo>
                    <a:pt x="104703" y="32277"/>
                  </a:lnTo>
                  <a:lnTo>
                    <a:pt x="104631" y="32313"/>
                  </a:lnTo>
                  <a:lnTo>
                    <a:pt x="104560" y="32420"/>
                  </a:lnTo>
                  <a:lnTo>
                    <a:pt x="104560" y="32491"/>
                  </a:lnTo>
                  <a:lnTo>
                    <a:pt x="104524" y="32527"/>
                  </a:lnTo>
                  <a:lnTo>
                    <a:pt x="104418" y="32634"/>
                  </a:lnTo>
                  <a:lnTo>
                    <a:pt x="104346" y="32776"/>
                  </a:lnTo>
                  <a:lnTo>
                    <a:pt x="104311" y="32705"/>
                  </a:lnTo>
                  <a:lnTo>
                    <a:pt x="104239" y="32705"/>
                  </a:lnTo>
                  <a:lnTo>
                    <a:pt x="104204" y="32740"/>
                  </a:lnTo>
                  <a:lnTo>
                    <a:pt x="104204" y="32812"/>
                  </a:lnTo>
                  <a:lnTo>
                    <a:pt x="104204" y="32883"/>
                  </a:lnTo>
                  <a:lnTo>
                    <a:pt x="103954" y="32883"/>
                  </a:lnTo>
                  <a:lnTo>
                    <a:pt x="103919" y="32776"/>
                  </a:lnTo>
                  <a:lnTo>
                    <a:pt x="103883" y="32705"/>
                  </a:lnTo>
                  <a:lnTo>
                    <a:pt x="103812" y="32669"/>
                  </a:lnTo>
                  <a:lnTo>
                    <a:pt x="103776" y="32705"/>
                  </a:lnTo>
                  <a:lnTo>
                    <a:pt x="103776" y="32740"/>
                  </a:lnTo>
                  <a:lnTo>
                    <a:pt x="103563" y="32776"/>
                  </a:lnTo>
                  <a:lnTo>
                    <a:pt x="103456" y="32776"/>
                  </a:lnTo>
                  <a:lnTo>
                    <a:pt x="103384" y="32847"/>
                  </a:lnTo>
                  <a:lnTo>
                    <a:pt x="102850" y="32740"/>
                  </a:lnTo>
                  <a:lnTo>
                    <a:pt x="102529" y="32669"/>
                  </a:lnTo>
                  <a:lnTo>
                    <a:pt x="102244" y="32562"/>
                  </a:lnTo>
                  <a:lnTo>
                    <a:pt x="101995" y="32455"/>
                  </a:lnTo>
                  <a:lnTo>
                    <a:pt x="101710" y="32313"/>
                  </a:lnTo>
                  <a:lnTo>
                    <a:pt x="101425" y="32099"/>
                  </a:lnTo>
                  <a:lnTo>
                    <a:pt x="101176" y="31921"/>
                  </a:lnTo>
                  <a:lnTo>
                    <a:pt x="101033" y="31779"/>
                  </a:lnTo>
                  <a:lnTo>
                    <a:pt x="101140" y="31707"/>
                  </a:lnTo>
                  <a:lnTo>
                    <a:pt x="101176" y="31600"/>
                  </a:lnTo>
                  <a:lnTo>
                    <a:pt x="101211" y="31315"/>
                  </a:lnTo>
                  <a:lnTo>
                    <a:pt x="101211" y="31244"/>
                  </a:lnTo>
                  <a:lnTo>
                    <a:pt x="101176" y="31173"/>
                  </a:lnTo>
                  <a:lnTo>
                    <a:pt x="101104" y="31102"/>
                  </a:lnTo>
                  <a:lnTo>
                    <a:pt x="101033" y="31066"/>
                  </a:lnTo>
                  <a:lnTo>
                    <a:pt x="100748" y="31030"/>
                  </a:lnTo>
                  <a:lnTo>
                    <a:pt x="100713" y="30995"/>
                  </a:lnTo>
                  <a:lnTo>
                    <a:pt x="100748" y="30995"/>
                  </a:lnTo>
                  <a:lnTo>
                    <a:pt x="100784" y="30817"/>
                  </a:lnTo>
                  <a:lnTo>
                    <a:pt x="100784" y="30745"/>
                  </a:lnTo>
                  <a:lnTo>
                    <a:pt x="100784" y="30710"/>
                  </a:lnTo>
                  <a:lnTo>
                    <a:pt x="100819" y="30639"/>
                  </a:lnTo>
                  <a:lnTo>
                    <a:pt x="100926" y="30567"/>
                  </a:lnTo>
                  <a:lnTo>
                    <a:pt x="101033" y="30496"/>
                  </a:lnTo>
                  <a:lnTo>
                    <a:pt x="101069" y="30425"/>
                  </a:lnTo>
                  <a:lnTo>
                    <a:pt x="101033" y="30354"/>
                  </a:lnTo>
                  <a:lnTo>
                    <a:pt x="100891" y="30282"/>
                  </a:lnTo>
                  <a:lnTo>
                    <a:pt x="100748" y="30247"/>
                  </a:lnTo>
                  <a:lnTo>
                    <a:pt x="100677" y="30211"/>
                  </a:lnTo>
                  <a:lnTo>
                    <a:pt x="100748" y="30211"/>
                  </a:lnTo>
                  <a:lnTo>
                    <a:pt x="100891" y="30140"/>
                  </a:lnTo>
                  <a:lnTo>
                    <a:pt x="100998" y="30069"/>
                  </a:lnTo>
                  <a:lnTo>
                    <a:pt x="101069" y="29997"/>
                  </a:lnTo>
                  <a:lnTo>
                    <a:pt x="101033" y="29890"/>
                  </a:lnTo>
                  <a:lnTo>
                    <a:pt x="100962" y="29784"/>
                  </a:lnTo>
                  <a:lnTo>
                    <a:pt x="100926" y="29748"/>
                  </a:lnTo>
                  <a:lnTo>
                    <a:pt x="100713" y="29605"/>
                  </a:lnTo>
                  <a:lnTo>
                    <a:pt x="100606" y="29570"/>
                  </a:lnTo>
                  <a:lnTo>
                    <a:pt x="100534" y="29570"/>
                  </a:lnTo>
                  <a:lnTo>
                    <a:pt x="100392" y="29641"/>
                  </a:lnTo>
                  <a:lnTo>
                    <a:pt x="100321" y="29784"/>
                  </a:lnTo>
                  <a:lnTo>
                    <a:pt x="100249" y="29677"/>
                  </a:lnTo>
                  <a:lnTo>
                    <a:pt x="100107" y="29570"/>
                  </a:lnTo>
                  <a:lnTo>
                    <a:pt x="100071" y="29534"/>
                  </a:lnTo>
                  <a:lnTo>
                    <a:pt x="100036" y="29534"/>
                  </a:lnTo>
                  <a:lnTo>
                    <a:pt x="100000" y="29570"/>
                  </a:lnTo>
                  <a:lnTo>
                    <a:pt x="100000" y="29605"/>
                  </a:lnTo>
                  <a:lnTo>
                    <a:pt x="99929" y="29712"/>
                  </a:lnTo>
                  <a:lnTo>
                    <a:pt x="99858" y="29712"/>
                  </a:lnTo>
                  <a:lnTo>
                    <a:pt x="99786" y="29677"/>
                  </a:lnTo>
                  <a:lnTo>
                    <a:pt x="99679" y="29605"/>
                  </a:lnTo>
                  <a:lnTo>
                    <a:pt x="99608" y="29605"/>
                  </a:lnTo>
                  <a:lnTo>
                    <a:pt x="99537" y="29641"/>
                  </a:lnTo>
                  <a:lnTo>
                    <a:pt x="99466" y="29677"/>
                  </a:lnTo>
                  <a:lnTo>
                    <a:pt x="99359" y="29463"/>
                  </a:lnTo>
                  <a:lnTo>
                    <a:pt x="99323" y="29356"/>
                  </a:lnTo>
                  <a:lnTo>
                    <a:pt x="99288" y="29249"/>
                  </a:lnTo>
                  <a:lnTo>
                    <a:pt x="99323" y="29214"/>
                  </a:lnTo>
                  <a:lnTo>
                    <a:pt x="99288" y="29142"/>
                  </a:lnTo>
                  <a:lnTo>
                    <a:pt x="99216" y="29107"/>
                  </a:lnTo>
                  <a:lnTo>
                    <a:pt x="99145" y="29142"/>
                  </a:lnTo>
                  <a:lnTo>
                    <a:pt x="98860" y="29285"/>
                  </a:lnTo>
                  <a:lnTo>
                    <a:pt x="98753" y="29320"/>
                  </a:lnTo>
                  <a:lnTo>
                    <a:pt x="98718" y="29320"/>
                  </a:lnTo>
                  <a:lnTo>
                    <a:pt x="98753" y="29071"/>
                  </a:lnTo>
                  <a:lnTo>
                    <a:pt x="98753" y="28822"/>
                  </a:lnTo>
                  <a:lnTo>
                    <a:pt x="98682" y="28537"/>
                  </a:lnTo>
                  <a:lnTo>
                    <a:pt x="98646" y="28430"/>
                  </a:lnTo>
                  <a:lnTo>
                    <a:pt x="98575" y="28394"/>
                  </a:lnTo>
                  <a:lnTo>
                    <a:pt x="98468" y="28323"/>
                  </a:lnTo>
                  <a:lnTo>
                    <a:pt x="98397" y="28323"/>
                  </a:lnTo>
                  <a:lnTo>
                    <a:pt x="98254" y="28359"/>
                  </a:lnTo>
                  <a:lnTo>
                    <a:pt x="98183" y="28394"/>
                  </a:lnTo>
                  <a:lnTo>
                    <a:pt x="98041" y="28430"/>
                  </a:lnTo>
                  <a:lnTo>
                    <a:pt x="98041" y="28430"/>
                  </a:lnTo>
                  <a:lnTo>
                    <a:pt x="98076" y="28180"/>
                  </a:lnTo>
                  <a:lnTo>
                    <a:pt x="98112" y="28073"/>
                  </a:lnTo>
                  <a:lnTo>
                    <a:pt x="98112" y="27967"/>
                  </a:lnTo>
                  <a:lnTo>
                    <a:pt x="98076" y="27824"/>
                  </a:lnTo>
                  <a:lnTo>
                    <a:pt x="98005" y="27753"/>
                  </a:lnTo>
                  <a:lnTo>
                    <a:pt x="97863" y="27753"/>
                  </a:lnTo>
                  <a:lnTo>
                    <a:pt x="97578" y="27717"/>
                  </a:lnTo>
                  <a:lnTo>
                    <a:pt x="97506" y="27682"/>
                  </a:lnTo>
                  <a:lnTo>
                    <a:pt x="97471" y="27717"/>
                  </a:lnTo>
                  <a:lnTo>
                    <a:pt x="97328" y="27788"/>
                  </a:lnTo>
                  <a:lnTo>
                    <a:pt x="97221" y="27824"/>
                  </a:lnTo>
                  <a:lnTo>
                    <a:pt x="97150" y="27788"/>
                  </a:lnTo>
                  <a:lnTo>
                    <a:pt x="96936" y="27432"/>
                  </a:lnTo>
                  <a:lnTo>
                    <a:pt x="96901" y="27397"/>
                  </a:lnTo>
                  <a:lnTo>
                    <a:pt x="96901" y="27361"/>
                  </a:lnTo>
                  <a:lnTo>
                    <a:pt x="96829" y="27183"/>
                  </a:lnTo>
                  <a:lnTo>
                    <a:pt x="96794" y="27112"/>
                  </a:lnTo>
                  <a:lnTo>
                    <a:pt x="96723" y="27076"/>
                  </a:lnTo>
                  <a:lnTo>
                    <a:pt x="96687" y="27112"/>
                  </a:lnTo>
                  <a:lnTo>
                    <a:pt x="96616" y="27147"/>
                  </a:lnTo>
                  <a:lnTo>
                    <a:pt x="96544" y="27254"/>
                  </a:lnTo>
                  <a:lnTo>
                    <a:pt x="96473" y="27397"/>
                  </a:lnTo>
                  <a:lnTo>
                    <a:pt x="96438" y="27468"/>
                  </a:lnTo>
                  <a:lnTo>
                    <a:pt x="96402" y="27361"/>
                  </a:lnTo>
                  <a:lnTo>
                    <a:pt x="96402" y="27290"/>
                  </a:lnTo>
                  <a:lnTo>
                    <a:pt x="96295" y="27290"/>
                  </a:lnTo>
                  <a:lnTo>
                    <a:pt x="96224" y="27325"/>
                  </a:lnTo>
                  <a:lnTo>
                    <a:pt x="96153" y="27254"/>
                  </a:lnTo>
                  <a:lnTo>
                    <a:pt x="95832" y="27254"/>
                  </a:lnTo>
                  <a:lnTo>
                    <a:pt x="95689" y="27325"/>
                  </a:lnTo>
                  <a:lnTo>
                    <a:pt x="95618" y="27432"/>
                  </a:lnTo>
                  <a:lnTo>
                    <a:pt x="95618" y="27503"/>
                  </a:lnTo>
                  <a:lnTo>
                    <a:pt x="95654" y="27575"/>
                  </a:lnTo>
                  <a:lnTo>
                    <a:pt x="95725" y="27646"/>
                  </a:lnTo>
                  <a:lnTo>
                    <a:pt x="95761" y="27753"/>
                  </a:lnTo>
                  <a:lnTo>
                    <a:pt x="95761" y="27753"/>
                  </a:lnTo>
                  <a:lnTo>
                    <a:pt x="95654" y="27717"/>
                  </a:lnTo>
                  <a:lnTo>
                    <a:pt x="95476" y="27646"/>
                  </a:lnTo>
                  <a:lnTo>
                    <a:pt x="95333" y="27610"/>
                  </a:lnTo>
                  <a:lnTo>
                    <a:pt x="95298" y="27610"/>
                  </a:lnTo>
                  <a:lnTo>
                    <a:pt x="95262" y="27646"/>
                  </a:lnTo>
                  <a:lnTo>
                    <a:pt x="95226" y="27646"/>
                  </a:lnTo>
                  <a:lnTo>
                    <a:pt x="95191" y="27503"/>
                  </a:lnTo>
                  <a:lnTo>
                    <a:pt x="95191" y="27468"/>
                  </a:lnTo>
                  <a:lnTo>
                    <a:pt x="95226" y="27397"/>
                  </a:lnTo>
                  <a:lnTo>
                    <a:pt x="95298" y="27361"/>
                  </a:lnTo>
                  <a:lnTo>
                    <a:pt x="95298" y="27290"/>
                  </a:lnTo>
                  <a:lnTo>
                    <a:pt x="95298" y="27218"/>
                  </a:lnTo>
                  <a:lnTo>
                    <a:pt x="95262" y="27147"/>
                  </a:lnTo>
                  <a:lnTo>
                    <a:pt x="95155" y="27112"/>
                  </a:lnTo>
                  <a:lnTo>
                    <a:pt x="95048" y="27112"/>
                  </a:lnTo>
                  <a:lnTo>
                    <a:pt x="95084" y="27005"/>
                  </a:lnTo>
                  <a:lnTo>
                    <a:pt x="95048" y="26933"/>
                  </a:lnTo>
                  <a:lnTo>
                    <a:pt x="94977" y="26862"/>
                  </a:lnTo>
                  <a:lnTo>
                    <a:pt x="94906" y="26791"/>
                  </a:lnTo>
                  <a:lnTo>
                    <a:pt x="94799" y="26720"/>
                  </a:lnTo>
                  <a:lnTo>
                    <a:pt x="94478" y="26720"/>
                  </a:lnTo>
                  <a:lnTo>
                    <a:pt x="94407" y="26791"/>
                  </a:lnTo>
                  <a:lnTo>
                    <a:pt x="94371" y="26898"/>
                  </a:lnTo>
                  <a:lnTo>
                    <a:pt x="94371" y="27005"/>
                  </a:lnTo>
                  <a:lnTo>
                    <a:pt x="94371" y="27112"/>
                  </a:lnTo>
                  <a:lnTo>
                    <a:pt x="94407" y="27183"/>
                  </a:lnTo>
                  <a:lnTo>
                    <a:pt x="94407" y="27254"/>
                  </a:lnTo>
                  <a:lnTo>
                    <a:pt x="94371" y="27290"/>
                  </a:lnTo>
                  <a:lnTo>
                    <a:pt x="94264" y="27254"/>
                  </a:lnTo>
                  <a:lnTo>
                    <a:pt x="94157" y="27147"/>
                  </a:lnTo>
                  <a:lnTo>
                    <a:pt x="94157" y="27112"/>
                  </a:lnTo>
                  <a:lnTo>
                    <a:pt x="94015" y="26933"/>
                  </a:lnTo>
                  <a:lnTo>
                    <a:pt x="93944" y="26898"/>
                  </a:lnTo>
                  <a:lnTo>
                    <a:pt x="93908" y="26933"/>
                  </a:lnTo>
                  <a:lnTo>
                    <a:pt x="93872" y="26969"/>
                  </a:lnTo>
                  <a:lnTo>
                    <a:pt x="93837" y="27040"/>
                  </a:lnTo>
                  <a:lnTo>
                    <a:pt x="93552" y="27005"/>
                  </a:lnTo>
                  <a:lnTo>
                    <a:pt x="93445" y="26720"/>
                  </a:lnTo>
                  <a:lnTo>
                    <a:pt x="93409" y="26648"/>
                  </a:lnTo>
                  <a:lnTo>
                    <a:pt x="93338" y="26577"/>
                  </a:lnTo>
                  <a:lnTo>
                    <a:pt x="93267" y="26542"/>
                  </a:lnTo>
                  <a:lnTo>
                    <a:pt x="93124" y="26542"/>
                  </a:lnTo>
                  <a:lnTo>
                    <a:pt x="93053" y="26577"/>
                  </a:lnTo>
                  <a:lnTo>
                    <a:pt x="92911" y="26613"/>
                  </a:lnTo>
                  <a:lnTo>
                    <a:pt x="92804" y="26613"/>
                  </a:lnTo>
                  <a:lnTo>
                    <a:pt x="92732" y="26542"/>
                  </a:lnTo>
                  <a:lnTo>
                    <a:pt x="92661" y="26506"/>
                  </a:lnTo>
                  <a:lnTo>
                    <a:pt x="92554" y="26542"/>
                  </a:lnTo>
                  <a:lnTo>
                    <a:pt x="92447" y="26577"/>
                  </a:lnTo>
                  <a:lnTo>
                    <a:pt x="92376" y="26613"/>
                  </a:lnTo>
                  <a:lnTo>
                    <a:pt x="92269" y="26399"/>
                  </a:lnTo>
                  <a:lnTo>
                    <a:pt x="92234" y="26292"/>
                  </a:lnTo>
                  <a:lnTo>
                    <a:pt x="92162" y="26185"/>
                  </a:lnTo>
                  <a:lnTo>
                    <a:pt x="92091" y="26150"/>
                  </a:lnTo>
                  <a:lnTo>
                    <a:pt x="91984" y="26150"/>
                  </a:lnTo>
                  <a:lnTo>
                    <a:pt x="91949" y="26221"/>
                  </a:lnTo>
                  <a:lnTo>
                    <a:pt x="91877" y="26114"/>
                  </a:lnTo>
                  <a:lnTo>
                    <a:pt x="91842" y="26078"/>
                  </a:lnTo>
                  <a:lnTo>
                    <a:pt x="91735" y="26043"/>
                  </a:lnTo>
                  <a:lnTo>
                    <a:pt x="91664" y="26043"/>
                  </a:lnTo>
                  <a:lnTo>
                    <a:pt x="91557" y="26114"/>
                  </a:lnTo>
                  <a:lnTo>
                    <a:pt x="91450" y="26185"/>
                  </a:lnTo>
                  <a:lnTo>
                    <a:pt x="91343" y="26292"/>
                  </a:lnTo>
                  <a:lnTo>
                    <a:pt x="91236" y="26470"/>
                  </a:lnTo>
                  <a:lnTo>
                    <a:pt x="91201" y="26577"/>
                  </a:lnTo>
                  <a:lnTo>
                    <a:pt x="91201" y="26684"/>
                  </a:lnTo>
                  <a:lnTo>
                    <a:pt x="91165" y="26755"/>
                  </a:lnTo>
                  <a:lnTo>
                    <a:pt x="91165" y="26791"/>
                  </a:lnTo>
                  <a:lnTo>
                    <a:pt x="90951" y="26791"/>
                  </a:lnTo>
                  <a:lnTo>
                    <a:pt x="90951" y="26720"/>
                  </a:lnTo>
                  <a:lnTo>
                    <a:pt x="90916" y="26648"/>
                  </a:lnTo>
                  <a:lnTo>
                    <a:pt x="90880" y="26577"/>
                  </a:lnTo>
                  <a:lnTo>
                    <a:pt x="90844" y="26506"/>
                  </a:lnTo>
                  <a:lnTo>
                    <a:pt x="90773" y="26470"/>
                  </a:lnTo>
                  <a:lnTo>
                    <a:pt x="90702" y="26506"/>
                  </a:lnTo>
                  <a:lnTo>
                    <a:pt x="90631" y="26542"/>
                  </a:lnTo>
                  <a:lnTo>
                    <a:pt x="90559" y="26613"/>
                  </a:lnTo>
                  <a:lnTo>
                    <a:pt x="90488" y="26648"/>
                  </a:lnTo>
                  <a:lnTo>
                    <a:pt x="90381" y="26648"/>
                  </a:lnTo>
                  <a:lnTo>
                    <a:pt x="90310" y="26720"/>
                  </a:lnTo>
                  <a:lnTo>
                    <a:pt x="89882" y="26933"/>
                  </a:lnTo>
                  <a:lnTo>
                    <a:pt x="89811" y="26898"/>
                  </a:lnTo>
                  <a:lnTo>
                    <a:pt x="89740" y="26862"/>
                  </a:lnTo>
                  <a:lnTo>
                    <a:pt x="89669" y="26827"/>
                  </a:lnTo>
                  <a:lnTo>
                    <a:pt x="89597" y="26791"/>
                  </a:lnTo>
                  <a:lnTo>
                    <a:pt x="89526" y="26827"/>
                  </a:lnTo>
                  <a:lnTo>
                    <a:pt x="89455" y="26862"/>
                  </a:lnTo>
                  <a:lnTo>
                    <a:pt x="89419" y="26898"/>
                  </a:lnTo>
                  <a:lnTo>
                    <a:pt x="89384" y="27005"/>
                  </a:lnTo>
                  <a:lnTo>
                    <a:pt x="89384" y="27183"/>
                  </a:lnTo>
                  <a:lnTo>
                    <a:pt x="89348" y="27183"/>
                  </a:lnTo>
                  <a:lnTo>
                    <a:pt x="88956" y="27361"/>
                  </a:lnTo>
                  <a:lnTo>
                    <a:pt x="88849" y="27397"/>
                  </a:lnTo>
                  <a:lnTo>
                    <a:pt x="88778" y="27432"/>
                  </a:lnTo>
                  <a:lnTo>
                    <a:pt x="88279" y="27575"/>
                  </a:lnTo>
                  <a:lnTo>
                    <a:pt x="88066" y="27610"/>
                  </a:lnTo>
                  <a:lnTo>
                    <a:pt x="87887" y="27610"/>
                  </a:lnTo>
                  <a:lnTo>
                    <a:pt x="87602" y="27539"/>
                  </a:lnTo>
                  <a:lnTo>
                    <a:pt x="87531" y="27575"/>
                  </a:lnTo>
                  <a:lnTo>
                    <a:pt x="87531" y="27610"/>
                  </a:lnTo>
                  <a:lnTo>
                    <a:pt x="87496" y="27682"/>
                  </a:lnTo>
                  <a:lnTo>
                    <a:pt x="87424" y="27824"/>
                  </a:lnTo>
                  <a:lnTo>
                    <a:pt x="87317" y="27967"/>
                  </a:lnTo>
                  <a:lnTo>
                    <a:pt x="87104" y="28145"/>
                  </a:lnTo>
                  <a:lnTo>
                    <a:pt x="86926" y="28145"/>
                  </a:lnTo>
                  <a:lnTo>
                    <a:pt x="86854" y="28180"/>
                  </a:lnTo>
                  <a:lnTo>
                    <a:pt x="86783" y="28252"/>
                  </a:lnTo>
                  <a:lnTo>
                    <a:pt x="86747" y="28359"/>
                  </a:lnTo>
                  <a:lnTo>
                    <a:pt x="86747" y="28501"/>
                  </a:lnTo>
                  <a:lnTo>
                    <a:pt x="86712" y="28572"/>
                  </a:lnTo>
                  <a:lnTo>
                    <a:pt x="86641" y="28537"/>
                  </a:lnTo>
                  <a:lnTo>
                    <a:pt x="86462" y="28430"/>
                  </a:lnTo>
                  <a:lnTo>
                    <a:pt x="86391" y="28394"/>
                  </a:lnTo>
                  <a:lnTo>
                    <a:pt x="86320" y="28430"/>
                  </a:lnTo>
                  <a:lnTo>
                    <a:pt x="86249" y="28465"/>
                  </a:lnTo>
                  <a:lnTo>
                    <a:pt x="86177" y="28537"/>
                  </a:lnTo>
                  <a:lnTo>
                    <a:pt x="86142" y="28572"/>
                  </a:lnTo>
                  <a:lnTo>
                    <a:pt x="86106" y="28572"/>
                  </a:lnTo>
                  <a:lnTo>
                    <a:pt x="85999" y="28537"/>
                  </a:lnTo>
                  <a:lnTo>
                    <a:pt x="85892" y="28430"/>
                  </a:lnTo>
                  <a:lnTo>
                    <a:pt x="85786" y="28359"/>
                  </a:lnTo>
                  <a:lnTo>
                    <a:pt x="85679" y="28359"/>
                  </a:lnTo>
                  <a:lnTo>
                    <a:pt x="85572" y="28394"/>
                  </a:lnTo>
                  <a:lnTo>
                    <a:pt x="85536" y="28501"/>
                  </a:lnTo>
                  <a:lnTo>
                    <a:pt x="85536" y="28572"/>
                  </a:lnTo>
                  <a:lnTo>
                    <a:pt x="85465" y="28608"/>
                  </a:lnTo>
                  <a:lnTo>
                    <a:pt x="85394" y="28715"/>
                  </a:lnTo>
                  <a:lnTo>
                    <a:pt x="85322" y="28857"/>
                  </a:lnTo>
                  <a:lnTo>
                    <a:pt x="85287" y="28822"/>
                  </a:lnTo>
                  <a:lnTo>
                    <a:pt x="85251" y="28786"/>
                  </a:lnTo>
                  <a:lnTo>
                    <a:pt x="85180" y="28786"/>
                  </a:lnTo>
                  <a:lnTo>
                    <a:pt x="85180" y="28822"/>
                  </a:lnTo>
                  <a:lnTo>
                    <a:pt x="85180" y="28893"/>
                  </a:lnTo>
                  <a:lnTo>
                    <a:pt x="85144" y="29000"/>
                  </a:lnTo>
                  <a:lnTo>
                    <a:pt x="85144" y="29035"/>
                  </a:lnTo>
                  <a:lnTo>
                    <a:pt x="85037" y="29071"/>
                  </a:lnTo>
                  <a:lnTo>
                    <a:pt x="84966" y="29142"/>
                  </a:lnTo>
                  <a:lnTo>
                    <a:pt x="84895" y="28857"/>
                  </a:lnTo>
                  <a:lnTo>
                    <a:pt x="84859" y="28786"/>
                  </a:lnTo>
                  <a:lnTo>
                    <a:pt x="84752" y="28786"/>
                  </a:lnTo>
                  <a:lnTo>
                    <a:pt x="84717" y="28822"/>
                  </a:lnTo>
                  <a:lnTo>
                    <a:pt x="84503" y="28857"/>
                  </a:lnTo>
                  <a:lnTo>
                    <a:pt x="84432" y="28857"/>
                  </a:lnTo>
                  <a:lnTo>
                    <a:pt x="84396" y="28893"/>
                  </a:lnTo>
                  <a:lnTo>
                    <a:pt x="84325" y="28964"/>
                  </a:lnTo>
                  <a:lnTo>
                    <a:pt x="84325" y="29035"/>
                  </a:lnTo>
                  <a:lnTo>
                    <a:pt x="84361" y="29107"/>
                  </a:lnTo>
                  <a:lnTo>
                    <a:pt x="84396" y="29178"/>
                  </a:lnTo>
                  <a:lnTo>
                    <a:pt x="84467" y="29285"/>
                  </a:lnTo>
                  <a:lnTo>
                    <a:pt x="84503" y="29356"/>
                  </a:lnTo>
                  <a:lnTo>
                    <a:pt x="84539" y="29427"/>
                  </a:lnTo>
                  <a:lnTo>
                    <a:pt x="84503" y="29463"/>
                  </a:lnTo>
                  <a:lnTo>
                    <a:pt x="84467" y="29499"/>
                  </a:lnTo>
                  <a:lnTo>
                    <a:pt x="84325" y="29605"/>
                  </a:lnTo>
                  <a:lnTo>
                    <a:pt x="84289" y="29677"/>
                  </a:lnTo>
                  <a:lnTo>
                    <a:pt x="84289" y="29748"/>
                  </a:lnTo>
                  <a:lnTo>
                    <a:pt x="84254" y="29819"/>
                  </a:lnTo>
                  <a:lnTo>
                    <a:pt x="83969" y="29855"/>
                  </a:lnTo>
                  <a:lnTo>
                    <a:pt x="83897" y="29855"/>
                  </a:lnTo>
                  <a:lnTo>
                    <a:pt x="83791" y="29890"/>
                  </a:lnTo>
                  <a:lnTo>
                    <a:pt x="83755" y="29890"/>
                  </a:lnTo>
                  <a:lnTo>
                    <a:pt x="83719" y="29962"/>
                  </a:lnTo>
                  <a:lnTo>
                    <a:pt x="83755" y="29997"/>
                  </a:lnTo>
                  <a:lnTo>
                    <a:pt x="83791" y="30033"/>
                  </a:lnTo>
                  <a:lnTo>
                    <a:pt x="84147" y="30033"/>
                  </a:lnTo>
                  <a:lnTo>
                    <a:pt x="84254" y="30069"/>
                  </a:lnTo>
                  <a:lnTo>
                    <a:pt x="84182" y="30140"/>
                  </a:lnTo>
                  <a:lnTo>
                    <a:pt x="84004" y="30318"/>
                  </a:lnTo>
                  <a:lnTo>
                    <a:pt x="83791" y="30389"/>
                  </a:lnTo>
                  <a:lnTo>
                    <a:pt x="83577" y="30425"/>
                  </a:lnTo>
                  <a:lnTo>
                    <a:pt x="83434" y="30425"/>
                  </a:lnTo>
                  <a:lnTo>
                    <a:pt x="83399" y="30460"/>
                  </a:lnTo>
                  <a:lnTo>
                    <a:pt x="83292" y="30567"/>
                  </a:lnTo>
                  <a:lnTo>
                    <a:pt x="83256" y="30639"/>
                  </a:lnTo>
                  <a:lnTo>
                    <a:pt x="83221" y="30603"/>
                  </a:lnTo>
                  <a:lnTo>
                    <a:pt x="83149" y="30603"/>
                  </a:lnTo>
                  <a:lnTo>
                    <a:pt x="83114" y="30674"/>
                  </a:lnTo>
                  <a:lnTo>
                    <a:pt x="83114" y="30817"/>
                  </a:lnTo>
                  <a:lnTo>
                    <a:pt x="83078" y="30995"/>
                  </a:lnTo>
                  <a:lnTo>
                    <a:pt x="83042" y="31137"/>
                  </a:lnTo>
                  <a:lnTo>
                    <a:pt x="82864" y="31351"/>
                  </a:lnTo>
                  <a:lnTo>
                    <a:pt x="82829" y="31422"/>
                  </a:lnTo>
                  <a:lnTo>
                    <a:pt x="82829" y="31494"/>
                  </a:lnTo>
                  <a:lnTo>
                    <a:pt x="82864" y="31707"/>
                  </a:lnTo>
                  <a:lnTo>
                    <a:pt x="82936" y="31814"/>
                  </a:lnTo>
                  <a:lnTo>
                    <a:pt x="83007" y="31885"/>
                  </a:lnTo>
                  <a:lnTo>
                    <a:pt x="83114" y="31992"/>
                  </a:lnTo>
                  <a:lnTo>
                    <a:pt x="83221" y="32028"/>
                  </a:lnTo>
                  <a:lnTo>
                    <a:pt x="83327" y="32064"/>
                  </a:lnTo>
                  <a:lnTo>
                    <a:pt x="83292" y="32242"/>
                  </a:lnTo>
                  <a:lnTo>
                    <a:pt x="83292" y="32420"/>
                  </a:lnTo>
                  <a:lnTo>
                    <a:pt x="83149" y="32491"/>
                  </a:lnTo>
                  <a:lnTo>
                    <a:pt x="83114" y="32491"/>
                  </a:lnTo>
                  <a:lnTo>
                    <a:pt x="83042" y="32455"/>
                  </a:lnTo>
                  <a:lnTo>
                    <a:pt x="82936" y="32491"/>
                  </a:lnTo>
                  <a:lnTo>
                    <a:pt x="82864" y="32562"/>
                  </a:lnTo>
                  <a:lnTo>
                    <a:pt x="82793" y="32562"/>
                  </a:lnTo>
                  <a:lnTo>
                    <a:pt x="82757" y="32598"/>
                  </a:lnTo>
                  <a:lnTo>
                    <a:pt x="82722" y="32705"/>
                  </a:lnTo>
                  <a:lnTo>
                    <a:pt x="82722" y="32812"/>
                  </a:lnTo>
                  <a:lnTo>
                    <a:pt x="82722" y="32883"/>
                  </a:lnTo>
                  <a:lnTo>
                    <a:pt x="82651" y="32883"/>
                  </a:lnTo>
                  <a:lnTo>
                    <a:pt x="82615" y="32954"/>
                  </a:lnTo>
                  <a:lnTo>
                    <a:pt x="82508" y="32812"/>
                  </a:lnTo>
                  <a:lnTo>
                    <a:pt x="82437" y="32740"/>
                  </a:lnTo>
                  <a:lnTo>
                    <a:pt x="82330" y="32705"/>
                  </a:lnTo>
                  <a:lnTo>
                    <a:pt x="82294" y="32705"/>
                  </a:lnTo>
                  <a:lnTo>
                    <a:pt x="82223" y="32776"/>
                  </a:lnTo>
                  <a:lnTo>
                    <a:pt x="82223" y="32812"/>
                  </a:lnTo>
                  <a:lnTo>
                    <a:pt x="82187" y="32776"/>
                  </a:lnTo>
                  <a:lnTo>
                    <a:pt x="82116" y="32740"/>
                  </a:lnTo>
                  <a:lnTo>
                    <a:pt x="82045" y="32740"/>
                  </a:lnTo>
                  <a:lnTo>
                    <a:pt x="81831" y="32705"/>
                  </a:lnTo>
                  <a:lnTo>
                    <a:pt x="81760" y="32740"/>
                  </a:lnTo>
                  <a:lnTo>
                    <a:pt x="81689" y="32812"/>
                  </a:lnTo>
                  <a:lnTo>
                    <a:pt x="81653" y="32919"/>
                  </a:lnTo>
                  <a:lnTo>
                    <a:pt x="81689" y="33061"/>
                  </a:lnTo>
                  <a:lnTo>
                    <a:pt x="81689" y="33097"/>
                  </a:lnTo>
                  <a:lnTo>
                    <a:pt x="81724" y="33168"/>
                  </a:lnTo>
                  <a:lnTo>
                    <a:pt x="81724" y="33168"/>
                  </a:lnTo>
                  <a:lnTo>
                    <a:pt x="81546" y="33097"/>
                  </a:lnTo>
                  <a:lnTo>
                    <a:pt x="81404" y="32990"/>
                  </a:lnTo>
                  <a:lnTo>
                    <a:pt x="81297" y="32954"/>
                  </a:lnTo>
                  <a:lnTo>
                    <a:pt x="81226" y="32990"/>
                  </a:lnTo>
                  <a:lnTo>
                    <a:pt x="81154" y="33025"/>
                  </a:lnTo>
                  <a:lnTo>
                    <a:pt x="81083" y="33097"/>
                  </a:lnTo>
                  <a:lnTo>
                    <a:pt x="81047" y="33132"/>
                  </a:lnTo>
                  <a:lnTo>
                    <a:pt x="81012" y="33132"/>
                  </a:lnTo>
                  <a:lnTo>
                    <a:pt x="80905" y="33097"/>
                  </a:lnTo>
                  <a:lnTo>
                    <a:pt x="80798" y="32990"/>
                  </a:lnTo>
                  <a:lnTo>
                    <a:pt x="80691" y="32919"/>
                  </a:lnTo>
                  <a:lnTo>
                    <a:pt x="80584" y="32919"/>
                  </a:lnTo>
                  <a:lnTo>
                    <a:pt x="80513" y="32954"/>
                  </a:lnTo>
                  <a:lnTo>
                    <a:pt x="80442" y="33061"/>
                  </a:lnTo>
                  <a:lnTo>
                    <a:pt x="80442" y="33168"/>
                  </a:lnTo>
                  <a:lnTo>
                    <a:pt x="80406" y="33168"/>
                  </a:lnTo>
                  <a:lnTo>
                    <a:pt x="80299" y="33275"/>
                  </a:lnTo>
                  <a:lnTo>
                    <a:pt x="80228" y="33417"/>
                  </a:lnTo>
                  <a:lnTo>
                    <a:pt x="80192" y="33382"/>
                  </a:lnTo>
                  <a:lnTo>
                    <a:pt x="80157" y="33346"/>
                  </a:lnTo>
                  <a:lnTo>
                    <a:pt x="80121" y="33382"/>
                  </a:lnTo>
                  <a:lnTo>
                    <a:pt x="80086" y="33417"/>
                  </a:lnTo>
                  <a:lnTo>
                    <a:pt x="79836" y="33061"/>
                  </a:lnTo>
                  <a:lnTo>
                    <a:pt x="79694" y="32740"/>
                  </a:lnTo>
                  <a:lnTo>
                    <a:pt x="79551" y="32420"/>
                  </a:lnTo>
                  <a:lnTo>
                    <a:pt x="79444" y="32277"/>
                  </a:lnTo>
                  <a:lnTo>
                    <a:pt x="79444" y="32206"/>
                  </a:lnTo>
                  <a:lnTo>
                    <a:pt x="79409" y="32135"/>
                  </a:lnTo>
                  <a:lnTo>
                    <a:pt x="79337" y="32064"/>
                  </a:lnTo>
                  <a:lnTo>
                    <a:pt x="79159" y="31814"/>
                  </a:lnTo>
                  <a:lnTo>
                    <a:pt x="79159" y="31814"/>
                  </a:lnTo>
                  <a:lnTo>
                    <a:pt x="79337" y="31850"/>
                  </a:lnTo>
                  <a:lnTo>
                    <a:pt x="79373" y="31814"/>
                  </a:lnTo>
                  <a:lnTo>
                    <a:pt x="79516" y="31707"/>
                  </a:lnTo>
                  <a:lnTo>
                    <a:pt x="79622" y="31672"/>
                  </a:lnTo>
                  <a:lnTo>
                    <a:pt x="79907" y="31707"/>
                  </a:lnTo>
                  <a:lnTo>
                    <a:pt x="80014" y="31743"/>
                  </a:lnTo>
                  <a:lnTo>
                    <a:pt x="80086" y="31743"/>
                  </a:lnTo>
                  <a:lnTo>
                    <a:pt x="80086" y="31672"/>
                  </a:lnTo>
                  <a:lnTo>
                    <a:pt x="80086" y="31636"/>
                  </a:lnTo>
                  <a:lnTo>
                    <a:pt x="80050" y="31600"/>
                  </a:lnTo>
                  <a:lnTo>
                    <a:pt x="80014" y="31565"/>
                  </a:lnTo>
                  <a:lnTo>
                    <a:pt x="79943" y="31422"/>
                  </a:lnTo>
                  <a:lnTo>
                    <a:pt x="79729" y="31137"/>
                  </a:lnTo>
                  <a:lnTo>
                    <a:pt x="79765" y="31102"/>
                  </a:lnTo>
                  <a:lnTo>
                    <a:pt x="79801" y="31066"/>
                  </a:lnTo>
                  <a:lnTo>
                    <a:pt x="79979" y="30959"/>
                  </a:lnTo>
                  <a:lnTo>
                    <a:pt x="80014" y="30888"/>
                  </a:lnTo>
                  <a:lnTo>
                    <a:pt x="80050" y="30817"/>
                  </a:lnTo>
                  <a:lnTo>
                    <a:pt x="80086" y="30532"/>
                  </a:lnTo>
                  <a:lnTo>
                    <a:pt x="80086" y="30460"/>
                  </a:lnTo>
                  <a:lnTo>
                    <a:pt x="80050" y="30389"/>
                  </a:lnTo>
                  <a:lnTo>
                    <a:pt x="79979" y="30318"/>
                  </a:lnTo>
                  <a:lnTo>
                    <a:pt x="79943" y="30282"/>
                  </a:lnTo>
                  <a:lnTo>
                    <a:pt x="79622" y="30247"/>
                  </a:lnTo>
                  <a:lnTo>
                    <a:pt x="79622" y="30211"/>
                  </a:lnTo>
                  <a:lnTo>
                    <a:pt x="79658" y="30069"/>
                  </a:lnTo>
                  <a:lnTo>
                    <a:pt x="79658" y="29962"/>
                  </a:lnTo>
                  <a:lnTo>
                    <a:pt x="79658" y="29926"/>
                  </a:lnTo>
                  <a:lnTo>
                    <a:pt x="79694" y="29855"/>
                  </a:lnTo>
                  <a:lnTo>
                    <a:pt x="79801" y="29784"/>
                  </a:lnTo>
                  <a:lnTo>
                    <a:pt x="79907" y="29712"/>
                  </a:lnTo>
                  <a:lnTo>
                    <a:pt x="79943" y="29641"/>
                  </a:lnTo>
                  <a:lnTo>
                    <a:pt x="79907" y="29570"/>
                  </a:lnTo>
                  <a:lnTo>
                    <a:pt x="79765" y="29499"/>
                  </a:lnTo>
                  <a:lnTo>
                    <a:pt x="79622" y="29463"/>
                  </a:lnTo>
                  <a:lnTo>
                    <a:pt x="79587" y="29427"/>
                  </a:lnTo>
                  <a:lnTo>
                    <a:pt x="79622" y="29427"/>
                  </a:lnTo>
                  <a:lnTo>
                    <a:pt x="79765" y="29356"/>
                  </a:lnTo>
                  <a:lnTo>
                    <a:pt x="79872" y="29285"/>
                  </a:lnTo>
                  <a:lnTo>
                    <a:pt x="79943" y="29214"/>
                  </a:lnTo>
                  <a:lnTo>
                    <a:pt x="79907" y="29107"/>
                  </a:lnTo>
                  <a:lnTo>
                    <a:pt x="79836" y="29000"/>
                  </a:lnTo>
                  <a:lnTo>
                    <a:pt x="79801" y="28964"/>
                  </a:lnTo>
                  <a:lnTo>
                    <a:pt x="79587" y="28822"/>
                  </a:lnTo>
                  <a:lnTo>
                    <a:pt x="79480" y="28786"/>
                  </a:lnTo>
                  <a:lnTo>
                    <a:pt x="79409" y="28786"/>
                  </a:lnTo>
                  <a:lnTo>
                    <a:pt x="79266" y="28857"/>
                  </a:lnTo>
                  <a:lnTo>
                    <a:pt x="79195" y="29000"/>
                  </a:lnTo>
                  <a:lnTo>
                    <a:pt x="79124" y="28893"/>
                  </a:lnTo>
                  <a:lnTo>
                    <a:pt x="79017" y="28786"/>
                  </a:lnTo>
                  <a:lnTo>
                    <a:pt x="78946" y="28750"/>
                  </a:lnTo>
                  <a:lnTo>
                    <a:pt x="78910" y="28750"/>
                  </a:lnTo>
                  <a:lnTo>
                    <a:pt x="78874" y="28786"/>
                  </a:lnTo>
                  <a:lnTo>
                    <a:pt x="78874" y="28822"/>
                  </a:lnTo>
                  <a:lnTo>
                    <a:pt x="78803" y="28929"/>
                  </a:lnTo>
                  <a:lnTo>
                    <a:pt x="78732" y="28929"/>
                  </a:lnTo>
                  <a:lnTo>
                    <a:pt x="78661" y="28893"/>
                  </a:lnTo>
                  <a:lnTo>
                    <a:pt x="78589" y="28822"/>
                  </a:lnTo>
                  <a:lnTo>
                    <a:pt x="78482" y="28822"/>
                  </a:lnTo>
                  <a:lnTo>
                    <a:pt x="78411" y="28857"/>
                  </a:lnTo>
                  <a:lnTo>
                    <a:pt x="78340" y="28893"/>
                  </a:lnTo>
                  <a:lnTo>
                    <a:pt x="78233" y="28679"/>
                  </a:lnTo>
                  <a:lnTo>
                    <a:pt x="78197" y="28572"/>
                  </a:lnTo>
                  <a:lnTo>
                    <a:pt x="78197" y="28465"/>
                  </a:lnTo>
                  <a:lnTo>
                    <a:pt x="78197" y="28430"/>
                  </a:lnTo>
                  <a:lnTo>
                    <a:pt x="78162" y="28359"/>
                  </a:lnTo>
                  <a:lnTo>
                    <a:pt x="78091" y="28323"/>
                  </a:lnTo>
                  <a:lnTo>
                    <a:pt x="78019" y="28359"/>
                  </a:lnTo>
                  <a:lnTo>
                    <a:pt x="77734" y="28501"/>
                  </a:lnTo>
                  <a:lnTo>
                    <a:pt x="77627" y="28572"/>
                  </a:lnTo>
                  <a:lnTo>
                    <a:pt x="77592" y="28537"/>
                  </a:lnTo>
                  <a:lnTo>
                    <a:pt x="77627" y="28287"/>
                  </a:lnTo>
                  <a:lnTo>
                    <a:pt x="77627" y="28038"/>
                  </a:lnTo>
                  <a:lnTo>
                    <a:pt x="77592" y="27788"/>
                  </a:lnTo>
                  <a:lnTo>
                    <a:pt x="77556" y="27753"/>
                  </a:lnTo>
                  <a:lnTo>
                    <a:pt x="77521" y="27646"/>
                  </a:lnTo>
                  <a:lnTo>
                    <a:pt x="77449" y="27610"/>
                  </a:lnTo>
                  <a:lnTo>
                    <a:pt x="77378" y="27539"/>
                  </a:lnTo>
                  <a:lnTo>
                    <a:pt x="77271" y="27539"/>
                  </a:lnTo>
                  <a:lnTo>
                    <a:pt x="77129" y="27575"/>
                  </a:lnTo>
                  <a:lnTo>
                    <a:pt x="77057" y="27610"/>
                  </a:lnTo>
                  <a:lnTo>
                    <a:pt x="76915" y="27646"/>
                  </a:lnTo>
                  <a:lnTo>
                    <a:pt x="76986" y="27397"/>
                  </a:lnTo>
                  <a:lnTo>
                    <a:pt x="76986" y="27290"/>
                  </a:lnTo>
                  <a:lnTo>
                    <a:pt x="77022" y="27183"/>
                  </a:lnTo>
                  <a:lnTo>
                    <a:pt x="76951" y="27040"/>
                  </a:lnTo>
                  <a:lnTo>
                    <a:pt x="76879" y="26969"/>
                  </a:lnTo>
                  <a:lnTo>
                    <a:pt x="76772" y="26969"/>
                  </a:lnTo>
                  <a:lnTo>
                    <a:pt x="76452" y="26933"/>
                  </a:lnTo>
                  <a:lnTo>
                    <a:pt x="76416" y="26898"/>
                  </a:lnTo>
                  <a:lnTo>
                    <a:pt x="76345" y="26933"/>
                  </a:lnTo>
                  <a:lnTo>
                    <a:pt x="76202" y="27005"/>
                  </a:lnTo>
                  <a:lnTo>
                    <a:pt x="76131" y="27040"/>
                  </a:lnTo>
                  <a:lnTo>
                    <a:pt x="76024" y="27005"/>
                  </a:lnTo>
                  <a:lnTo>
                    <a:pt x="75811" y="26648"/>
                  </a:lnTo>
                  <a:lnTo>
                    <a:pt x="75775" y="26613"/>
                  </a:lnTo>
                  <a:lnTo>
                    <a:pt x="75775" y="26577"/>
                  </a:lnTo>
                  <a:lnTo>
                    <a:pt x="75704" y="26399"/>
                  </a:lnTo>
                  <a:lnTo>
                    <a:pt x="75668" y="26328"/>
                  </a:lnTo>
                  <a:lnTo>
                    <a:pt x="75561" y="26328"/>
                  </a:lnTo>
                  <a:lnTo>
                    <a:pt x="75490" y="26363"/>
                  </a:lnTo>
                  <a:lnTo>
                    <a:pt x="75419" y="26470"/>
                  </a:lnTo>
                  <a:lnTo>
                    <a:pt x="75347" y="26613"/>
                  </a:lnTo>
                  <a:lnTo>
                    <a:pt x="75312" y="26684"/>
                  </a:lnTo>
                  <a:lnTo>
                    <a:pt x="75276" y="26577"/>
                  </a:lnTo>
                  <a:lnTo>
                    <a:pt x="75276" y="26506"/>
                  </a:lnTo>
                  <a:lnTo>
                    <a:pt x="75169" y="26506"/>
                  </a:lnTo>
                  <a:lnTo>
                    <a:pt x="75134" y="26542"/>
                  </a:lnTo>
                  <a:lnTo>
                    <a:pt x="75098" y="26542"/>
                  </a:lnTo>
                  <a:lnTo>
                    <a:pt x="75027" y="26506"/>
                  </a:lnTo>
                  <a:lnTo>
                    <a:pt x="74955" y="26470"/>
                  </a:lnTo>
                  <a:lnTo>
                    <a:pt x="74706" y="26470"/>
                  </a:lnTo>
                  <a:lnTo>
                    <a:pt x="74564" y="26542"/>
                  </a:lnTo>
                  <a:lnTo>
                    <a:pt x="74492" y="26648"/>
                  </a:lnTo>
                  <a:lnTo>
                    <a:pt x="74492" y="26720"/>
                  </a:lnTo>
                  <a:lnTo>
                    <a:pt x="74528" y="26791"/>
                  </a:lnTo>
                  <a:lnTo>
                    <a:pt x="74599" y="26862"/>
                  </a:lnTo>
                  <a:lnTo>
                    <a:pt x="74635" y="26969"/>
                  </a:lnTo>
                  <a:lnTo>
                    <a:pt x="74528" y="26933"/>
                  </a:lnTo>
                  <a:lnTo>
                    <a:pt x="74350" y="26862"/>
                  </a:lnTo>
                  <a:lnTo>
                    <a:pt x="74243" y="26827"/>
                  </a:lnTo>
                  <a:lnTo>
                    <a:pt x="74207" y="26827"/>
                  </a:lnTo>
                  <a:lnTo>
                    <a:pt x="74065" y="26720"/>
                  </a:lnTo>
                  <a:lnTo>
                    <a:pt x="74100" y="26613"/>
                  </a:lnTo>
                  <a:lnTo>
                    <a:pt x="74172" y="26577"/>
                  </a:lnTo>
                  <a:lnTo>
                    <a:pt x="74172" y="26506"/>
                  </a:lnTo>
                  <a:lnTo>
                    <a:pt x="74172" y="26435"/>
                  </a:lnTo>
                  <a:lnTo>
                    <a:pt x="74136" y="26363"/>
                  </a:lnTo>
                  <a:lnTo>
                    <a:pt x="74029" y="26363"/>
                  </a:lnTo>
                  <a:lnTo>
                    <a:pt x="73958" y="26328"/>
                  </a:lnTo>
                  <a:lnTo>
                    <a:pt x="73958" y="26221"/>
                  </a:lnTo>
                  <a:lnTo>
                    <a:pt x="73922" y="26150"/>
                  </a:lnTo>
                  <a:lnTo>
                    <a:pt x="73851" y="26078"/>
                  </a:lnTo>
                  <a:lnTo>
                    <a:pt x="73780" y="26007"/>
                  </a:lnTo>
                  <a:lnTo>
                    <a:pt x="73673" y="25972"/>
                  </a:lnTo>
                  <a:lnTo>
                    <a:pt x="73566" y="25936"/>
                  </a:lnTo>
                  <a:lnTo>
                    <a:pt x="73352" y="25936"/>
                  </a:lnTo>
                  <a:lnTo>
                    <a:pt x="73352" y="25972"/>
                  </a:lnTo>
                  <a:lnTo>
                    <a:pt x="73032" y="25651"/>
                  </a:lnTo>
                  <a:lnTo>
                    <a:pt x="72284" y="25865"/>
                  </a:lnTo>
                  <a:lnTo>
                    <a:pt x="72177" y="25793"/>
                  </a:lnTo>
                  <a:lnTo>
                    <a:pt x="72070" y="25758"/>
                  </a:lnTo>
                  <a:lnTo>
                    <a:pt x="71999" y="25758"/>
                  </a:lnTo>
                  <a:lnTo>
                    <a:pt x="71927" y="25793"/>
                  </a:lnTo>
                  <a:lnTo>
                    <a:pt x="71785" y="25829"/>
                  </a:lnTo>
                  <a:lnTo>
                    <a:pt x="71714" y="25829"/>
                  </a:lnTo>
                  <a:lnTo>
                    <a:pt x="71607" y="25758"/>
                  </a:lnTo>
                  <a:lnTo>
                    <a:pt x="71535" y="25722"/>
                  </a:lnTo>
                  <a:lnTo>
                    <a:pt x="71429" y="25758"/>
                  </a:lnTo>
                  <a:lnTo>
                    <a:pt x="71322" y="25793"/>
                  </a:lnTo>
                  <a:lnTo>
                    <a:pt x="71250" y="25829"/>
                  </a:lnTo>
                  <a:lnTo>
                    <a:pt x="71144" y="25615"/>
                  </a:lnTo>
                  <a:lnTo>
                    <a:pt x="71108" y="25508"/>
                  </a:lnTo>
                  <a:lnTo>
                    <a:pt x="71037" y="25402"/>
                  </a:lnTo>
                  <a:lnTo>
                    <a:pt x="70965" y="25366"/>
                  </a:lnTo>
                  <a:lnTo>
                    <a:pt x="70859" y="25366"/>
                  </a:lnTo>
                  <a:lnTo>
                    <a:pt x="70823" y="25437"/>
                  </a:lnTo>
                  <a:lnTo>
                    <a:pt x="70787" y="25330"/>
                  </a:lnTo>
                  <a:lnTo>
                    <a:pt x="70716" y="25295"/>
                  </a:lnTo>
                  <a:lnTo>
                    <a:pt x="70645" y="25259"/>
                  </a:lnTo>
                  <a:lnTo>
                    <a:pt x="70538" y="25259"/>
                  </a:lnTo>
                  <a:lnTo>
                    <a:pt x="70431" y="25330"/>
                  </a:lnTo>
                  <a:lnTo>
                    <a:pt x="70324" y="25402"/>
                  </a:lnTo>
                  <a:lnTo>
                    <a:pt x="70253" y="25508"/>
                  </a:lnTo>
                  <a:lnTo>
                    <a:pt x="70110" y="25687"/>
                  </a:lnTo>
                  <a:lnTo>
                    <a:pt x="70075" y="25793"/>
                  </a:lnTo>
                  <a:lnTo>
                    <a:pt x="70075" y="25900"/>
                  </a:lnTo>
                  <a:lnTo>
                    <a:pt x="70075" y="25972"/>
                  </a:lnTo>
                  <a:lnTo>
                    <a:pt x="70039" y="26007"/>
                  </a:lnTo>
                  <a:lnTo>
                    <a:pt x="69825" y="26007"/>
                  </a:lnTo>
                  <a:lnTo>
                    <a:pt x="69825" y="25936"/>
                  </a:lnTo>
                  <a:lnTo>
                    <a:pt x="69790" y="25865"/>
                  </a:lnTo>
                  <a:lnTo>
                    <a:pt x="69790" y="25793"/>
                  </a:lnTo>
                  <a:lnTo>
                    <a:pt x="69754" y="25722"/>
                  </a:lnTo>
                  <a:lnTo>
                    <a:pt x="69647" y="25687"/>
                  </a:lnTo>
                  <a:lnTo>
                    <a:pt x="69576" y="25722"/>
                  </a:lnTo>
                  <a:lnTo>
                    <a:pt x="69505" y="25758"/>
                  </a:lnTo>
                  <a:lnTo>
                    <a:pt x="69434" y="25829"/>
                  </a:lnTo>
                  <a:lnTo>
                    <a:pt x="69362" y="25865"/>
                  </a:lnTo>
                  <a:lnTo>
                    <a:pt x="69255" y="25865"/>
                  </a:lnTo>
                  <a:lnTo>
                    <a:pt x="69220" y="25900"/>
                  </a:lnTo>
                  <a:lnTo>
                    <a:pt x="69113" y="26007"/>
                  </a:lnTo>
                  <a:lnTo>
                    <a:pt x="69077" y="26078"/>
                  </a:lnTo>
                  <a:lnTo>
                    <a:pt x="69006" y="26114"/>
                  </a:lnTo>
                  <a:lnTo>
                    <a:pt x="68935" y="26078"/>
                  </a:lnTo>
                  <a:lnTo>
                    <a:pt x="68864" y="26114"/>
                  </a:lnTo>
                  <a:lnTo>
                    <a:pt x="68828" y="26150"/>
                  </a:lnTo>
                  <a:lnTo>
                    <a:pt x="68792" y="26185"/>
                  </a:lnTo>
                  <a:lnTo>
                    <a:pt x="68685" y="26150"/>
                  </a:lnTo>
                  <a:lnTo>
                    <a:pt x="68650" y="26078"/>
                  </a:lnTo>
                  <a:lnTo>
                    <a:pt x="68543" y="26043"/>
                  </a:lnTo>
                  <a:lnTo>
                    <a:pt x="68472" y="26007"/>
                  </a:lnTo>
                  <a:lnTo>
                    <a:pt x="68400" y="26043"/>
                  </a:lnTo>
                  <a:lnTo>
                    <a:pt x="68365" y="26078"/>
                  </a:lnTo>
                  <a:lnTo>
                    <a:pt x="68294" y="26114"/>
                  </a:lnTo>
                  <a:lnTo>
                    <a:pt x="68294" y="26221"/>
                  </a:lnTo>
                  <a:lnTo>
                    <a:pt x="68258" y="26399"/>
                  </a:lnTo>
                  <a:lnTo>
                    <a:pt x="68222" y="26470"/>
                  </a:lnTo>
                  <a:lnTo>
                    <a:pt x="68151" y="26542"/>
                  </a:lnTo>
                  <a:lnTo>
                    <a:pt x="68080" y="26577"/>
                  </a:lnTo>
                  <a:lnTo>
                    <a:pt x="67830" y="26577"/>
                  </a:lnTo>
                  <a:lnTo>
                    <a:pt x="67688" y="26613"/>
                  </a:lnTo>
                  <a:lnTo>
                    <a:pt x="67652" y="26684"/>
                  </a:lnTo>
                  <a:lnTo>
                    <a:pt x="67652" y="26720"/>
                  </a:lnTo>
                  <a:lnTo>
                    <a:pt x="67652" y="26755"/>
                  </a:lnTo>
                  <a:lnTo>
                    <a:pt x="67652" y="26791"/>
                  </a:lnTo>
                  <a:lnTo>
                    <a:pt x="67545" y="26862"/>
                  </a:lnTo>
                  <a:lnTo>
                    <a:pt x="67510" y="26827"/>
                  </a:lnTo>
                  <a:lnTo>
                    <a:pt x="67439" y="26791"/>
                  </a:lnTo>
                  <a:lnTo>
                    <a:pt x="67403" y="26755"/>
                  </a:lnTo>
                  <a:lnTo>
                    <a:pt x="67332" y="26791"/>
                  </a:lnTo>
                  <a:lnTo>
                    <a:pt x="67296" y="26827"/>
                  </a:lnTo>
                  <a:lnTo>
                    <a:pt x="67332" y="26862"/>
                  </a:lnTo>
                  <a:lnTo>
                    <a:pt x="67296" y="27040"/>
                  </a:lnTo>
                  <a:lnTo>
                    <a:pt x="67225" y="27112"/>
                  </a:lnTo>
                  <a:lnTo>
                    <a:pt x="67082" y="27147"/>
                  </a:lnTo>
                  <a:lnTo>
                    <a:pt x="67011" y="27112"/>
                  </a:lnTo>
                  <a:lnTo>
                    <a:pt x="66904" y="27147"/>
                  </a:lnTo>
                  <a:lnTo>
                    <a:pt x="66833" y="27218"/>
                  </a:lnTo>
                  <a:lnTo>
                    <a:pt x="66762" y="27218"/>
                  </a:lnTo>
                  <a:lnTo>
                    <a:pt x="66726" y="27254"/>
                  </a:lnTo>
                  <a:lnTo>
                    <a:pt x="66690" y="27325"/>
                  </a:lnTo>
                  <a:lnTo>
                    <a:pt x="66690" y="27468"/>
                  </a:lnTo>
                  <a:lnTo>
                    <a:pt x="66690" y="27539"/>
                  </a:lnTo>
                  <a:lnTo>
                    <a:pt x="66619" y="27539"/>
                  </a:lnTo>
                  <a:lnTo>
                    <a:pt x="66584" y="27610"/>
                  </a:lnTo>
                  <a:lnTo>
                    <a:pt x="66441" y="27468"/>
                  </a:lnTo>
                  <a:lnTo>
                    <a:pt x="66370" y="27397"/>
                  </a:lnTo>
                  <a:lnTo>
                    <a:pt x="66299" y="27361"/>
                  </a:lnTo>
                  <a:lnTo>
                    <a:pt x="66227" y="27361"/>
                  </a:lnTo>
                  <a:lnTo>
                    <a:pt x="66192" y="27432"/>
                  </a:lnTo>
                  <a:lnTo>
                    <a:pt x="66156" y="27432"/>
                  </a:lnTo>
                  <a:lnTo>
                    <a:pt x="66085" y="27397"/>
                  </a:lnTo>
                  <a:lnTo>
                    <a:pt x="65978" y="27361"/>
                  </a:lnTo>
                  <a:lnTo>
                    <a:pt x="65800" y="27361"/>
                  </a:lnTo>
                  <a:lnTo>
                    <a:pt x="65729" y="27397"/>
                  </a:lnTo>
                  <a:lnTo>
                    <a:pt x="65657" y="27468"/>
                  </a:lnTo>
                  <a:lnTo>
                    <a:pt x="65622" y="27575"/>
                  </a:lnTo>
                  <a:lnTo>
                    <a:pt x="65622" y="27717"/>
                  </a:lnTo>
                  <a:lnTo>
                    <a:pt x="65657" y="27753"/>
                  </a:lnTo>
                  <a:lnTo>
                    <a:pt x="65693" y="27824"/>
                  </a:lnTo>
                  <a:lnTo>
                    <a:pt x="65515" y="27753"/>
                  </a:lnTo>
                  <a:lnTo>
                    <a:pt x="65372" y="27646"/>
                  </a:lnTo>
                  <a:lnTo>
                    <a:pt x="65265" y="27610"/>
                  </a:lnTo>
                  <a:lnTo>
                    <a:pt x="65194" y="27646"/>
                  </a:lnTo>
                  <a:lnTo>
                    <a:pt x="65123" y="27682"/>
                  </a:lnTo>
                  <a:lnTo>
                    <a:pt x="65052" y="27753"/>
                  </a:lnTo>
                  <a:lnTo>
                    <a:pt x="65016" y="27788"/>
                  </a:lnTo>
                  <a:lnTo>
                    <a:pt x="64980" y="27788"/>
                  </a:lnTo>
                  <a:lnTo>
                    <a:pt x="64874" y="27753"/>
                  </a:lnTo>
                  <a:lnTo>
                    <a:pt x="64767" y="27646"/>
                  </a:lnTo>
                  <a:lnTo>
                    <a:pt x="64624" y="27575"/>
                  </a:lnTo>
                  <a:lnTo>
                    <a:pt x="64517" y="27575"/>
                  </a:lnTo>
                  <a:lnTo>
                    <a:pt x="64446" y="27361"/>
                  </a:lnTo>
                  <a:lnTo>
                    <a:pt x="64410" y="27290"/>
                  </a:lnTo>
                  <a:lnTo>
                    <a:pt x="64268" y="27290"/>
                  </a:lnTo>
                  <a:lnTo>
                    <a:pt x="64232" y="27361"/>
                  </a:lnTo>
                  <a:lnTo>
                    <a:pt x="64125" y="27468"/>
                  </a:lnTo>
                  <a:lnTo>
                    <a:pt x="64090" y="27610"/>
                  </a:lnTo>
                  <a:lnTo>
                    <a:pt x="64019" y="27682"/>
                  </a:lnTo>
                  <a:lnTo>
                    <a:pt x="63983" y="27575"/>
                  </a:lnTo>
                  <a:lnTo>
                    <a:pt x="63983" y="27503"/>
                  </a:lnTo>
                  <a:lnTo>
                    <a:pt x="63947" y="27468"/>
                  </a:lnTo>
                  <a:lnTo>
                    <a:pt x="63912" y="27468"/>
                  </a:lnTo>
                  <a:lnTo>
                    <a:pt x="63840" y="27503"/>
                  </a:lnTo>
                  <a:lnTo>
                    <a:pt x="63805" y="27539"/>
                  </a:lnTo>
                  <a:lnTo>
                    <a:pt x="63734" y="27468"/>
                  </a:lnTo>
                  <a:lnTo>
                    <a:pt x="63627" y="27432"/>
                  </a:lnTo>
                  <a:lnTo>
                    <a:pt x="63520" y="27432"/>
                  </a:lnTo>
                  <a:lnTo>
                    <a:pt x="63377" y="27468"/>
                  </a:lnTo>
                  <a:lnTo>
                    <a:pt x="63199" y="27539"/>
                  </a:lnTo>
                  <a:lnTo>
                    <a:pt x="63128" y="27646"/>
                  </a:lnTo>
                  <a:lnTo>
                    <a:pt x="63128" y="27717"/>
                  </a:lnTo>
                  <a:lnTo>
                    <a:pt x="63199" y="27788"/>
                  </a:lnTo>
                  <a:lnTo>
                    <a:pt x="63270" y="27895"/>
                  </a:lnTo>
                  <a:lnTo>
                    <a:pt x="63306" y="28002"/>
                  </a:lnTo>
                  <a:lnTo>
                    <a:pt x="63164" y="27967"/>
                  </a:lnTo>
                  <a:lnTo>
                    <a:pt x="62985" y="27860"/>
                  </a:lnTo>
                  <a:lnTo>
                    <a:pt x="62843" y="27824"/>
                  </a:lnTo>
                  <a:lnTo>
                    <a:pt x="62807" y="27860"/>
                  </a:lnTo>
                  <a:lnTo>
                    <a:pt x="62772" y="27895"/>
                  </a:lnTo>
                  <a:lnTo>
                    <a:pt x="62736" y="27860"/>
                  </a:lnTo>
                  <a:lnTo>
                    <a:pt x="62700" y="27717"/>
                  </a:lnTo>
                  <a:lnTo>
                    <a:pt x="62700" y="27682"/>
                  </a:lnTo>
                  <a:lnTo>
                    <a:pt x="62736" y="27610"/>
                  </a:lnTo>
                  <a:lnTo>
                    <a:pt x="62807" y="27539"/>
                  </a:lnTo>
                  <a:lnTo>
                    <a:pt x="62807" y="27503"/>
                  </a:lnTo>
                  <a:lnTo>
                    <a:pt x="62807" y="27397"/>
                  </a:lnTo>
                  <a:lnTo>
                    <a:pt x="62772" y="27361"/>
                  </a:lnTo>
                  <a:lnTo>
                    <a:pt x="62665" y="27325"/>
                  </a:lnTo>
                  <a:lnTo>
                    <a:pt x="62558" y="27290"/>
                  </a:lnTo>
                  <a:lnTo>
                    <a:pt x="62558" y="27218"/>
                  </a:lnTo>
                  <a:lnTo>
                    <a:pt x="62522" y="27112"/>
                  </a:lnTo>
                  <a:lnTo>
                    <a:pt x="62451" y="27040"/>
                  </a:lnTo>
                  <a:lnTo>
                    <a:pt x="62380" y="26969"/>
                  </a:lnTo>
                  <a:lnTo>
                    <a:pt x="62273" y="26898"/>
                  </a:lnTo>
                  <a:lnTo>
                    <a:pt x="62130" y="26862"/>
                  </a:lnTo>
                  <a:lnTo>
                    <a:pt x="62024" y="26862"/>
                  </a:lnTo>
                  <a:lnTo>
                    <a:pt x="61917" y="26898"/>
                  </a:lnTo>
                  <a:lnTo>
                    <a:pt x="61845" y="26969"/>
                  </a:lnTo>
                  <a:lnTo>
                    <a:pt x="61810" y="27040"/>
                  </a:lnTo>
                  <a:lnTo>
                    <a:pt x="61810" y="27183"/>
                  </a:lnTo>
                  <a:lnTo>
                    <a:pt x="61845" y="27290"/>
                  </a:lnTo>
                  <a:lnTo>
                    <a:pt x="61845" y="27361"/>
                  </a:lnTo>
                  <a:lnTo>
                    <a:pt x="61845" y="27468"/>
                  </a:lnTo>
                  <a:lnTo>
                    <a:pt x="61810" y="27503"/>
                  </a:lnTo>
                  <a:lnTo>
                    <a:pt x="61703" y="27468"/>
                  </a:lnTo>
                  <a:lnTo>
                    <a:pt x="61596" y="27325"/>
                  </a:lnTo>
                  <a:lnTo>
                    <a:pt x="61560" y="27290"/>
                  </a:lnTo>
                  <a:lnTo>
                    <a:pt x="61418" y="27112"/>
                  </a:lnTo>
                  <a:lnTo>
                    <a:pt x="61347" y="27076"/>
                  </a:lnTo>
                  <a:lnTo>
                    <a:pt x="61311" y="27112"/>
                  </a:lnTo>
                  <a:lnTo>
                    <a:pt x="61275" y="27147"/>
                  </a:lnTo>
                  <a:lnTo>
                    <a:pt x="61240" y="27397"/>
                  </a:lnTo>
                  <a:lnTo>
                    <a:pt x="61169" y="27432"/>
                  </a:lnTo>
                  <a:lnTo>
                    <a:pt x="61133" y="27432"/>
                  </a:lnTo>
                  <a:lnTo>
                    <a:pt x="61026" y="27325"/>
                  </a:lnTo>
                  <a:lnTo>
                    <a:pt x="60955" y="27218"/>
                  </a:lnTo>
                  <a:lnTo>
                    <a:pt x="60812" y="26862"/>
                  </a:lnTo>
                  <a:lnTo>
                    <a:pt x="60777" y="26791"/>
                  </a:lnTo>
                  <a:lnTo>
                    <a:pt x="60705" y="26720"/>
                  </a:lnTo>
                  <a:lnTo>
                    <a:pt x="60634" y="26684"/>
                  </a:lnTo>
                  <a:lnTo>
                    <a:pt x="60456" y="26684"/>
                  </a:lnTo>
                  <a:lnTo>
                    <a:pt x="60385" y="26755"/>
                  </a:lnTo>
                  <a:lnTo>
                    <a:pt x="60242" y="26791"/>
                  </a:lnTo>
                  <a:lnTo>
                    <a:pt x="60207" y="26791"/>
                  </a:lnTo>
                  <a:lnTo>
                    <a:pt x="60135" y="26755"/>
                  </a:lnTo>
                  <a:lnTo>
                    <a:pt x="60064" y="26684"/>
                  </a:lnTo>
                  <a:lnTo>
                    <a:pt x="59850" y="26684"/>
                  </a:lnTo>
                  <a:lnTo>
                    <a:pt x="59744" y="26720"/>
                  </a:lnTo>
                  <a:lnTo>
                    <a:pt x="59672" y="26755"/>
                  </a:lnTo>
                  <a:lnTo>
                    <a:pt x="59565" y="26506"/>
                  </a:lnTo>
                  <a:lnTo>
                    <a:pt x="59530" y="26435"/>
                  </a:lnTo>
                  <a:lnTo>
                    <a:pt x="59423" y="26328"/>
                  </a:lnTo>
                  <a:lnTo>
                    <a:pt x="59387" y="26292"/>
                  </a:lnTo>
                  <a:lnTo>
                    <a:pt x="59316" y="26257"/>
                  </a:lnTo>
                  <a:lnTo>
                    <a:pt x="59280" y="26257"/>
                  </a:lnTo>
                  <a:lnTo>
                    <a:pt x="59209" y="26328"/>
                  </a:lnTo>
                  <a:lnTo>
                    <a:pt x="59174" y="26257"/>
                  </a:lnTo>
                  <a:lnTo>
                    <a:pt x="59102" y="26185"/>
                  </a:lnTo>
                  <a:lnTo>
                    <a:pt x="58995" y="26150"/>
                  </a:lnTo>
                  <a:lnTo>
                    <a:pt x="58889" y="26150"/>
                  </a:lnTo>
                  <a:lnTo>
                    <a:pt x="58782" y="26221"/>
                  </a:lnTo>
                  <a:lnTo>
                    <a:pt x="58675" y="26292"/>
                  </a:lnTo>
                  <a:lnTo>
                    <a:pt x="58568" y="26399"/>
                  </a:lnTo>
                  <a:lnTo>
                    <a:pt x="58497" y="26506"/>
                  </a:lnTo>
                  <a:lnTo>
                    <a:pt x="58461" y="26613"/>
                  </a:lnTo>
                  <a:lnTo>
                    <a:pt x="58425" y="26755"/>
                  </a:lnTo>
                  <a:lnTo>
                    <a:pt x="58425" y="26862"/>
                  </a:lnTo>
                  <a:lnTo>
                    <a:pt x="58390" y="26933"/>
                  </a:lnTo>
                  <a:lnTo>
                    <a:pt x="58105" y="26827"/>
                  </a:lnTo>
                  <a:lnTo>
                    <a:pt x="58105" y="26791"/>
                  </a:lnTo>
                  <a:lnTo>
                    <a:pt x="58105" y="26720"/>
                  </a:lnTo>
                  <a:lnTo>
                    <a:pt x="58069" y="26648"/>
                  </a:lnTo>
                  <a:lnTo>
                    <a:pt x="57962" y="26613"/>
                  </a:lnTo>
                  <a:lnTo>
                    <a:pt x="57891" y="26648"/>
                  </a:lnTo>
                  <a:lnTo>
                    <a:pt x="57820" y="26684"/>
                  </a:lnTo>
                  <a:lnTo>
                    <a:pt x="57784" y="26720"/>
                  </a:lnTo>
                  <a:lnTo>
                    <a:pt x="57107" y="26435"/>
                  </a:lnTo>
                  <a:lnTo>
                    <a:pt x="56074" y="26827"/>
                  </a:lnTo>
                  <a:lnTo>
                    <a:pt x="54507" y="27076"/>
                  </a:lnTo>
                  <a:lnTo>
                    <a:pt x="52405" y="26684"/>
                  </a:lnTo>
                  <a:lnTo>
                    <a:pt x="51799" y="26684"/>
                  </a:lnTo>
                  <a:lnTo>
                    <a:pt x="51657" y="26542"/>
                  </a:lnTo>
                  <a:lnTo>
                    <a:pt x="51550" y="26470"/>
                  </a:lnTo>
                  <a:lnTo>
                    <a:pt x="51372" y="26470"/>
                  </a:lnTo>
                  <a:lnTo>
                    <a:pt x="51265" y="26577"/>
                  </a:lnTo>
                  <a:lnTo>
                    <a:pt x="50944" y="26470"/>
                  </a:lnTo>
                  <a:lnTo>
                    <a:pt x="50908" y="26363"/>
                  </a:lnTo>
                  <a:lnTo>
                    <a:pt x="50908" y="26328"/>
                  </a:lnTo>
                  <a:lnTo>
                    <a:pt x="50837" y="26292"/>
                  </a:lnTo>
                  <a:lnTo>
                    <a:pt x="50802" y="26328"/>
                  </a:lnTo>
                  <a:lnTo>
                    <a:pt x="50766" y="26363"/>
                  </a:lnTo>
                  <a:lnTo>
                    <a:pt x="50481" y="26257"/>
                  </a:lnTo>
                  <a:lnTo>
                    <a:pt x="50481" y="26221"/>
                  </a:lnTo>
                  <a:lnTo>
                    <a:pt x="50552" y="25829"/>
                  </a:lnTo>
                  <a:lnTo>
                    <a:pt x="50552" y="25758"/>
                  </a:lnTo>
                  <a:lnTo>
                    <a:pt x="50552" y="25687"/>
                  </a:lnTo>
                  <a:lnTo>
                    <a:pt x="50481" y="25615"/>
                  </a:lnTo>
                  <a:lnTo>
                    <a:pt x="50445" y="25544"/>
                  </a:lnTo>
                  <a:lnTo>
                    <a:pt x="50338" y="25508"/>
                  </a:lnTo>
                  <a:lnTo>
                    <a:pt x="50267" y="25508"/>
                  </a:lnTo>
                  <a:lnTo>
                    <a:pt x="50125" y="25473"/>
                  </a:lnTo>
                  <a:lnTo>
                    <a:pt x="50089" y="25437"/>
                  </a:lnTo>
                  <a:lnTo>
                    <a:pt x="50053" y="25402"/>
                  </a:lnTo>
                  <a:lnTo>
                    <a:pt x="50018" y="25295"/>
                  </a:lnTo>
                  <a:lnTo>
                    <a:pt x="49947" y="25223"/>
                  </a:lnTo>
                  <a:lnTo>
                    <a:pt x="49840" y="25188"/>
                  </a:lnTo>
                  <a:lnTo>
                    <a:pt x="49733" y="25152"/>
                  </a:lnTo>
                  <a:lnTo>
                    <a:pt x="49662" y="25152"/>
                  </a:lnTo>
                  <a:lnTo>
                    <a:pt x="49697" y="24903"/>
                  </a:lnTo>
                  <a:lnTo>
                    <a:pt x="49697" y="24796"/>
                  </a:lnTo>
                  <a:lnTo>
                    <a:pt x="49662" y="24653"/>
                  </a:lnTo>
                  <a:lnTo>
                    <a:pt x="49662" y="24582"/>
                  </a:lnTo>
                  <a:lnTo>
                    <a:pt x="49590" y="24547"/>
                  </a:lnTo>
                  <a:lnTo>
                    <a:pt x="49555" y="24511"/>
                  </a:lnTo>
                  <a:lnTo>
                    <a:pt x="49483" y="24547"/>
                  </a:lnTo>
                  <a:lnTo>
                    <a:pt x="49483" y="24440"/>
                  </a:lnTo>
                  <a:lnTo>
                    <a:pt x="49448" y="24368"/>
                  </a:lnTo>
                  <a:lnTo>
                    <a:pt x="49412" y="24297"/>
                  </a:lnTo>
                  <a:lnTo>
                    <a:pt x="49305" y="24226"/>
                  </a:lnTo>
                  <a:lnTo>
                    <a:pt x="49198" y="24226"/>
                  </a:lnTo>
                  <a:lnTo>
                    <a:pt x="49056" y="24262"/>
                  </a:lnTo>
                  <a:lnTo>
                    <a:pt x="48913" y="24297"/>
                  </a:lnTo>
                  <a:lnTo>
                    <a:pt x="48807" y="24333"/>
                  </a:lnTo>
                  <a:lnTo>
                    <a:pt x="48664" y="24404"/>
                  </a:lnTo>
                  <a:lnTo>
                    <a:pt x="48593" y="24475"/>
                  </a:lnTo>
                  <a:lnTo>
                    <a:pt x="48522" y="24582"/>
                  </a:lnTo>
                  <a:lnTo>
                    <a:pt x="48450" y="24618"/>
                  </a:lnTo>
                  <a:lnTo>
                    <a:pt x="48379" y="24582"/>
                  </a:lnTo>
                  <a:lnTo>
                    <a:pt x="48272" y="24511"/>
                  </a:lnTo>
                  <a:lnTo>
                    <a:pt x="48272" y="24440"/>
                  </a:lnTo>
                  <a:lnTo>
                    <a:pt x="48308" y="24368"/>
                  </a:lnTo>
                  <a:lnTo>
                    <a:pt x="48308" y="24262"/>
                  </a:lnTo>
                  <a:lnTo>
                    <a:pt x="48308" y="24226"/>
                  </a:lnTo>
                  <a:lnTo>
                    <a:pt x="48272" y="24119"/>
                  </a:lnTo>
                  <a:lnTo>
                    <a:pt x="47916" y="24119"/>
                  </a:lnTo>
                  <a:lnTo>
                    <a:pt x="47880" y="24083"/>
                  </a:lnTo>
                  <a:lnTo>
                    <a:pt x="47738" y="24083"/>
                  </a:lnTo>
                  <a:lnTo>
                    <a:pt x="47595" y="24119"/>
                  </a:lnTo>
                  <a:lnTo>
                    <a:pt x="47524" y="24155"/>
                  </a:lnTo>
                  <a:lnTo>
                    <a:pt x="47453" y="24119"/>
                  </a:lnTo>
                  <a:lnTo>
                    <a:pt x="47382" y="24083"/>
                  </a:lnTo>
                  <a:lnTo>
                    <a:pt x="47275" y="24083"/>
                  </a:lnTo>
                  <a:lnTo>
                    <a:pt x="47203" y="24119"/>
                  </a:lnTo>
                  <a:lnTo>
                    <a:pt x="47132" y="23977"/>
                  </a:lnTo>
                  <a:lnTo>
                    <a:pt x="47132" y="23905"/>
                  </a:lnTo>
                  <a:lnTo>
                    <a:pt x="47061" y="23834"/>
                  </a:lnTo>
                  <a:lnTo>
                    <a:pt x="47025" y="23763"/>
                  </a:lnTo>
                  <a:lnTo>
                    <a:pt x="46954" y="23727"/>
                  </a:lnTo>
                  <a:lnTo>
                    <a:pt x="46883" y="23727"/>
                  </a:lnTo>
                  <a:lnTo>
                    <a:pt x="46776" y="23763"/>
                  </a:lnTo>
                  <a:lnTo>
                    <a:pt x="46705" y="23834"/>
                  </a:lnTo>
                  <a:lnTo>
                    <a:pt x="46598" y="23977"/>
                  </a:lnTo>
                  <a:lnTo>
                    <a:pt x="46527" y="24012"/>
                  </a:lnTo>
                  <a:lnTo>
                    <a:pt x="46420" y="24048"/>
                  </a:lnTo>
                  <a:lnTo>
                    <a:pt x="46348" y="24048"/>
                  </a:lnTo>
                  <a:lnTo>
                    <a:pt x="46242" y="24012"/>
                  </a:lnTo>
                  <a:lnTo>
                    <a:pt x="46099" y="23905"/>
                  </a:lnTo>
                  <a:lnTo>
                    <a:pt x="46028" y="23870"/>
                  </a:lnTo>
                  <a:lnTo>
                    <a:pt x="45885" y="23870"/>
                  </a:lnTo>
                  <a:lnTo>
                    <a:pt x="45850" y="23905"/>
                  </a:lnTo>
                  <a:lnTo>
                    <a:pt x="45850" y="23977"/>
                  </a:lnTo>
                  <a:lnTo>
                    <a:pt x="45814" y="23977"/>
                  </a:lnTo>
                  <a:lnTo>
                    <a:pt x="45707" y="24012"/>
                  </a:lnTo>
                  <a:lnTo>
                    <a:pt x="45672" y="23977"/>
                  </a:lnTo>
                  <a:lnTo>
                    <a:pt x="45636" y="23870"/>
                  </a:lnTo>
                  <a:lnTo>
                    <a:pt x="45600" y="23834"/>
                  </a:lnTo>
                  <a:lnTo>
                    <a:pt x="45529" y="23798"/>
                  </a:lnTo>
                  <a:lnTo>
                    <a:pt x="45493" y="23834"/>
                  </a:lnTo>
                  <a:lnTo>
                    <a:pt x="45493" y="23870"/>
                  </a:lnTo>
                  <a:lnTo>
                    <a:pt x="45458" y="23870"/>
                  </a:lnTo>
                  <a:lnTo>
                    <a:pt x="45351" y="24012"/>
                  </a:lnTo>
                  <a:lnTo>
                    <a:pt x="45280" y="24048"/>
                  </a:lnTo>
                  <a:lnTo>
                    <a:pt x="45102" y="24012"/>
                  </a:lnTo>
                  <a:lnTo>
                    <a:pt x="45066" y="23905"/>
                  </a:lnTo>
                  <a:lnTo>
                    <a:pt x="44959" y="23870"/>
                  </a:lnTo>
                  <a:lnTo>
                    <a:pt x="44852" y="23905"/>
                  </a:lnTo>
                  <a:lnTo>
                    <a:pt x="44781" y="23870"/>
                  </a:lnTo>
                  <a:lnTo>
                    <a:pt x="44745" y="23870"/>
                  </a:lnTo>
                  <a:lnTo>
                    <a:pt x="44068" y="22124"/>
                  </a:lnTo>
                  <a:lnTo>
                    <a:pt x="42501" y="20022"/>
                  </a:lnTo>
                  <a:lnTo>
                    <a:pt x="39259" y="16246"/>
                  </a:lnTo>
                  <a:lnTo>
                    <a:pt x="38190" y="15213"/>
                  </a:lnTo>
                  <a:lnTo>
                    <a:pt x="37086" y="15213"/>
                  </a:lnTo>
                  <a:lnTo>
                    <a:pt x="36658" y="15248"/>
                  </a:lnTo>
                  <a:lnTo>
                    <a:pt x="36231" y="15320"/>
                  </a:lnTo>
                  <a:lnTo>
                    <a:pt x="35839" y="15427"/>
                  </a:lnTo>
                  <a:lnTo>
                    <a:pt x="35696" y="15498"/>
                  </a:lnTo>
                  <a:lnTo>
                    <a:pt x="35590" y="15605"/>
                  </a:lnTo>
                  <a:lnTo>
                    <a:pt x="35162" y="15818"/>
                  </a:lnTo>
                  <a:lnTo>
                    <a:pt x="34236" y="16388"/>
                  </a:lnTo>
                  <a:lnTo>
                    <a:pt x="33737" y="16673"/>
                  </a:lnTo>
                  <a:lnTo>
                    <a:pt x="33274" y="16994"/>
                  </a:lnTo>
                  <a:lnTo>
                    <a:pt x="32989" y="17243"/>
                  </a:lnTo>
                  <a:lnTo>
                    <a:pt x="32882" y="17350"/>
                  </a:lnTo>
                  <a:lnTo>
                    <a:pt x="32846" y="17422"/>
                  </a:lnTo>
                  <a:lnTo>
                    <a:pt x="32846" y="17457"/>
                  </a:lnTo>
                  <a:lnTo>
                    <a:pt x="32633" y="17457"/>
                  </a:lnTo>
                  <a:lnTo>
                    <a:pt x="32490" y="17493"/>
                  </a:lnTo>
                  <a:lnTo>
                    <a:pt x="32348" y="17528"/>
                  </a:lnTo>
                  <a:lnTo>
                    <a:pt x="32241" y="17600"/>
                  </a:lnTo>
                  <a:lnTo>
                    <a:pt x="32134" y="17707"/>
                  </a:lnTo>
                  <a:lnTo>
                    <a:pt x="32098" y="17778"/>
                  </a:lnTo>
                  <a:lnTo>
                    <a:pt x="32027" y="17849"/>
                  </a:lnTo>
                  <a:lnTo>
                    <a:pt x="31991" y="17849"/>
                  </a:lnTo>
                  <a:lnTo>
                    <a:pt x="31956" y="17813"/>
                  </a:lnTo>
                  <a:lnTo>
                    <a:pt x="31849" y="17742"/>
                  </a:lnTo>
                  <a:lnTo>
                    <a:pt x="31849" y="17671"/>
                  </a:lnTo>
                  <a:lnTo>
                    <a:pt x="31885" y="17564"/>
                  </a:lnTo>
                  <a:lnTo>
                    <a:pt x="31885" y="17493"/>
                  </a:lnTo>
                  <a:lnTo>
                    <a:pt x="31885" y="17422"/>
                  </a:lnTo>
                  <a:lnTo>
                    <a:pt x="31849" y="17350"/>
                  </a:lnTo>
                  <a:lnTo>
                    <a:pt x="31778" y="17315"/>
                  </a:lnTo>
                  <a:lnTo>
                    <a:pt x="31671" y="17350"/>
                  </a:lnTo>
                  <a:lnTo>
                    <a:pt x="31493" y="17350"/>
                  </a:lnTo>
                  <a:lnTo>
                    <a:pt x="31457" y="17315"/>
                  </a:lnTo>
                  <a:lnTo>
                    <a:pt x="31386" y="17279"/>
                  </a:lnTo>
                  <a:lnTo>
                    <a:pt x="31315" y="17279"/>
                  </a:lnTo>
                  <a:lnTo>
                    <a:pt x="31172" y="17350"/>
                  </a:lnTo>
                  <a:lnTo>
                    <a:pt x="31030" y="17350"/>
                  </a:lnTo>
                  <a:lnTo>
                    <a:pt x="30958" y="17315"/>
                  </a:lnTo>
                  <a:lnTo>
                    <a:pt x="30887" y="17279"/>
                  </a:lnTo>
                  <a:lnTo>
                    <a:pt x="30851" y="17315"/>
                  </a:lnTo>
                  <a:lnTo>
                    <a:pt x="30780" y="17315"/>
                  </a:lnTo>
                  <a:lnTo>
                    <a:pt x="30709" y="17208"/>
                  </a:lnTo>
                  <a:lnTo>
                    <a:pt x="30709" y="17137"/>
                  </a:lnTo>
                  <a:lnTo>
                    <a:pt x="30638" y="17030"/>
                  </a:lnTo>
                  <a:lnTo>
                    <a:pt x="30602" y="16994"/>
                  </a:lnTo>
                  <a:lnTo>
                    <a:pt x="30495" y="16958"/>
                  </a:lnTo>
                  <a:lnTo>
                    <a:pt x="30424" y="16958"/>
                  </a:lnTo>
                  <a:lnTo>
                    <a:pt x="30353" y="16994"/>
                  </a:lnTo>
                  <a:lnTo>
                    <a:pt x="30281" y="17030"/>
                  </a:lnTo>
                  <a:lnTo>
                    <a:pt x="30175" y="17172"/>
                  </a:lnTo>
                  <a:lnTo>
                    <a:pt x="30103" y="17243"/>
                  </a:lnTo>
                  <a:lnTo>
                    <a:pt x="29996" y="17279"/>
                  </a:lnTo>
                  <a:lnTo>
                    <a:pt x="29925" y="17243"/>
                  </a:lnTo>
                  <a:lnTo>
                    <a:pt x="29818" y="17243"/>
                  </a:lnTo>
                  <a:lnTo>
                    <a:pt x="29676" y="17137"/>
                  </a:lnTo>
                  <a:lnTo>
                    <a:pt x="29605" y="17101"/>
                  </a:lnTo>
                  <a:lnTo>
                    <a:pt x="29533" y="17065"/>
                  </a:lnTo>
                  <a:lnTo>
                    <a:pt x="29462" y="17101"/>
                  </a:lnTo>
                  <a:lnTo>
                    <a:pt x="29426" y="17137"/>
                  </a:lnTo>
                  <a:lnTo>
                    <a:pt x="29426" y="17208"/>
                  </a:lnTo>
                  <a:lnTo>
                    <a:pt x="29391" y="17208"/>
                  </a:lnTo>
                  <a:lnTo>
                    <a:pt x="29284" y="17243"/>
                  </a:lnTo>
                  <a:lnTo>
                    <a:pt x="29248" y="17172"/>
                  </a:lnTo>
                  <a:lnTo>
                    <a:pt x="29213" y="17065"/>
                  </a:lnTo>
                  <a:lnTo>
                    <a:pt x="29177" y="17030"/>
                  </a:lnTo>
                  <a:lnTo>
                    <a:pt x="29106" y="17030"/>
                  </a:lnTo>
                  <a:lnTo>
                    <a:pt x="29070" y="17065"/>
                  </a:lnTo>
                  <a:lnTo>
                    <a:pt x="29035" y="17101"/>
                  </a:lnTo>
                  <a:lnTo>
                    <a:pt x="28928" y="17208"/>
                  </a:lnTo>
                  <a:lnTo>
                    <a:pt x="28821" y="17243"/>
                  </a:lnTo>
                  <a:lnTo>
                    <a:pt x="28678" y="17243"/>
                  </a:lnTo>
                  <a:lnTo>
                    <a:pt x="28678" y="17208"/>
                  </a:lnTo>
                  <a:lnTo>
                    <a:pt x="28643" y="17137"/>
                  </a:lnTo>
                  <a:lnTo>
                    <a:pt x="28500" y="17101"/>
                  </a:lnTo>
                  <a:lnTo>
                    <a:pt x="28429" y="17137"/>
                  </a:lnTo>
                  <a:lnTo>
                    <a:pt x="28358" y="17101"/>
                  </a:lnTo>
                  <a:lnTo>
                    <a:pt x="28286" y="17101"/>
                  </a:lnTo>
                  <a:lnTo>
                    <a:pt x="28215" y="17172"/>
                  </a:lnTo>
                  <a:lnTo>
                    <a:pt x="28144" y="17279"/>
                  </a:lnTo>
                  <a:lnTo>
                    <a:pt x="28108" y="17350"/>
                  </a:lnTo>
                  <a:lnTo>
                    <a:pt x="28037" y="17315"/>
                  </a:lnTo>
                  <a:lnTo>
                    <a:pt x="27966" y="17350"/>
                  </a:lnTo>
                  <a:lnTo>
                    <a:pt x="27930" y="17279"/>
                  </a:lnTo>
                  <a:lnTo>
                    <a:pt x="27930" y="17137"/>
                  </a:lnTo>
                  <a:lnTo>
                    <a:pt x="27895" y="17030"/>
                  </a:lnTo>
                  <a:lnTo>
                    <a:pt x="27859" y="16958"/>
                  </a:lnTo>
                  <a:lnTo>
                    <a:pt x="27645" y="16958"/>
                  </a:lnTo>
                  <a:lnTo>
                    <a:pt x="27610" y="16887"/>
                  </a:lnTo>
                  <a:lnTo>
                    <a:pt x="27538" y="16816"/>
                  </a:lnTo>
                  <a:lnTo>
                    <a:pt x="27396" y="16673"/>
                  </a:lnTo>
                  <a:lnTo>
                    <a:pt x="27218" y="16673"/>
                  </a:lnTo>
                  <a:lnTo>
                    <a:pt x="27111" y="16780"/>
                  </a:lnTo>
                  <a:lnTo>
                    <a:pt x="27040" y="16923"/>
                  </a:lnTo>
                  <a:lnTo>
                    <a:pt x="27040" y="16958"/>
                  </a:lnTo>
                  <a:lnTo>
                    <a:pt x="27004" y="17030"/>
                  </a:lnTo>
                  <a:lnTo>
                    <a:pt x="26897" y="16887"/>
                  </a:lnTo>
                  <a:lnTo>
                    <a:pt x="26826" y="16709"/>
                  </a:lnTo>
                  <a:lnTo>
                    <a:pt x="26755" y="16638"/>
                  </a:lnTo>
                  <a:lnTo>
                    <a:pt x="26683" y="16602"/>
                  </a:lnTo>
                  <a:lnTo>
                    <a:pt x="26576" y="16567"/>
                  </a:lnTo>
                  <a:lnTo>
                    <a:pt x="26470" y="16638"/>
                  </a:lnTo>
                  <a:lnTo>
                    <a:pt x="26434" y="16638"/>
                  </a:lnTo>
                  <a:lnTo>
                    <a:pt x="26398" y="16602"/>
                  </a:lnTo>
                  <a:lnTo>
                    <a:pt x="26327" y="16495"/>
                  </a:lnTo>
                  <a:lnTo>
                    <a:pt x="26291" y="16353"/>
                  </a:lnTo>
                  <a:lnTo>
                    <a:pt x="26220" y="16246"/>
                  </a:lnTo>
                  <a:lnTo>
                    <a:pt x="26113" y="16175"/>
                  </a:lnTo>
                  <a:lnTo>
                    <a:pt x="26042" y="16175"/>
                  </a:lnTo>
                  <a:lnTo>
                    <a:pt x="25935" y="16210"/>
                  </a:lnTo>
                  <a:lnTo>
                    <a:pt x="25864" y="16282"/>
                  </a:lnTo>
                  <a:lnTo>
                    <a:pt x="25793" y="16282"/>
                  </a:lnTo>
                  <a:lnTo>
                    <a:pt x="25686" y="16317"/>
                  </a:lnTo>
                  <a:lnTo>
                    <a:pt x="25508" y="16424"/>
                  </a:lnTo>
                  <a:lnTo>
                    <a:pt x="25508" y="16424"/>
                  </a:lnTo>
                  <a:lnTo>
                    <a:pt x="25543" y="16353"/>
                  </a:lnTo>
                  <a:lnTo>
                    <a:pt x="25508" y="16317"/>
                  </a:lnTo>
                  <a:lnTo>
                    <a:pt x="25436" y="16282"/>
                  </a:lnTo>
                  <a:lnTo>
                    <a:pt x="25401" y="16317"/>
                  </a:lnTo>
                  <a:lnTo>
                    <a:pt x="25365" y="16388"/>
                  </a:lnTo>
                  <a:lnTo>
                    <a:pt x="25294" y="16460"/>
                  </a:lnTo>
                  <a:lnTo>
                    <a:pt x="25258" y="16495"/>
                  </a:lnTo>
                  <a:lnTo>
                    <a:pt x="25151" y="16460"/>
                  </a:lnTo>
                  <a:lnTo>
                    <a:pt x="25045" y="16495"/>
                  </a:lnTo>
                  <a:lnTo>
                    <a:pt x="25151" y="16175"/>
                  </a:lnTo>
                  <a:lnTo>
                    <a:pt x="25151" y="16103"/>
                  </a:lnTo>
                  <a:lnTo>
                    <a:pt x="25116" y="16032"/>
                  </a:lnTo>
                  <a:lnTo>
                    <a:pt x="25009" y="16032"/>
                  </a:lnTo>
                  <a:lnTo>
                    <a:pt x="24795" y="15961"/>
                  </a:lnTo>
                  <a:lnTo>
                    <a:pt x="24724" y="15925"/>
                  </a:lnTo>
                  <a:lnTo>
                    <a:pt x="24653" y="15925"/>
                  </a:lnTo>
                  <a:lnTo>
                    <a:pt x="24581" y="15961"/>
                  </a:lnTo>
                  <a:lnTo>
                    <a:pt x="24510" y="16032"/>
                  </a:lnTo>
                  <a:lnTo>
                    <a:pt x="24510" y="16103"/>
                  </a:lnTo>
                  <a:lnTo>
                    <a:pt x="24510" y="16210"/>
                  </a:lnTo>
                  <a:lnTo>
                    <a:pt x="24510" y="16317"/>
                  </a:lnTo>
                  <a:lnTo>
                    <a:pt x="24510" y="16424"/>
                  </a:lnTo>
                  <a:lnTo>
                    <a:pt x="24510" y="16495"/>
                  </a:lnTo>
                  <a:lnTo>
                    <a:pt x="24475" y="16495"/>
                  </a:lnTo>
                  <a:lnTo>
                    <a:pt x="24403" y="16531"/>
                  </a:lnTo>
                  <a:lnTo>
                    <a:pt x="24225" y="16531"/>
                  </a:lnTo>
                  <a:lnTo>
                    <a:pt x="24118" y="16602"/>
                  </a:lnTo>
                  <a:lnTo>
                    <a:pt x="24083" y="16638"/>
                  </a:lnTo>
                  <a:lnTo>
                    <a:pt x="24047" y="16673"/>
                  </a:lnTo>
                  <a:lnTo>
                    <a:pt x="22159" y="15747"/>
                  </a:lnTo>
                  <a:lnTo>
                    <a:pt x="20342" y="14678"/>
                  </a:lnTo>
                  <a:lnTo>
                    <a:pt x="18632" y="13788"/>
                  </a:lnTo>
                  <a:lnTo>
                    <a:pt x="16566" y="13645"/>
                  </a:lnTo>
                  <a:lnTo>
                    <a:pt x="14606" y="12078"/>
                  </a:lnTo>
                  <a:lnTo>
                    <a:pt x="12504" y="10653"/>
                  </a:lnTo>
                  <a:lnTo>
                    <a:pt x="10438" y="10261"/>
                  </a:lnTo>
                  <a:lnTo>
                    <a:pt x="8479" y="8943"/>
                  </a:lnTo>
                  <a:lnTo>
                    <a:pt x="5985" y="7910"/>
                  </a:lnTo>
                  <a:lnTo>
                    <a:pt x="5558" y="7696"/>
                  </a:lnTo>
                  <a:lnTo>
                    <a:pt x="5166" y="7482"/>
                  </a:lnTo>
                  <a:lnTo>
                    <a:pt x="4809" y="7268"/>
                  </a:lnTo>
                  <a:lnTo>
                    <a:pt x="4346" y="7162"/>
                  </a:lnTo>
                  <a:lnTo>
                    <a:pt x="3883" y="7055"/>
                  </a:lnTo>
                  <a:lnTo>
                    <a:pt x="3384" y="6877"/>
                  </a:lnTo>
                  <a:lnTo>
                    <a:pt x="3171" y="6805"/>
                  </a:lnTo>
                  <a:lnTo>
                    <a:pt x="2957" y="6770"/>
                  </a:lnTo>
                  <a:lnTo>
                    <a:pt x="2672" y="6734"/>
                  </a:lnTo>
                  <a:lnTo>
                    <a:pt x="2529" y="6698"/>
                  </a:lnTo>
                  <a:lnTo>
                    <a:pt x="2423" y="6663"/>
                  </a:lnTo>
                  <a:lnTo>
                    <a:pt x="2316" y="6592"/>
                  </a:lnTo>
                  <a:lnTo>
                    <a:pt x="2209" y="6485"/>
                  </a:lnTo>
                  <a:lnTo>
                    <a:pt x="0" y="6485"/>
                  </a:lnTo>
                  <a:lnTo>
                    <a:pt x="0" y="14963"/>
                  </a:lnTo>
                  <a:lnTo>
                    <a:pt x="0" y="44105"/>
                  </a:lnTo>
                  <a:lnTo>
                    <a:pt x="71" y="44176"/>
                  </a:lnTo>
                  <a:lnTo>
                    <a:pt x="214" y="44212"/>
                  </a:lnTo>
                  <a:lnTo>
                    <a:pt x="819" y="44319"/>
                  </a:lnTo>
                  <a:lnTo>
                    <a:pt x="1710" y="44354"/>
                  </a:lnTo>
                  <a:lnTo>
                    <a:pt x="2886" y="44390"/>
                  </a:lnTo>
                  <a:lnTo>
                    <a:pt x="5843" y="44390"/>
                  </a:lnTo>
                  <a:lnTo>
                    <a:pt x="9227" y="44354"/>
                  </a:lnTo>
                  <a:lnTo>
                    <a:pt x="15782" y="44176"/>
                  </a:lnTo>
                  <a:lnTo>
                    <a:pt x="19309" y="44069"/>
                  </a:lnTo>
                  <a:lnTo>
                    <a:pt x="22978" y="44034"/>
                  </a:lnTo>
                  <a:lnTo>
                    <a:pt x="26612" y="43998"/>
                  </a:lnTo>
                  <a:lnTo>
                    <a:pt x="30246" y="43962"/>
                  </a:lnTo>
                  <a:lnTo>
                    <a:pt x="35411" y="43962"/>
                  </a:lnTo>
                  <a:lnTo>
                    <a:pt x="36872" y="44034"/>
                  </a:lnTo>
                  <a:lnTo>
                    <a:pt x="38368" y="44069"/>
                  </a:lnTo>
                  <a:lnTo>
                    <a:pt x="39117" y="44034"/>
                  </a:lnTo>
                  <a:lnTo>
                    <a:pt x="39865" y="44034"/>
                  </a:lnTo>
                  <a:lnTo>
                    <a:pt x="40257" y="43998"/>
                  </a:lnTo>
                  <a:lnTo>
                    <a:pt x="40720" y="43927"/>
                  </a:lnTo>
                  <a:lnTo>
                    <a:pt x="41610" y="43784"/>
                  </a:lnTo>
                  <a:lnTo>
                    <a:pt x="42073" y="43749"/>
                  </a:lnTo>
                  <a:lnTo>
                    <a:pt x="42537" y="43713"/>
                  </a:lnTo>
                  <a:lnTo>
                    <a:pt x="42964" y="43749"/>
                  </a:lnTo>
                  <a:lnTo>
                    <a:pt x="43356" y="43855"/>
                  </a:lnTo>
                  <a:lnTo>
                    <a:pt x="43641" y="43998"/>
                  </a:lnTo>
                  <a:lnTo>
                    <a:pt x="43962" y="44176"/>
                  </a:lnTo>
                  <a:lnTo>
                    <a:pt x="44247" y="44354"/>
                  </a:lnTo>
                  <a:lnTo>
                    <a:pt x="44532" y="44604"/>
                  </a:lnTo>
                  <a:lnTo>
                    <a:pt x="45066" y="45102"/>
                  </a:lnTo>
                  <a:lnTo>
                    <a:pt x="45636" y="45672"/>
                  </a:lnTo>
                  <a:lnTo>
                    <a:pt x="46669" y="46812"/>
                  </a:lnTo>
                  <a:lnTo>
                    <a:pt x="47203" y="47311"/>
                  </a:lnTo>
                  <a:lnTo>
                    <a:pt x="47453" y="47560"/>
                  </a:lnTo>
                  <a:lnTo>
                    <a:pt x="47738" y="47774"/>
                  </a:lnTo>
                  <a:lnTo>
                    <a:pt x="48165" y="48059"/>
                  </a:lnTo>
                  <a:lnTo>
                    <a:pt x="48628" y="48344"/>
                  </a:lnTo>
                  <a:lnTo>
                    <a:pt x="49056" y="48594"/>
                  </a:lnTo>
                  <a:lnTo>
                    <a:pt x="49519" y="48807"/>
                  </a:lnTo>
                  <a:lnTo>
                    <a:pt x="49982" y="49021"/>
                  </a:lnTo>
                  <a:lnTo>
                    <a:pt x="50445" y="49199"/>
                  </a:lnTo>
                  <a:lnTo>
                    <a:pt x="50944" y="49342"/>
                  </a:lnTo>
                  <a:lnTo>
                    <a:pt x="51407" y="49484"/>
                  </a:lnTo>
                  <a:lnTo>
                    <a:pt x="51906" y="49591"/>
                  </a:lnTo>
                  <a:lnTo>
                    <a:pt x="52369" y="49698"/>
                  </a:lnTo>
                  <a:lnTo>
                    <a:pt x="53402" y="49840"/>
                  </a:lnTo>
                  <a:lnTo>
                    <a:pt x="54400" y="49876"/>
                  </a:lnTo>
                  <a:lnTo>
                    <a:pt x="55468" y="49876"/>
                  </a:lnTo>
                  <a:lnTo>
                    <a:pt x="56074" y="49805"/>
                  </a:lnTo>
                  <a:lnTo>
                    <a:pt x="56680" y="49698"/>
                  </a:lnTo>
                  <a:lnTo>
                    <a:pt x="57285" y="49591"/>
                  </a:lnTo>
                  <a:lnTo>
                    <a:pt x="57855" y="49413"/>
                  </a:lnTo>
                  <a:lnTo>
                    <a:pt x="58390" y="49199"/>
                  </a:lnTo>
                  <a:lnTo>
                    <a:pt x="58960" y="48950"/>
                  </a:lnTo>
                  <a:lnTo>
                    <a:pt x="59494" y="48700"/>
                  </a:lnTo>
                  <a:lnTo>
                    <a:pt x="59993" y="48415"/>
                  </a:lnTo>
                  <a:lnTo>
                    <a:pt x="61026" y="47774"/>
                  </a:lnTo>
                  <a:lnTo>
                    <a:pt x="61988" y="47097"/>
                  </a:lnTo>
                  <a:lnTo>
                    <a:pt x="62950" y="46349"/>
                  </a:lnTo>
                  <a:lnTo>
                    <a:pt x="63912" y="45601"/>
                  </a:lnTo>
                  <a:lnTo>
                    <a:pt x="65016" y="44746"/>
                  </a:lnTo>
                  <a:lnTo>
                    <a:pt x="65586" y="44354"/>
                  </a:lnTo>
                  <a:lnTo>
                    <a:pt x="66192" y="43998"/>
                  </a:lnTo>
                  <a:lnTo>
                    <a:pt x="66797" y="43677"/>
                  </a:lnTo>
                  <a:lnTo>
                    <a:pt x="67118" y="43535"/>
                  </a:lnTo>
                  <a:lnTo>
                    <a:pt x="67439" y="43428"/>
                  </a:lnTo>
                  <a:lnTo>
                    <a:pt x="67795" y="43357"/>
                  </a:lnTo>
                  <a:lnTo>
                    <a:pt x="68115" y="43285"/>
                  </a:lnTo>
                  <a:lnTo>
                    <a:pt x="68472" y="43250"/>
                  </a:lnTo>
                  <a:lnTo>
                    <a:pt x="68828" y="43250"/>
                  </a:lnTo>
                  <a:lnTo>
                    <a:pt x="69576" y="43285"/>
                  </a:lnTo>
                  <a:lnTo>
                    <a:pt x="70324" y="43357"/>
                  </a:lnTo>
                  <a:lnTo>
                    <a:pt x="71820" y="43535"/>
                  </a:lnTo>
                  <a:lnTo>
                    <a:pt x="73352" y="43749"/>
                  </a:lnTo>
                  <a:lnTo>
                    <a:pt x="74100" y="43820"/>
                  </a:lnTo>
                  <a:lnTo>
                    <a:pt x="74884" y="43820"/>
                  </a:lnTo>
                  <a:lnTo>
                    <a:pt x="76808" y="43891"/>
                  </a:lnTo>
                  <a:lnTo>
                    <a:pt x="78732" y="43962"/>
                  </a:lnTo>
                  <a:lnTo>
                    <a:pt x="82544" y="44105"/>
                  </a:lnTo>
                  <a:lnTo>
                    <a:pt x="86391" y="44247"/>
                  </a:lnTo>
                  <a:lnTo>
                    <a:pt x="88315" y="44283"/>
                  </a:lnTo>
                  <a:lnTo>
                    <a:pt x="90239" y="44247"/>
                  </a:lnTo>
                  <a:lnTo>
                    <a:pt x="94264" y="44212"/>
                  </a:lnTo>
                  <a:lnTo>
                    <a:pt x="98254" y="44176"/>
                  </a:lnTo>
                  <a:lnTo>
                    <a:pt x="106270" y="44212"/>
                  </a:lnTo>
                  <a:lnTo>
                    <a:pt x="114250" y="44212"/>
                  </a:lnTo>
                  <a:lnTo>
                    <a:pt x="118240" y="44176"/>
                  </a:lnTo>
                  <a:lnTo>
                    <a:pt x="122266" y="44140"/>
                  </a:lnTo>
                  <a:lnTo>
                    <a:pt x="125187" y="44105"/>
                  </a:lnTo>
                  <a:lnTo>
                    <a:pt x="128108" y="44105"/>
                  </a:lnTo>
                  <a:lnTo>
                    <a:pt x="128037" y="44283"/>
                  </a:lnTo>
                  <a:lnTo>
                    <a:pt x="183577" y="45067"/>
                  </a:lnTo>
                  <a:lnTo>
                    <a:pt x="183114" y="42751"/>
                  </a:lnTo>
                  <a:lnTo>
                    <a:pt x="182615" y="40400"/>
                  </a:lnTo>
                  <a:lnTo>
                    <a:pt x="182045" y="37764"/>
                  </a:lnTo>
                  <a:lnTo>
                    <a:pt x="254400" y="37657"/>
                  </a:lnTo>
                  <a:lnTo>
                    <a:pt x="254364" y="8480"/>
                  </a:lnTo>
                  <a:lnTo>
                    <a:pt x="2543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>
              <a:off x="1464500" y="1389275"/>
              <a:ext cx="236050" cy="201325"/>
            </a:xfrm>
            <a:custGeom>
              <a:avLst/>
              <a:gdLst/>
              <a:ahLst/>
              <a:cxnLst/>
              <a:rect l="l" t="t" r="r" b="b"/>
              <a:pathLst>
                <a:path w="9442" h="8053" extrusionOk="0">
                  <a:moveTo>
                    <a:pt x="4668" y="1"/>
                  </a:moveTo>
                  <a:lnTo>
                    <a:pt x="4098" y="286"/>
                  </a:lnTo>
                  <a:lnTo>
                    <a:pt x="3599" y="571"/>
                  </a:lnTo>
                  <a:lnTo>
                    <a:pt x="3207" y="891"/>
                  </a:lnTo>
                  <a:lnTo>
                    <a:pt x="2851" y="1212"/>
                  </a:lnTo>
                  <a:lnTo>
                    <a:pt x="2566" y="1533"/>
                  </a:lnTo>
                  <a:lnTo>
                    <a:pt x="2352" y="1818"/>
                  </a:lnTo>
                  <a:lnTo>
                    <a:pt x="2174" y="2138"/>
                  </a:lnTo>
                  <a:lnTo>
                    <a:pt x="2067" y="2423"/>
                  </a:lnTo>
                  <a:lnTo>
                    <a:pt x="1996" y="2708"/>
                  </a:lnTo>
                  <a:lnTo>
                    <a:pt x="1925" y="2993"/>
                  </a:lnTo>
                  <a:lnTo>
                    <a:pt x="1925" y="3243"/>
                  </a:lnTo>
                  <a:lnTo>
                    <a:pt x="1925" y="3492"/>
                  </a:lnTo>
                  <a:lnTo>
                    <a:pt x="1960" y="3848"/>
                  </a:lnTo>
                  <a:lnTo>
                    <a:pt x="2032" y="4133"/>
                  </a:lnTo>
                  <a:lnTo>
                    <a:pt x="1177" y="4312"/>
                  </a:lnTo>
                  <a:lnTo>
                    <a:pt x="1248" y="4169"/>
                  </a:lnTo>
                  <a:lnTo>
                    <a:pt x="1390" y="3991"/>
                  </a:lnTo>
                  <a:lnTo>
                    <a:pt x="1497" y="3742"/>
                  </a:lnTo>
                  <a:lnTo>
                    <a:pt x="1604" y="3350"/>
                  </a:lnTo>
                  <a:lnTo>
                    <a:pt x="1747" y="2495"/>
                  </a:lnTo>
                  <a:lnTo>
                    <a:pt x="1853" y="1568"/>
                  </a:lnTo>
                  <a:lnTo>
                    <a:pt x="1960" y="428"/>
                  </a:lnTo>
                  <a:lnTo>
                    <a:pt x="1960" y="428"/>
                  </a:lnTo>
                  <a:lnTo>
                    <a:pt x="1604" y="820"/>
                  </a:lnTo>
                  <a:lnTo>
                    <a:pt x="1283" y="1176"/>
                  </a:lnTo>
                  <a:lnTo>
                    <a:pt x="1070" y="1533"/>
                  </a:lnTo>
                  <a:lnTo>
                    <a:pt x="892" y="1889"/>
                  </a:lnTo>
                  <a:lnTo>
                    <a:pt x="749" y="2210"/>
                  </a:lnTo>
                  <a:lnTo>
                    <a:pt x="642" y="2495"/>
                  </a:lnTo>
                  <a:lnTo>
                    <a:pt x="607" y="2780"/>
                  </a:lnTo>
                  <a:lnTo>
                    <a:pt x="607" y="3065"/>
                  </a:lnTo>
                  <a:lnTo>
                    <a:pt x="607" y="3314"/>
                  </a:lnTo>
                  <a:lnTo>
                    <a:pt x="642" y="3528"/>
                  </a:lnTo>
                  <a:lnTo>
                    <a:pt x="785" y="3920"/>
                  </a:lnTo>
                  <a:lnTo>
                    <a:pt x="927" y="4169"/>
                  </a:lnTo>
                  <a:lnTo>
                    <a:pt x="998" y="4347"/>
                  </a:lnTo>
                  <a:lnTo>
                    <a:pt x="535" y="4490"/>
                  </a:lnTo>
                  <a:lnTo>
                    <a:pt x="37" y="4668"/>
                  </a:lnTo>
                  <a:lnTo>
                    <a:pt x="1" y="4703"/>
                  </a:lnTo>
                  <a:lnTo>
                    <a:pt x="1" y="4775"/>
                  </a:lnTo>
                  <a:lnTo>
                    <a:pt x="37" y="4810"/>
                  </a:lnTo>
                  <a:lnTo>
                    <a:pt x="108" y="4810"/>
                  </a:lnTo>
                  <a:lnTo>
                    <a:pt x="571" y="4632"/>
                  </a:lnTo>
                  <a:lnTo>
                    <a:pt x="1034" y="4454"/>
                  </a:lnTo>
                  <a:lnTo>
                    <a:pt x="1034" y="4454"/>
                  </a:lnTo>
                  <a:lnTo>
                    <a:pt x="963" y="4668"/>
                  </a:lnTo>
                  <a:lnTo>
                    <a:pt x="892" y="4988"/>
                  </a:lnTo>
                  <a:lnTo>
                    <a:pt x="856" y="5380"/>
                  </a:lnTo>
                  <a:lnTo>
                    <a:pt x="892" y="5594"/>
                  </a:lnTo>
                  <a:lnTo>
                    <a:pt x="927" y="5843"/>
                  </a:lnTo>
                  <a:lnTo>
                    <a:pt x="998" y="6093"/>
                  </a:lnTo>
                  <a:lnTo>
                    <a:pt x="1105" y="6342"/>
                  </a:lnTo>
                  <a:lnTo>
                    <a:pt x="1248" y="6627"/>
                  </a:lnTo>
                  <a:lnTo>
                    <a:pt x="1426" y="6912"/>
                  </a:lnTo>
                  <a:lnTo>
                    <a:pt x="1675" y="7197"/>
                  </a:lnTo>
                  <a:lnTo>
                    <a:pt x="1960" y="7482"/>
                  </a:lnTo>
                  <a:lnTo>
                    <a:pt x="2317" y="7767"/>
                  </a:lnTo>
                  <a:lnTo>
                    <a:pt x="2744" y="8052"/>
                  </a:lnTo>
                  <a:lnTo>
                    <a:pt x="2423" y="6983"/>
                  </a:lnTo>
                  <a:lnTo>
                    <a:pt x="2138" y="6057"/>
                  </a:lnTo>
                  <a:lnTo>
                    <a:pt x="1818" y="5273"/>
                  </a:lnTo>
                  <a:lnTo>
                    <a:pt x="1675" y="4917"/>
                  </a:lnTo>
                  <a:lnTo>
                    <a:pt x="1497" y="4668"/>
                  </a:lnTo>
                  <a:lnTo>
                    <a:pt x="1355" y="4525"/>
                  </a:lnTo>
                  <a:lnTo>
                    <a:pt x="1248" y="4418"/>
                  </a:lnTo>
                  <a:lnTo>
                    <a:pt x="2103" y="4240"/>
                  </a:lnTo>
                  <a:lnTo>
                    <a:pt x="2067" y="4525"/>
                  </a:lnTo>
                  <a:lnTo>
                    <a:pt x="2067" y="4882"/>
                  </a:lnTo>
                  <a:lnTo>
                    <a:pt x="2103" y="5131"/>
                  </a:lnTo>
                  <a:lnTo>
                    <a:pt x="2138" y="5380"/>
                  </a:lnTo>
                  <a:lnTo>
                    <a:pt x="2210" y="5630"/>
                  </a:lnTo>
                  <a:lnTo>
                    <a:pt x="2352" y="5915"/>
                  </a:lnTo>
                  <a:lnTo>
                    <a:pt x="2495" y="6200"/>
                  </a:lnTo>
                  <a:lnTo>
                    <a:pt x="2708" y="6485"/>
                  </a:lnTo>
                  <a:lnTo>
                    <a:pt x="2958" y="6770"/>
                  </a:lnTo>
                  <a:lnTo>
                    <a:pt x="3278" y="7019"/>
                  </a:lnTo>
                  <a:lnTo>
                    <a:pt x="3670" y="7304"/>
                  </a:lnTo>
                  <a:lnTo>
                    <a:pt x="4098" y="7553"/>
                  </a:lnTo>
                  <a:lnTo>
                    <a:pt x="4632" y="7803"/>
                  </a:lnTo>
                  <a:lnTo>
                    <a:pt x="5238" y="8017"/>
                  </a:lnTo>
                  <a:lnTo>
                    <a:pt x="5238" y="8017"/>
                  </a:lnTo>
                  <a:lnTo>
                    <a:pt x="4525" y="6841"/>
                  </a:lnTo>
                  <a:lnTo>
                    <a:pt x="3884" y="5843"/>
                  </a:lnTo>
                  <a:lnTo>
                    <a:pt x="3278" y="4988"/>
                  </a:lnTo>
                  <a:lnTo>
                    <a:pt x="2993" y="4668"/>
                  </a:lnTo>
                  <a:lnTo>
                    <a:pt x="2744" y="4454"/>
                  </a:lnTo>
                  <a:lnTo>
                    <a:pt x="2530" y="4312"/>
                  </a:lnTo>
                  <a:lnTo>
                    <a:pt x="2388" y="4205"/>
                  </a:lnTo>
                  <a:lnTo>
                    <a:pt x="3243" y="4098"/>
                  </a:lnTo>
                  <a:lnTo>
                    <a:pt x="3706" y="4062"/>
                  </a:lnTo>
                  <a:lnTo>
                    <a:pt x="3706" y="4312"/>
                  </a:lnTo>
                  <a:lnTo>
                    <a:pt x="3742" y="4632"/>
                  </a:lnTo>
                  <a:lnTo>
                    <a:pt x="3848" y="5024"/>
                  </a:lnTo>
                  <a:lnTo>
                    <a:pt x="3955" y="5273"/>
                  </a:lnTo>
                  <a:lnTo>
                    <a:pt x="4062" y="5487"/>
                  </a:lnTo>
                  <a:lnTo>
                    <a:pt x="4240" y="5701"/>
                  </a:lnTo>
                  <a:lnTo>
                    <a:pt x="4418" y="5915"/>
                  </a:lnTo>
                  <a:lnTo>
                    <a:pt x="4668" y="6164"/>
                  </a:lnTo>
                  <a:lnTo>
                    <a:pt x="4953" y="6342"/>
                  </a:lnTo>
                  <a:lnTo>
                    <a:pt x="5273" y="6556"/>
                  </a:lnTo>
                  <a:lnTo>
                    <a:pt x="5665" y="6734"/>
                  </a:lnTo>
                  <a:lnTo>
                    <a:pt x="6128" y="6912"/>
                  </a:lnTo>
                  <a:lnTo>
                    <a:pt x="6627" y="7055"/>
                  </a:lnTo>
                  <a:lnTo>
                    <a:pt x="5950" y="6093"/>
                  </a:lnTo>
                  <a:lnTo>
                    <a:pt x="5345" y="5273"/>
                  </a:lnTo>
                  <a:lnTo>
                    <a:pt x="4775" y="4561"/>
                  </a:lnTo>
                  <a:lnTo>
                    <a:pt x="4383" y="4205"/>
                  </a:lnTo>
                  <a:lnTo>
                    <a:pt x="4098" y="4027"/>
                  </a:lnTo>
                  <a:lnTo>
                    <a:pt x="5095" y="3955"/>
                  </a:lnTo>
                  <a:lnTo>
                    <a:pt x="5131" y="4133"/>
                  </a:lnTo>
                  <a:lnTo>
                    <a:pt x="5167" y="4383"/>
                  </a:lnTo>
                  <a:lnTo>
                    <a:pt x="5273" y="4703"/>
                  </a:lnTo>
                  <a:lnTo>
                    <a:pt x="5380" y="4882"/>
                  </a:lnTo>
                  <a:lnTo>
                    <a:pt x="5487" y="5024"/>
                  </a:lnTo>
                  <a:lnTo>
                    <a:pt x="5630" y="5202"/>
                  </a:lnTo>
                  <a:lnTo>
                    <a:pt x="5808" y="5380"/>
                  </a:lnTo>
                  <a:lnTo>
                    <a:pt x="6022" y="5523"/>
                  </a:lnTo>
                  <a:lnTo>
                    <a:pt x="6271" y="5665"/>
                  </a:lnTo>
                  <a:lnTo>
                    <a:pt x="6556" y="5808"/>
                  </a:lnTo>
                  <a:lnTo>
                    <a:pt x="6877" y="5915"/>
                  </a:lnTo>
                  <a:lnTo>
                    <a:pt x="7268" y="5986"/>
                  </a:lnTo>
                  <a:lnTo>
                    <a:pt x="7696" y="6057"/>
                  </a:lnTo>
                  <a:lnTo>
                    <a:pt x="7055" y="5380"/>
                  </a:lnTo>
                  <a:lnTo>
                    <a:pt x="6485" y="4775"/>
                  </a:lnTo>
                  <a:lnTo>
                    <a:pt x="5986" y="4276"/>
                  </a:lnTo>
                  <a:lnTo>
                    <a:pt x="5701" y="4062"/>
                  </a:lnTo>
                  <a:lnTo>
                    <a:pt x="5452" y="3920"/>
                  </a:lnTo>
                  <a:lnTo>
                    <a:pt x="6128" y="3920"/>
                  </a:lnTo>
                  <a:lnTo>
                    <a:pt x="6271" y="4062"/>
                  </a:lnTo>
                  <a:lnTo>
                    <a:pt x="6520" y="4205"/>
                  </a:lnTo>
                  <a:lnTo>
                    <a:pt x="6805" y="4347"/>
                  </a:lnTo>
                  <a:lnTo>
                    <a:pt x="7197" y="4418"/>
                  </a:lnTo>
                  <a:lnTo>
                    <a:pt x="7411" y="4454"/>
                  </a:lnTo>
                  <a:lnTo>
                    <a:pt x="7625" y="4454"/>
                  </a:lnTo>
                  <a:lnTo>
                    <a:pt x="7910" y="4418"/>
                  </a:lnTo>
                  <a:lnTo>
                    <a:pt x="8159" y="4347"/>
                  </a:lnTo>
                  <a:lnTo>
                    <a:pt x="8444" y="4240"/>
                  </a:lnTo>
                  <a:lnTo>
                    <a:pt x="8765" y="4098"/>
                  </a:lnTo>
                  <a:lnTo>
                    <a:pt x="9085" y="3920"/>
                  </a:lnTo>
                  <a:lnTo>
                    <a:pt x="9442" y="3670"/>
                  </a:lnTo>
                  <a:lnTo>
                    <a:pt x="8515" y="3599"/>
                  </a:lnTo>
                  <a:lnTo>
                    <a:pt x="7696" y="3563"/>
                  </a:lnTo>
                  <a:lnTo>
                    <a:pt x="6983" y="3528"/>
                  </a:lnTo>
                  <a:lnTo>
                    <a:pt x="6627" y="3563"/>
                  </a:lnTo>
                  <a:lnTo>
                    <a:pt x="6378" y="3635"/>
                  </a:lnTo>
                  <a:lnTo>
                    <a:pt x="6200" y="3706"/>
                  </a:lnTo>
                  <a:lnTo>
                    <a:pt x="6093" y="3777"/>
                  </a:lnTo>
                  <a:lnTo>
                    <a:pt x="5594" y="3777"/>
                  </a:lnTo>
                  <a:lnTo>
                    <a:pt x="5808" y="3706"/>
                  </a:lnTo>
                  <a:lnTo>
                    <a:pt x="6057" y="3563"/>
                  </a:lnTo>
                  <a:lnTo>
                    <a:pt x="6307" y="3350"/>
                  </a:lnTo>
                  <a:lnTo>
                    <a:pt x="6520" y="3065"/>
                  </a:lnTo>
                  <a:lnTo>
                    <a:pt x="6734" y="2744"/>
                  </a:lnTo>
                  <a:lnTo>
                    <a:pt x="6912" y="2316"/>
                  </a:lnTo>
                  <a:lnTo>
                    <a:pt x="7019" y="1782"/>
                  </a:lnTo>
                  <a:lnTo>
                    <a:pt x="7090" y="1141"/>
                  </a:lnTo>
                  <a:lnTo>
                    <a:pt x="6449" y="1818"/>
                  </a:lnTo>
                  <a:lnTo>
                    <a:pt x="5915" y="2423"/>
                  </a:lnTo>
                  <a:lnTo>
                    <a:pt x="5452" y="2993"/>
                  </a:lnTo>
                  <a:lnTo>
                    <a:pt x="5273" y="3278"/>
                  </a:lnTo>
                  <a:lnTo>
                    <a:pt x="5131" y="3528"/>
                  </a:lnTo>
                  <a:lnTo>
                    <a:pt x="5095" y="3706"/>
                  </a:lnTo>
                  <a:lnTo>
                    <a:pt x="5095" y="3813"/>
                  </a:lnTo>
                  <a:lnTo>
                    <a:pt x="4027" y="3884"/>
                  </a:lnTo>
                  <a:lnTo>
                    <a:pt x="4027" y="3884"/>
                  </a:lnTo>
                  <a:lnTo>
                    <a:pt x="4312" y="3670"/>
                  </a:lnTo>
                  <a:lnTo>
                    <a:pt x="4490" y="3492"/>
                  </a:lnTo>
                  <a:lnTo>
                    <a:pt x="4668" y="3243"/>
                  </a:lnTo>
                  <a:lnTo>
                    <a:pt x="5167" y="2495"/>
                  </a:lnTo>
                  <a:lnTo>
                    <a:pt x="5701" y="1604"/>
                  </a:lnTo>
                  <a:lnTo>
                    <a:pt x="6271" y="606"/>
                  </a:lnTo>
                  <a:lnTo>
                    <a:pt x="5772" y="785"/>
                  </a:lnTo>
                  <a:lnTo>
                    <a:pt x="5309" y="998"/>
                  </a:lnTo>
                  <a:lnTo>
                    <a:pt x="4953" y="1248"/>
                  </a:lnTo>
                  <a:lnTo>
                    <a:pt x="4632" y="1497"/>
                  </a:lnTo>
                  <a:lnTo>
                    <a:pt x="4347" y="1711"/>
                  </a:lnTo>
                  <a:lnTo>
                    <a:pt x="4133" y="1960"/>
                  </a:lnTo>
                  <a:lnTo>
                    <a:pt x="3991" y="2210"/>
                  </a:lnTo>
                  <a:lnTo>
                    <a:pt x="3848" y="2459"/>
                  </a:lnTo>
                  <a:lnTo>
                    <a:pt x="3742" y="2708"/>
                  </a:lnTo>
                  <a:lnTo>
                    <a:pt x="3670" y="2958"/>
                  </a:lnTo>
                  <a:lnTo>
                    <a:pt x="3635" y="3350"/>
                  </a:lnTo>
                  <a:lnTo>
                    <a:pt x="3635" y="3706"/>
                  </a:lnTo>
                  <a:lnTo>
                    <a:pt x="3670" y="3920"/>
                  </a:lnTo>
                  <a:lnTo>
                    <a:pt x="3314" y="3955"/>
                  </a:lnTo>
                  <a:lnTo>
                    <a:pt x="2388" y="4062"/>
                  </a:lnTo>
                  <a:lnTo>
                    <a:pt x="2388" y="4062"/>
                  </a:lnTo>
                  <a:lnTo>
                    <a:pt x="2566" y="3920"/>
                  </a:lnTo>
                  <a:lnTo>
                    <a:pt x="2708" y="3777"/>
                  </a:lnTo>
                  <a:lnTo>
                    <a:pt x="2887" y="3528"/>
                  </a:lnTo>
                  <a:lnTo>
                    <a:pt x="3100" y="3243"/>
                  </a:lnTo>
                  <a:lnTo>
                    <a:pt x="3599" y="2316"/>
                  </a:lnTo>
                  <a:lnTo>
                    <a:pt x="4098" y="1248"/>
                  </a:lnTo>
                  <a:lnTo>
                    <a:pt x="46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6"/>
            <p:cNvSpPr/>
            <p:nvPr/>
          </p:nvSpPr>
          <p:spPr>
            <a:xfrm>
              <a:off x="2725650" y="1515750"/>
              <a:ext cx="236025" cy="202200"/>
            </a:xfrm>
            <a:custGeom>
              <a:avLst/>
              <a:gdLst/>
              <a:ahLst/>
              <a:cxnLst/>
              <a:rect l="l" t="t" r="r" b="b"/>
              <a:pathLst>
                <a:path w="9441" h="8088" extrusionOk="0">
                  <a:moveTo>
                    <a:pt x="4810" y="1"/>
                  </a:moveTo>
                  <a:lnTo>
                    <a:pt x="5344" y="1248"/>
                  </a:lnTo>
                  <a:lnTo>
                    <a:pt x="5878" y="2316"/>
                  </a:lnTo>
                  <a:lnTo>
                    <a:pt x="6377" y="3243"/>
                  </a:lnTo>
                  <a:lnTo>
                    <a:pt x="6555" y="3563"/>
                  </a:lnTo>
                  <a:lnTo>
                    <a:pt x="6733" y="3777"/>
                  </a:lnTo>
                  <a:lnTo>
                    <a:pt x="6912" y="3955"/>
                  </a:lnTo>
                  <a:lnTo>
                    <a:pt x="7054" y="4098"/>
                  </a:lnTo>
                  <a:lnTo>
                    <a:pt x="6128" y="3991"/>
                  </a:lnTo>
                  <a:lnTo>
                    <a:pt x="5807" y="3955"/>
                  </a:lnTo>
                  <a:lnTo>
                    <a:pt x="5843" y="3706"/>
                  </a:lnTo>
                  <a:lnTo>
                    <a:pt x="5843" y="3385"/>
                  </a:lnTo>
                  <a:lnTo>
                    <a:pt x="5772" y="2958"/>
                  </a:lnTo>
                  <a:lnTo>
                    <a:pt x="5700" y="2744"/>
                  </a:lnTo>
                  <a:lnTo>
                    <a:pt x="5629" y="2494"/>
                  </a:lnTo>
                  <a:lnTo>
                    <a:pt x="5487" y="2245"/>
                  </a:lnTo>
                  <a:lnTo>
                    <a:pt x="5308" y="1996"/>
                  </a:lnTo>
                  <a:lnTo>
                    <a:pt x="5095" y="1746"/>
                  </a:lnTo>
                  <a:lnTo>
                    <a:pt x="4845" y="1497"/>
                  </a:lnTo>
                  <a:lnTo>
                    <a:pt x="4525" y="1283"/>
                  </a:lnTo>
                  <a:lnTo>
                    <a:pt x="4133" y="1034"/>
                  </a:lnTo>
                  <a:lnTo>
                    <a:pt x="3705" y="820"/>
                  </a:lnTo>
                  <a:lnTo>
                    <a:pt x="3171" y="606"/>
                  </a:lnTo>
                  <a:lnTo>
                    <a:pt x="3777" y="1639"/>
                  </a:lnTo>
                  <a:lnTo>
                    <a:pt x="4311" y="2530"/>
                  </a:lnTo>
                  <a:lnTo>
                    <a:pt x="4810" y="3278"/>
                  </a:lnTo>
                  <a:lnTo>
                    <a:pt x="4988" y="3492"/>
                  </a:lnTo>
                  <a:lnTo>
                    <a:pt x="5166" y="3670"/>
                  </a:lnTo>
                  <a:lnTo>
                    <a:pt x="5415" y="3919"/>
                  </a:lnTo>
                  <a:lnTo>
                    <a:pt x="4382" y="3848"/>
                  </a:lnTo>
                  <a:lnTo>
                    <a:pt x="4347" y="3706"/>
                  </a:lnTo>
                  <a:lnTo>
                    <a:pt x="4311" y="3528"/>
                  </a:lnTo>
                  <a:lnTo>
                    <a:pt x="4204" y="3314"/>
                  </a:lnTo>
                  <a:lnTo>
                    <a:pt x="3990" y="2993"/>
                  </a:lnTo>
                  <a:lnTo>
                    <a:pt x="3563" y="2459"/>
                  </a:lnTo>
                  <a:lnTo>
                    <a:pt x="2993" y="1853"/>
                  </a:lnTo>
                  <a:lnTo>
                    <a:pt x="2352" y="1176"/>
                  </a:lnTo>
                  <a:lnTo>
                    <a:pt x="2423" y="1818"/>
                  </a:lnTo>
                  <a:lnTo>
                    <a:pt x="2565" y="2316"/>
                  </a:lnTo>
                  <a:lnTo>
                    <a:pt x="2708" y="2744"/>
                  </a:lnTo>
                  <a:lnTo>
                    <a:pt x="2922" y="3100"/>
                  </a:lnTo>
                  <a:lnTo>
                    <a:pt x="3171" y="3385"/>
                  </a:lnTo>
                  <a:lnTo>
                    <a:pt x="3385" y="3563"/>
                  </a:lnTo>
                  <a:lnTo>
                    <a:pt x="3634" y="3706"/>
                  </a:lnTo>
                  <a:lnTo>
                    <a:pt x="3848" y="3813"/>
                  </a:lnTo>
                  <a:lnTo>
                    <a:pt x="3349" y="3813"/>
                  </a:lnTo>
                  <a:lnTo>
                    <a:pt x="3242" y="3741"/>
                  </a:lnTo>
                  <a:lnTo>
                    <a:pt x="3100" y="3670"/>
                  </a:lnTo>
                  <a:lnTo>
                    <a:pt x="2850" y="3599"/>
                  </a:lnTo>
                  <a:lnTo>
                    <a:pt x="2458" y="3563"/>
                  </a:lnTo>
                  <a:lnTo>
                    <a:pt x="1746" y="3563"/>
                  </a:lnTo>
                  <a:lnTo>
                    <a:pt x="962" y="3634"/>
                  </a:lnTo>
                  <a:lnTo>
                    <a:pt x="0" y="3706"/>
                  </a:lnTo>
                  <a:lnTo>
                    <a:pt x="357" y="3919"/>
                  </a:lnTo>
                  <a:lnTo>
                    <a:pt x="677" y="4133"/>
                  </a:lnTo>
                  <a:lnTo>
                    <a:pt x="998" y="4276"/>
                  </a:lnTo>
                  <a:lnTo>
                    <a:pt x="1283" y="4383"/>
                  </a:lnTo>
                  <a:lnTo>
                    <a:pt x="1568" y="4418"/>
                  </a:lnTo>
                  <a:lnTo>
                    <a:pt x="1817" y="4454"/>
                  </a:lnTo>
                  <a:lnTo>
                    <a:pt x="2067" y="4489"/>
                  </a:lnTo>
                  <a:lnTo>
                    <a:pt x="2280" y="4454"/>
                  </a:lnTo>
                  <a:lnTo>
                    <a:pt x="2637" y="4383"/>
                  </a:lnTo>
                  <a:lnTo>
                    <a:pt x="2957" y="4240"/>
                  </a:lnTo>
                  <a:lnTo>
                    <a:pt x="3171" y="4062"/>
                  </a:lnTo>
                  <a:lnTo>
                    <a:pt x="3313" y="3955"/>
                  </a:lnTo>
                  <a:lnTo>
                    <a:pt x="3990" y="3955"/>
                  </a:lnTo>
                  <a:lnTo>
                    <a:pt x="3777" y="4098"/>
                  </a:lnTo>
                  <a:lnTo>
                    <a:pt x="3492" y="4311"/>
                  </a:lnTo>
                  <a:lnTo>
                    <a:pt x="2957" y="4810"/>
                  </a:lnTo>
                  <a:lnTo>
                    <a:pt x="2387" y="5416"/>
                  </a:lnTo>
                  <a:lnTo>
                    <a:pt x="1782" y="6093"/>
                  </a:lnTo>
                  <a:lnTo>
                    <a:pt x="2209" y="6021"/>
                  </a:lnTo>
                  <a:lnTo>
                    <a:pt x="2565" y="5950"/>
                  </a:lnTo>
                  <a:lnTo>
                    <a:pt x="2886" y="5808"/>
                  </a:lnTo>
                  <a:lnTo>
                    <a:pt x="3207" y="5701"/>
                  </a:lnTo>
                  <a:lnTo>
                    <a:pt x="3420" y="5558"/>
                  </a:lnTo>
                  <a:lnTo>
                    <a:pt x="3634" y="5380"/>
                  </a:lnTo>
                  <a:lnTo>
                    <a:pt x="3812" y="5238"/>
                  </a:lnTo>
                  <a:lnTo>
                    <a:pt x="3955" y="5059"/>
                  </a:lnTo>
                  <a:lnTo>
                    <a:pt x="4097" y="4881"/>
                  </a:lnTo>
                  <a:lnTo>
                    <a:pt x="4168" y="4739"/>
                  </a:lnTo>
                  <a:lnTo>
                    <a:pt x="4275" y="4418"/>
                  </a:lnTo>
                  <a:lnTo>
                    <a:pt x="4347" y="4169"/>
                  </a:lnTo>
                  <a:lnTo>
                    <a:pt x="4347" y="3991"/>
                  </a:lnTo>
                  <a:lnTo>
                    <a:pt x="5344" y="4026"/>
                  </a:lnTo>
                  <a:lnTo>
                    <a:pt x="5059" y="4240"/>
                  </a:lnTo>
                  <a:lnTo>
                    <a:pt x="4703" y="4596"/>
                  </a:lnTo>
                  <a:lnTo>
                    <a:pt x="4133" y="5309"/>
                  </a:lnTo>
                  <a:lnTo>
                    <a:pt x="3492" y="6128"/>
                  </a:lnTo>
                  <a:lnTo>
                    <a:pt x="2815" y="7090"/>
                  </a:lnTo>
                  <a:lnTo>
                    <a:pt x="3313" y="6948"/>
                  </a:lnTo>
                  <a:lnTo>
                    <a:pt x="3777" y="6769"/>
                  </a:lnTo>
                  <a:lnTo>
                    <a:pt x="4168" y="6591"/>
                  </a:lnTo>
                  <a:lnTo>
                    <a:pt x="4489" y="6378"/>
                  </a:lnTo>
                  <a:lnTo>
                    <a:pt x="4810" y="6164"/>
                  </a:lnTo>
                  <a:lnTo>
                    <a:pt x="5023" y="5950"/>
                  </a:lnTo>
                  <a:lnTo>
                    <a:pt x="5237" y="5736"/>
                  </a:lnTo>
                  <a:lnTo>
                    <a:pt x="5380" y="5523"/>
                  </a:lnTo>
                  <a:lnTo>
                    <a:pt x="5522" y="5273"/>
                  </a:lnTo>
                  <a:lnTo>
                    <a:pt x="5593" y="5059"/>
                  </a:lnTo>
                  <a:lnTo>
                    <a:pt x="5736" y="4668"/>
                  </a:lnTo>
                  <a:lnTo>
                    <a:pt x="5772" y="4311"/>
                  </a:lnTo>
                  <a:lnTo>
                    <a:pt x="5772" y="4062"/>
                  </a:lnTo>
                  <a:lnTo>
                    <a:pt x="6199" y="4133"/>
                  </a:lnTo>
                  <a:lnTo>
                    <a:pt x="7090" y="4240"/>
                  </a:lnTo>
                  <a:lnTo>
                    <a:pt x="6912" y="4311"/>
                  </a:lnTo>
                  <a:lnTo>
                    <a:pt x="6698" y="4489"/>
                  </a:lnTo>
                  <a:lnTo>
                    <a:pt x="6484" y="4703"/>
                  </a:lnTo>
                  <a:lnTo>
                    <a:pt x="6199" y="5024"/>
                  </a:lnTo>
                  <a:lnTo>
                    <a:pt x="5593" y="5879"/>
                  </a:lnTo>
                  <a:lnTo>
                    <a:pt x="4952" y="6876"/>
                  </a:lnTo>
                  <a:lnTo>
                    <a:pt x="4240" y="8052"/>
                  </a:lnTo>
                  <a:lnTo>
                    <a:pt x="4810" y="7838"/>
                  </a:lnTo>
                  <a:lnTo>
                    <a:pt x="5344" y="7589"/>
                  </a:lnTo>
                  <a:lnTo>
                    <a:pt x="5807" y="7339"/>
                  </a:lnTo>
                  <a:lnTo>
                    <a:pt x="6163" y="7054"/>
                  </a:lnTo>
                  <a:lnTo>
                    <a:pt x="6484" y="6769"/>
                  </a:lnTo>
                  <a:lnTo>
                    <a:pt x="6733" y="6484"/>
                  </a:lnTo>
                  <a:lnTo>
                    <a:pt x="6947" y="6235"/>
                  </a:lnTo>
                  <a:lnTo>
                    <a:pt x="7125" y="5950"/>
                  </a:lnTo>
                  <a:lnTo>
                    <a:pt x="7232" y="5665"/>
                  </a:lnTo>
                  <a:lnTo>
                    <a:pt x="7303" y="5416"/>
                  </a:lnTo>
                  <a:lnTo>
                    <a:pt x="7375" y="5166"/>
                  </a:lnTo>
                  <a:lnTo>
                    <a:pt x="7410" y="4917"/>
                  </a:lnTo>
                  <a:lnTo>
                    <a:pt x="7410" y="4525"/>
                  </a:lnTo>
                  <a:lnTo>
                    <a:pt x="7375" y="4276"/>
                  </a:lnTo>
                  <a:lnTo>
                    <a:pt x="7375" y="4276"/>
                  </a:lnTo>
                  <a:lnTo>
                    <a:pt x="8230" y="4454"/>
                  </a:lnTo>
                  <a:lnTo>
                    <a:pt x="8123" y="4525"/>
                  </a:lnTo>
                  <a:lnTo>
                    <a:pt x="7980" y="4703"/>
                  </a:lnTo>
                  <a:lnTo>
                    <a:pt x="7802" y="4953"/>
                  </a:lnTo>
                  <a:lnTo>
                    <a:pt x="7624" y="5309"/>
                  </a:lnTo>
                  <a:lnTo>
                    <a:pt x="7339" y="6093"/>
                  </a:lnTo>
                  <a:lnTo>
                    <a:pt x="7054" y="7019"/>
                  </a:lnTo>
                  <a:lnTo>
                    <a:pt x="6733" y="8088"/>
                  </a:lnTo>
                  <a:lnTo>
                    <a:pt x="7125" y="7803"/>
                  </a:lnTo>
                  <a:lnTo>
                    <a:pt x="7482" y="7518"/>
                  </a:lnTo>
                  <a:lnTo>
                    <a:pt x="7767" y="7197"/>
                  </a:lnTo>
                  <a:lnTo>
                    <a:pt x="8016" y="6948"/>
                  </a:lnTo>
                  <a:lnTo>
                    <a:pt x="8194" y="6663"/>
                  </a:lnTo>
                  <a:lnTo>
                    <a:pt x="8337" y="6378"/>
                  </a:lnTo>
                  <a:lnTo>
                    <a:pt x="8443" y="6128"/>
                  </a:lnTo>
                  <a:lnTo>
                    <a:pt x="8515" y="5879"/>
                  </a:lnTo>
                  <a:lnTo>
                    <a:pt x="8586" y="5629"/>
                  </a:lnTo>
                  <a:lnTo>
                    <a:pt x="8586" y="5416"/>
                  </a:lnTo>
                  <a:lnTo>
                    <a:pt x="8550" y="5024"/>
                  </a:lnTo>
                  <a:lnTo>
                    <a:pt x="8479" y="4703"/>
                  </a:lnTo>
                  <a:lnTo>
                    <a:pt x="8408" y="4489"/>
                  </a:lnTo>
                  <a:lnTo>
                    <a:pt x="8408" y="4489"/>
                  </a:lnTo>
                  <a:lnTo>
                    <a:pt x="8871" y="4632"/>
                  </a:lnTo>
                  <a:lnTo>
                    <a:pt x="9370" y="4810"/>
                  </a:lnTo>
                  <a:lnTo>
                    <a:pt x="9405" y="4810"/>
                  </a:lnTo>
                  <a:lnTo>
                    <a:pt x="9441" y="4774"/>
                  </a:lnTo>
                  <a:lnTo>
                    <a:pt x="9441" y="4739"/>
                  </a:lnTo>
                  <a:lnTo>
                    <a:pt x="9405" y="4703"/>
                  </a:lnTo>
                  <a:lnTo>
                    <a:pt x="8942" y="4525"/>
                  </a:lnTo>
                  <a:lnTo>
                    <a:pt x="8443" y="4347"/>
                  </a:lnTo>
                  <a:lnTo>
                    <a:pt x="8550" y="4204"/>
                  </a:lnTo>
                  <a:lnTo>
                    <a:pt x="8693" y="3919"/>
                  </a:lnTo>
                  <a:lnTo>
                    <a:pt x="8800" y="3563"/>
                  </a:lnTo>
                  <a:lnTo>
                    <a:pt x="8835" y="3349"/>
                  </a:lnTo>
                  <a:lnTo>
                    <a:pt x="8871" y="3100"/>
                  </a:lnTo>
                  <a:lnTo>
                    <a:pt x="8835" y="2815"/>
                  </a:lnTo>
                  <a:lnTo>
                    <a:pt x="8800" y="2530"/>
                  </a:lnTo>
                  <a:lnTo>
                    <a:pt x="8728" y="2245"/>
                  </a:lnTo>
                  <a:lnTo>
                    <a:pt x="8586" y="1924"/>
                  </a:lnTo>
                  <a:lnTo>
                    <a:pt x="8408" y="1568"/>
                  </a:lnTo>
                  <a:lnTo>
                    <a:pt x="8158" y="1212"/>
                  </a:lnTo>
                  <a:lnTo>
                    <a:pt x="7873" y="856"/>
                  </a:lnTo>
                  <a:lnTo>
                    <a:pt x="7482" y="464"/>
                  </a:lnTo>
                  <a:lnTo>
                    <a:pt x="7588" y="1568"/>
                  </a:lnTo>
                  <a:lnTo>
                    <a:pt x="7731" y="2530"/>
                  </a:lnTo>
                  <a:lnTo>
                    <a:pt x="7873" y="3385"/>
                  </a:lnTo>
                  <a:lnTo>
                    <a:pt x="7980" y="3741"/>
                  </a:lnTo>
                  <a:lnTo>
                    <a:pt x="8087" y="4026"/>
                  </a:lnTo>
                  <a:lnTo>
                    <a:pt x="8194" y="4204"/>
                  </a:lnTo>
                  <a:lnTo>
                    <a:pt x="8301" y="4311"/>
                  </a:lnTo>
                  <a:lnTo>
                    <a:pt x="7446" y="4133"/>
                  </a:lnTo>
                  <a:lnTo>
                    <a:pt x="7517" y="3884"/>
                  </a:lnTo>
                  <a:lnTo>
                    <a:pt x="7553" y="3492"/>
                  </a:lnTo>
                  <a:lnTo>
                    <a:pt x="7553" y="3278"/>
                  </a:lnTo>
                  <a:lnTo>
                    <a:pt x="7517" y="3029"/>
                  </a:lnTo>
                  <a:lnTo>
                    <a:pt x="7482" y="2744"/>
                  </a:lnTo>
                  <a:lnTo>
                    <a:pt x="7410" y="2459"/>
                  </a:lnTo>
                  <a:lnTo>
                    <a:pt x="7268" y="2174"/>
                  </a:lnTo>
                  <a:lnTo>
                    <a:pt x="7090" y="1853"/>
                  </a:lnTo>
                  <a:lnTo>
                    <a:pt x="6876" y="1533"/>
                  </a:lnTo>
                  <a:lnTo>
                    <a:pt x="6591" y="1212"/>
                  </a:lnTo>
                  <a:lnTo>
                    <a:pt x="6270" y="927"/>
                  </a:lnTo>
                  <a:lnTo>
                    <a:pt x="5843" y="606"/>
                  </a:lnTo>
                  <a:lnTo>
                    <a:pt x="5344" y="321"/>
                  </a:lnTo>
                  <a:lnTo>
                    <a:pt x="48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"/>
          <p:cNvSpPr txBox="1">
            <a:spLocks noGrp="1"/>
          </p:cNvSpPr>
          <p:nvPr>
            <p:ph type="title"/>
          </p:nvPr>
        </p:nvSpPr>
        <p:spPr>
          <a:xfrm>
            <a:off x="2556325" y="1314580"/>
            <a:ext cx="4402200" cy="695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subTitle" idx="1"/>
          </p:nvPr>
        </p:nvSpPr>
        <p:spPr>
          <a:xfrm>
            <a:off x="2556325" y="2085920"/>
            <a:ext cx="4258500" cy="17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9"/>
          <p:cNvSpPr/>
          <p:nvPr/>
        </p:nvSpPr>
        <p:spPr>
          <a:xfrm>
            <a:off x="-266573" y="1041834"/>
            <a:ext cx="1825478" cy="415737"/>
          </a:xfrm>
          <a:custGeom>
            <a:avLst/>
            <a:gdLst/>
            <a:ahLst/>
            <a:cxnLst/>
            <a:rect l="l" t="t" r="r" b="b"/>
            <a:pathLst>
              <a:path w="44107" h="10045" extrusionOk="0">
                <a:moveTo>
                  <a:pt x="12356" y="1"/>
                </a:moveTo>
                <a:lnTo>
                  <a:pt x="11252" y="26"/>
                </a:lnTo>
                <a:lnTo>
                  <a:pt x="9120" y="129"/>
                </a:lnTo>
                <a:lnTo>
                  <a:pt x="7090" y="258"/>
                </a:lnTo>
                <a:lnTo>
                  <a:pt x="5241" y="412"/>
                </a:lnTo>
                <a:lnTo>
                  <a:pt x="3648" y="540"/>
                </a:lnTo>
                <a:lnTo>
                  <a:pt x="2441" y="694"/>
                </a:lnTo>
                <a:lnTo>
                  <a:pt x="1362" y="823"/>
                </a:lnTo>
                <a:lnTo>
                  <a:pt x="1233" y="1208"/>
                </a:lnTo>
                <a:lnTo>
                  <a:pt x="925" y="2261"/>
                </a:lnTo>
                <a:lnTo>
                  <a:pt x="745" y="2955"/>
                </a:lnTo>
                <a:lnTo>
                  <a:pt x="540" y="3725"/>
                </a:lnTo>
                <a:lnTo>
                  <a:pt x="360" y="4573"/>
                </a:lnTo>
                <a:lnTo>
                  <a:pt x="206" y="5421"/>
                </a:lnTo>
                <a:lnTo>
                  <a:pt x="77" y="6294"/>
                </a:lnTo>
                <a:lnTo>
                  <a:pt x="26" y="7116"/>
                </a:lnTo>
                <a:lnTo>
                  <a:pt x="0" y="7527"/>
                </a:lnTo>
                <a:lnTo>
                  <a:pt x="0" y="7913"/>
                </a:lnTo>
                <a:lnTo>
                  <a:pt x="26" y="8272"/>
                </a:lnTo>
                <a:lnTo>
                  <a:pt x="77" y="8606"/>
                </a:lnTo>
                <a:lnTo>
                  <a:pt x="129" y="8914"/>
                </a:lnTo>
                <a:lnTo>
                  <a:pt x="232" y="9197"/>
                </a:lnTo>
                <a:lnTo>
                  <a:pt x="334" y="9454"/>
                </a:lnTo>
                <a:lnTo>
                  <a:pt x="488" y="9659"/>
                </a:lnTo>
                <a:lnTo>
                  <a:pt x="643" y="9813"/>
                </a:lnTo>
                <a:lnTo>
                  <a:pt x="848" y="9942"/>
                </a:lnTo>
                <a:lnTo>
                  <a:pt x="1079" y="10019"/>
                </a:lnTo>
                <a:lnTo>
                  <a:pt x="1362" y="10045"/>
                </a:lnTo>
                <a:lnTo>
                  <a:pt x="1953" y="10045"/>
                </a:lnTo>
                <a:lnTo>
                  <a:pt x="2698" y="9993"/>
                </a:lnTo>
                <a:lnTo>
                  <a:pt x="4573" y="9813"/>
                </a:lnTo>
                <a:lnTo>
                  <a:pt x="6782" y="9582"/>
                </a:lnTo>
                <a:lnTo>
                  <a:pt x="9222" y="9300"/>
                </a:lnTo>
                <a:lnTo>
                  <a:pt x="11688" y="9043"/>
                </a:lnTo>
                <a:lnTo>
                  <a:pt x="14103" y="8812"/>
                </a:lnTo>
                <a:lnTo>
                  <a:pt x="15233" y="8709"/>
                </a:lnTo>
                <a:lnTo>
                  <a:pt x="16261" y="8632"/>
                </a:lnTo>
                <a:lnTo>
                  <a:pt x="17211" y="8580"/>
                </a:lnTo>
                <a:lnTo>
                  <a:pt x="18496" y="8580"/>
                </a:lnTo>
                <a:lnTo>
                  <a:pt x="18907" y="8606"/>
                </a:lnTo>
                <a:lnTo>
                  <a:pt x="19857" y="8632"/>
                </a:lnTo>
                <a:lnTo>
                  <a:pt x="21141" y="8657"/>
                </a:lnTo>
                <a:lnTo>
                  <a:pt x="23376" y="8632"/>
                </a:lnTo>
                <a:lnTo>
                  <a:pt x="25894" y="8555"/>
                </a:lnTo>
                <a:lnTo>
                  <a:pt x="28488" y="8426"/>
                </a:lnTo>
                <a:lnTo>
                  <a:pt x="30980" y="8272"/>
                </a:lnTo>
                <a:lnTo>
                  <a:pt x="32110" y="8169"/>
                </a:lnTo>
                <a:lnTo>
                  <a:pt x="33163" y="8067"/>
                </a:lnTo>
                <a:lnTo>
                  <a:pt x="34062" y="7938"/>
                </a:lnTo>
                <a:lnTo>
                  <a:pt x="34833" y="7835"/>
                </a:lnTo>
                <a:lnTo>
                  <a:pt x="35398" y="7707"/>
                </a:lnTo>
                <a:lnTo>
                  <a:pt x="35604" y="7630"/>
                </a:lnTo>
                <a:lnTo>
                  <a:pt x="35758" y="7553"/>
                </a:lnTo>
                <a:lnTo>
                  <a:pt x="35860" y="7502"/>
                </a:lnTo>
                <a:lnTo>
                  <a:pt x="35912" y="7424"/>
                </a:lnTo>
                <a:lnTo>
                  <a:pt x="35912" y="7399"/>
                </a:lnTo>
                <a:lnTo>
                  <a:pt x="35886" y="7347"/>
                </a:lnTo>
                <a:lnTo>
                  <a:pt x="35783" y="7270"/>
                </a:lnTo>
                <a:lnTo>
                  <a:pt x="35578" y="7168"/>
                </a:lnTo>
                <a:lnTo>
                  <a:pt x="35321" y="7091"/>
                </a:lnTo>
                <a:lnTo>
                  <a:pt x="35038" y="7013"/>
                </a:lnTo>
                <a:lnTo>
                  <a:pt x="34730" y="6962"/>
                </a:lnTo>
                <a:lnTo>
                  <a:pt x="34011" y="6911"/>
                </a:lnTo>
                <a:lnTo>
                  <a:pt x="33215" y="6885"/>
                </a:lnTo>
                <a:lnTo>
                  <a:pt x="31622" y="6936"/>
                </a:lnTo>
                <a:lnTo>
                  <a:pt x="29952" y="6962"/>
                </a:lnTo>
                <a:lnTo>
                  <a:pt x="28950" y="6936"/>
                </a:lnTo>
                <a:lnTo>
                  <a:pt x="28488" y="6911"/>
                </a:lnTo>
                <a:lnTo>
                  <a:pt x="28026" y="6859"/>
                </a:lnTo>
                <a:lnTo>
                  <a:pt x="27589" y="6808"/>
                </a:lnTo>
                <a:lnTo>
                  <a:pt x="27178" y="6731"/>
                </a:lnTo>
                <a:lnTo>
                  <a:pt x="26793" y="6628"/>
                </a:lnTo>
                <a:lnTo>
                  <a:pt x="26433" y="6474"/>
                </a:lnTo>
                <a:lnTo>
                  <a:pt x="26279" y="6423"/>
                </a:lnTo>
                <a:lnTo>
                  <a:pt x="26202" y="6346"/>
                </a:lnTo>
                <a:lnTo>
                  <a:pt x="26202" y="6320"/>
                </a:lnTo>
                <a:lnTo>
                  <a:pt x="26228" y="6294"/>
                </a:lnTo>
                <a:lnTo>
                  <a:pt x="26305" y="6217"/>
                </a:lnTo>
                <a:lnTo>
                  <a:pt x="26459" y="6191"/>
                </a:lnTo>
                <a:lnTo>
                  <a:pt x="26664" y="6140"/>
                </a:lnTo>
                <a:lnTo>
                  <a:pt x="27281" y="6063"/>
                </a:lnTo>
                <a:lnTo>
                  <a:pt x="28103" y="6037"/>
                </a:lnTo>
                <a:lnTo>
                  <a:pt x="29079" y="6012"/>
                </a:lnTo>
                <a:lnTo>
                  <a:pt x="31494" y="5986"/>
                </a:lnTo>
                <a:lnTo>
                  <a:pt x="35167" y="5986"/>
                </a:lnTo>
                <a:lnTo>
                  <a:pt x="38840" y="6012"/>
                </a:lnTo>
                <a:lnTo>
                  <a:pt x="40870" y="6012"/>
                </a:lnTo>
                <a:lnTo>
                  <a:pt x="42539" y="5960"/>
                </a:lnTo>
                <a:lnTo>
                  <a:pt x="43156" y="5909"/>
                </a:lnTo>
                <a:lnTo>
                  <a:pt x="43644" y="5858"/>
                </a:lnTo>
                <a:lnTo>
                  <a:pt x="43978" y="5780"/>
                </a:lnTo>
                <a:lnTo>
                  <a:pt x="44055" y="5755"/>
                </a:lnTo>
                <a:lnTo>
                  <a:pt x="44106" y="5703"/>
                </a:lnTo>
                <a:lnTo>
                  <a:pt x="44106" y="5652"/>
                </a:lnTo>
                <a:lnTo>
                  <a:pt x="44106" y="5626"/>
                </a:lnTo>
                <a:lnTo>
                  <a:pt x="44029" y="5549"/>
                </a:lnTo>
                <a:lnTo>
                  <a:pt x="43901" y="5498"/>
                </a:lnTo>
                <a:lnTo>
                  <a:pt x="43721" y="5421"/>
                </a:lnTo>
                <a:lnTo>
                  <a:pt x="43207" y="5318"/>
                </a:lnTo>
                <a:lnTo>
                  <a:pt x="42539" y="5215"/>
                </a:lnTo>
                <a:lnTo>
                  <a:pt x="41743" y="5138"/>
                </a:lnTo>
                <a:lnTo>
                  <a:pt x="40844" y="5061"/>
                </a:lnTo>
                <a:lnTo>
                  <a:pt x="38866" y="4933"/>
                </a:lnTo>
                <a:lnTo>
                  <a:pt x="36862" y="4856"/>
                </a:lnTo>
                <a:lnTo>
                  <a:pt x="35116" y="4804"/>
                </a:lnTo>
                <a:lnTo>
                  <a:pt x="33420" y="4753"/>
                </a:lnTo>
                <a:lnTo>
                  <a:pt x="33805" y="4650"/>
                </a:lnTo>
                <a:lnTo>
                  <a:pt x="34139" y="4522"/>
                </a:lnTo>
                <a:lnTo>
                  <a:pt x="34319" y="4445"/>
                </a:lnTo>
                <a:lnTo>
                  <a:pt x="34448" y="4368"/>
                </a:lnTo>
                <a:lnTo>
                  <a:pt x="34576" y="4291"/>
                </a:lnTo>
                <a:lnTo>
                  <a:pt x="34627" y="4188"/>
                </a:lnTo>
                <a:lnTo>
                  <a:pt x="34653" y="4136"/>
                </a:lnTo>
                <a:lnTo>
                  <a:pt x="34653" y="4085"/>
                </a:lnTo>
                <a:lnTo>
                  <a:pt x="34627" y="4034"/>
                </a:lnTo>
                <a:lnTo>
                  <a:pt x="34576" y="3982"/>
                </a:lnTo>
                <a:lnTo>
                  <a:pt x="34448" y="3880"/>
                </a:lnTo>
                <a:lnTo>
                  <a:pt x="34216" y="3777"/>
                </a:lnTo>
                <a:lnTo>
                  <a:pt x="33883" y="3674"/>
                </a:lnTo>
                <a:lnTo>
                  <a:pt x="33420" y="3571"/>
                </a:lnTo>
                <a:lnTo>
                  <a:pt x="32804" y="3494"/>
                </a:lnTo>
                <a:lnTo>
                  <a:pt x="32007" y="3391"/>
                </a:lnTo>
                <a:lnTo>
                  <a:pt x="30004" y="3186"/>
                </a:lnTo>
                <a:lnTo>
                  <a:pt x="27640" y="3006"/>
                </a:lnTo>
                <a:lnTo>
                  <a:pt x="25174" y="2852"/>
                </a:lnTo>
                <a:lnTo>
                  <a:pt x="20885" y="2621"/>
                </a:lnTo>
                <a:lnTo>
                  <a:pt x="19035" y="2518"/>
                </a:lnTo>
                <a:lnTo>
                  <a:pt x="19806" y="2441"/>
                </a:lnTo>
                <a:lnTo>
                  <a:pt x="20422" y="2338"/>
                </a:lnTo>
                <a:lnTo>
                  <a:pt x="20910" y="2210"/>
                </a:lnTo>
                <a:lnTo>
                  <a:pt x="21244" y="2081"/>
                </a:lnTo>
                <a:lnTo>
                  <a:pt x="21373" y="2030"/>
                </a:lnTo>
                <a:lnTo>
                  <a:pt x="21475" y="1953"/>
                </a:lnTo>
                <a:lnTo>
                  <a:pt x="21552" y="1876"/>
                </a:lnTo>
                <a:lnTo>
                  <a:pt x="21604" y="1799"/>
                </a:lnTo>
                <a:lnTo>
                  <a:pt x="21629" y="1747"/>
                </a:lnTo>
                <a:lnTo>
                  <a:pt x="21655" y="1670"/>
                </a:lnTo>
                <a:lnTo>
                  <a:pt x="21655" y="1593"/>
                </a:lnTo>
                <a:lnTo>
                  <a:pt x="21629" y="1516"/>
                </a:lnTo>
                <a:lnTo>
                  <a:pt x="21552" y="1388"/>
                </a:lnTo>
                <a:lnTo>
                  <a:pt x="21424" y="1259"/>
                </a:lnTo>
                <a:lnTo>
                  <a:pt x="21270" y="1131"/>
                </a:lnTo>
                <a:lnTo>
                  <a:pt x="21141" y="1028"/>
                </a:lnTo>
                <a:lnTo>
                  <a:pt x="20859" y="874"/>
                </a:lnTo>
                <a:lnTo>
                  <a:pt x="20756" y="823"/>
                </a:lnTo>
                <a:lnTo>
                  <a:pt x="20422" y="694"/>
                </a:lnTo>
                <a:lnTo>
                  <a:pt x="20063" y="592"/>
                </a:lnTo>
                <a:lnTo>
                  <a:pt x="19292" y="412"/>
                </a:lnTo>
                <a:lnTo>
                  <a:pt x="18444" y="283"/>
                </a:lnTo>
                <a:lnTo>
                  <a:pt x="17519" y="181"/>
                </a:lnTo>
                <a:lnTo>
                  <a:pt x="16569" y="78"/>
                </a:lnTo>
                <a:lnTo>
                  <a:pt x="15541" y="26"/>
                </a:lnTo>
                <a:lnTo>
                  <a:pt x="14488" y="1"/>
                </a:lnTo>
                <a:close/>
              </a:path>
            </a:pathLst>
          </a:custGeom>
          <a:solidFill>
            <a:srgbClr val="FFFFFF">
              <a:alpha val="11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9"/>
          <p:cNvSpPr/>
          <p:nvPr/>
        </p:nvSpPr>
        <p:spPr>
          <a:xfrm>
            <a:off x="2091898" y="352875"/>
            <a:ext cx="2273043" cy="229659"/>
          </a:xfrm>
          <a:custGeom>
            <a:avLst/>
            <a:gdLst/>
            <a:ahLst/>
            <a:cxnLst/>
            <a:rect l="l" t="t" r="r" b="b"/>
            <a:pathLst>
              <a:path w="54921" h="5549" extrusionOk="0">
                <a:moveTo>
                  <a:pt x="35012" y="0"/>
                </a:moveTo>
                <a:lnTo>
                  <a:pt x="34601" y="26"/>
                </a:lnTo>
                <a:lnTo>
                  <a:pt x="33728" y="154"/>
                </a:lnTo>
                <a:lnTo>
                  <a:pt x="32880" y="308"/>
                </a:lnTo>
                <a:lnTo>
                  <a:pt x="32110" y="462"/>
                </a:lnTo>
                <a:lnTo>
                  <a:pt x="31416" y="642"/>
                </a:lnTo>
                <a:lnTo>
                  <a:pt x="30877" y="796"/>
                </a:lnTo>
                <a:lnTo>
                  <a:pt x="30389" y="950"/>
                </a:lnTo>
                <a:lnTo>
                  <a:pt x="30337" y="899"/>
                </a:lnTo>
                <a:lnTo>
                  <a:pt x="30235" y="848"/>
                </a:lnTo>
                <a:lnTo>
                  <a:pt x="30080" y="796"/>
                </a:lnTo>
                <a:lnTo>
                  <a:pt x="29875" y="745"/>
                </a:lnTo>
                <a:lnTo>
                  <a:pt x="29567" y="694"/>
                </a:lnTo>
                <a:lnTo>
                  <a:pt x="29181" y="642"/>
                </a:lnTo>
                <a:lnTo>
                  <a:pt x="28205" y="642"/>
                </a:lnTo>
                <a:lnTo>
                  <a:pt x="27640" y="668"/>
                </a:lnTo>
                <a:lnTo>
                  <a:pt x="26998" y="745"/>
                </a:lnTo>
                <a:lnTo>
                  <a:pt x="26279" y="822"/>
                </a:lnTo>
                <a:lnTo>
                  <a:pt x="25303" y="950"/>
                </a:lnTo>
                <a:lnTo>
                  <a:pt x="24481" y="1105"/>
                </a:lnTo>
                <a:lnTo>
                  <a:pt x="23222" y="1361"/>
                </a:lnTo>
                <a:lnTo>
                  <a:pt x="22734" y="1464"/>
                </a:lnTo>
                <a:lnTo>
                  <a:pt x="22271" y="1541"/>
                </a:lnTo>
                <a:lnTo>
                  <a:pt x="21860" y="1593"/>
                </a:lnTo>
                <a:lnTo>
                  <a:pt x="21398" y="1618"/>
                </a:lnTo>
                <a:lnTo>
                  <a:pt x="20859" y="1593"/>
                </a:lnTo>
                <a:lnTo>
                  <a:pt x="20242" y="1516"/>
                </a:lnTo>
                <a:lnTo>
                  <a:pt x="19574" y="1413"/>
                </a:lnTo>
                <a:lnTo>
                  <a:pt x="19009" y="1361"/>
                </a:lnTo>
                <a:lnTo>
                  <a:pt x="18495" y="1336"/>
                </a:lnTo>
                <a:lnTo>
                  <a:pt x="17673" y="1336"/>
                </a:lnTo>
                <a:lnTo>
                  <a:pt x="17365" y="1361"/>
                </a:lnTo>
                <a:lnTo>
                  <a:pt x="17031" y="1387"/>
                </a:lnTo>
                <a:lnTo>
                  <a:pt x="17134" y="1361"/>
                </a:lnTo>
                <a:lnTo>
                  <a:pt x="17185" y="1310"/>
                </a:lnTo>
                <a:lnTo>
                  <a:pt x="17211" y="1284"/>
                </a:lnTo>
                <a:lnTo>
                  <a:pt x="17211" y="1207"/>
                </a:lnTo>
                <a:lnTo>
                  <a:pt x="17160" y="1105"/>
                </a:lnTo>
                <a:lnTo>
                  <a:pt x="17082" y="1002"/>
                </a:lnTo>
                <a:lnTo>
                  <a:pt x="16928" y="873"/>
                </a:lnTo>
                <a:lnTo>
                  <a:pt x="16851" y="822"/>
                </a:lnTo>
                <a:lnTo>
                  <a:pt x="16749" y="771"/>
                </a:lnTo>
                <a:lnTo>
                  <a:pt x="16620" y="771"/>
                </a:lnTo>
                <a:lnTo>
                  <a:pt x="16492" y="745"/>
                </a:lnTo>
                <a:lnTo>
                  <a:pt x="16158" y="771"/>
                </a:lnTo>
                <a:lnTo>
                  <a:pt x="15798" y="848"/>
                </a:lnTo>
                <a:lnTo>
                  <a:pt x="15413" y="976"/>
                </a:lnTo>
                <a:lnTo>
                  <a:pt x="15053" y="1079"/>
                </a:lnTo>
                <a:lnTo>
                  <a:pt x="14334" y="1336"/>
                </a:lnTo>
                <a:lnTo>
                  <a:pt x="14026" y="1413"/>
                </a:lnTo>
                <a:lnTo>
                  <a:pt x="13769" y="1464"/>
                </a:lnTo>
                <a:lnTo>
                  <a:pt x="13255" y="1490"/>
                </a:lnTo>
                <a:lnTo>
                  <a:pt x="12587" y="1567"/>
                </a:lnTo>
                <a:lnTo>
                  <a:pt x="12073" y="1644"/>
                </a:lnTo>
                <a:lnTo>
                  <a:pt x="11405" y="1747"/>
                </a:lnTo>
                <a:lnTo>
                  <a:pt x="10558" y="1901"/>
                </a:lnTo>
                <a:lnTo>
                  <a:pt x="9453" y="2132"/>
                </a:lnTo>
                <a:lnTo>
                  <a:pt x="8914" y="2261"/>
                </a:lnTo>
                <a:lnTo>
                  <a:pt x="8528" y="2389"/>
                </a:lnTo>
                <a:lnTo>
                  <a:pt x="8246" y="2492"/>
                </a:lnTo>
                <a:lnTo>
                  <a:pt x="8066" y="2594"/>
                </a:lnTo>
                <a:lnTo>
                  <a:pt x="7989" y="2697"/>
                </a:lnTo>
                <a:lnTo>
                  <a:pt x="7938" y="2800"/>
                </a:lnTo>
                <a:lnTo>
                  <a:pt x="7963" y="2877"/>
                </a:lnTo>
                <a:lnTo>
                  <a:pt x="8015" y="2954"/>
                </a:lnTo>
                <a:lnTo>
                  <a:pt x="8117" y="3108"/>
                </a:lnTo>
                <a:lnTo>
                  <a:pt x="8143" y="3160"/>
                </a:lnTo>
                <a:lnTo>
                  <a:pt x="8117" y="3211"/>
                </a:lnTo>
                <a:lnTo>
                  <a:pt x="8040" y="3262"/>
                </a:lnTo>
                <a:lnTo>
                  <a:pt x="7886" y="3288"/>
                </a:lnTo>
                <a:lnTo>
                  <a:pt x="7629" y="3314"/>
                </a:lnTo>
                <a:lnTo>
                  <a:pt x="7244" y="3339"/>
                </a:lnTo>
                <a:lnTo>
                  <a:pt x="6859" y="3365"/>
                </a:lnTo>
                <a:lnTo>
                  <a:pt x="6551" y="3391"/>
                </a:lnTo>
                <a:lnTo>
                  <a:pt x="6371" y="3442"/>
                </a:lnTo>
                <a:lnTo>
                  <a:pt x="6242" y="3494"/>
                </a:lnTo>
                <a:lnTo>
                  <a:pt x="6165" y="3545"/>
                </a:lnTo>
                <a:lnTo>
                  <a:pt x="6165" y="3596"/>
                </a:lnTo>
                <a:lnTo>
                  <a:pt x="6217" y="3673"/>
                </a:lnTo>
                <a:lnTo>
                  <a:pt x="6294" y="3725"/>
                </a:lnTo>
                <a:lnTo>
                  <a:pt x="6551" y="3853"/>
                </a:lnTo>
                <a:lnTo>
                  <a:pt x="6833" y="3956"/>
                </a:lnTo>
                <a:lnTo>
                  <a:pt x="7141" y="4033"/>
                </a:lnTo>
                <a:lnTo>
                  <a:pt x="7141" y="4084"/>
                </a:lnTo>
                <a:lnTo>
                  <a:pt x="7116" y="4136"/>
                </a:lnTo>
                <a:lnTo>
                  <a:pt x="7039" y="4187"/>
                </a:lnTo>
                <a:lnTo>
                  <a:pt x="6884" y="4238"/>
                </a:lnTo>
                <a:lnTo>
                  <a:pt x="6679" y="4264"/>
                </a:lnTo>
                <a:lnTo>
                  <a:pt x="6088" y="4316"/>
                </a:lnTo>
                <a:lnTo>
                  <a:pt x="2389" y="4316"/>
                </a:lnTo>
                <a:lnTo>
                  <a:pt x="1490" y="4367"/>
                </a:lnTo>
                <a:lnTo>
                  <a:pt x="1079" y="4418"/>
                </a:lnTo>
                <a:lnTo>
                  <a:pt x="719" y="4470"/>
                </a:lnTo>
                <a:lnTo>
                  <a:pt x="385" y="4521"/>
                </a:lnTo>
                <a:lnTo>
                  <a:pt x="129" y="4624"/>
                </a:lnTo>
                <a:lnTo>
                  <a:pt x="26" y="4675"/>
                </a:lnTo>
                <a:lnTo>
                  <a:pt x="0" y="4701"/>
                </a:lnTo>
                <a:lnTo>
                  <a:pt x="0" y="4727"/>
                </a:lnTo>
                <a:lnTo>
                  <a:pt x="26" y="4778"/>
                </a:lnTo>
                <a:lnTo>
                  <a:pt x="154" y="4804"/>
                </a:lnTo>
                <a:lnTo>
                  <a:pt x="591" y="4829"/>
                </a:lnTo>
                <a:lnTo>
                  <a:pt x="1259" y="4855"/>
                </a:lnTo>
                <a:lnTo>
                  <a:pt x="3031" y="4829"/>
                </a:lnTo>
                <a:lnTo>
                  <a:pt x="5266" y="4752"/>
                </a:lnTo>
                <a:lnTo>
                  <a:pt x="7758" y="4675"/>
                </a:lnTo>
                <a:lnTo>
                  <a:pt x="10275" y="4649"/>
                </a:lnTo>
                <a:lnTo>
                  <a:pt x="11662" y="4675"/>
                </a:lnTo>
                <a:lnTo>
                  <a:pt x="12921" y="4727"/>
                </a:lnTo>
                <a:lnTo>
                  <a:pt x="14051" y="4804"/>
                </a:lnTo>
                <a:lnTo>
                  <a:pt x="14539" y="4855"/>
                </a:lnTo>
                <a:lnTo>
                  <a:pt x="14976" y="4932"/>
                </a:lnTo>
                <a:lnTo>
                  <a:pt x="15798" y="5060"/>
                </a:lnTo>
                <a:lnTo>
                  <a:pt x="16620" y="5138"/>
                </a:lnTo>
                <a:lnTo>
                  <a:pt x="17442" y="5189"/>
                </a:lnTo>
                <a:lnTo>
                  <a:pt x="18238" y="5215"/>
                </a:lnTo>
                <a:lnTo>
                  <a:pt x="19009" y="5189"/>
                </a:lnTo>
                <a:lnTo>
                  <a:pt x="19780" y="5163"/>
                </a:lnTo>
                <a:lnTo>
                  <a:pt x="21270" y="5086"/>
                </a:lnTo>
                <a:lnTo>
                  <a:pt x="22657" y="4983"/>
                </a:lnTo>
                <a:lnTo>
                  <a:pt x="23350" y="4958"/>
                </a:lnTo>
                <a:lnTo>
                  <a:pt x="24737" y="4958"/>
                </a:lnTo>
                <a:lnTo>
                  <a:pt x="25431" y="5035"/>
                </a:lnTo>
                <a:lnTo>
                  <a:pt x="26536" y="5189"/>
                </a:lnTo>
                <a:lnTo>
                  <a:pt x="27435" y="5292"/>
                </a:lnTo>
                <a:lnTo>
                  <a:pt x="28257" y="5369"/>
                </a:lnTo>
                <a:lnTo>
                  <a:pt x="29027" y="5394"/>
                </a:lnTo>
                <a:lnTo>
                  <a:pt x="29644" y="5369"/>
                </a:lnTo>
                <a:lnTo>
                  <a:pt x="30312" y="5317"/>
                </a:lnTo>
                <a:lnTo>
                  <a:pt x="31057" y="5240"/>
                </a:lnTo>
                <a:lnTo>
                  <a:pt x="31904" y="5138"/>
                </a:lnTo>
                <a:lnTo>
                  <a:pt x="32264" y="5086"/>
                </a:lnTo>
                <a:lnTo>
                  <a:pt x="32649" y="5060"/>
                </a:lnTo>
                <a:lnTo>
                  <a:pt x="33420" y="5035"/>
                </a:lnTo>
                <a:lnTo>
                  <a:pt x="34268" y="5060"/>
                </a:lnTo>
                <a:lnTo>
                  <a:pt x="35141" y="5112"/>
                </a:lnTo>
                <a:lnTo>
                  <a:pt x="37042" y="5292"/>
                </a:lnTo>
                <a:lnTo>
                  <a:pt x="38069" y="5394"/>
                </a:lnTo>
                <a:lnTo>
                  <a:pt x="39174" y="5471"/>
                </a:lnTo>
                <a:lnTo>
                  <a:pt x="40330" y="5523"/>
                </a:lnTo>
                <a:lnTo>
                  <a:pt x="41563" y="5549"/>
                </a:lnTo>
                <a:lnTo>
                  <a:pt x="42385" y="5549"/>
                </a:lnTo>
                <a:lnTo>
                  <a:pt x="43233" y="5497"/>
                </a:lnTo>
                <a:lnTo>
                  <a:pt x="47009" y="5317"/>
                </a:lnTo>
                <a:lnTo>
                  <a:pt x="50297" y="5163"/>
                </a:lnTo>
                <a:lnTo>
                  <a:pt x="53482" y="5035"/>
                </a:lnTo>
                <a:lnTo>
                  <a:pt x="54098" y="5009"/>
                </a:lnTo>
                <a:lnTo>
                  <a:pt x="54535" y="4958"/>
                </a:lnTo>
                <a:lnTo>
                  <a:pt x="54792" y="4881"/>
                </a:lnTo>
                <a:lnTo>
                  <a:pt x="54869" y="4855"/>
                </a:lnTo>
                <a:lnTo>
                  <a:pt x="54920" y="4804"/>
                </a:lnTo>
                <a:lnTo>
                  <a:pt x="54920" y="4752"/>
                </a:lnTo>
                <a:lnTo>
                  <a:pt x="54920" y="4701"/>
                </a:lnTo>
                <a:lnTo>
                  <a:pt x="54792" y="4624"/>
                </a:lnTo>
                <a:lnTo>
                  <a:pt x="54587" y="4521"/>
                </a:lnTo>
                <a:lnTo>
                  <a:pt x="54330" y="4418"/>
                </a:lnTo>
                <a:lnTo>
                  <a:pt x="53687" y="4213"/>
                </a:lnTo>
                <a:lnTo>
                  <a:pt x="53020" y="4033"/>
                </a:lnTo>
                <a:lnTo>
                  <a:pt x="52300" y="3879"/>
                </a:lnTo>
                <a:lnTo>
                  <a:pt x="45493" y="3648"/>
                </a:lnTo>
                <a:lnTo>
                  <a:pt x="45801" y="3571"/>
                </a:lnTo>
                <a:lnTo>
                  <a:pt x="46084" y="3468"/>
                </a:lnTo>
                <a:lnTo>
                  <a:pt x="46238" y="3416"/>
                </a:lnTo>
                <a:lnTo>
                  <a:pt x="46341" y="3339"/>
                </a:lnTo>
                <a:lnTo>
                  <a:pt x="46444" y="3237"/>
                </a:lnTo>
                <a:lnTo>
                  <a:pt x="46495" y="3160"/>
                </a:lnTo>
                <a:lnTo>
                  <a:pt x="46521" y="3057"/>
                </a:lnTo>
                <a:lnTo>
                  <a:pt x="46469" y="2954"/>
                </a:lnTo>
                <a:lnTo>
                  <a:pt x="46366" y="2826"/>
                </a:lnTo>
                <a:lnTo>
                  <a:pt x="46161" y="2697"/>
                </a:lnTo>
                <a:lnTo>
                  <a:pt x="45904" y="2569"/>
                </a:lnTo>
                <a:lnTo>
                  <a:pt x="45519" y="2415"/>
                </a:lnTo>
                <a:lnTo>
                  <a:pt x="45185" y="2312"/>
                </a:lnTo>
                <a:lnTo>
                  <a:pt x="44851" y="2209"/>
                </a:lnTo>
                <a:lnTo>
                  <a:pt x="44491" y="2158"/>
                </a:lnTo>
                <a:lnTo>
                  <a:pt x="44157" y="2106"/>
                </a:lnTo>
                <a:lnTo>
                  <a:pt x="43438" y="2029"/>
                </a:lnTo>
                <a:lnTo>
                  <a:pt x="42744" y="2004"/>
                </a:lnTo>
                <a:lnTo>
                  <a:pt x="42231" y="2029"/>
                </a:lnTo>
                <a:lnTo>
                  <a:pt x="41768" y="2055"/>
                </a:lnTo>
                <a:lnTo>
                  <a:pt x="40946" y="2132"/>
                </a:lnTo>
                <a:lnTo>
                  <a:pt x="40407" y="2209"/>
                </a:lnTo>
                <a:lnTo>
                  <a:pt x="40201" y="2235"/>
                </a:lnTo>
                <a:lnTo>
                  <a:pt x="39405" y="1541"/>
                </a:lnTo>
                <a:lnTo>
                  <a:pt x="38994" y="1182"/>
                </a:lnTo>
                <a:lnTo>
                  <a:pt x="38557" y="873"/>
                </a:lnTo>
                <a:lnTo>
                  <a:pt x="38301" y="719"/>
                </a:lnTo>
                <a:lnTo>
                  <a:pt x="38069" y="591"/>
                </a:lnTo>
                <a:lnTo>
                  <a:pt x="37787" y="462"/>
                </a:lnTo>
                <a:lnTo>
                  <a:pt x="37504" y="334"/>
                </a:lnTo>
                <a:lnTo>
                  <a:pt x="37170" y="231"/>
                </a:lnTo>
                <a:lnTo>
                  <a:pt x="36836" y="154"/>
                </a:lnTo>
                <a:lnTo>
                  <a:pt x="36477" y="77"/>
                </a:lnTo>
                <a:lnTo>
                  <a:pt x="36091" y="26"/>
                </a:lnTo>
                <a:lnTo>
                  <a:pt x="35783" y="0"/>
                </a:lnTo>
                <a:close/>
              </a:path>
            </a:pathLst>
          </a:custGeom>
          <a:solidFill>
            <a:srgbClr val="FFFFFF">
              <a:alpha val="11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9"/>
          <p:cNvSpPr/>
          <p:nvPr/>
        </p:nvSpPr>
        <p:spPr>
          <a:xfrm>
            <a:off x="5369255" y="1041814"/>
            <a:ext cx="2579228" cy="140386"/>
          </a:xfrm>
          <a:custGeom>
            <a:avLst/>
            <a:gdLst/>
            <a:ahLst/>
            <a:cxnLst/>
            <a:rect l="l" t="t" r="r" b="b"/>
            <a:pathLst>
              <a:path w="62319" h="3392" extrusionOk="0">
                <a:moveTo>
                  <a:pt x="33523" y="1"/>
                </a:moveTo>
                <a:lnTo>
                  <a:pt x="32803" y="26"/>
                </a:lnTo>
                <a:lnTo>
                  <a:pt x="32161" y="52"/>
                </a:lnTo>
                <a:lnTo>
                  <a:pt x="31545" y="129"/>
                </a:lnTo>
                <a:lnTo>
                  <a:pt x="31005" y="206"/>
                </a:lnTo>
                <a:lnTo>
                  <a:pt x="29952" y="155"/>
                </a:lnTo>
                <a:lnTo>
                  <a:pt x="28847" y="103"/>
                </a:lnTo>
                <a:lnTo>
                  <a:pt x="27486" y="78"/>
                </a:lnTo>
                <a:lnTo>
                  <a:pt x="26767" y="78"/>
                </a:lnTo>
                <a:lnTo>
                  <a:pt x="26022" y="103"/>
                </a:lnTo>
                <a:lnTo>
                  <a:pt x="25277" y="155"/>
                </a:lnTo>
                <a:lnTo>
                  <a:pt x="24558" y="206"/>
                </a:lnTo>
                <a:lnTo>
                  <a:pt x="24070" y="283"/>
                </a:lnTo>
                <a:lnTo>
                  <a:pt x="23633" y="360"/>
                </a:lnTo>
                <a:lnTo>
                  <a:pt x="23273" y="437"/>
                </a:lnTo>
                <a:lnTo>
                  <a:pt x="22965" y="514"/>
                </a:lnTo>
                <a:lnTo>
                  <a:pt x="22708" y="591"/>
                </a:lnTo>
                <a:lnTo>
                  <a:pt x="22528" y="668"/>
                </a:lnTo>
                <a:lnTo>
                  <a:pt x="22348" y="771"/>
                </a:lnTo>
                <a:lnTo>
                  <a:pt x="22246" y="848"/>
                </a:lnTo>
                <a:lnTo>
                  <a:pt x="22143" y="925"/>
                </a:lnTo>
                <a:lnTo>
                  <a:pt x="22092" y="1002"/>
                </a:lnTo>
                <a:lnTo>
                  <a:pt x="22040" y="1131"/>
                </a:lnTo>
                <a:lnTo>
                  <a:pt x="22040" y="1208"/>
                </a:lnTo>
                <a:lnTo>
                  <a:pt x="22040" y="1234"/>
                </a:lnTo>
                <a:lnTo>
                  <a:pt x="20139" y="1182"/>
                </a:lnTo>
                <a:lnTo>
                  <a:pt x="18161" y="1131"/>
                </a:lnTo>
                <a:lnTo>
                  <a:pt x="15824" y="1105"/>
                </a:lnTo>
                <a:lnTo>
                  <a:pt x="13589" y="1131"/>
                </a:lnTo>
                <a:lnTo>
                  <a:pt x="12484" y="1156"/>
                </a:lnTo>
                <a:lnTo>
                  <a:pt x="11457" y="1208"/>
                </a:lnTo>
                <a:lnTo>
                  <a:pt x="10506" y="1285"/>
                </a:lnTo>
                <a:lnTo>
                  <a:pt x="9659" y="1388"/>
                </a:lnTo>
                <a:lnTo>
                  <a:pt x="8940" y="1490"/>
                </a:lnTo>
                <a:lnTo>
                  <a:pt x="8631" y="1567"/>
                </a:lnTo>
                <a:lnTo>
                  <a:pt x="8374" y="1645"/>
                </a:lnTo>
                <a:lnTo>
                  <a:pt x="7938" y="1773"/>
                </a:lnTo>
                <a:lnTo>
                  <a:pt x="7604" y="1901"/>
                </a:lnTo>
                <a:lnTo>
                  <a:pt x="7398" y="2030"/>
                </a:lnTo>
                <a:lnTo>
                  <a:pt x="7244" y="2133"/>
                </a:lnTo>
                <a:lnTo>
                  <a:pt x="7193" y="2210"/>
                </a:lnTo>
                <a:lnTo>
                  <a:pt x="7193" y="2235"/>
                </a:lnTo>
                <a:lnTo>
                  <a:pt x="7193" y="2287"/>
                </a:lnTo>
                <a:lnTo>
                  <a:pt x="7244" y="2338"/>
                </a:lnTo>
                <a:lnTo>
                  <a:pt x="7347" y="2389"/>
                </a:lnTo>
                <a:lnTo>
                  <a:pt x="7629" y="2441"/>
                </a:lnTo>
                <a:lnTo>
                  <a:pt x="7963" y="2467"/>
                </a:lnTo>
                <a:lnTo>
                  <a:pt x="8374" y="2492"/>
                </a:lnTo>
                <a:lnTo>
                  <a:pt x="6679" y="2544"/>
                </a:lnTo>
                <a:lnTo>
                  <a:pt x="5035" y="2595"/>
                </a:lnTo>
                <a:lnTo>
                  <a:pt x="3211" y="2698"/>
                </a:lnTo>
                <a:lnTo>
                  <a:pt x="1567" y="2775"/>
                </a:lnTo>
                <a:lnTo>
                  <a:pt x="925" y="2826"/>
                </a:lnTo>
                <a:lnTo>
                  <a:pt x="411" y="2903"/>
                </a:lnTo>
                <a:lnTo>
                  <a:pt x="77" y="2955"/>
                </a:lnTo>
                <a:lnTo>
                  <a:pt x="0" y="2980"/>
                </a:lnTo>
                <a:lnTo>
                  <a:pt x="0" y="3006"/>
                </a:lnTo>
                <a:lnTo>
                  <a:pt x="52" y="3032"/>
                </a:lnTo>
                <a:lnTo>
                  <a:pt x="180" y="3057"/>
                </a:lnTo>
                <a:lnTo>
                  <a:pt x="642" y="3134"/>
                </a:lnTo>
                <a:lnTo>
                  <a:pt x="2004" y="3211"/>
                </a:lnTo>
                <a:lnTo>
                  <a:pt x="3545" y="3289"/>
                </a:lnTo>
                <a:lnTo>
                  <a:pt x="5240" y="3314"/>
                </a:lnTo>
                <a:lnTo>
                  <a:pt x="6962" y="3340"/>
                </a:lnTo>
                <a:lnTo>
                  <a:pt x="8940" y="3314"/>
                </a:lnTo>
                <a:lnTo>
                  <a:pt x="10738" y="3289"/>
                </a:lnTo>
                <a:lnTo>
                  <a:pt x="12279" y="3211"/>
                </a:lnTo>
                <a:lnTo>
                  <a:pt x="13383" y="3134"/>
                </a:lnTo>
                <a:lnTo>
                  <a:pt x="13897" y="3083"/>
                </a:lnTo>
                <a:lnTo>
                  <a:pt x="15336" y="3083"/>
                </a:lnTo>
                <a:lnTo>
                  <a:pt x="16261" y="3134"/>
                </a:lnTo>
                <a:lnTo>
                  <a:pt x="18367" y="3237"/>
                </a:lnTo>
                <a:lnTo>
                  <a:pt x="20704" y="3340"/>
                </a:lnTo>
                <a:lnTo>
                  <a:pt x="21937" y="3391"/>
                </a:lnTo>
                <a:lnTo>
                  <a:pt x="24429" y="3391"/>
                </a:lnTo>
                <a:lnTo>
                  <a:pt x="25662" y="3340"/>
                </a:lnTo>
                <a:lnTo>
                  <a:pt x="26638" y="3289"/>
                </a:lnTo>
                <a:lnTo>
                  <a:pt x="27640" y="3263"/>
                </a:lnTo>
                <a:lnTo>
                  <a:pt x="29618" y="3237"/>
                </a:lnTo>
                <a:lnTo>
                  <a:pt x="32110" y="3263"/>
                </a:lnTo>
                <a:lnTo>
                  <a:pt x="34524" y="3314"/>
                </a:lnTo>
                <a:lnTo>
                  <a:pt x="36836" y="3366"/>
                </a:lnTo>
                <a:lnTo>
                  <a:pt x="39046" y="3391"/>
                </a:lnTo>
                <a:lnTo>
                  <a:pt x="40279" y="3391"/>
                </a:lnTo>
                <a:lnTo>
                  <a:pt x="40895" y="3340"/>
                </a:lnTo>
                <a:lnTo>
                  <a:pt x="41460" y="3289"/>
                </a:lnTo>
                <a:lnTo>
                  <a:pt x="42025" y="3237"/>
                </a:lnTo>
                <a:lnTo>
                  <a:pt x="43130" y="3057"/>
                </a:lnTo>
                <a:lnTo>
                  <a:pt x="44260" y="2878"/>
                </a:lnTo>
                <a:lnTo>
                  <a:pt x="45442" y="2698"/>
                </a:lnTo>
                <a:lnTo>
                  <a:pt x="46726" y="2544"/>
                </a:lnTo>
                <a:lnTo>
                  <a:pt x="47445" y="2467"/>
                </a:lnTo>
                <a:lnTo>
                  <a:pt x="48216" y="2415"/>
                </a:lnTo>
                <a:lnTo>
                  <a:pt x="49038" y="2389"/>
                </a:lnTo>
                <a:lnTo>
                  <a:pt x="49937" y="2389"/>
                </a:lnTo>
                <a:lnTo>
                  <a:pt x="51324" y="2415"/>
                </a:lnTo>
                <a:lnTo>
                  <a:pt x="52865" y="2492"/>
                </a:lnTo>
                <a:lnTo>
                  <a:pt x="54664" y="2569"/>
                </a:lnTo>
                <a:lnTo>
                  <a:pt x="56231" y="2595"/>
                </a:lnTo>
                <a:lnTo>
                  <a:pt x="57078" y="2595"/>
                </a:lnTo>
                <a:lnTo>
                  <a:pt x="57849" y="2569"/>
                </a:lnTo>
                <a:lnTo>
                  <a:pt x="58542" y="2544"/>
                </a:lnTo>
                <a:lnTo>
                  <a:pt x="59185" y="2492"/>
                </a:lnTo>
                <a:lnTo>
                  <a:pt x="59750" y="2415"/>
                </a:lnTo>
                <a:lnTo>
                  <a:pt x="60264" y="2364"/>
                </a:lnTo>
                <a:lnTo>
                  <a:pt x="61111" y="2210"/>
                </a:lnTo>
                <a:lnTo>
                  <a:pt x="61728" y="2056"/>
                </a:lnTo>
                <a:lnTo>
                  <a:pt x="62113" y="1901"/>
                </a:lnTo>
                <a:lnTo>
                  <a:pt x="62216" y="1850"/>
                </a:lnTo>
                <a:lnTo>
                  <a:pt x="62293" y="1799"/>
                </a:lnTo>
                <a:lnTo>
                  <a:pt x="62319" y="1773"/>
                </a:lnTo>
                <a:lnTo>
                  <a:pt x="62293" y="1747"/>
                </a:lnTo>
                <a:lnTo>
                  <a:pt x="61882" y="1696"/>
                </a:lnTo>
                <a:lnTo>
                  <a:pt x="60931" y="1645"/>
                </a:lnTo>
                <a:lnTo>
                  <a:pt x="57849" y="1542"/>
                </a:lnTo>
                <a:lnTo>
                  <a:pt x="49860" y="1311"/>
                </a:lnTo>
                <a:lnTo>
                  <a:pt x="50168" y="1208"/>
                </a:lnTo>
                <a:lnTo>
                  <a:pt x="50374" y="1079"/>
                </a:lnTo>
                <a:lnTo>
                  <a:pt x="50477" y="1002"/>
                </a:lnTo>
                <a:lnTo>
                  <a:pt x="50528" y="951"/>
                </a:lnTo>
                <a:lnTo>
                  <a:pt x="50528" y="874"/>
                </a:lnTo>
                <a:lnTo>
                  <a:pt x="50502" y="797"/>
                </a:lnTo>
                <a:lnTo>
                  <a:pt x="50399" y="745"/>
                </a:lnTo>
                <a:lnTo>
                  <a:pt x="50194" y="694"/>
                </a:lnTo>
                <a:lnTo>
                  <a:pt x="49911" y="643"/>
                </a:lnTo>
                <a:lnTo>
                  <a:pt x="49526" y="591"/>
                </a:lnTo>
                <a:lnTo>
                  <a:pt x="49038" y="566"/>
                </a:lnTo>
                <a:lnTo>
                  <a:pt x="47651" y="566"/>
                </a:lnTo>
                <a:lnTo>
                  <a:pt x="46726" y="617"/>
                </a:lnTo>
                <a:lnTo>
                  <a:pt x="45981" y="617"/>
                </a:lnTo>
                <a:lnTo>
                  <a:pt x="45211" y="643"/>
                </a:lnTo>
                <a:lnTo>
                  <a:pt x="43618" y="617"/>
                </a:lnTo>
                <a:lnTo>
                  <a:pt x="42025" y="540"/>
                </a:lnTo>
                <a:lnTo>
                  <a:pt x="40484" y="437"/>
                </a:lnTo>
                <a:lnTo>
                  <a:pt x="38943" y="334"/>
                </a:lnTo>
                <a:lnTo>
                  <a:pt x="36066" y="103"/>
                </a:lnTo>
                <a:lnTo>
                  <a:pt x="34756" y="26"/>
                </a:lnTo>
                <a:lnTo>
                  <a:pt x="33523" y="1"/>
                </a:lnTo>
                <a:close/>
              </a:path>
            </a:pathLst>
          </a:custGeom>
          <a:solidFill>
            <a:srgbClr val="FFFFFF">
              <a:alpha val="11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9"/>
          <p:cNvGrpSpPr/>
          <p:nvPr/>
        </p:nvGrpSpPr>
        <p:grpSpPr>
          <a:xfrm flipH="1">
            <a:off x="-1421479" y="4314075"/>
            <a:ext cx="10892052" cy="1207468"/>
            <a:chOff x="-398969" y="4323950"/>
            <a:chExt cx="10892052" cy="1207468"/>
          </a:xfrm>
        </p:grpSpPr>
        <p:sp>
          <p:nvSpPr>
            <p:cNvPr id="152" name="Google Shape;152;p9"/>
            <p:cNvSpPr/>
            <p:nvPr/>
          </p:nvSpPr>
          <p:spPr>
            <a:xfrm>
              <a:off x="1256866" y="4493244"/>
              <a:ext cx="8875167" cy="966499"/>
            </a:xfrm>
            <a:custGeom>
              <a:avLst/>
              <a:gdLst/>
              <a:ahLst/>
              <a:cxnLst/>
              <a:rect l="l" t="t" r="r" b="b"/>
              <a:pathLst>
                <a:path w="186365" h="20295" extrusionOk="0">
                  <a:moveTo>
                    <a:pt x="152560" y="1"/>
                  </a:moveTo>
                  <a:lnTo>
                    <a:pt x="151507" y="27"/>
                  </a:lnTo>
                  <a:lnTo>
                    <a:pt x="150608" y="78"/>
                  </a:lnTo>
                  <a:lnTo>
                    <a:pt x="149709" y="129"/>
                  </a:lnTo>
                  <a:lnTo>
                    <a:pt x="147936" y="283"/>
                  </a:lnTo>
                  <a:lnTo>
                    <a:pt x="146189" y="489"/>
                  </a:lnTo>
                  <a:lnTo>
                    <a:pt x="144417" y="720"/>
                  </a:lnTo>
                  <a:lnTo>
                    <a:pt x="142670" y="1003"/>
                  </a:lnTo>
                  <a:lnTo>
                    <a:pt x="140949" y="1285"/>
                  </a:lnTo>
                  <a:lnTo>
                    <a:pt x="137481" y="1850"/>
                  </a:lnTo>
                  <a:lnTo>
                    <a:pt x="135760" y="2107"/>
                  </a:lnTo>
                  <a:lnTo>
                    <a:pt x="134039" y="2338"/>
                  </a:lnTo>
                  <a:lnTo>
                    <a:pt x="132318" y="2544"/>
                  </a:lnTo>
                  <a:lnTo>
                    <a:pt x="130597" y="2698"/>
                  </a:lnTo>
                  <a:lnTo>
                    <a:pt x="129749" y="2749"/>
                  </a:lnTo>
                  <a:lnTo>
                    <a:pt x="128876" y="2775"/>
                  </a:lnTo>
                  <a:lnTo>
                    <a:pt x="128028" y="2801"/>
                  </a:lnTo>
                  <a:lnTo>
                    <a:pt x="127181" y="2801"/>
                  </a:lnTo>
                  <a:lnTo>
                    <a:pt x="126307" y="2775"/>
                  </a:lnTo>
                  <a:lnTo>
                    <a:pt x="125459" y="2749"/>
                  </a:lnTo>
                  <a:lnTo>
                    <a:pt x="124586" y="2672"/>
                  </a:lnTo>
                  <a:lnTo>
                    <a:pt x="123738" y="2595"/>
                  </a:lnTo>
                  <a:lnTo>
                    <a:pt x="122326" y="2801"/>
                  </a:lnTo>
                  <a:lnTo>
                    <a:pt x="120887" y="3006"/>
                  </a:lnTo>
                  <a:lnTo>
                    <a:pt x="119423" y="3186"/>
                  </a:lnTo>
                  <a:lnTo>
                    <a:pt x="117933" y="3340"/>
                  </a:lnTo>
                  <a:lnTo>
                    <a:pt x="114953" y="3597"/>
                  </a:lnTo>
                  <a:lnTo>
                    <a:pt x="111948" y="3828"/>
                  </a:lnTo>
                  <a:lnTo>
                    <a:pt x="102854" y="4496"/>
                  </a:lnTo>
                  <a:lnTo>
                    <a:pt x="101056" y="4625"/>
                  </a:lnTo>
                  <a:lnTo>
                    <a:pt x="99207" y="4727"/>
                  </a:lnTo>
                  <a:lnTo>
                    <a:pt x="97383" y="4805"/>
                  </a:lnTo>
                  <a:lnTo>
                    <a:pt x="95533" y="4805"/>
                  </a:lnTo>
                  <a:lnTo>
                    <a:pt x="93966" y="4753"/>
                  </a:lnTo>
                  <a:lnTo>
                    <a:pt x="92425" y="4676"/>
                  </a:lnTo>
                  <a:lnTo>
                    <a:pt x="89291" y="4445"/>
                  </a:lnTo>
                  <a:lnTo>
                    <a:pt x="87750" y="4342"/>
                  </a:lnTo>
                  <a:lnTo>
                    <a:pt x="86183" y="4265"/>
                  </a:lnTo>
                  <a:lnTo>
                    <a:pt x="84616" y="4239"/>
                  </a:lnTo>
                  <a:lnTo>
                    <a:pt x="83845" y="4239"/>
                  </a:lnTo>
                  <a:lnTo>
                    <a:pt x="83075" y="4265"/>
                  </a:lnTo>
                  <a:lnTo>
                    <a:pt x="82253" y="4316"/>
                  </a:lnTo>
                  <a:lnTo>
                    <a:pt x="81431" y="4368"/>
                  </a:lnTo>
                  <a:lnTo>
                    <a:pt x="79812" y="4496"/>
                  </a:lnTo>
                  <a:lnTo>
                    <a:pt x="78194" y="4650"/>
                  </a:lnTo>
                  <a:lnTo>
                    <a:pt x="76576" y="4779"/>
                  </a:lnTo>
                  <a:lnTo>
                    <a:pt x="75240" y="4856"/>
                  </a:lnTo>
                  <a:lnTo>
                    <a:pt x="73904" y="4882"/>
                  </a:lnTo>
                  <a:lnTo>
                    <a:pt x="67251" y="4882"/>
                  </a:lnTo>
                  <a:lnTo>
                    <a:pt x="65915" y="4959"/>
                  </a:lnTo>
                  <a:lnTo>
                    <a:pt x="65042" y="5010"/>
                  </a:lnTo>
                  <a:lnTo>
                    <a:pt x="64194" y="5087"/>
                  </a:lnTo>
                  <a:lnTo>
                    <a:pt x="62525" y="5267"/>
                  </a:lnTo>
                  <a:lnTo>
                    <a:pt x="60855" y="5472"/>
                  </a:lnTo>
                  <a:lnTo>
                    <a:pt x="59211" y="5729"/>
                  </a:lnTo>
                  <a:lnTo>
                    <a:pt x="57541" y="5960"/>
                  </a:lnTo>
                  <a:lnTo>
                    <a:pt x="55897" y="6217"/>
                  </a:lnTo>
                  <a:lnTo>
                    <a:pt x="54227" y="6423"/>
                  </a:lnTo>
                  <a:lnTo>
                    <a:pt x="52532" y="6603"/>
                  </a:lnTo>
                  <a:lnTo>
                    <a:pt x="51273" y="6680"/>
                  </a:lnTo>
                  <a:lnTo>
                    <a:pt x="50040" y="6731"/>
                  </a:lnTo>
                  <a:lnTo>
                    <a:pt x="48782" y="6782"/>
                  </a:lnTo>
                  <a:lnTo>
                    <a:pt x="47523" y="6808"/>
                  </a:lnTo>
                  <a:lnTo>
                    <a:pt x="44980" y="6834"/>
                  </a:lnTo>
                  <a:lnTo>
                    <a:pt x="42462" y="6834"/>
                  </a:lnTo>
                  <a:lnTo>
                    <a:pt x="39611" y="6885"/>
                  </a:lnTo>
                  <a:lnTo>
                    <a:pt x="36786" y="6962"/>
                  </a:lnTo>
                  <a:lnTo>
                    <a:pt x="31109" y="7168"/>
                  </a:lnTo>
                  <a:lnTo>
                    <a:pt x="19729" y="7630"/>
                  </a:lnTo>
                  <a:lnTo>
                    <a:pt x="14720" y="7836"/>
                  </a:lnTo>
                  <a:lnTo>
                    <a:pt x="12228" y="7964"/>
                  </a:lnTo>
                  <a:lnTo>
                    <a:pt x="9736" y="8118"/>
                  </a:lnTo>
                  <a:lnTo>
                    <a:pt x="7245" y="8298"/>
                  </a:lnTo>
                  <a:lnTo>
                    <a:pt x="4804" y="8504"/>
                  </a:lnTo>
                  <a:lnTo>
                    <a:pt x="2390" y="8786"/>
                  </a:lnTo>
                  <a:lnTo>
                    <a:pt x="1182" y="8940"/>
                  </a:lnTo>
                  <a:lnTo>
                    <a:pt x="1" y="9094"/>
                  </a:lnTo>
                  <a:lnTo>
                    <a:pt x="1439" y="9480"/>
                  </a:lnTo>
                  <a:lnTo>
                    <a:pt x="2826" y="9865"/>
                  </a:lnTo>
                  <a:lnTo>
                    <a:pt x="5601" y="10661"/>
                  </a:lnTo>
                  <a:lnTo>
                    <a:pt x="8298" y="11458"/>
                  </a:lnTo>
                  <a:lnTo>
                    <a:pt x="10995" y="12305"/>
                  </a:lnTo>
                  <a:lnTo>
                    <a:pt x="13692" y="13127"/>
                  </a:lnTo>
                  <a:lnTo>
                    <a:pt x="16389" y="13949"/>
                  </a:lnTo>
                  <a:lnTo>
                    <a:pt x="19164" y="14746"/>
                  </a:lnTo>
                  <a:lnTo>
                    <a:pt x="20577" y="15131"/>
                  </a:lnTo>
                  <a:lnTo>
                    <a:pt x="21989" y="15491"/>
                  </a:lnTo>
                  <a:lnTo>
                    <a:pt x="24455" y="16133"/>
                  </a:lnTo>
                  <a:lnTo>
                    <a:pt x="26973" y="16724"/>
                  </a:lnTo>
                  <a:lnTo>
                    <a:pt x="28232" y="17006"/>
                  </a:lnTo>
                  <a:lnTo>
                    <a:pt x="29542" y="17263"/>
                  </a:lnTo>
                  <a:lnTo>
                    <a:pt x="30852" y="17520"/>
                  </a:lnTo>
                  <a:lnTo>
                    <a:pt x="32187" y="17751"/>
                  </a:lnTo>
                  <a:lnTo>
                    <a:pt x="33754" y="17982"/>
                  </a:lnTo>
                  <a:lnTo>
                    <a:pt x="35373" y="18188"/>
                  </a:lnTo>
                  <a:lnTo>
                    <a:pt x="36991" y="18368"/>
                  </a:lnTo>
                  <a:lnTo>
                    <a:pt x="38635" y="18522"/>
                  </a:lnTo>
                  <a:lnTo>
                    <a:pt x="41923" y="18804"/>
                  </a:lnTo>
                  <a:lnTo>
                    <a:pt x="45262" y="19035"/>
                  </a:lnTo>
                  <a:lnTo>
                    <a:pt x="49886" y="19318"/>
                  </a:lnTo>
                  <a:lnTo>
                    <a:pt x="54510" y="19626"/>
                  </a:lnTo>
                  <a:lnTo>
                    <a:pt x="59160" y="19883"/>
                  </a:lnTo>
                  <a:lnTo>
                    <a:pt x="63835" y="20089"/>
                  </a:lnTo>
                  <a:lnTo>
                    <a:pt x="66147" y="20166"/>
                  </a:lnTo>
                  <a:lnTo>
                    <a:pt x="68484" y="20243"/>
                  </a:lnTo>
                  <a:lnTo>
                    <a:pt x="70822" y="20268"/>
                  </a:lnTo>
                  <a:lnTo>
                    <a:pt x="73159" y="20294"/>
                  </a:lnTo>
                  <a:lnTo>
                    <a:pt x="75471" y="20294"/>
                  </a:lnTo>
                  <a:lnTo>
                    <a:pt x="77809" y="20268"/>
                  </a:lnTo>
                  <a:lnTo>
                    <a:pt x="80146" y="20191"/>
                  </a:lnTo>
                  <a:lnTo>
                    <a:pt x="82458" y="20114"/>
                  </a:lnTo>
                  <a:lnTo>
                    <a:pt x="84359" y="20012"/>
                  </a:lnTo>
                  <a:lnTo>
                    <a:pt x="86286" y="19909"/>
                  </a:lnTo>
                  <a:lnTo>
                    <a:pt x="90087" y="19678"/>
                  </a:lnTo>
                  <a:lnTo>
                    <a:pt x="91988" y="19601"/>
                  </a:lnTo>
                  <a:lnTo>
                    <a:pt x="93889" y="19524"/>
                  </a:lnTo>
                  <a:lnTo>
                    <a:pt x="95816" y="19498"/>
                  </a:lnTo>
                  <a:lnTo>
                    <a:pt x="97717" y="19524"/>
                  </a:lnTo>
                  <a:lnTo>
                    <a:pt x="99643" y="19575"/>
                  </a:lnTo>
                  <a:lnTo>
                    <a:pt x="101570" y="19678"/>
                  </a:lnTo>
                  <a:lnTo>
                    <a:pt x="105397" y="19935"/>
                  </a:lnTo>
                  <a:lnTo>
                    <a:pt x="107298" y="20037"/>
                  </a:lnTo>
                  <a:lnTo>
                    <a:pt x="109199" y="20089"/>
                  </a:lnTo>
                  <a:lnTo>
                    <a:pt x="110150" y="20114"/>
                  </a:lnTo>
                  <a:lnTo>
                    <a:pt x="111100" y="20114"/>
                  </a:lnTo>
                  <a:lnTo>
                    <a:pt x="112050" y="20089"/>
                  </a:lnTo>
                  <a:lnTo>
                    <a:pt x="113027" y="20063"/>
                  </a:lnTo>
                  <a:lnTo>
                    <a:pt x="114285" y="19960"/>
                  </a:lnTo>
                  <a:lnTo>
                    <a:pt x="115518" y="19857"/>
                  </a:lnTo>
                  <a:lnTo>
                    <a:pt x="116726" y="19703"/>
                  </a:lnTo>
                  <a:lnTo>
                    <a:pt x="117933" y="19549"/>
                  </a:lnTo>
                  <a:lnTo>
                    <a:pt x="120348" y="19190"/>
                  </a:lnTo>
                  <a:lnTo>
                    <a:pt x="122737" y="18830"/>
                  </a:lnTo>
                  <a:lnTo>
                    <a:pt x="124946" y="18522"/>
                  </a:lnTo>
                  <a:lnTo>
                    <a:pt x="127155" y="18265"/>
                  </a:lnTo>
                  <a:lnTo>
                    <a:pt x="129390" y="18059"/>
                  </a:lnTo>
                  <a:lnTo>
                    <a:pt x="131650" y="17854"/>
                  </a:lnTo>
                  <a:lnTo>
                    <a:pt x="133911" y="17700"/>
                  </a:lnTo>
                  <a:lnTo>
                    <a:pt x="136197" y="17546"/>
                  </a:lnTo>
                  <a:lnTo>
                    <a:pt x="140769" y="17289"/>
                  </a:lnTo>
                  <a:lnTo>
                    <a:pt x="145393" y="17058"/>
                  </a:lnTo>
                  <a:lnTo>
                    <a:pt x="149991" y="16826"/>
                  </a:lnTo>
                  <a:lnTo>
                    <a:pt x="154589" y="16544"/>
                  </a:lnTo>
                  <a:lnTo>
                    <a:pt x="156876" y="16390"/>
                  </a:lnTo>
                  <a:lnTo>
                    <a:pt x="159136" y="16210"/>
                  </a:lnTo>
                  <a:lnTo>
                    <a:pt x="160600" y="16081"/>
                  </a:lnTo>
                  <a:lnTo>
                    <a:pt x="162039" y="15927"/>
                  </a:lnTo>
                  <a:lnTo>
                    <a:pt x="163477" y="15773"/>
                  </a:lnTo>
                  <a:lnTo>
                    <a:pt x="164890" y="15568"/>
                  </a:lnTo>
                  <a:lnTo>
                    <a:pt x="166303" y="15362"/>
                  </a:lnTo>
                  <a:lnTo>
                    <a:pt x="167664" y="15157"/>
                  </a:lnTo>
                  <a:lnTo>
                    <a:pt x="169000" y="14900"/>
                  </a:lnTo>
                  <a:lnTo>
                    <a:pt x="170310" y="14592"/>
                  </a:lnTo>
                  <a:lnTo>
                    <a:pt x="171209" y="14386"/>
                  </a:lnTo>
                  <a:lnTo>
                    <a:pt x="172108" y="14129"/>
                  </a:lnTo>
                  <a:lnTo>
                    <a:pt x="172956" y="13872"/>
                  </a:lnTo>
                  <a:lnTo>
                    <a:pt x="173804" y="13615"/>
                  </a:lnTo>
                  <a:lnTo>
                    <a:pt x="174600" y="13333"/>
                  </a:lnTo>
                  <a:lnTo>
                    <a:pt x="175396" y="13050"/>
                  </a:lnTo>
                  <a:lnTo>
                    <a:pt x="176938" y="12434"/>
                  </a:lnTo>
                  <a:lnTo>
                    <a:pt x="178402" y="11817"/>
                  </a:lnTo>
                  <a:lnTo>
                    <a:pt x="179815" y="11149"/>
                  </a:lnTo>
                  <a:lnTo>
                    <a:pt x="181202" y="10481"/>
                  </a:lnTo>
                  <a:lnTo>
                    <a:pt x="182563" y="9814"/>
                  </a:lnTo>
                  <a:lnTo>
                    <a:pt x="183334" y="9428"/>
                  </a:lnTo>
                  <a:lnTo>
                    <a:pt x="184079" y="9017"/>
                  </a:lnTo>
                  <a:lnTo>
                    <a:pt x="184798" y="8606"/>
                  </a:lnTo>
                  <a:lnTo>
                    <a:pt x="185106" y="8375"/>
                  </a:lnTo>
                  <a:lnTo>
                    <a:pt x="185389" y="8170"/>
                  </a:lnTo>
                  <a:lnTo>
                    <a:pt x="185646" y="7938"/>
                  </a:lnTo>
                  <a:lnTo>
                    <a:pt x="185877" y="7707"/>
                  </a:lnTo>
                  <a:lnTo>
                    <a:pt x="186082" y="7502"/>
                  </a:lnTo>
                  <a:lnTo>
                    <a:pt x="186211" y="7271"/>
                  </a:lnTo>
                  <a:lnTo>
                    <a:pt x="186314" y="7014"/>
                  </a:lnTo>
                  <a:lnTo>
                    <a:pt x="186365" y="6782"/>
                  </a:lnTo>
                  <a:lnTo>
                    <a:pt x="186365" y="6551"/>
                  </a:lnTo>
                  <a:lnTo>
                    <a:pt x="186288" y="6294"/>
                  </a:lnTo>
                  <a:lnTo>
                    <a:pt x="186211" y="6140"/>
                  </a:lnTo>
                  <a:lnTo>
                    <a:pt x="186082" y="5960"/>
                  </a:lnTo>
                  <a:lnTo>
                    <a:pt x="185954" y="5806"/>
                  </a:lnTo>
                  <a:lnTo>
                    <a:pt x="185774" y="5627"/>
                  </a:lnTo>
                  <a:lnTo>
                    <a:pt x="185594" y="5472"/>
                  </a:lnTo>
                  <a:lnTo>
                    <a:pt x="185363" y="5318"/>
                  </a:lnTo>
                  <a:lnTo>
                    <a:pt x="184901" y="5036"/>
                  </a:lnTo>
                  <a:lnTo>
                    <a:pt x="184361" y="4753"/>
                  </a:lnTo>
                  <a:lnTo>
                    <a:pt x="183771" y="4471"/>
                  </a:lnTo>
                  <a:lnTo>
                    <a:pt x="182563" y="3957"/>
                  </a:lnTo>
                  <a:lnTo>
                    <a:pt x="177991" y="2030"/>
                  </a:lnTo>
                  <a:lnTo>
                    <a:pt x="177477" y="1825"/>
                  </a:lnTo>
                  <a:lnTo>
                    <a:pt x="176963" y="1645"/>
                  </a:lnTo>
                  <a:lnTo>
                    <a:pt x="176424" y="1465"/>
                  </a:lnTo>
                  <a:lnTo>
                    <a:pt x="175833" y="1311"/>
                  </a:lnTo>
                  <a:lnTo>
                    <a:pt x="175422" y="1208"/>
                  </a:lnTo>
                  <a:lnTo>
                    <a:pt x="174985" y="1157"/>
                  </a:lnTo>
                  <a:lnTo>
                    <a:pt x="174112" y="1054"/>
                  </a:lnTo>
                  <a:lnTo>
                    <a:pt x="173187" y="977"/>
                  </a:lnTo>
                  <a:lnTo>
                    <a:pt x="172288" y="926"/>
                  </a:lnTo>
                  <a:lnTo>
                    <a:pt x="160035" y="258"/>
                  </a:lnTo>
                  <a:lnTo>
                    <a:pt x="157903" y="129"/>
                  </a:lnTo>
                  <a:lnTo>
                    <a:pt x="155771" y="52"/>
                  </a:lnTo>
                  <a:lnTo>
                    <a:pt x="154692" y="27"/>
                  </a:lnTo>
                  <a:lnTo>
                    <a:pt x="1536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-398969" y="4323950"/>
              <a:ext cx="10892052" cy="1207468"/>
            </a:xfrm>
            <a:custGeom>
              <a:avLst/>
              <a:gdLst/>
              <a:ahLst/>
              <a:cxnLst/>
              <a:rect l="l" t="t" r="r" b="b"/>
              <a:pathLst>
                <a:path w="187213" h="25355" extrusionOk="0">
                  <a:moveTo>
                    <a:pt x="1696" y="1"/>
                  </a:moveTo>
                  <a:lnTo>
                    <a:pt x="1979" y="437"/>
                  </a:lnTo>
                  <a:lnTo>
                    <a:pt x="2210" y="900"/>
                  </a:lnTo>
                  <a:lnTo>
                    <a:pt x="2415" y="1362"/>
                  </a:lnTo>
                  <a:lnTo>
                    <a:pt x="2595" y="1825"/>
                  </a:lnTo>
                  <a:lnTo>
                    <a:pt x="2724" y="2287"/>
                  </a:lnTo>
                  <a:lnTo>
                    <a:pt x="2852" y="2775"/>
                  </a:lnTo>
                  <a:lnTo>
                    <a:pt x="2955" y="3237"/>
                  </a:lnTo>
                  <a:lnTo>
                    <a:pt x="3006" y="3725"/>
                  </a:lnTo>
                  <a:lnTo>
                    <a:pt x="3058" y="4214"/>
                  </a:lnTo>
                  <a:lnTo>
                    <a:pt x="3058" y="4702"/>
                  </a:lnTo>
                  <a:lnTo>
                    <a:pt x="3058" y="5164"/>
                  </a:lnTo>
                  <a:lnTo>
                    <a:pt x="3006" y="5652"/>
                  </a:lnTo>
                  <a:lnTo>
                    <a:pt x="2955" y="6114"/>
                  </a:lnTo>
                  <a:lnTo>
                    <a:pt x="2852" y="6602"/>
                  </a:lnTo>
                  <a:lnTo>
                    <a:pt x="2749" y="7065"/>
                  </a:lnTo>
                  <a:lnTo>
                    <a:pt x="2595" y="7502"/>
                  </a:lnTo>
                  <a:lnTo>
                    <a:pt x="2441" y="7913"/>
                  </a:lnTo>
                  <a:lnTo>
                    <a:pt x="2261" y="8324"/>
                  </a:lnTo>
                  <a:lnTo>
                    <a:pt x="2056" y="8735"/>
                  </a:lnTo>
                  <a:lnTo>
                    <a:pt x="1825" y="9120"/>
                  </a:lnTo>
                  <a:lnTo>
                    <a:pt x="1362" y="9916"/>
                  </a:lnTo>
                  <a:lnTo>
                    <a:pt x="1157" y="10327"/>
                  </a:lnTo>
                  <a:lnTo>
                    <a:pt x="951" y="10738"/>
                  </a:lnTo>
                  <a:lnTo>
                    <a:pt x="746" y="11149"/>
                  </a:lnTo>
                  <a:lnTo>
                    <a:pt x="592" y="11586"/>
                  </a:lnTo>
                  <a:lnTo>
                    <a:pt x="463" y="11997"/>
                  </a:lnTo>
                  <a:lnTo>
                    <a:pt x="335" y="12434"/>
                  </a:lnTo>
                  <a:lnTo>
                    <a:pt x="232" y="12870"/>
                  </a:lnTo>
                  <a:lnTo>
                    <a:pt x="155" y="13281"/>
                  </a:lnTo>
                  <a:lnTo>
                    <a:pt x="104" y="13718"/>
                  </a:lnTo>
                  <a:lnTo>
                    <a:pt x="52" y="14155"/>
                  </a:lnTo>
                  <a:lnTo>
                    <a:pt x="1" y="15002"/>
                  </a:lnTo>
                  <a:lnTo>
                    <a:pt x="1" y="15876"/>
                  </a:lnTo>
                  <a:lnTo>
                    <a:pt x="27" y="16723"/>
                  </a:lnTo>
                  <a:lnTo>
                    <a:pt x="52" y="17597"/>
                  </a:lnTo>
                  <a:lnTo>
                    <a:pt x="104" y="18033"/>
                  </a:lnTo>
                  <a:lnTo>
                    <a:pt x="155" y="18265"/>
                  </a:lnTo>
                  <a:lnTo>
                    <a:pt x="232" y="18496"/>
                  </a:lnTo>
                  <a:lnTo>
                    <a:pt x="309" y="18727"/>
                  </a:lnTo>
                  <a:lnTo>
                    <a:pt x="438" y="18984"/>
                  </a:lnTo>
                  <a:lnTo>
                    <a:pt x="566" y="19215"/>
                  </a:lnTo>
                  <a:lnTo>
                    <a:pt x="746" y="19421"/>
                  </a:lnTo>
                  <a:lnTo>
                    <a:pt x="951" y="19626"/>
                  </a:lnTo>
                  <a:lnTo>
                    <a:pt x="1182" y="19832"/>
                  </a:lnTo>
                  <a:lnTo>
                    <a:pt x="1439" y="20011"/>
                  </a:lnTo>
                  <a:lnTo>
                    <a:pt x="1748" y="20166"/>
                  </a:lnTo>
                  <a:lnTo>
                    <a:pt x="2107" y="20268"/>
                  </a:lnTo>
                  <a:lnTo>
                    <a:pt x="2493" y="20371"/>
                  </a:lnTo>
                  <a:lnTo>
                    <a:pt x="2929" y="20448"/>
                  </a:lnTo>
                  <a:lnTo>
                    <a:pt x="3417" y="20474"/>
                  </a:lnTo>
                  <a:lnTo>
                    <a:pt x="9325" y="20525"/>
                  </a:lnTo>
                  <a:lnTo>
                    <a:pt x="12280" y="20602"/>
                  </a:lnTo>
                  <a:lnTo>
                    <a:pt x="15234" y="20679"/>
                  </a:lnTo>
                  <a:lnTo>
                    <a:pt x="18162" y="20833"/>
                  </a:lnTo>
                  <a:lnTo>
                    <a:pt x="21065" y="21013"/>
                  </a:lnTo>
                  <a:lnTo>
                    <a:pt x="22503" y="21116"/>
                  </a:lnTo>
                  <a:lnTo>
                    <a:pt x="23942" y="21244"/>
                  </a:lnTo>
                  <a:lnTo>
                    <a:pt x="25380" y="21399"/>
                  </a:lnTo>
                  <a:lnTo>
                    <a:pt x="26793" y="21553"/>
                  </a:lnTo>
                  <a:lnTo>
                    <a:pt x="28643" y="21784"/>
                  </a:lnTo>
                  <a:lnTo>
                    <a:pt x="30441" y="22066"/>
                  </a:lnTo>
                  <a:lnTo>
                    <a:pt x="34063" y="22606"/>
                  </a:lnTo>
                  <a:lnTo>
                    <a:pt x="35861" y="22888"/>
                  </a:lnTo>
                  <a:lnTo>
                    <a:pt x="37685" y="23145"/>
                  </a:lnTo>
                  <a:lnTo>
                    <a:pt x="39509" y="23377"/>
                  </a:lnTo>
                  <a:lnTo>
                    <a:pt x="41384" y="23582"/>
                  </a:lnTo>
                  <a:lnTo>
                    <a:pt x="42976" y="23736"/>
                  </a:lnTo>
                  <a:lnTo>
                    <a:pt x="44595" y="23839"/>
                  </a:lnTo>
                  <a:lnTo>
                    <a:pt x="46213" y="23916"/>
                  </a:lnTo>
                  <a:lnTo>
                    <a:pt x="47831" y="23993"/>
                  </a:lnTo>
                  <a:lnTo>
                    <a:pt x="49475" y="24019"/>
                  </a:lnTo>
                  <a:lnTo>
                    <a:pt x="51119" y="24044"/>
                  </a:lnTo>
                  <a:lnTo>
                    <a:pt x="54407" y="24019"/>
                  </a:lnTo>
                  <a:lnTo>
                    <a:pt x="57695" y="23967"/>
                  </a:lnTo>
                  <a:lnTo>
                    <a:pt x="61009" y="23890"/>
                  </a:lnTo>
                  <a:lnTo>
                    <a:pt x="64323" y="23788"/>
                  </a:lnTo>
                  <a:lnTo>
                    <a:pt x="67611" y="23736"/>
                  </a:lnTo>
                  <a:lnTo>
                    <a:pt x="70642" y="23710"/>
                  </a:lnTo>
                  <a:lnTo>
                    <a:pt x="73647" y="23710"/>
                  </a:lnTo>
                  <a:lnTo>
                    <a:pt x="76679" y="23736"/>
                  </a:lnTo>
                  <a:lnTo>
                    <a:pt x="79684" y="23788"/>
                  </a:lnTo>
                  <a:lnTo>
                    <a:pt x="82715" y="23865"/>
                  </a:lnTo>
                  <a:lnTo>
                    <a:pt x="85721" y="23967"/>
                  </a:lnTo>
                  <a:lnTo>
                    <a:pt x="91757" y="24199"/>
                  </a:lnTo>
                  <a:lnTo>
                    <a:pt x="103831" y="24738"/>
                  </a:lnTo>
                  <a:lnTo>
                    <a:pt x="109841" y="24969"/>
                  </a:lnTo>
                  <a:lnTo>
                    <a:pt x="112873" y="25072"/>
                  </a:lnTo>
                  <a:lnTo>
                    <a:pt x="115904" y="25175"/>
                  </a:lnTo>
                  <a:lnTo>
                    <a:pt x="118858" y="25252"/>
                  </a:lnTo>
                  <a:lnTo>
                    <a:pt x="121838" y="25303"/>
                  </a:lnTo>
                  <a:lnTo>
                    <a:pt x="124817" y="25329"/>
                  </a:lnTo>
                  <a:lnTo>
                    <a:pt x="127797" y="25354"/>
                  </a:lnTo>
                  <a:lnTo>
                    <a:pt x="130777" y="25354"/>
                  </a:lnTo>
                  <a:lnTo>
                    <a:pt x="133782" y="25329"/>
                  </a:lnTo>
                  <a:lnTo>
                    <a:pt x="136762" y="25303"/>
                  </a:lnTo>
                  <a:lnTo>
                    <a:pt x="139742" y="25252"/>
                  </a:lnTo>
                  <a:lnTo>
                    <a:pt x="145676" y="25098"/>
                  </a:lnTo>
                  <a:lnTo>
                    <a:pt x="151635" y="24918"/>
                  </a:lnTo>
                  <a:lnTo>
                    <a:pt x="157569" y="24661"/>
                  </a:lnTo>
                  <a:lnTo>
                    <a:pt x="163477" y="24353"/>
                  </a:lnTo>
                  <a:lnTo>
                    <a:pt x="166637" y="24173"/>
                  </a:lnTo>
                  <a:lnTo>
                    <a:pt x="169822" y="24019"/>
                  </a:lnTo>
                  <a:lnTo>
                    <a:pt x="171415" y="23942"/>
                  </a:lnTo>
                  <a:lnTo>
                    <a:pt x="173008" y="23916"/>
                  </a:lnTo>
                  <a:lnTo>
                    <a:pt x="174600" y="23890"/>
                  </a:lnTo>
                  <a:lnTo>
                    <a:pt x="176193" y="23890"/>
                  </a:lnTo>
                  <a:lnTo>
                    <a:pt x="177606" y="23916"/>
                  </a:lnTo>
                  <a:lnTo>
                    <a:pt x="179018" y="23967"/>
                  </a:lnTo>
                  <a:lnTo>
                    <a:pt x="180406" y="24070"/>
                  </a:lnTo>
                  <a:lnTo>
                    <a:pt x="181793" y="24173"/>
                  </a:lnTo>
                  <a:lnTo>
                    <a:pt x="183180" y="24276"/>
                  </a:lnTo>
                  <a:lnTo>
                    <a:pt x="184541" y="24430"/>
                  </a:lnTo>
                  <a:lnTo>
                    <a:pt x="185877" y="24610"/>
                  </a:lnTo>
                  <a:lnTo>
                    <a:pt x="187213" y="24815"/>
                  </a:lnTo>
                  <a:lnTo>
                    <a:pt x="187213" y="24687"/>
                  </a:lnTo>
                  <a:lnTo>
                    <a:pt x="187187" y="24558"/>
                  </a:lnTo>
                  <a:lnTo>
                    <a:pt x="187161" y="24455"/>
                  </a:lnTo>
                  <a:lnTo>
                    <a:pt x="187110" y="24327"/>
                  </a:lnTo>
                  <a:lnTo>
                    <a:pt x="186982" y="24096"/>
                  </a:lnTo>
                  <a:lnTo>
                    <a:pt x="186802" y="23890"/>
                  </a:lnTo>
                  <a:lnTo>
                    <a:pt x="186545" y="23685"/>
                  </a:lnTo>
                  <a:lnTo>
                    <a:pt x="186262" y="23479"/>
                  </a:lnTo>
                  <a:lnTo>
                    <a:pt x="185903" y="23274"/>
                  </a:lnTo>
                  <a:lnTo>
                    <a:pt x="185517" y="23094"/>
                  </a:lnTo>
                  <a:lnTo>
                    <a:pt x="185106" y="22914"/>
                  </a:lnTo>
                  <a:lnTo>
                    <a:pt x="184644" y="22760"/>
                  </a:lnTo>
                  <a:lnTo>
                    <a:pt x="184182" y="22606"/>
                  </a:lnTo>
                  <a:lnTo>
                    <a:pt x="183668" y="22452"/>
                  </a:lnTo>
                  <a:lnTo>
                    <a:pt x="183128" y="22323"/>
                  </a:lnTo>
                  <a:lnTo>
                    <a:pt x="182589" y="22195"/>
                  </a:lnTo>
                  <a:lnTo>
                    <a:pt x="181484" y="22015"/>
                  </a:lnTo>
                  <a:lnTo>
                    <a:pt x="180328" y="21861"/>
                  </a:lnTo>
                  <a:lnTo>
                    <a:pt x="179173" y="21758"/>
                  </a:lnTo>
                  <a:lnTo>
                    <a:pt x="177991" y="21655"/>
                  </a:lnTo>
                  <a:lnTo>
                    <a:pt x="176809" y="21578"/>
                  </a:lnTo>
                  <a:lnTo>
                    <a:pt x="174420" y="21424"/>
                  </a:lnTo>
                  <a:lnTo>
                    <a:pt x="173239" y="21322"/>
                  </a:lnTo>
                  <a:lnTo>
                    <a:pt x="172083" y="21193"/>
                  </a:lnTo>
                  <a:lnTo>
                    <a:pt x="171235" y="21090"/>
                  </a:lnTo>
                  <a:lnTo>
                    <a:pt x="170439" y="20988"/>
                  </a:lnTo>
                  <a:lnTo>
                    <a:pt x="168846" y="20731"/>
                  </a:lnTo>
                  <a:lnTo>
                    <a:pt x="167279" y="20422"/>
                  </a:lnTo>
                  <a:lnTo>
                    <a:pt x="165738" y="20089"/>
                  </a:lnTo>
                  <a:lnTo>
                    <a:pt x="162681" y="19421"/>
                  </a:lnTo>
                  <a:lnTo>
                    <a:pt x="161140" y="19087"/>
                  </a:lnTo>
                  <a:lnTo>
                    <a:pt x="159573" y="18778"/>
                  </a:lnTo>
                  <a:lnTo>
                    <a:pt x="156362" y="18213"/>
                  </a:lnTo>
                  <a:lnTo>
                    <a:pt x="153074" y="17648"/>
                  </a:lnTo>
                  <a:lnTo>
                    <a:pt x="149786" y="17134"/>
                  </a:lnTo>
                  <a:lnTo>
                    <a:pt x="146446" y="16646"/>
                  </a:lnTo>
                  <a:lnTo>
                    <a:pt x="144751" y="16441"/>
                  </a:lnTo>
                  <a:lnTo>
                    <a:pt x="143081" y="16235"/>
                  </a:lnTo>
                  <a:lnTo>
                    <a:pt x="141360" y="16056"/>
                  </a:lnTo>
                  <a:lnTo>
                    <a:pt x="139665" y="15901"/>
                  </a:lnTo>
                  <a:lnTo>
                    <a:pt x="137944" y="15747"/>
                  </a:lnTo>
                  <a:lnTo>
                    <a:pt x="136197" y="15645"/>
                  </a:lnTo>
                  <a:lnTo>
                    <a:pt x="134450" y="15542"/>
                  </a:lnTo>
                  <a:lnTo>
                    <a:pt x="132703" y="15490"/>
                  </a:lnTo>
                  <a:lnTo>
                    <a:pt x="129467" y="15362"/>
                  </a:lnTo>
                  <a:lnTo>
                    <a:pt x="127823" y="15311"/>
                  </a:lnTo>
                  <a:lnTo>
                    <a:pt x="126205" y="15234"/>
                  </a:lnTo>
                  <a:lnTo>
                    <a:pt x="124612" y="15131"/>
                  </a:lnTo>
                  <a:lnTo>
                    <a:pt x="123019" y="15002"/>
                  </a:lnTo>
                  <a:lnTo>
                    <a:pt x="121452" y="14823"/>
                  </a:lnTo>
                  <a:lnTo>
                    <a:pt x="119911" y="14643"/>
                  </a:lnTo>
                  <a:lnTo>
                    <a:pt x="118575" y="14437"/>
                  </a:lnTo>
                  <a:lnTo>
                    <a:pt x="117291" y="14206"/>
                  </a:lnTo>
                  <a:lnTo>
                    <a:pt x="114722" y="13718"/>
                  </a:lnTo>
                  <a:lnTo>
                    <a:pt x="112153" y="13256"/>
                  </a:lnTo>
                  <a:lnTo>
                    <a:pt x="110843" y="13024"/>
                  </a:lnTo>
                  <a:lnTo>
                    <a:pt x="109508" y="12845"/>
                  </a:lnTo>
                  <a:lnTo>
                    <a:pt x="108172" y="12690"/>
                  </a:lnTo>
                  <a:lnTo>
                    <a:pt x="106810" y="12562"/>
                  </a:lnTo>
                  <a:lnTo>
                    <a:pt x="104087" y="12357"/>
                  </a:lnTo>
                  <a:lnTo>
                    <a:pt x="101365" y="12125"/>
                  </a:lnTo>
                  <a:lnTo>
                    <a:pt x="100029" y="11997"/>
                  </a:lnTo>
                  <a:lnTo>
                    <a:pt x="98719" y="11817"/>
                  </a:lnTo>
                  <a:lnTo>
                    <a:pt x="97614" y="11663"/>
                  </a:lnTo>
                  <a:lnTo>
                    <a:pt x="96535" y="11457"/>
                  </a:lnTo>
                  <a:lnTo>
                    <a:pt x="95482" y="11252"/>
                  </a:lnTo>
                  <a:lnTo>
                    <a:pt x="94429" y="11046"/>
                  </a:lnTo>
                  <a:lnTo>
                    <a:pt x="92399" y="10558"/>
                  </a:lnTo>
                  <a:lnTo>
                    <a:pt x="90396" y="10070"/>
                  </a:lnTo>
                  <a:lnTo>
                    <a:pt x="88392" y="9557"/>
                  </a:lnTo>
                  <a:lnTo>
                    <a:pt x="86337" y="9094"/>
                  </a:lnTo>
                  <a:lnTo>
                    <a:pt x="85310" y="8863"/>
                  </a:lnTo>
                  <a:lnTo>
                    <a:pt x="84256" y="8683"/>
                  </a:lnTo>
                  <a:lnTo>
                    <a:pt x="83178" y="8478"/>
                  </a:lnTo>
                  <a:lnTo>
                    <a:pt x="82073" y="8324"/>
                  </a:lnTo>
                  <a:lnTo>
                    <a:pt x="81148" y="8221"/>
                  </a:lnTo>
                  <a:lnTo>
                    <a:pt x="80224" y="8118"/>
                  </a:lnTo>
                  <a:lnTo>
                    <a:pt x="78348" y="7938"/>
                  </a:lnTo>
                  <a:lnTo>
                    <a:pt x="76447" y="7810"/>
                  </a:lnTo>
                  <a:lnTo>
                    <a:pt x="74572" y="7630"/>
                  </a:lnTo>
                  <a:lnTo>
                    <a:pt x="72800" y="7450"/>
                  </a:lnTo>
                  <a:lnTo>
                    <a:pt x="71079" y="7193"/>
                  </a:lnTo>
                  <a:lnTo>
                    <a:pt x="69435" y="6911"/>
                  </a:lnTo>
                  <a:lnTo>
                    <a:pt x="67791" y="6602"/>
                  </a:lnTo>
                  <a:lnTo>
                    <a:pt x="66172" y="6269"/>
                  </a:lnTo>
                  <a:lnTo>
                    <a:pt x="64580" y="5935"/>
                  </a:lnTo>
                  <a:lnTo>
                    <a:pt x="61317" y="5241"/>
                  </a:lnTo>
                  <a:lnTo>
                    <a:pt x="60418" y="5087"/>
                  </a:lnTo>
                  <a:lnTo>
                    <a:pt x="59519" y="4933"/>
                  </a:lnTo>
                  <a:lnTo>
                    <a:pt x="58594" y="4804"/>
                  </a:lnTo>
                  <a:lnTo>
                    <a:pt x="57670" y="4702"/>
                  </a:lnTo>
                  <a:lnTo>
                    <a:pt x="56719" y="4599"/>
                  </a:lnTo>
                  <a:lnTo>
                    <a:pt x="55743" y="4522"/>
                  </a:lnTo>
                  <a:lnTo>
                    <a:pt x="53817" y="4393"/>
                  </a:lnTo>
                  <a:lnTo>
                    <a:pt x="51839" y="4316"/>
                  </a:lnTo>
                  <a:lnTo>
                    <a:pt x="49861" y="4265"/>
                  </a:lnTo>
                  <a:lnTo>
                    <a:pt x="45879" y="4188"/>
                  </a:lnTo>
                  <a:lnTo>
                    <a:pt x="43002" y="4136"/>
                  </a:lnTo>
                  <a:lnTo>
                    <a:pt x="40125" y="4085"/>
                  </a:lnTo>
                  <a:lnTo>
                    <a:pt x="37248" y="4008"/>
                  </a:lnTo>
                  <a:lnTo>
                    <a:pt x="34371" y="3905"/>
                  </a:lnTo>
                  <a:lnTo>
                    <a:pt x="31494" y="3777"/>
                  </a:lnTo>
                  <a:lnTo>
                    <a:pt x="28617" y="3623"/>
                  </a:lnTo>
                  <a:lnTo>
                    <a:pt x="25791" y="3443"/>
                  </a:lnTo>
                  <a:lnTo>
                    <a:pt x="22966" y="3212"/>
                  </a:lnTo>
                  <a:lnTo>
                    <a:pt x="20166" y="2955"/>
                  </a:lnTo>
                  <a:lnTo>
                    <a:pt x="17391" y="2672"/>
                  </a:lnTo>
                  <a:lnTo>
                    <a:pt x="14669" y="2338"/>
                  </a:lnTo>
                  <a:lnTo>
                    <a:pt x="11971" y="1979"/>
                  </a:lnTo>
                  <a:lnTo>
                    <a:pt x="9325" y="1542"/>
                  </a:lnTo>
                  <a:lnTo>
                    <a:pt x="6731" y="1080"/>
                  </a:lnTo>
                  <a:lnTo>
                    <a:pt x="5447" y="823"/>
                  </a:lnTo>
                  <a:lnTo>
                    <a:pt x="4188" y="566"/>
                  </a:lnTo>
                  <a:lnTo>
                    <a:pt x="2929" y="283"/>
                  </a:lnTo>
                  <a:lnTo>
                    <a:pt x="16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9"/>
          <p:cNvSpPr/>
          <p:nvPr/>
        </p:nvSpPr>
        <p:spPr>
          <a:xfrm>
            <a:off x="7014975" y="209326"/>
            <a:ext cx="3253517" cy="5312234"/>
          </a:xfrm>
          <a:custGeom>
            <a:avLst/>
            <a:gdLst/>
            <a:ahLst/>
            <a:cxnLst/>
            <a:rect l="l" t="t" r="r" b="b"/>
            <a:pathLst>
              <a:path w="77414" h="126399" extrusionOk="0">
                <a:moveTo>
                  <a:pt x="5166" y="14037"/>
                </a:moveTo>
                <a:lnTo>
                  <a:pt x="5130" y="14144"/>
                </a:lnTo>
                <a:lnTo>
                  <a:pt x="5024" y="14108"/>
                </a:lnTo>
                <a:lnTo>
                  <a:pt x="5024" y="14037"/>
                </a:lnTo>
                <a:close/>
                <a:moveTo>
                  <a:pt x="1960" y="16638"/>
                </a:moveTo>
                <a:lnTo>
                  <a:pt x="2102" y="16709"/>
                </a:lnTo>
                <a:lnTo>
                  <a:pt x="2174" y="16745"/>
                </a:lnTo>
                <a:lnTo>
                  <a:pt x="2102" y="16816"/>
                </a:lnTo>
                <a:lnTo>
                  <a:pt x="1960" y="16638"/>
                </a:lnTo>
                <a:close/>
                <a:moveTo>
                  <a:pt x="18240" y="23977"/>
                </a:moveTo>
                <a:lnTo>
                  <a:pt x="18312" y="24012"/>
                </a:lnTo>
                <a:lnTo>
                  <a:pt x="18419" y="24048"/>
                </a:lnTo>
                <a:lnTo>
                  <a:pt x="18490" y="24119"/>
                </a:lnTo>
                <a:lnTo>
                  <a:pt x="18561" y="24226"/>
                </a:lnTo>
                <a:lnTo>
                  <a:pt x="18597" y="24368"/>
                </a:lnTo>
                <a:lnTo>
                  <a:pt x="18597" y="24440"/>
                </a:lnTo>
                <a:lnTo>
                  <a:pt x="18704" y="24689"/>
                </a:lnTo>
                <a:lnTo>
                  <a:pt x="18810" y="24867"/>
                </a:lnTo>
                <a:lnTo>
                  <a:pt x="18419" y="25081"/>
                </a:lnTo>
                <a:lnTo>
                  <a:pt x="18062" y="24974"/>
                </a:lnTo>
                <a:lnTo>
                  <a:pt x="17991" y="24796"/>
                </a:lnTo>
                <a:lnTo>
                  <a:pt x="17884" y="24653"/>
                </a:lnTo>
                <a:lnTo>
                  <a:pt x="17849" y="24547"/>
                </a:lnTo>
                <a:lnTo>
                  <a:pt x="17742" y="24368"/>
                </a:lnTo>
                <a:lnTo>
                  <a:pt x="17706" y="24190"/>
                </a:lnTo>
                <a:lnTo>
                  <a:pt x="17920" y="24048"/>
                </a:lnTo>
                <a:lnTo>
                  <a:pt x="18027" y="24012"/>
                </a:lnTo>
                <a:lnTo>
                  <a:pt x="18134" y="23977"/>
                </a:lnTo>
                <a:close/>
                <a:moveTo>
                  <a:pt x="18134" y="25188"/>
                </a:moveTo>
                <a:lnTo>
                  <a:pt x="18169" y="25223"/>
                </a:lnTo>
                <a:lnTo>
                  <a:pt x="18134" y="25259"/>
                </a:lnTo>
                <a:lnTo>
                  <a:pt x="18134" y="25188"/>
                </a:lnTo>
                <a:close/>
                <a:moveTo>
                  <a:pt x="11329" y="25473"/>
                </a:moveTo>
                <a:lnTo>
                  <a:pt x="11329" y="25615"/>
                </a:lnTo>
                <a:lnTo>
                  <a:pt x="11400" y="25758"/>
                </a:lnTo>
                <a:lnTo>
                  <a:pt x="11472" y="25900"/>
                </a:lnTo>
                <a:lnTo>
                  <a:pt x="11579" y="26043"/>
                </a:lnTo>
                <a:lnTo>
                  <a:pt x="10937" y="26328"/>
                </a:lnTo>
                <a:lnTo>
                  <a:pt x="10830" y="26399"/>
                </a:lnTo>
                <a:lnTo>
                  <a:pt x="10902" y="26292"/>
                </a:lnTo>
                <a:lnTo>
                  <a:pt x="10937" y="26150"/>
                </a:lnTo>
                <a:lnTo>
                  <a:pt x="10973" y="25865"/>
                </a:lnTo>
                <a:lnTo>
                  <a:pt x="10937" y="25544"/>
                </a:lnTo>
                <a:lnTo>
                  <a:pt x="11009" y="25580"/>
                </a:lnTo>
                <a:lnTo>
                  <a:pt x="11151" y="25544"/>
                </a:lnTo>
                <a:lnTo>
                  <a:pt x="11329" y="25473"/>
                </a:lnTo>
                <a:close/>
                <a:moveTo>
                  <a:pt x="21946" y="20414"/>
                </a:moveTo>
                <a:lnTo>
                  <a:pt x="22088" y="20485"/>
                </a:lnTo>
                <a:lnTo>
                  <a:pt x="22266" y="20521"/>
                </a:lnTo>
                <a:lnTo>
                  <a:pt x="22480" y="20485"/>
                </a:lnTo>
                <a:lnTo>
                  <a:pt x="22587" y="20842"/>
                </a:lnTo>
                <a:lnTo>
                  <a:pt x="22587" y="21091"/>
                </a:lnTo>
                <a:lnTo>
                  <a:pt x="22587" y="21376"/>
                </a:lnTo>
                <a:lnTo>
                  <a:pt x="22587" y="21554"/>
                </a:lnTo>
                <a:lnTo>
                  <a:pt x="22658" y="21732"/>
                </a:lnTo>
                <a:lnTo>
                  <a:pt x="22694" y="21875"/>
                </a:lnTo>
                <a:lnTo>
                  <a:pt x="22801" y="22017"/>
                </a:lnTo>
                <a:lnTo>
                  <a:pt x="22943" y="22124"/>
                </a:lnTo>
                <a:lnTo>
                  <a:pt x="23121" y="22195"/>
                </a:lnTo>
                <a:lnTo>
                  <a:pt x="23335" y="22195"/>
                </a:lnTo>
                <a:lnTo>
                  <a:pt x="23513" y="22160"/>
                </a:lnTo>
                <a:lnTo>
                  <a:pt x="23727" y="22124"/>
                </a:lnTo>
                <a:lnTo>
                  <a:pt x="23976" y="22160"/>
                </a:lnTo>
                <a:lnTo>
                  <a:pt x="24261" y="22195"/>
                </a:lnTo>
                <a:lnTo>
                  <a:pt x="24546" y="22267"/>
                </a:lnTo>
                <a:lnTo>
                  <a:pt x="24867" y="22908"/>
                </a:lnTo>
                <a:lnTo>
                  <a:pt x="25187" y="23585"/>
                </a:lnTo>
                <a:lnTo>
                  <a:pt x="25900" y="25330"/>
                </a:lnTo>
                <a:lnTo>
                  <a:pt x="26719" y="27147"/>
                </a:lnTo>
                <a:lnTo>
                  <a:pt x="26933" y="27575"/>
                </a:lnTo>
                <a:lnTo>
                  <a:pt x="26612" y="27361"/>
                </a:lnTo>
                <a:lnTo>
                  <a:pt x="26221" y="27147"/>
                </a:lnTo>
                <a:lnTo>
                  <a:pt x="25722" y="26898"/>
                </a:lnTo>
                <a:lnTo>
                  <a:pt x="25152" y="26648"/>
                </a:lnTo>
                <a:lnTo>
                  <a:pt x="24617" y="26435"/>
                </a:lnTo>
                <a:lnTo>
                  <a:pt x="24012" y="26292"/>
                </a:lnTo>
                <a:lnTo>
                  <a:pt x="22765" y="25972"/>
                </a:lnTo>
                <a:lnTo>
                  <a:pt x="22658" y="25722"/>
                </a:lnTo>
                <a:lnTo>
                  <a:pt x="22516" y="25473"/>
                </a:lnTo>
                <a:lnTo>
                  <a:pt x="22373" y="25330"/>
                </a:lnTo>
                <a:lnTo>
                  <a:pt x="22195" y="25188"/>
                </a:lnTo>
                <a:lnTo>
                  <a:pt x="22017" y="25045"/>
                </a:lnTo>
                <a:lnTo>
                  <a:pt x="21803" y="24938"/>
                </a:lnTo>
                <a:lnTo>
                  <a:pt x="21625" y="24867"/>
                </a:lnTo>
                <a:lnTo>
                  <a:pt x="21411" y="24796"/>
                </a:lnTo>
                <a:lnTo>
                  <a:pt x="21197" y="24725"/>
                </a:lnTo>
                <a:lnTo>
                  <a:pt x="20164" y="24725"/>
                </a:lnTo>
                <a:lnTo>
                  <a:pt x="19345" y="24760"/>
                </a:lnTo>
                <a:lnTo>
                  <a:pt x="19309" y="24760"/>
                </a:lnTo>
                <a:lnTo>
                  <a:pt x="19381" y="24547"/>
                </a:lnTo>
                <a:lnTo>
                  <a:pt x="19381" y="24368"/>
                </a:lnTo>
                <a:lnTo>
                  <a:pt x="19381" y="24155"/>
                </a:lnTo>
                <a:lnTo>
                  <a:pt x="19452" y="24012"/>
                </a:lnTo>
                <a:lnTo>
                  <a:pt x="19523" y="23905"/>
                </a:lnTo>
                <a:lnTo>
                  <a:pt x="19630" y="23905"/>
                </a:lnTo>
                <a:lnTo>
                  <a:pt x="19951" y="24012"/>
                </a:lnTo>
                <a:lnTo>
                  <a:pt x="20378" y="24083"/>
                </a:lnTo>
                <a:lnTo>
                  <a:pt x="20841" y="24119"/>
                </a:lnTo>
                <a:lnTo>
                  <a:pt x="21447" y="24119"/>
                </a:lnTo>
                <a:lnTo>
                  <a:pt x="21625" y="24083"/>
                </a:lnTo>
                <a:lnTo>
                  <a:pt x="21767" y="24048"/>
                </a:lnTo>
                <a:lnTo>
                  <a:pt x="21981" y="23941"/>
                </a:lnTo>
                <a:lnTo>
                  <a:pt x="22088" y="23834"/>
                </a:lnTo>
                <a:lnTo>
                  <a:pt x="22159" y="23692"/>
                </a:lnTo>
                <a:lnTo>
                  <a:pt x="22195" y="23585"/>
                </a:lnTo>
                <a:lnTo>
                  <a:pt x="22195" y="23407"/>
                </a:lnTo>
                <a:lnTo>
                  <a:pt x="22124" y="23157"/>
                </a:lnTo>
                <a:lnTo>
                  <a:pt x="22052" y="23050"/>
                </a:lnTo>
                <a:lnTo>
                  <a:pt x="21946" y="22908"/>
                </a:lnTo>
                <a:lnTo>
                  <a:pt x="21554" y="22480"/>
                </a:lnTo>
                <a:lnTo>
                  <a:pt x="21482" y="22338"/>
                </a:lnTo>
                <a:lnTo>
                  <a:pt x="21411" y="22195"/>
                </a:lnTo>
                <a:lnTo>
                  <a:pt x="21376" y="22017"/>
                </a:lnTo>
                <a:lnTo>
                  <a:pt x="21340" y="21875"/>
                </a:lnTo>
                <a:lnTo>
                  <a:pt x="21340" y="21697"/>
                </a:lnTo>
                <a:lnTo>
                  <a:pt x="21376" y="21554"/>
                </a:lnTo>
                <a:lnTo>
                  <a:pt x="21447" y="21412"/>
                </a:lnTo>
                <a:lnTo>
                  <a:pt x="21518" y="21269"/>
                </a:lnTo>
                <a:lnTo>
                  <a:pt x="21661" y="21091"/>
                </a:lnTo>
                <a:lnTo>
                  <a:pt x="21767" y="20948"/>
                </a:lnTo>
                <a:lnTo>
                  <a:pt x="21839" y="20770"/>
                </a:lnTo>
                <a:lnTo>
                  <a:pt x="21910" y="20592"/>
                </a:lnTo>
                <a:lnTo>
                  <a:pt x="21946" y="20414"/>
                </a:lnTo>
                <a:close/>
                <a:moveTo>
                  <a:pt x="14535" y="27788"/>
                </a:moveTo>
                <a:lnTo>
                  <a:pt x="14535" y="27824"/>
                </a:lnTo>
                <a:lnTo>
                  <a:pt x="14500" y="27824"/>
                </a:lnTo>
                <a:lnTo>
                  <a:pt x="14535" y="27788"/>
                </a:lnTo>
                <a:close/>
                <a:moveTo>
                  <a:pt x="45993" y="20913"/>
                </a:moveTo>
                <a:lnTo>
                  <a:pt x="45957" y="21055"/>
                </a:lnTo>
                <a:lnTo>
                  <a:pt x="45957" y="21198"/>
                </a:lnTo>
                <a:lnTo>
                  <a:pt x="45957" y="21340"/>
                </a:lnTo>
                <a:lnTo>
                  <a:pt x="45993" y="21483"/>
                </a:lnTo>
                <a:lnTo>
                  <a:pt x="46420" y="22587"/>
                </a:lnTo>
                <a:lnTo>
                  <a:pt x="46491" y="22730"/>
                </a:lnTo>
                <a:lnTo>
                  <a:pt x="46598" y="22837"/>
                </a:lnTo>
                <a:lnTo>
                  <a:pt x="46741" y="22908"/>
                </a:lnTo>
                <a:lnTo>
                  <a:pt x="46919" y="22943"/>
                </a:lnTo>
                <a:lnTo>
                  <a:pt x="46883" y="22979"/>
                </a:lnTo>
                <a:lnTo>
                  <a:pt x="46669" y="23157"/>
                </a:lnTo>
                <a:lnTo>
                  <a:pt x="46527" y="23371"/>
                </a:lnTo>
                <a:lnTo>
                  <a:pt x="46420" y="23585"/>
                </a:lnTo>
                <a:lnTo>
                  <a:pt x="46384" y="23798"/>
                </a:lnTo>
                <a:lnTo>
                  <a:pt x="46384" y="24012"/>
                </a:lnTo>
                <a:lnTo>
                  <a:pt x="46456" y="24190"/>
                </a:lnTo>
                <a:lnTo>
                  <a:pt x="46563" y="24368"/>
                </a:lnTo>
                <a:lnTo>
                  <a:pt x="46705" y="24511"/>
                </a:lnTo>
                <a:lnTo>
                  <a:pt x="47026" y="24725"/>
                </a:lnTo>
                <a:lnTo>
                  <a:pt x="47418" y="24903"/>
                </a:lnTo>
                <a:lnTo>
                  <a:pt x="47774" y="25010"/>
                </a:lnTo>
                <a:lnTo>
                  <a:pt x="48130" y="25045"/>
                </a:lnTo>
                <a:lnTo>
                  <a:pt x="47596" y="25936"/>
                </a:lnTo>
                <a:lnTo>
                  <a:pt x="46990" y="26791"/>
                </a:lnTo>
                <a:lnTo>
                  <a:pt x="45779" y="28572"/>
                </a:lnTo>
                <a:lnTo>
                  <a:pt x="42893" y="32455"/>
                </a:lnTo>
                <a:lnTo>
                  <a:pt x="42216" y="33417"/>
                </a:lnTo>
                <a:lnTo>
                  <a:pt x="42252" y="32812"/>
                </a:lnTo>
                <a:lnTo>
                  <a:pt x="42323" y="31957"/>
                </a:lnTo>
                <a:lnTo>
                  <a:pt x="42394" y="31173"/>
                </a:lnTo>
                <a:lnTo>
                  <a:pt x="42501" y="30175"/>
                </a:lnTo>
                <a:lnTo>
                  <a:pt x="42715" y="29035"/>
                </a:lnTo>
                <a:lnTo>
                  <a:pt x="42964" y="27788"/>
                </a:lnTo>
                <a:lnTo>
                  <a:pt x="43570" y="25117"/>
                </a:lnTo>
                <a:lnTo>
                  <a:pt x="43962" y="23407"/>
                </a:lnTo>
                <a:lnTo>
                  <a:pt x="44283" y="21732"/>
                </a:lnTo>
                <a:lnTo>
                  <a:pt x="44389" y="21732"/>
                </a:lnTo>
                <a:lnTo>
                  <a:pt x="44496" y="21625"/>
                </a:lnTo>
                <a:lnTo>
                  <a:pt x="44674" y="21554"/>
                </a:lnTo>
                <a:lnTo>
                  <a:pt x="45138" y="21447"/>
                </a:lnTo>
                <a:lnTo>
                  <a:pt x="45351" y="21376"/>
                </a:lnTo>
                <a:lnTo>
                  <a:pt x="45601" y="21269"/>
                </a:lnTo>
                <a:lnTo>
                  <a:pt x="45814" y="21091"/>
                </a:lnTo>
                <a:lnTo>
                  <a:pt x="45993" y="20913"/>
                </a:lnTo>
                <a:close/>
                <a:moveTo>
                  <a:pt x="30781" y="19773"/>
                </a:moveTo>
                <a:lnTo>
                  <a:pt x="30923" y="19844"/>
                </a:lnTo>
                <a:lnTo>
                  <a:pt x="31172" y="20022"/>
                </a:lnTo>
                <a:lnTo>
                  <a:pt x="31386" y="20236"/>
                </a:lnTo>
                <a:lnTo>
                  <a:pt x="31529" y="20450"/>
                </a:lnTo>
                <a:lnTo>
                  <a:pt x="31600" y="20663"/>
                </a:lnTo>
                <a:lnTo>
                  <a:pt x="31636" y="20842"/>
                </a:lnTo>
                <a:lnTo>
                  <a:pt x="31707" y="20984"/>
                </a:lnTo>
                <a:lnTo>
                  <a:pt x="31778" y="21127"/>
                </a:lnTo>
                <a:lnTo>
                  <a:pt x="31885" y="21233"/>
                </a:lnTo>
                <a:lnTo>
                  <a:pt x="31992" y="21340"/>
                </a:lnTo>
                <a:lnTo>
                  <a:pt x="32134" y="21412"/>
                </a:lnTo>
                <a:lnTo>
                  <a:pt x="32277" y="21447"/>
                </a:lnTo>
                <a:lnTo>
                  <a:pt x="32455" y="21483"/>
                </a:lnTo>
                <a:lnTo>
                  <a:pt x="32526" y="21447"/>
                </a:lnTo>
                <a:lnTo>
                  <a:pt x="33096" y="21376"/>
                </a:lnTo>
                <a:lnTo>
                  <a:pt x="33595" y="21269"/>
                </a:lnTo>
                <a:lnTo>
                  <a:pt x="34094" y="21162"/>
                </a:lnTo>
                <a:lnTo>
                  <a:pt x="34771" y="21127"/>
                </a:lnTo>
                <a:lnTo>
                  <a:pt x="34913" y="21162"/>
                </a:lnTo>
                <a:lnTo>
                  <a:pt x="34949" y="21269"/>
                </a:lnTo>
                <a:lnTo>
                  <a:pt x="34913" y="28038"/>
                </a:lnTo>
                <a:lnTo>
                  <a:pt x="34877" y="35555"/>
                </a:lnTo>
                <a:lnTo>
                  <a:pt x="34877" y="37015"/>
                </a:lnTo>
                <a:lnTo>
                  <a:pt x="34699" y="36730"/>
                </a:lnTo>
                <a:lnTo>
                  <a:pt x="34521" y="36445"/>
                </a:lnTo>
                <a:lnTo>
                  <a:pt x="34272" y="36125"/>
                </a:lnTo>
                <a:lnTo>
                  <a:pt x="33987" y="35804"/>
                </a:lnTo>
                <a:lnTo>
                  <a:pt x="33132" y="34842"/>
                </a:lnTo>
                <a:lnTo>
                  <a:pt x="31422" y="32883"/>
                </a:lnTo>
                <a:lnTo>
                  <a:pt x="30389" y="31600"/>
                </a:lnTo>
                <a:lnTo>
                  <a:pt x="29819" y="30888"/>
                </a:lnTo>
                <a:lnTo>
                  <a:pt x="29284" y="30140"/>
                </a:lnTo>
                <a:lnTo>
                  <a:pt x="28750" y="29356"/>
                </a:lnTo>
                <a:lnTo>
                  <a:pt x="28180" y="28572"/>
                </a:lnTo>
                <a:lnTo>
                  <a:pt x="27681" y="27753"/>
                </a:lnTo>
                <a:lnTo>
                  <a:pt x="27218" y="26898"/>
                </a:lnTo>
                <a:lnTo>
                  <a:pt x="26363" y="25117"/>
                </a:lnTo>
                <a:lnTo>
                  <a:pt x="25544" y="23407"/>
                </a:lnTo>
                <a:lnTo>
                  <a:pt x="25045" y="22480"/>
                </a:lnTo>
                <a:lnTo>
                  <a:pt x="25437" y="22480"/>
                </a:lnTo>
                <a:lnTo>
                  <a:pt x="25615" y="22409"/>
                </a:lnTo>
                <a:lnTo>
                  <a:pt x="25757" y="22302"/>
                </a:lnTo>
                <a:lnTo>
                  <a:pt x="25900" y="22124"/>
                </a:lnTo>
                <a:lnTo>
                  <a:pt x="26114" y="22267"/>
                </a:lnTo>
                <a:lnTo>
                  <a:pt x="26363" y="22302"/>
                </a:lnTo>
                <a:lnTo>
                  <a:pt x="26612" y="22302"/>
                </a:lnTo>
                <a:lnTo>
                  <a:pt x="26897" y="22231"/>
                </a:lnTo>
                <a:lnTo>
                  <a:pt x="26897" y="22445"/>
                </a:lnTo>
                <a:lnTo>
                  <a:pt x="26897" y="22587"/>
                </a:lnTo>
                <a:lnTo>
                  <a:pt x="26933" y="22694"/>
                </a:lnTo>
                <a:lnTo>
                  <a:pt x="26969" y="22765"/>
                </a:lnTo>
                <a:lnTo>
                  <a:pt x="27040" y="22837"/>
                </a:lnTo>
                <a:lnTo>
                  <a:pt x="27325" y="22837"/>
                </a:lnTo>
                <a:lnTo>
                  <a:pt x="27432" y="22765"/>
                </a:lnTo>
                <a:lnTo>
                  <a:pt x="27503" y="22623"/>
                </a:lnTo>
                <a:lnTo>
                  <a:pt x="27610" y="22516"/>
                </a:lnTo>
                <a:lnTo>
                  <a:pt x="27681" y="22302"/>
                </a:lnTo>
                <a:lnTo>
                  <a:pt x="27717" y="22160"/>
                </a:lnTo>
                <a:lnTo>
                  <a:pt x="27681" y="22017"/>
                </a:lnTo>
                <a:lnTo>
                  <a:pt x="27646" y="21910"/>
                </a:lnTo>
                <a:lnTo>
                  <a:pt x="27610" y="21839"/>
                </a:lnTo>
                <a:lnTo>
                  <a:pt x="27503" y="21768"/>
                </a:lnTo>
                <a:lnTo>
                  <a:pt x="27574" y="21305"/>
                </a:lnTo>
                <a:lnTo>
                  <a:pt x="27646" y="21091"/>
                </a:lnTo>
                <a:lnTo>
                  <a:pt x="27717" y="20948"/>
                </a:lnTo>
                <a:lnTo>
                  <a:pt x="27931" y="20842"/>
                </a:lnTo>
                <a:lnTo>
                  <a:pt x="28180" y="20699"/>
                </a:lnTo>
                <a:lnTo>
                  <a:pt x="28572" y="20414"/>
                </a:lnTo>
                <a:lnTo>
                  <a:pt x="28964" y="20236"/>
                </a:lnTo>
                <a:lnTo>
                  <a:pt x="29284" y="20058"/>
                </a:lnTo>
                <a:lnTo>
                  <a:pt x="29356" y="19987"/>
                </a:lnTo>
                <a:lnTo>
                  <a:pt x="29569" y="20093"/>
                </a:lnTo>
                <a:lnTo>
                  <a:pt x="29747" y="20200"/>
                </a:lnTo>
                <a:lnTo>
                  <a:pt x="29997" y="20307"/>
                </a:lnTo>
                <a:lnTo>
                  <a:pt x="30246" y="20343"/>
                </a:lnTo>
                <a:lnTo>
                  <a:pt x="30460" y="20272"/>
                </a:lnTo>
                <a:lnTo>
                  <a:pt x="30531" y="20236"/>
                </a:lnTo>
                <a:lnTo>
                  <a:pt x="30638" y="20165"/>
                </a:lnTo>
                <a:lnTo>
                  <a:pt x="30709" y="19987"/>
                </a:lnTo>
                <a:lnTo>
                  <a:pt x="30781" y="19773"/>
                </a:lnTo>
                <a:close/>
                <a:moveTo>
                  <a:pt x="37514" y="20770"/>
                </a:moveTo>
                <a:lnTo>
                  <a:pt x="37656" y="20877"/>
                </a:lnTo>
                <a:lnTo>
                  <a:pt x="37799" y="20948"/>
                </a:lnTo>
                <a:lnTo>
                  <a:pt x="38155" y="21020"/>
                </a:lnTo>
                <a:lnTo>
                  <a:pt x="38618" y="21554"/>
                </a:lnTo>
                <a:lnTo>
                  <a:pt x="38868" y="21803"/>
                </a:lnTo>
                <a:lnTo>
                  <a:pt x="39117" y="22017"/>
                </a:lnTo>
                <a:lnTo>
                  <a:pt x="39438" y="22195"/>
                </a:lnTo>
                <a:lnTo>
                  <a:pt x="39758" y="22302"/>
                </a:lnTo>
                <a:lnTo>
                  <a:pt x="40293" y="22302"/>
                </a:lnTo>
                <a:lnTo>
                  <a:pt x="40471" y="22231"/>
                </a:lnTo>
                <a:lnTo>
                  <a:pt x="40827" y="22160"/>
                </a:lnTo>
                <a:lnTo>
                  <a:pt x="41361" y="22160"/>
                </a:lnTo>
                <a:lnTo>
                  <a:pt x="41646" y="22267"/>
                </a:lnTo>
                <a:lnTo>
                  <a:pt x="41967" y="22302"/>
                </a:lnTo>
                <a:lnTo>
                  <a:pt x="42288" y="22267"/>
                </a:lnTo>
                <a:lnTo>
                  <a:pt x="42501" y="22160"/>
                </a:lnTo>
                <a:lnTo>
                  <a:pt x="42715" y="22017"/>
                </a:lnTo>
                <a:lnTo>
                  <a:pt x="42893" y="21803"/>
                </a:lnTo>
                <a:lnTo>
                  <a:pt x="43000" y="21554"/>
                </a:lnTo>
                <a:lnTo>
                  <a:pt x="43107" y="21233"/>
                </a:lnTo>
                <a:lnTo>
                  <a:pt x="43249" y="21020"/>
                </a:lnTo>
                <a:lnTo>
                  <a:pt x="43321" y="21020"/>
                </a:lnTo>
                <a:lnTo>
                  <a:pt x="43285" y="21198"/>
                </a:lnTo>
                <a:lnTo>
                  <a:pt x="43285" y="21269"/>
                </a:lnTo>
                <a:lnTo>
                  <a:pt x="43321" y="21340"/>
                </a:lnTo>
                <a:lnTo>
                  <a:pt x="43392" y="21483"/>
                </a:lnTo>
                <a:lnTo>
                  <a:pt x="43641" y="21483"/>
                </a:lnTo>
                <a:lnTo>
                  <a:pt x="43784" y="21447"/>
                </a:lnTo>
                <a:lnTo>
                  <a:pt x="44033" y="21661"/>
                </a:lnTo>
                <a:lnTo>
                  <a:pt x="43641" y="23300"/>
                </a:lnTo>
                <a:lnTo>
                  <a:pt x="43178" y="25045"/>
                </a:lnTo>
                <a:lnTo>
                  <a:pt x="42466" y="27682"/>
                </a:lnTo>
                <a:lnTo>
                  <a:pt x="42145" y="28893"/>
                </a:lnTo>
                <a:lnTo>
                  <a:pt x="41896" y="30068"/>
                </a:lnTo>
                <a:lnTo>
                  <a:pt x="41718" y="31066"/>
                </a:lnTo>
                <a:lnTo>
                  <a:pt x="41611" y="31885"/>
                </a:lnTo>
                <a:lnTo>
                  <a:pt x="41539" y="32812"/>
                </a:lnTo>
                <a:lnTo>
                  <a:pt x="41539" y="33097"/>
                </a:lnTo>
                <a:lnTo>
                  <a:pt x="41539" y="33382"/>
                </a:lnTo>
                <a:lnTo>
                  <a:pt x="41646" y="33880"/>
                </a:lnTo>
                <a:lnTo>
                  <a:pt x="41718" y="34130"/>
                </a:lnTo>
                <a:lnTo>
                  <a:pt x="41575" y="34343"/>
                </a:lnTo>
                <a:lnTo>
                  <a:pt x="41290" y="34807"/>
                </a:lnTo>
                <a:lnTo>
                  <a:pt x="41005" y="35270"/>
                </a:lnTo>
                <a:lnTo>
                  <a:pt x="40542" y="36160"/>
                </a:lnTo>
                <a:lnTo>
                  <a:pt x="40079" y="36944"/>
                </a:lnTo>
                <a:lnTo>
                  <a:pt x="39651" y="37657"/>
                </a:lnTo>
                <a:lnTo>
                  <a:pt x="39224" y="38262"/>
                </a:lnTo>
                <a:lnTo>
                  <a:pt x="38832" y="38761"/>
                </a:lnTo>
                <a:lnTo>
                  <a:pt x="38511" y="39153"/>
                </a:lnTo>
                <a:lnTo>
                  <a:pt x="38191" y="39438"/>
                </a:lnTo>
                <a:lnTo>
                  <a:pt x="37977" y="39616"/>
                </a:lnTo>
                <a:lnTo>
                  <a:pt x="37834" y="39723"/>
                </a:lnTo>
                <a:lnTo>
                  <a:pt x="37336" y="40008"/>
                </a:lnTo>
                <a:lnTo>
                  <a:pt x="36872" y="40257"/>
                </a:lnTo>
                <a:lnTo>
                  <a:pt x="36837" y="39652"/>
                </a:lnTo>
                <a:lnTo>
                  <a:pt x="36623" y="35555"/>
                </a:lnTo>
                <a:lnTo>
                  <a:pt x="36302" y="28002"/>
                </a:lnTo>
                <a:lnTo>
                  <a:pt x="35982" y="21554"/>
                </a:lnTo>
                <a:lnTo>
                  <a:pt x="36338" y="21483"/>
                </a:lnTo>
                <a:lnTo>
                  <a:pt x="36694" y="21340"/>
                </a:lnTo>
                <a:lnTo>
                  <a:pt x="37015" y="21198"/>
                </a:lnTo>
                <a:lnTo>
                  <a:pt x="37300" y="21020"/>
                </a:lnTo>
                <a:lnTo>
                  <a:pt x="37407" y="20913"/>
                </a:lnTo>
                <a:lnTo>
                  <a:pt x="37514" y="20770"/>
                </a:lnTo>
                <a:close/>
                <a:moveTo>
                  <a:pt x="22872" y="26435"/>
                </a:moveTo>
                <a:lnTo>
                  <a:pt x="23976" y="26755"/>
                </a:lnTo>
                <a:lnTo>
                  <a:pt x="24475" y="26933"/>
                </a:lnTo>
                <a:lnTo>
                  <a:pt x="24938" y="27112"/>
                </a:lnTo>
                <a:lnTo>
                  <a:pt x="25330" y="27290"/>
                </a:lnTo>
                <a:lnTo>
                  <a:pt x="25686" y="27468"/>
                </a:lnTo>
                <a:lnTo>
                  <a:pt x="26221" y="27824"/>
                </a:lnTo>
                <a:lnTo>
                  <a:pt x="26612" y="28109"/>
                </a:lnTo>
                <a:lnTo>
                  <a:pt x="26791" y="28252"/>
                </a:lnTo>
                <a:lnTo>
                  <a:pt x="27147" y="28537"/>
                </a:lnTo>
                <a:lnTo>
                  <a:pt x="27432" y="28786"/>
                </a:lnTo>
                <a:lnTo>
                  <a:pt x="27574" y="28893"/>
                </a:lnTo>
                <a:lnTo>
                  <a:pt x="27610" y="28928"/>
                </a:lnTo>
                <a:lnTo>
                  <a:pt x="28144" y="29748"/>
                </a:lnTo>
                <a:lnTo>
                  <a:pt x="28679" y="30567"/>
                </a:lnTo>
                <a:lnTo>
                  <a:pt x="29177" y="31387"/>
                </a:lnTo>
                <a:lnTo>
                  <a:pt x="29712" y="32099"/>
                </a:lnTo>
                <a:lnTo>
                  <a:pt x="30709" y="33453"/>
                </a:lnTo>
                <a:lnTo>
                  <a:pt x="32348" y="35519"/>
                </a:lnTo>
                <a:lnTo>
                  <a:pt x="33203" y="36517"/>
                </a:lnTo>
                <a:lnTo>
                  <a:pt x="33702" y="37015"/>
                </a:lnTo>
                <a:lnTo>
                  <a:pt x="34165" y="37407"/>
                </a:lnTo>
                <a:lnTo>
                  <a:pt x="34557" y="37657"/>
                </a:lnTo>
                <a:lnTo>
                  <a:pt x="34735" y="37728"/>
                </a:lnTo>
                <a:lnTo>
                  <a:pt x="34877" y="37764"/>
                </a:lnTo>
                <a:lnTo>
                  <a:pt x="34877" y="39652"/>
                </a:lnTo>
                <a:lnTo>
                  <a:pt x="34877" y="41005"/>
                </a:lnTo>
                <a:lnTo>
                  <a:pt x="34913" y="42359"/>
                </a:lnTo>
                <a:lnTo>
                  <a:pt x="34913" y="42359"/>
                </a:lnTo>
                <a:lnTo>
                  <a:pt x="34165" y="41682"/>
                </a:lnTo>
                <a:lnTo>
                  <a:pt x="33203" y="40720"/>
                </a:lnTo>
                <a:lnTo>
                  <a:pt x="32277" y="39759"/>
                </a:lnTo>
                <a:lnTo>
                  <a:pt x="31244" y="38654"/>
                </a:lnTo>
                <a:lnTo>
                  <a:pt x="30139" y="37478"/>
                </a:lnTo>
                <a:lnTo>
                  <a:pt x="28999" y="36303"/>
                </a:lnTo>
                <a:lnTo>
                  <a:pt x="28287" y="35555"/>
                </a:lnTo>
                <a:lnTo>
                  <a:pt x="27539" y="34878"/>
                </a:lnTo>
                <a:lnTo>
                  <a:pt x="26791" y="34237"/>
                </a:lnTo>
                <a:lnTo>
                  <a:pt x="26042" y="33631"/>
                </a:lnTo>
                <a:lnTo>
                  <a:pt x="26042" y="33346"/>
                </a:lnTo>
                <a:lnTo>
                  <a:pt x="25971" y="33025"/>
                </a:lnTo>
                <a:lnTo>
                  <a:pt x="25936" y="32954"/>
                </a:lnTo>
                <a:lnTo>
                  <a:pt x="25829" y="32669"/>
                </a:lnTo>
                <a:lnTo>
                  <a:pt x="26292" y="32491"/>
                </a:lnTo>
                <a:lnTo>
                  <a:pt x="26506" y="32384"/>
                </a:lnTo>
                <a:lnTo>
                  <a:pt x="26684" y="32242"/>
                </a:lnTo>
                <a:lnTo>
                  <a:pt x="26862" y="32099"/>
                </a:lnTo>
                <a:lnTo>
                  <a:pt x="27004" y="31885"/>
                </a:lnTo>
                <a:lnTo>
                  <a:pt x="27111" y="31672"/>
                </a:lnTo>
                <a:lnTo>
                  <a:pt x="27182" y="31422"/>
                </a:lnTo>
                <a:lnTo>
                  <a:pt x="27254" y="31208"/>
                </a:lnTo>
                <a:lnTo>
                  <a:pt x="27254" y="30959"/>
                </a:lnTo>
                <a:lnTo>
                  <a:pt x="27254" y="30638"/>
                </a:lnTo>
                <a:lnTo>
                  <a:pt x="27218" y="30389"/>
                </a:lnTo>
                <a:lnTo>
                  <a:pt x="27111" y="30175"/>
                </a:lnTo>
                <a:lnTo>
                  <a:pt x="27004" y="29997"/>
                </a:lnTo>
                <a:lnTo>
                  <a:pt x="26862" y="29855"/>
                </a:lnTo>
                <a:lnTo>
                  <a:pt x="26684" y="29748"/>
                </a:lnTo>
                <a:lnTo>
                  <a:pt x="26470" y="29677"/>
                </a:lnTo>
                <a:lnTo>
                  <a:pt x="26256" y="29677"/>
                </a:lnTo>
                <a:lnTo>
                  <a:pt x="26042" y="29712"/>
                </a:lnTo>
                <a:lnTo>
                  <a:pt x="25936" y="29748"/>
                </a:lnTo>
                <a:lnTo>
                  <a:pt x="25829" y="29748"/>
                </a:lnTo>
                <a:lnTo>
                  <a:pt x="25722" y="29712"/>
                </a:lnTo>
                <a:lnTo>
                  <a:pt x="25615" y="29677"/>
                </a:lnTo>
                <a:lnTo>
                  <a:pt x="25544" y="29605"/>
                </a:lnTo>
                <a:lnTo>
                  <a:pt x="25472" y="29498"/>
                </a:lnTo>
                <a:lnTo>
                  <a:pt x="25401" y="29427"/>
                </a:lnTo>
                <a:lnTo>
                  <a:pt x="25366" y="29320"/>
                </a:lnTo>
                <a:lnTo>
                  <a:pt x="25330" y="29178"/>
                </a:lnTo>
                <a:lnTo>
                  <a:pt x="25259" y="29000"/>
                </a:lnTo>
                <a:lnTo>
                  <a:pt x="25187" y="28928"/>
                </a:lnTo>
                <a:lnTo>
                  <a:pt x="25152" y="28857"/>
                </a:lnTo>
                <a:lnTo>
                  <a:pt x="25045" y="28822"/>
                </a:lnTo>
                <a:lnTo>
                  <a:pt x="24938" y="28786"/>
                </a:lnTo>
                <a:lnTo>
                  <a:pt x="24867" y="28822"/>
                </a:lnTo>
                <a:lnTo>
                  <a:pt x="24760" y="28857"/>
                </a:lnTo>
                <a:lnTo>
                  <a:pt x="24689" y="28928"/>
                </a:lnTo>
                <a:lnTo>
                  <a:pt x="24653" y="29000"/>
                </a:lnTo>
                <a:lnTo>
                  <a:pt x="24475" y="28893"/>
                </a:lnTo>
                <a:lnTo>
                  <a:pt x="24154" y="28679"/>
                </a:lnTo>
                <a:lnTo>
                  <a:pt x="23834" y="28465"/>
                </a:lnTo>
                <a:lnTo>
                  <a:pt x="23549" y="28216"/>
                </a:lnTo>
                <a:lnTo>
                  <a:pt x="23335" y="28002"/>
                </a:lnTo>
                <a:lnTo>
                  <a:pt x="23086" y="27717"/>
                </a:lnTo>
                <a:lnTo>
                  <a:pt x="22907" y="27575"/>
                </a:lnTo>
                <a:lnTo>
                  <a:pt x="22801" y="27468"/>
                </a:lnTo>
                <a:lnTo>
                  <a:pt x="22729" y="27432"/>
                </a:lnTo>
                <a:lnTo>
                  <a:pt x="22801" y="27147"/>
                </a:lnTo>
                <a:lnTo>
                  <a:pt x="22836" y="27005"/>
                </a:lnTo>
                <a:lnTo>
                  <a:pt x="22872" y="26827"/>
                </a:lnTo>
                <a:lnTo>
                  <a:pt x="22872" y="26435"/>
                </a:lnTo>
                <a:close/>
                <a:moveTo>
                  <a:pt x="15782" y="48095"/>
                </a:moveTo>
                <a:lnTo>
                  <a:pt x="15818" y="48202"/>
                </a:lnTo>
                <a:lnTo>
                  <a:pt x="15889" y="48309"/>
                </a:lnTo>
                <a:lnTo>
                  <a:pt x="15889" y="48309"/>
                </a:lnTo>
                <a:lnTo>
                  <a:pt x="15782" y="48202"/>
                </a:lnTo>
                <a:lnTo>
                  <a:pt x="15782" y="48130"/>
                </a:lnTo>
                <a:lnTo>
                  <a:pt x="15782" y="48095"/>
                </a:lnTo>
                <a:close/>
                <a:moveTo>
                  <a:pt x="46563" y="49805"/>
                </a:moveTo>
                <a:lnTo>
                  <a:pt x="46598" y="49840"/>
                </a:lnTo>
                <a:lnTo>
                  <a:pt x="46563" y="49840"/>
                </a:lnTo>
                <a:lnTo>
                  <a:pt x="46563" y="49805"/>
                </a:lnTo>
                <a:close/>
                <a:moveTo>
                  <a:pt x="48059" y="51835"/>
                </a:moveTo>
                <a:lnTo>
                  <a:pt x="48130" y="51942"/>
                </a:lnTo>
                <a:lnTo>
                  <a:pt x="48201" y="52049"/>
                </a:lnTo>
                <a:lnTo>
                  <a:pt x="48201" y="52049"/>
                </a:lnTo>
                <a:lnTo>
                  <a:pt x="48059" y="51942"/>
                </a:lnTo>
                <a:lnTo>
                  <a:pt x="48059" y="51871"/>
                </a:lnTo>
                <a:lnTo>
                  <a:pt x="48059" y="51835"/>
                </a:lnTo>
                <a:close/>
                <a:moveTo>
                  <a:pt x="12184" y="56502"/>
                </a:moveTo>
                <a:lnTo>
                  <a:pt x="12202" y="56574"/>
                </a:lnTo>
                <a:lnTo>
                  <a:pt x="12184" y="56538"/>
                </a:lnTo>
                <a:lnTo>
                  <a:pt x="12184" y="56502"/>
                </a:lnTo>
                <a:close/>
                <a:moveTo>
                  <a:pt x="57464" y="60457"/>
                </a:moveTo>
                <a:lnTo>
                  <a:pt x="57571" y="60528"/>
                </a:lnTo>
                <a:lnTo>
                  <a:pt x="57606" y="60599"/>
                </a:lnTo>
                <a:lnTo>
                  <a:pt x="57606" y="60635"/>
                </a:lnTo>
                <a:lnTo>
                  <a:pt x="57571" y="60671"/>
                </a:lnTo>
                <a:lnTo>
                  <a:pt x="57535" y="60564"/>
                </a:lnTo>
                <a:lnTo>
                  <a:pt x="57464" y="60457"/>
                </a:lnTo>
                <a:close/>
                <a:moveTo>
                  <a:pt x="48299" y="63013"/>
                </a:moveTo>
                <a:lnTo>
                  <a:pt x="48273" y="63057"/>
                </a:lnTo>
                <a:lnTo>
                  <a:pt x="48308" y="63022"/>
                </a:lnTo>
                <a:lnTo>
                  <a:pt x="48299" y="63013"/>
                </a:lnTo>
                <a:close/>
                <a:moveTo>
                  <a:pt x="35875" y="50197"/>
                </a:moveTo>
                <a:lnTo>
                  <a:pt x="36338" y="53118"/>
                </a:lnTo>
                <a:lnTo>
                  <a:pt x="36659" y="55362"/>
                </a:lnTo>
                <a:lnTo>
                  <a:pt x="36872" y="57642"/>
                </a:lnTo>
                <a:lnTo>
                  <a:pt x="36908" y="58141"/>
                </a:lnTo>
                <a:lnTo>
                  <a:pt x="36908" y="58640"/>
                </a:lnTo>
                <a:lnTo>
                  <a:pt x="36766" y="58675"/>
                </a:lnTo>
                <a:lnTo>
                  <a:pt x="36552" y="58818"/>
                </a:lnTo>
                <a:lnTo>
                  <a:pt x="36374" y="59032"/>
                </a:lnTo>
                <a:lnTo>
                  <a:pt x="36231" y="59281"/>
                </a:lnTo>
                <a:lnTo>
                  <a:pt x="36124" y="59531"/>
                </a:lnTo>
                <a:lnTo>
                  <a:pt x="36124" y="59958"/>
                </a:lnTo>
                <a:lnTo>
                  <a:pt x="36124" y="60386"/>
                </a:lnTo>
                <a:lnTo>
                  <a:pt x="36053" y="60457"/>
                </a:lnTo>
                <a:lnTo>
                  <a:pt x="35982" y="60635"/>
                </a:lnTo>
                <a:lnTo>
                  <a:pt x="35946" y="60849"/>
                </a:lnTo>
                <a:lnTo>
                  <a:pt x="35982" y="61027"/>
                </a:lnTo>
                <a:lnTo>
                  <a:pt x="36089" y="61205"/>
                </a:lnTo>
                <a:lnTo>
                  <a:pt x="36160" y="61312"/>
                </a:lnTo>
                <a:lnTo>
                  <a:pt x="36196" y="61347"/>
                </a:lnTo>
                <a:lnTo>
                  <a:pt x="36374" y="61597"/>
                </a:lnTo>
                <a:lnTo>
                  <a:pt x="36516" y="61846"/>
                </a:lnTo>
                <a:lnTo>
                  <a:pt x="36552" y="61917"/>
                </a:lnTo>
                <a:lnTo>
                  <a:pt x="36623" y="61989"/>
                </a:lnTo>
                <a:lnTo>
                  <a:pt x="36837" y="62060"/>
                </a:lnTo>
                <a:lnTo>
                  <a:pt x="36623" y="62274"/>
                </a:lnTo>
                <a:lnTo>
                  <a:pt x="36516" y="62452"/>
                </a:lnTo>
                <a:lnTo>
                  <a:pt x="36445" y="62630"/>
                </a:lnTo>
                <a:lnTo>
                  <a:pt x="36445" y="62844"/>
                </a:lnTo>
                <a:lnTo>
                  <a:pt x="36481" y="63057"/>
                </a:lnTo>
                <a:lnTo>
                  <a:pt x="36267" y="63164"/>
                </a:lnTo>
                <a:lnTo>
                  <a:pt x="36089" y="63271"/>
                </a:lnTo>
                <a:lnTo>
                  <a:pt x="35946" y="63414"/>
                </a:lnTo>
                <a:lnTo>
                  <a:pt x="35839" y="63521"/>
                </a:lnTo>
                <a:lnTo>
                  <a:pt x="35804" y="63663"/>
                </a:lnTo>
                <a:lnTo>
                  <a:pt x="35768" y="63806"/>
                </a:lnTo>
                <a:lnTo>
                  <a:pt x="35804" y="63948"/>
                </a:lnTo>
                <a:lnTo>
                  <a:pt x="35875" y="64055"/>
                </a:lnTo>
                <a:lnTo>
                  <a:pt x="35982" y="64162"/>
                </a:lnTo>
                <a:lnTo>
                  <a:pt x="36124" y="64304"/>
                </a:lnTo>
                <a:lnTo>
                  <a:pt x="35875" y="64482"/>
                </a:lnTo>
                <a:lnTo>
                  <a:pt x="35768" y="64589"/>
                </a:lnTo>
                <a:lnTo>
                  <a:pt x="35661" y="64803"/>
                </a:lnTo>
                <a:lnTo>
                  <a:pt x="35554" y="65017"/>
                </a:lnTo>
                <a:lnTo>
                  <a:pt x="35519" y="65266"/>
                </a:lnTo>
                <a:lnTo>
                  <a:pt x="35519" y="65480"/>
                </a:lnTo>
                <a:lnTo>
                  <a:pt x="35519" y="65658"/>
                </a:lnTo>
                <a:lnTo>
                  <a:pt x="35590" y="65765"/>
                </a:lnTo>
                <a:lnTo>
                  <a:pt x="35661" y="65765"/>
                </a:lnTo>
                <a:lnTo>
                  <a:pt x="35768" y="65907"/>
                </a:lnTo>
                <a:lnTo>
                  <a:pt x="35768" y="65979"/>
                </a:lnTo>
                <a:lnTo>
                  <a:pt x="35804" y="66050"/>
                </a:lnTo>
                <a:lnTo>
                  <a:pt x="35839" y="66121"/>
                </a:lnTo>
                <a:lnTo>
                  <a:pt x="35911" y="66157"/>
                </a:lnTo>
                <a:lnTo>
                  <a:pt x="35982" y="66228"/>
                </a:lnTo>
                <a:lnTo>
                  <a:pt x="36053" y="66264"/>
                </a:lnTo>
                <a:lnTo>
                  <a:pt x="36160" y="66299"/>
                </a:lnTo>
                <a:lnTo>
                  <a:pt x="36231" y="66264"/>
                </a:lnTo>
                <a:lnTo>
                  <a:pt x="36267" y="66264"/>
                </a:lnTo>
                <a:lnTo>
                  <a:pt x="36374" y="66371"/>
                </a:lnTo>
                <a:lnTo>
                  <a:pt x="36445" y="66442"/>
                </a:lnTo>
                <a:lnTo>
                  <a:pt x="36481" y="66549"/>
                </a:lnTo>
                <a:lnTo>
                  <a:pt x="36445" y="66620"/>
                </a:lnTo>
                <a:lnTo>
                  <a:pt x="36409" y="66798"/>
                </a:lnTo>
                <a:lnTo>
                  <a:pt x="36445" y="66762"/>
                </a:lnTo>
                <a:lnTo>
                  <a:pt x="36481" y="66762"/>
                </a:lnTo>
                <a:lnTo>
                  <a:pt x="36516" y="66798"/>
                </a:lnTo>
                <a:lnTo>
                  <a:pt x="36196" y="69506"/>
                </a:lnTo>
                <a:lnTo>
                  <a:pt x="35875" y="69327"/>
                </a:lnTo>
                <a:lnTo>
                  <a:pt x="35519" y="69114"/>
                </a:lnTo>
                <a:lnTo>
                  <a:pt x="34842" y="68722"/>
                </a:lnTo>
                <a:lnTo>
                  <a:pt x="33880" y="68116"/>
                </a:lnTo>
                <a:lnTo>
                  <a:pt x="32740" y="67332"/>
                </a:lnTo>
                <a:lnTo>
                  <a:pt x="31422" y="66371"/>
                </a:lnTo>
                <a:lnTo>
                  <a:pt x="30068" y="65231"/>
                </a:lnTo>
                <a:lnTo>
                  <a:pt x="29391" y="64625"/>
                </a:lnTo>
                <a:lnTo>
                  <a:pt x="28679" y="63984"/>
                </a:lnTo>
                <a:lnTo>
                  <a:pt x="28002" y="63307"/>
                </a:lnTo>
                <a:lnTo>
                  <a:pt x="27325" y="62630"/>
                </a:lnTo>
                <a:lnTo>
                  <a:pt x="26684" y="61917"/>
                </a:lnTo>
                <a:lnTo>
                  <a:pt x="26042" y="61205"/>
                </a:lnTo>
                <a:lnTo>
                  <a:pt x="25472" y="60492"/>
                </a:lnTo>
                <a:lnTo>
                  <a:pt x="24902" y="59780"/>
                </a:lnTo>
                <a:lnTo>
                  <a:pt x="24368" y="59067"/>
                </a:lnTo>
                <a:lnTo>
                  <a:pt x="23905" y="58390"/>
                </a:lnTo>
                <a:lnTo>
                  <a:pt x="23477" y="57714"/>
                </a:lnTo>
                <a:lnTo>
                  <a:pt x="23086" y="57108"/>
                </a:lnTo>
                <a:lnTo>
                  <a:pt x="22480" y="55968"/>
                </a:lnTo>
                <a:lnTo>
                  <a:pt x="22088" y="55042"/>
                </a:lnTo>
                <a:lnTo>
                  <a:pt x="21946" y="54721"/>
                </a:lnTo>
                <a:lnTo>
                  <a:pt x="22409" y="54579"/>
                </a:lnTo>
                <a:lnTo>
                  <a:pt x="22872" y="54472"/>
                </a:lnTo>
                <a:lnTo>
                  <a:pt x="23335" y="54436"/>
                </a:lnTo>
                <a:lnTo>
                  <a:pt x="23762" y="54400"/>
                </a:lnTo>
                <a:lnTo>
                  <a:pt x="24154" y="54400"/>
                </a:lnTo>
                <a:lnTo>
                  <a:pt x="24582" y="54472"/>
                </a:lnTo>
                <a:lnTo>
                  <a:pt x="24938" y="54543"/>
                </a:lnTo>
                <a:lnTo>
                  <a:pt x="25330" y="54614"/>
                </a:lnTo>
                <a:lnTo>
                  <a:pt x="26078" y="54864"/>
                </a:lnTo>
                <a:lnTo>
                  <a:pt x="26755" y="55149"/>
                </a:lnTo>
                <a:lnTo>
                  <a:pt x="28109" y="55754"/>
                </a:lnTo>
                <a:lnTo>
                  <a:pt x="28750" y="56039"/>
                </a:lnTo>
                <a:lnTo>
                  <a:pt x="29427" y="56253"/>
                </a:lnTo>
                <a:lnTo>
                  <a:pt x="29747" y="56324"/>
                </a:lnTo>
                <a:lnTo>
                  <a:pt x="30104" y="56360"/>
                </a:lnTo>
                <a:lnTo>
                  <a:pt x="30424" y="56395"/>
                </a:lnTo>
                <a:lnTo>
                  <a:pt x="30781" y="56395"/>
                </a:lnTo>
                <a:lnTo>
                  <a:pt x="31137" y="56324"/>
                </a:lnTo>
                <a:lnTo>
                  <a:pt x="31493" y="56253"/>
                </a:lnTo>
                <a:lnTo>
                  <a:pt x="31849" y="56110"/>
                </a:lnTo>
                <a:lnTo>
                  <a:pt x="32241" y="55932"/>
                </a:lnTo>
                <a:lnTo>
                  <a:pt x="32633" y="55719"/>
                </a:lnTo>
                <a:lnTo>
                  <a:pt x="33025" y="55434"/>
                </a:lnTo>
                <a:lnTo>
                  <a:pt x="33452" y="55113"/>
                </a:lnTo>
                <a:lnTo>
                  <a:pt x="33844" y="54721"/>
                </a:lnTo>
                <a:lnTo>
                  <a:pt x="34201" y="54329"/>
                </a:lnTo>
                <a:lnTo>
                  <a:pt x="34557" y="53830"/>
                </a:lnTo>
                <a:lnTo>
                  <a:pt x="34877" y="53296"/>
                </a:lnTo>
                <a:lnTo>
                  <a:pt x="35198" y="52726"/>
                </a:lnTo>
                <a:lnTo>
                  <a:pt x="35447" y="52085"/>
                </a:lnTo>
                <a:lnTo>
                  <a:pt x="35661" y="51444"/>
                </a:lnTo>
                <a:lnTo>
                  <a:pt x="35804" y="50802"/>
                </a:lnTo>
                <a:lnTo>
                  <a:pt x="35875" y="50197"/>
                </a:lnTo>
                <a:close/>
                <a:moveTo>
                  <a:pt x="52975" y="61347"/>
                </a:moveTo>
                <a:lnTo>
                  <a:pt x="53082" y="61383"/>
                </a:lnTo>
                <a:lnTo>
                  <a:pt x="53011" y="61490"/>
                </a:lnTo>
                <a:lnTo>
                  <a:pt x="52939" y="61632"/>
                </a:lnTo>
                <a:lnTo>
                  <a:pt x="52904" y="61775"/>
                </a:lnTo>
                <a:lnTo>
                  <a:pt x="52904" y="61917"/>
                </a:lnTo>
                <a:lnTo>
                  <a:pt x="52939" y="62096"/>
                </a:lnTo>
                <a:lnTo>
                  <a:pt x="53011" y="62274"/>
                </a:lnTo>
                <a:lnTo>
                  <a:pt x="53118" y="62452"/>
                </a:lnTo>
                <a:lnTo>
                  <a:pt x="53189" y="62630"/>
                </a:lnTo>
                <a:lnTo>
                  <a:pt x="53296" y="62737"/>
                </a:lnTo>
                <a:lnTo>
                  <a:pt x="53438" y="62844"/>
                </a:lnTo>
                <a:lnTo>
                  <a:pt x="53581" y="62879"/>
                </a:lnTo>
                <a:lnTo>
                  <a:pt x="53723" y="62844"/>
                </a:lnTo>
                <a:lnTo>
                  <a:pt x="53901" y="62772"/>
                </a:lnTo>
                <a:lnTo>
                  <a:pt x="53937" y="62772"/>
                </a:lnTo>
                <a:lnTo>
                  <a:pt x="53973" y="62808"/>
                </a:lnTo>
                <a:lnTo>
                  <a:pt x="54044" y="62808"/>
                </a:lnTo>
                <a:lnTo>
                  <a:pt x="54222" y="62701"/>
                </a:lnTo>
                <a:lnTo>
                  <a:pt x="54507" y="62559"/>
                </a:lnTo>
                <a:lnTo>
                  <a:pt x="54756" y="62452"/>
                </a:lnTo>
                <a:lnTo>
                  <a:pt x="55006" y="62416"/>
                </a:lnTo>
                <a:lnTo>
                  <a:pt x="55326" y="62416"/>
                </a:lnTo>
                <a:lnTo>
                  <a:pt x="55469" y="62345"/>
                </a:lnTo>
                <a:lnTo>
                  <a:pt x="55611" y="62274"/>
                </a:lnTo>
                <a:lnTo>
                  <a:pt x="55789" y="62167"/>
                </a:lnTo>
                <a:lnTo>
                  <a:pt x="55896" y="62060"/>
                </a:lnTo>
                <a:lnTo>
                  <a:pt x="55968" y="61953"/>
                </a:lnTo>
                <a:lnTo>
                  <a:pt x="56039" y="61953"/>
                </a:lnTo>
                <a:lnTo>
                  <a:pt x="56253" y="61989"/>
                </a:lnTo>
                <a:lnTo>
                  <a:pt x="56395" y="62060"/>
                </a:lnTo>
                <a:lnTo>
                  <a:pt x="56466" y="62096"/>
                </a:lnTo>
                <a:lnTo>
                  <a:pt x="56502" y="62060"/>
                </a:lnTo>
                <a:lnTo>
                  <a:pt x="56502" y="62024"/>
                </a:lnTo>
                <a:lnTo>
                  <a:pt x="56573" y="61811"/>
                </a:lnTo>
                <a:lnTo>
                  <a:pt x="56645" y="61704"/>
                </a:lnTo>
                <a:lnTo>
                  <a:pt x="57143" y="61739"/>
                </a:lnTo>
                <a:lnTo>
                  <a:pt x="57250" y="61739"/>
                </a:lnTo>
                <a:lnTo>
                  <a:pt x="57357" y="61704"/>
                </a:lnTo>
                <a:lnTo>
                  <a:pt x="57464" y="61668"/>
                </a:lnTo>
                <a:lnTo>
                  <a:pt x="57535" y="61597"/>
                </a:lnTo>
                <a:lnTo>
                  <a:pt x="57642" y="61775"/>
                </a:lnTo>
                <a:lnTo>
                  <a:pt x="57713" y="61846"/>
                </a:lnTo>
                <a:lnTo>
                  <a:pt x="57642" y="62202"/>
                </a:lnTo>
                <a:lnTo>
                  <a:pt x="57606" y="62487"/>
                </a:lnTo>
                <a:lnTo>
                  <a:pt x="57678" y="62737"/>
                </a:lnTo>
                <a:lnTo>
                  <a:pt x="57785" y="62951"/>
                </a:lnTo>
                <a:lnTo>
                  <a:pt x="57891" y="63057"/>
                </a:lnTo>
                <a:lnTo>
                  <a:pt x="57998" y="63129"/>
                </a:lnTo>
                <a:lnTo>
                  <a:pt x="58141" y="63200"/>
                </a:lnTo>
                <a:lnTo>
                  <a:pt x="58283" y="63271"/>
                </a:lnTo>
                <a:lnTo>
                  <a:pt x="58497" y="63342"/>
                </a:lnTo>
                <a:lnTo>
                  <a:pt x="58568" y="63378"/>
                </a:lnTo>
                <a:lnTo>
                  <a:pt x="58604" y="63449"/>
                </a:lnTo>
                <a:lnTo>
                  <a:pt x="58640" y="63449"/>
                </a:lnTo>
                <a:lnTo>
                  <a:pt x="58675" y="63485"/>
                </a:lnTo>
                <a:lnTo>
                  <a:pt x="58818" y="63485"/>
                </a:lnTo>
                <a:lnTo>
                  <a:pt x="58818" y="63627"/>
                </a:lnTo>
                <a:lnTo>
                  <a:pt x="58889" y="63806"/>
                </a:lnTo>
                <a:lnTo>
                  <a:pt x="58925" y="63948"/>
                </a:lnTo>
                <a:lnTo>
                  <a:pt x="59031" y="64055"/>
                </a:lnTo>
                <a:lnTo>
                  <a:pt x="59245" y="64197"/>
                </a:lnTo>
                <a:lnTo>
                  <a:pt x="59388" y="64269"/>
                </a:lnTo>
                <a:lnTo>
                  <a:pt x="59530" y="64269"/>
                </a:lnTo>
                <a:lnTo>
                  <a:pt x="59637" y="64304"/>
                </a:lnTo>
                <a:lnTo>
                  <a:pt x="59744" y="64376"/>
                </a:lnTo>
                <a:lnTo>
                  <a:pt x="59210" y="65516"/>
                </a:lnTo>
                <a:lnTo>
                  <a:pt x="58604" y="66762"/>
                </a:lnTo>
                <a:lnTo>
                  <a:pt x="57927" y="68009"/>
                </a:lnTo>
                <a:lnTo>
                  <a:pt x="57215" y="69292"/>
                </a:lnTo>
                <a:lnTo>
                  <a:pt x="56466" y="70610"/>
                </a:lnTo>
                <a:lnTo>
                  <a:pt x="55647" y="71964"/>
                </a:lnTo>
                <a:lnTo>
                  <a:pt x="54792" y="73282"/>
                </a:lnTo>
                <a:lnTo>
                  <a:pt x="53901" y="74600"/>
                </a:lnTo>
                <a:lnTo>
                  <a:pt x="52868" y="75989"/>
                </a:lnTo>
                <a:lnTo>
                  <a:pt x="52441" y="76559"/>
                </a:lnTo>
                <a:lnTo>
                  <a:pt x="51978" y="77129"/>
                </a:lnTo>
                <a:lnTo>
                  <a:pt x="52084" y="76167"/>
                </a:lnTo>
                <a:lnTo>
                  <a:pt x="52120" y="75063"/>
                </a:lnTo>
                <a:lnTo>
                  <a:pt x="52263" y="74244"/>
                </a:lnTo>
                <a:lnTo>
                  <a:pt x="52369" y="73246"/>
                </a:lnTo>
                <a:lnTo>
                  <a:pt x="52476" y="72213"/>
                </a:lnTo>
                <a:lnTo>
                  <a:pt x="52548" y="71144"/>
                </a:lnTo>
                <a:lnTo>
                  <a:pt x="52583" y="70040"/>
                </a:lnTo>
                <a:lnTo>
                  <a:pt x="52583" y="68936"/>
                </a:lnTo>
                <a:lnTo>
                  <a:pt x="52548" y="67796"/>
                </a:lnTo>
                <a:lnTo>
                  <a:pt x="52476" y="66656"/>
                </a:lnTo>
                <a:lnTo>
                  <a:pt x="52405" y="65622"/>
                </a:lnTo>
                <a:lnTo>
                  <a:pt x="52263" y="64625"/>
                </a:lnTo>
                <a:lnTo>
                  <a:pt x="52120" y="63627"/>
                </a:lnTo>
                <a:lnTo>
                  <a:pt x="51906" y="62666"/>
                </a:lnTo>
                <a:lnTo>
                  <a:pt x="52084" y="62666"/>
                </a:lnTo>
                <a:lnTo>
                  <a:pt x="52263" y="62630"/>
                </a:lnTo>
                <a:lnTo>
                  <a:pt x="52405" y="62523"/>
                </a:lnTo>
                <a:lnTo>
                  <a:pt x="52512" y="62381"/>
                </a:lnTo>
                <a:lnTo>
                  <a:pt x="52548" y="62238"/>
                </a:lnTo>
                <a:lnTo>
                  <a:pt x="52441" y="61561"/>
                </a:lnTo>
                <a:lnTo>
                  <a:pt x="52583" y="61454"/>
                </a:lnTo>
                <a:lnTo>
                  <a:pt x="52726" y="61383"/>
                </a:lnTo>
                <a:lnTo>
                  <a:pt x="52868" y="61347"/>
                </a:lnTo>
                <a:close/>
                <a:moveTo>
                  <a:pt x="44461" y="60243"/>
                </a:moveTo>
                <a:lnTo>
                  <a:pt x="44532" y="60350"/>
                </a:lnTo>
                <a:lnTo>
                  <a:pt x="44639" y="60528"/>
                </a:lnTo>
                <a:lnTo>
                  <a:pt x="44746" y="60671"/>
                </a:lnTo>
                <a:lnTo>
                  <a:pt x="44853" y="60742"/>
                </a:lnTo>
                <a:lnTo>
                  <a:pt x="44924" y="60742"/>
                </a:lnTo>
                <a:lnTo>
                  <a:pt x="44995" y="60777"/>
                </a:lnTo>
                <a:lnTo>
                  <a:pt x="45102" y="60849"/>
                </a:lnTo>
                <a:lnTo>
                  <a:pt x="45173" y="60991"/>
                </a:lnTo>
                <a:lnTo>
                  <a:pt x="45280" y="61169"/>
                </a:lnTo>
                <a:lnTo>
                  <a:pt x="45387" y="61347"/>
                </a:lnTo>
                <a:lnTo>
                  <a:pt x="45529" y="61490"/>
                </a:lnTo>
                <a:lnTo>
                  <a:pt x="45708" y="61561"/>
                </a:lnTo>
                <a:lnTo>
                  <a:pt x="45886" y="61526"/>
                </a:lnTo>
                <a:lnTo>
                  <a:pt x="46171" y="61454"/>
                </a:lnTo>
                <a:lnTo>
                  <a:pt x="46313" y="61704"/>
                </a:lnTo>
                <a:lnTo>
                  <a:pt x="46420" y="61739"/>
                </a:lnTo>
                <a:lnTo>
                  <a:pt x="46527" y="61775"/>
                </a:lnTo>
                <a:lnTo>
                  <a:pt x="46527" y="61989"/>
                </a:lnTo>
                <a:lnTo>
                  <a:pt x="46563" y="62202"/>
                </a:lnTo>
                <a:lnTo>
                  <a:pt x="46669" y="62381"/>
                </a:lnTo>
                <a:lnTo>
                  <a:pt x="46812" y="62559"/>
                </a:lnTo>
                <a:lnTo>
                  <a:pt x="46990" y="62737"/>
                </a:lnTo>
                <a:lnTo>
                  <a:pt x="47168" y="62844"/>
                </a:lnTo>
                <a:lnTo>
                  <a:pt x="47774" y="63057"/>
                </a:lnTo>
                <a:lnTo>
                  <a:pt x="47952" y="63057"/>
                </a:lnTo>
                <a:lnTo>
                  <a:pt x="48166" y="63022"/>
                </a:lnTo>
                <a:lnTo>
                  <a:pt x="48273" y="62986"/>
                </a:lnTo>
                <a:lnTo>
                  <a:pt x="48299" y="63013"/>
                </a:lnTo>
                <a:lnTo>
                  <a:pt x="48379" y="62879"/>
                </a:lnTo>
                <a:lnTo>
                  <a:pt x="48629" y="62594"/>
                </a:lnTo>
                <a:lnTo>
                  <a:pt x="48771" y="62487"/>
                </a:lnTo>
                <a:lnTo>
                  <a:pt x="48878" y="62416"/>
                </a:lnTo>
                <a:lnTo>
                  <a:pt x="48949" y="62345"/>
                </a:lnTo>
                <a:lnTo>
                  <a:pt x="48985" y="62487"/>
                </a:lnTo>
                <a:lnTo>
                  <a:pt x="49021" y="62559"/>
                </a:lnTo>
                <a:lnTo>
                  <a:pt x="49199" y="62666"/>
                </a:lnTo>
                <a:lnTo>
                  <a:pt x="49484" y="62915"/>
                </a:lnTo>
                <a:lnTo>
                  <a:pt x="49733" y="63129"/>
                </a:lnTo>
                <a:lnTo>
                  <a:pt x="49804" y="63164"/>
                </a:lnTo>
                <a:lnTo>
                  <a:pt x="49840" y="63093"/>
                </a:lnTo>
                <a:lnTo>
                  <a:pt x="49804" y="63057"/>
                </a:lnTo>
                <a:lnTo>
                  <a:pt x="49840" y="63022"/>
                </a:lnTo>
                <a:lnTo>
                  <a:pt x="49876" y="63022"/>
                </a:lnTo>
                <a:lnTo>
                  <a:pt x="49911" y="63057"/>
                </a:lnTo>
                <a:lnTo>
                  <a:pt x="49983" y="63093"/>
                </a:lnTo>
                <a:lnTo>
                  <a:pt x="50089" y="63057"/>
                </a:lnTo>
                <a:lnTo>
                  <a:pt x="50161" y="63022"/>
                </a:lnTo>
                <a:lnTo>
                  <a:pt x="50268" y="62915"/>
                </a:lnTo>
                <a:lnTo>
                  <a:pt x="50339" y="62844"/>
                </a:lnTo>
                <a:lnTo>
                  <a:pt x="50624" y="62951"/>
                </a:lnTo>
                <a:lnTo>
                  <a:pt x="50944" y="63129"/>
                </a:lnTo>
                <a:lnTo>
                  <a:pt x="51087" y="63271"/>
                </a:lnTo>
                <a:lnTo>
                  <a:pt x="51123" y="63236"/>
                </a:lnTo>
                <a:lnTo>
                  <a:pt x="51158" y="63200"/>
                </a:lnTo>
                <a:lnTo>
                  <a:pt x="51336" y="62986"/>
                </a:lnTo>
                <a:lnTo>
                  <a:pt x="51408" y="62915"/>
                </a:lnTo>
                <a:lnTo>
                  <a:pt x="51550" y="63841"/>
                </a:lnTo>
                <a:lnTo>
                  <a:pt x="51621" y="64767"/>
                </a:lnTo>
                <a:lnTo>
                  <a:pt x="51693" y="65729"/>
                </a:lnTo>
                <a:lnTo>
                  <a:pt x="51728" y="66691"/>
                </a:lnTo>
                <a:lnTo>
                  <a:pt x="51764" y="67796"/>
                </a:lnTo>
                <a:lnTo>
                  <a:pt x="51728" y="68900"/>
                </a:lnTo>
                <a:lnTo>
                  <a:pt x="51657" y="70004"/>
                </a:lnTo>
                <a:lnTo>
                  <a:pt x="51586" y="71073"/>
                </a:lnTo>
                <a:lnTo>
                  <a:pt x="51443" y="72106"/>
                </a:lnTo>
                <a:lnTo>
                  <a:pt x="51301" y="73104"/>
                </a:lnTo>
                <a:lnTo>
                  <a:pt x="51123" y="74066"/>
                </a:lnTo>
                <a:lnTo>
                  <a:pt x="51051" y="74529"/>
                </a:lnTo>
                <a:lnTo>
                  <a:pt x="51016" y="74742"/>
                </a:lnTo>
                <a:lnTo>
                  <a:pt x="50980" y="74849"/>
                </a:lnTo>
                <a:lnTo>
                  <a:pt x="50944" y="75063"/>
                </a:lnTo>
                <a:lnTo>
                  <a:pt x="50909" y="75882"/>
                </a:lnTo>
                <a:lnTo>
                  <a:pt x="50802" y="76631"/>
                </a:lnTo>
                <a:lnTo>
                  <a:pt x="50659" y="77272"/>
                </a:lnTo>
                <a:lnTo>
                  <a:pt x="50517" y="77877"/>
                </a:lnTo>
                <a:lnTo>
                  <a:pt x="50268" y="78732"/>
                </a:lnTo>
                <a:lnTo>
                  <a:pt x="50125" y="79160"/>
                </a:lnTo>
                <a:lnTo>
                  <a:pt x="49983" y="79481"/>
                </a:lnTo>
                <a:lnTo>
                  <a:pt x="49591" y="79944"/>
                </a:lnTo>
                <a:lnTo>
                  <a:pt x="47382" y="82224"/>
                </a:lnTo>
                <a:lnTo>
                  <a:pt x="47133" y="82473"/>
                </a:lnTo>
                <a:lnTo>
                  <a:pt x="46848" y="82723"/>
                </a:lnTo>
                <a:lnTo>
                  <a:pt x="46278" y="83221"/>
                </a:lnTo>
                <a:lnTo>
                  <a:pt x="45173" y="84148"/>
                </a:lnTo>
                <a:lnTo>
                  <a:pt x="44140" y="85003"/>
                </a:lnTo>
                <a:lnTo>
                  <a:pt x="43214" y="85715"/>
                </a:lnTo>
                <a:lnTo>
                  <a:pt x="42359" y="86356"/>
                </a:lnTo>
                <a:lnTo>
                  <a:pt x="41575" y="86891"/>
                </a:lnTo>
                <a:lnTo>
                  <a:pt x="40898" y="87283"/>
                </a:lnTo>
                <a:lnTo>
                  <a:pt x="40364" y="87568"/>
                </a:lnTo>
                <a:lnTo>
                  <a:pt x="39723" y="87924"/>
                </a:lnTo>
                <a:lnTo>
                  <a:pt x="38404" y="88529"/>
                </a:lnTo>
                <a:lnTo>
                  <a:pt x="38404" y="88529"/>
                </a:lnTo>
                <a:lnTo>
                  <a:pt x="38440" y="87532"/>
                </a:lnTo>
                <a:lnTo>
                  <a:pt x="38511" y="85430"/>
                </a:lnTo>
                <a:lnTo>
                  <a:pt x="38618" y="83293"/>
                </a:lnTo>
                <a:lnTo>
                  <a:pt x="38761" y="81048"/>
                </a:lnTo>
                <a:lnTo>
                  <a:pt x="39010" y="77877"/>
                </a:lnTo>
                <a:lnTo>
                  <a:pt x="39331" y="74600"/>
                </a:lnTo>
                <a:lnTo>
                  <a:pt x="39580" y="71287"/>
                </a:lnTo>
                <a:lnTo>
                  <a:pt x="39829" y="67938"/>
                </a:lnTo>
                <a:lnTo>
                  <a:pt x="40150" y="67475"/>
                </a:lnTo>
                <a:lnTo>
                  <a:pt x="40186" y="67475"/>
                </a:lnTo>
                <a:lnTo>
                  <a:pt x="40293" y="67511"/>
                </a:lnTo>
                <a:lnTo>
                  <a:pt x="40471" y="67511"/>
                </a:lnTo>
                <a:lnTo>
                  <a:pt x="40649" y="67475"/>
                </a:lnTo>
                <a:lnTo>
                  <a:pt x="40827" y="67404"/>
                </a:lnTo>
                <a:lnTo>
                  <a:pt x="40934" y="67475"/>
                </a:lnTo>
                <a:lnTo>
                  <a:pt x="41148" y="67546"/>
                </a:lnTo>
                <a:lnTo>
                  <a:pt x="41575" y="67582"/>
                </a:lnTo>
                <a:lnTo>
                  <a:pt x="42074" y="67546"/>
                </a:lnTo>
                <a:lnTo>
                  <a:pt x="42288" y="67475"/>
                </a:lnTo>
                <a:lnTo>
                  <a:pt x="42466" y="67332"/>
                </a:lnTo>
                <a:lnTo>
                  <a:pt x="42608" y="67154"/>
                </a:lnTo>
                <a:lnTo>
                  <a:pt x="42679" y="66976"/>
                </a:lnTo>
                <a:lnTo>
                  <a:pt x="42858" y="66941"/>
                </a:lnTo>
                <a:lnTo>
                  <a:pt x="43036" y="66905"/>
                </a:lnTo>
                <a:lnTo>
                  <a:pt x="43178" y="66869"/>
                </a:lnTo>
                <a:lnTo>
                  <a:pt x="43321" y="66762"/>
                </a:lnTo>
                <a:lnTo>
                  <a:pt x="43499" y="66620"/>
                </a:lnTo>
                <a:lnTo>
                  <a:pt x="43641" y="66442"/>
                </a:lnTo>
                <a:lnTo>
                  <a:pt x="43748" y="66264"/>
                </a:lnTo>
                <a:lnTo>
                  <a:pt x="43819" y="66050"/>
                </a:lnTo>
                <a:lnTo>
                  <a:pt x="43998" y="66086"/>
                </a:lnTo>
                <a:lnTo>
                  <a:pt x="44033" y="66121"/>
                </a:lnTo>
                <a:lnTo>
                  <a:pt x="44033" y="66157"/>
                </a:lnTo>
                <a:lnTo>
                  <a:pt x="44033" y="66264"/>
                </a:lnTo>
                <a:lnTo>
                  <a:pt x="44069" y="66264"/>
                </a:lnTo>
                <a:lnTo>
                  <a:pt x="44176" y="66228"/>
                </a:lnTo>
                <a:lnTo>
                  <a:pt x="44283" y="66157"/>
                </a:lnTo>
                <a:lnTo>
                  <a:pt x="44924" y="65622"/>
                </a:lnTo>
                <a:lnTo>
                  <a:pt x="45031" y="65480"/>
                </a:lnTo>
                <a:lnTo>
                  <a:pt x="45102" y="65337"/>
                </a:lnTo>
                <a:lnTo>
                  <a:pt x="45138" y="65159"/>
                </a:lnTo>
                <a:lnTo>
                  <a:pt x="45138" y="64981"/>
                </a:lnTo>
                <a:lnTo>
                  <a:pt x="45066" y="64732"/>
                </a:lnTo>
                <a:lnTo>
                  <a:pt x="45066" y="64411"/>
                </a:lnTo>
                <a:lnTo>
                  <a:pt x="45138" y="64233"/>
                </a:lnTo>
                <a:lnTo>
                  <a:pt x="45173" y="64055"/>
                </a:lnTo>
                <a:lnTo>
                  <a:pt x="45138" y="63912"/>
                </a:lnTo>
                <a:lnTo>
                  <a:pt x="45066" y="63734"/>
                </a:lnTo>
                <a:lnTo>
                  <a:pt x="44995" y="63592"/>
                </a:lnTo>
                <a:lnTo>
                  <a:pt x="44888" y="63485"/>
                </a:lnTo>
                <a:lnTo>
                  <a:pt x="44995" y="63449"/>
                </a:lnTo>
                <a:lnTo>
                  <a:pt x="45066" y="63378"/>
                </a:lnTo>
                <a:lnTo>
                  <a:pt x="45102" y="63271"/>
                </a:lnTo>
                <a:lnTo>
                  <a:pt x="45138" y="63164"/>
                </a:lnTo>
                <a:lnTo>
                  <a:pt x="45173" y="62951"/>
                </a:lnTo>
                <a:lnTo>
                  <a:pt x="45209" y="62737"/>
                </a:lnTo>
                <a:lnTo>
                  <a:pt x="45280" y="62559"/>
                </a:lnTo>
                <a:lnTo>
                  <a:pt x="45387" y="62416"/>
                </a:lnTo>
                <a:lnTo>
                  <a:pt x="45458" y="62274"/>
                </a:lnTo>
                <a:lnTo>
                  <a:pt x="45529" y="62131"/>
                </a:lnTo>
                <a:lnTo>
                  <a:pt x="45565" y="61953"/>
                </a:lnTo>
                <a:lnTo>
                  <a:pt x="45565" y="61775"/>
                </a:lnTo>
                <a:lnTo>
                  <a:pt x="45494" y="61632"/>
                </a:lnTo>
                <a:lnTo>
                  <a:pt x="45423" y="61490"/>
                </a:lnTo>
                <a:lnTo>
                  <a:pt x="45280" y="61383"/>
                </a:lnTo>
                <a:lnTo>
                  <a:pt x="45138" y="61312"/>
                </a:lnTo>
                <a:lnTo>
                  <a:pt x="44496" y="61134"/>
                </a:lnTo>
                <a:lnTo>
                  <a:pt x="44461" y="61134"/>
                </a:lnTo>
                <a:lnTo>
                  <a:pt x="44532" y="60884"/>
                </a:lnTo>
                <a:lnTo>
                  <a:pt x="44568" y="60777"/>
                </a:lnTo>
                <a:lnTo>
                  <a:pt x="44568" y="60599"/>
                </a:lnTo>
                <a:lnTo>
                  <a:pt x="44532" y="60457"/>
                </a:lnTo>
                <a:lnTo>
                  <a:pt x="44496" y="60350"/>
                </a:lnTo>
                <a:lnTo>
                  <a:pt x="44461" y="60243"/>
                </a:lnTo>
                <a:close/>
                <a:moveTo>
                  <a:pt x="26399" y="1"/>
                </a:moveTo>
                <a:lnTo>
                  <a:pt x="26185" y="36"/>
                </a:lnTo>
                <a:lnTo>
                  <a:pt x="25971" y="108"/>
                </a:lnTo>
                <a:lnTo>
                  <a:pt x="25793" y="215"/>
                </a:lnTo>
                <a:lnTo>
                  <a:pt x="25651" y="357"/>
                </a:lnTo>
                <a:lnTo>
                  <a:pt x="25544" y="500"/>
                </a:lnTo>
                <a:lnTo>
                  <a:pt x="25472" y="678"/>
                </a:lnTo>
                <a:lnTo>
                  <a:pt x="25366" y="891"/>
                </a:lnTo>
                <a:lnTo>
                  <a:pt x="25294" y="1070"/>
                </a:lnTo>
                <a:lnTo>
                  <a:pt x="25187" y="1176"/>
                </a:lnTo>
                <a:lnTo>
                  <a:pt x="25116" y="1248"/>
                </a:lnTo>
                <a:lnTo>
                  <a:pt x="25081" y="1212"/>
                </a:lnTo>
                <a:lnTo>
                  <a:pt x="25045" y="1070"/>
                </a:lnTo>
                <a:lnTo>
                  <a:pt x="24974" y="998"/>
                </a:lnTo>
                <a:lnTo>
                  <a:pt x="24902" y="927"/>
                </a:lnTo>
                <a:lnTo>
                  <a:pt x="24796" y="856"/>
                </a:lnTo>
                <a:lnTo>
                  <a:pt x="24653" y="820"/>
                </a:lnTo>
                <a:lnTo>
                  <a:pt x="24439" y="785"/>
                </a:lnTo>
                <a:lnTo>
                  <a:pt x="23834" y="785"/>
                </a:lnTo>
                <a:lnTo>
                  <a:pt x="23762" y="820"/>
                </a:lnTo>
                <a:lnTo>
                  <a:pt x="23584" y="856"/>
                </a:lnTo>
                <a:lnTo>
                  <a:pt x="23406" y="927"/>
                </a:lnTo>
                <a:lnTo>
                  <a:pt x="23228" y="856"/>
                </a:lnTo>
                <a:lnTo>
                  <a:pt x="22979" y="891"/>
                </a:lnTo>
                <a:lnTo>
                  <a:pt x="22801" y="963"/>
                </a:lnTo>
                <a:lnTo>
                  <a:pt x="22622" y="1070"/>
                </a:lnTo>
                <a:lnTo>
                  <a:pt x="22516" y="1248"/>
                </a:lnTo>
                <a:lnTo>
                  <a:pt x="21767" y="998"/>
                </a:lnTo>
                <a:lnTo>
                  <a:pt x="21411" y="927"/>
                </a:lnTo>
                <a:lnTo>
                  <a:pt x="20984" y="927"/>
                </a:lnTo>
                <a:lnTo>
                  <a:pt x="20627" y="963"/>
                </a:lnTo>
                <a:lnTo>
                  <a:pt x="20271" y="1034"/>
                </a:lnTo>
                <a:lnTo>
                  <a:pt x="20093" y="1141"/>
                </a:lnTo>
                <a:lnTo>
                  <a:pt x="19879" y="1319"/>
                </a:lnTo>
                <a:lnTo>
                  <a:pt x="19737" y="1533"/>
                </a:lnTo>
                <a:lnTo>
                  <a:pt x="19630" y="1746"/>
                </a:lnTo>
                <a:lnTo>
                  <a:pt x="19452" y="1818"/>
                </a:lnTo>
                <a:lnTo>
                  <a:pt x="19274" y="1925"/>
                </a:lnTo>
                <a:lnTo>
                  <a:pt x="19167" y="2138"/>
                </a:lnTo>
                <a:lnTo>
                  <a:pt x="19096" y="2352"/>
                </a:lnTo>
                <a:lnTo>
                  <a:pt x="19096" y="2388"/>
                </a:lnTo>
                <a:lnTo>
                  <a:pt x="18953" y="2388"/>
                </a:lnTo>
                <a:lnTo>
                  <a:pt x="18775" y="2316"/>
                </a:lnTo>
                <a:lnTo>
                  <a:pt x="18632" y="2245"/>
                </a:lnTo>
                <a:lnTo>
                  <a:pt x="18525" y="2210"/>
                </a:lnTo>
                <a:lnTo>
                  <a:pt x="18240" y="2067"/>
                </a:lnTo>
                <a:lnTo>
                  <a:pt x="18027" y="2031"/>
                </a:lnTo>
                <a:lnTo>
                  <a:pt x="17920" y="2031"/>
                </a:lnTo>
                <a:lnTo>
                  <a:pt x="17813" y="2067"/>
                </a:lnTo>
                <a:lnTo>
                  <a:pt x="17742" y="2138"/>
                </a:lnTo>
                <a:lnTo>
                  <a:pt x="17670" y="2210"/>
                </a:lnTo>
                <a:lnTo>
                  <a:pt x="17635" y="2281"/>
                </a:lnTo>
                <a:lnTo>
                  <a:pt x="17599" y="2388"/>
                </a:lnTo>
                <a:lnTo>
                  <a:pt x="17492" y="2316"/>
                </a:lnTo>
                <a:lnTo>
                  <a:pt x="17350" y="2281"/>
                </a:lnTo>
                <a:lnTo>
                  <a:pt x="17279" y="2281"/>
                </a:lnTo>
                <a:lnTo>
                  <a:pt x="17207" y="2316"/>
                </a:lnTo>
                <a:lnTo>
                  <a:pt x="17100" y="2423"/>
                </a:lnTo>
                <a:lnTo>
                  <a:pt x="17029" y="2530"/>
                </a:lnTo>
                <a:lnTo>
                  <a:pt x="16994" y="2566"/>
                </a:lnTo>
                <a:lnTo>
                  <a:pt x="16922" y="2459"/>
                </a:lnTo>
                <a:lnTo>
                  <a:pt x="16815" y="2352"/>
                </a:lnTo>
                <a:lnTo>
                  <a:pt x="16673" y="2281"/>
                </a:lnTo>
                <a:lnTo>
                  <a:pt x="16424" y="2281"/>
                </a:lnTo>
                <a:lnTo>
                  <a:pt x="16281" y="2352"/>
                </a:lnTo>
                <a:lnTo>
                  <a:pt x="16139" y="2423"/>
                </a:lnTo>
                <a:lnTo>
                  <a:pt x="15996" y="2566"/>
                </a:lnTo>
                <a:lnTo>
                  <a:pt x="15569" y="2993"/>
                </a:lnTo>
                <a:lnTo>
                  <a:pt x="15141" y="3385"/>
                </a:lnTo>
                <a:lnTo>
                  <a:pt x="15105" y="3385"/>
                </a:lnTo>
                <a:lnTo>
                  <a:pt x="14820" y="3350"/>
                </a:lnTo>
                <a:lnTo>
                  <a:pt x="14535" y="3421"/>
                </a:lnTo>
                <a:lnTo>
                  <a:pt x="14357" y="3492"/>
                </a:lnTo>
                <a:lnTo>
                  <a:pt x="14144" y="3599"/>
                </a:lnTo>
                <a:lnTo>
                  <a:pt x="13787" y="3813"/>
                </a:lnTo>
                <a:lnTo>
                  <a:pt x="13645" y="3991"/>
                </a:lnTo>
                <a:lnTo>
                  <a:pt x="13502" y="4133"/>
                </a:lnTo>
                <a:lnTo>
                  <a:pt x="13395" y="4276"/>
                </a:lnTo>
                <a:lnTo>
                  <a:pt x="13324" y="4418"/>
                </a:lnTo>
                <a:lnTo>
                  <a:pt x="13217" y="4668"/>
                </a:lnTo>
                <a:lnTo>
                  <a:pt x="13039" y="4703"/>
                </a:lnTo>
                <a:lnTo>
                  <a:pt x="12932" y="4775"/>
                </a:lnTo>
                <a:lnTo>
                  <a:pt x="12790" y="4881"/>
                </a:lnTo>
                <a:lnTo>
                  <a:pt x="12719" y="4988"/>
                </a:lnTo>
                <a:lnTo>
                  <a:pt x="12647" y="5131"/>
                </a:lnTo>
                <a:lnTo>
                  <a:pt x="12184" y="4953"/>
                </a:lnTo>
                <a:lnTo>
                  <a:pt x="11935" y="4810"/>
                </a:lnTo>
                <a:lnTo>
                  <a:pt x="11650" y="4703"/>
                </a:lnTo>
                <a:lnTo>
                  <a:pt x="11329" y="4703"/>
                </a:lnTo>
                <a:lnTo>
                  <a:pt x="11222" y="4739"/>
                </a:lnTo>
                <a:lnTo>
                  <a:pt x="11151" y="4810"/>
                </a:lnTo>
                <a:lnTo>
                  <a:pt x="11080" y="4881"/>
                </a:lnTo>
                <a:lnTo>
                  <a:pt x="11044" y="5024"/>
                </a:lnTo>
                <a:lnTo>
                  <a:pt x="11009" y="5202"/>
                </a:lnTo>
                <a:lnTo>
                  <a:pt x="11044" y="5380"/>
                </a:lnTo>
                <a:lnTo>
                  <a:pt x="11151" y="5594"/>
                </a:lnTo>
                <a:lnTo>
                  <a:pt x="11400" y="6164"/>
                </a:lnTo>
                <a:lnTo>
                  <a:pt x="11543" y="6485"/>
                </a:lnTo>
                <a:lnTo>
                  <a:pt x="11614" y="6734"/>
                </a:lnTo>
                <a:lnTo>
                  <a:pt x="11329" y="6520"/>
                </a:lnTo>
                <a:lnTo>
                  <a:pt x="11151" y="6413"/>
                </a:lnTo>
                <a:lnTo>
                  <a:pt x="10973" y="6378"/>
                </a:lnTo>
                <a:lnTo>
                  <a:pt x="10830" y="6413"/>
                </a:lnTo>
                <a:lnTo>
                  <a:pt x="10724" y="6449"/>
                </a:lnTo>
                <a:lnTo>
                  <a:pt x="10581" y="6520"/>
                </a:lnTo>
                <a:lnTo>
                  <a:pt x="10510" y="6591"/>
                </a:lnTo>
                <a:lnTo>
                  <a:pt x="10403" y="6734"/>
                </a:lnTo>
                <a:lnTo>
                  <a:pt x="10332" y="6841"/>
                </a:lnTo>
                <a:lnTo>
                  <a:pt x="10189" y="7197"/>
                </a:lnTo>
                <a:lnTo>
                  <a:pt x="10154" y="7340"/>
                </a:lnTo>
                <a:lnTo>
                  <a:pt x="10118" y="7411"/>
                </a:lnTo>
                <a:lnTo>
                  <a:pt x="10047" y="7482"/>
                </a:lnTo>
                <a:lnTo>
                  <a:pt x="9940" y="7411"/>
                </a:lnTo>
                <a:lnTo>
                  <a:pt x="9619" y="6948"/>
                </a:lnTo>
                <a:lnTo>
                  <a:pt x="9477" y="6698"/>
                </a:lnTo>
                <a:lnTo>
                  <a:pt x="9405" y="6591"/>
                </a:lnTo>
                <a:lnTo>
                  <a:pt x="9227" y="6556"/>
                </a:lnTo>
                <a:lnTo>
                  <a:pt x="9120" y="6556"/>
                </a:lnTo>
                <a:lnTo>
                  <a:pt x="9049" y="6663"/>
                </a:lnTo>
                <a:lnTo>
                  <a:pt x="8907" y="6912"/>
                </a:lnTo>
                <a:lnTo>
                  <a:pt x="8729" y="7375"/>
                </a:lnTo>
                <a:lnTo>
                  <a:pt x="8622" y="7446"/>
                </a:lnTo>
                <a:lnTo>
                  <a:pt x="8515" y="7589"/>
                </a:lnTo>
                <a:lnTo>
                  <a:pt x="8408" y="7731"/>
                </a:lnTo>
                <a:lnTo>
                  <a:pt x="8337" y="7910"/>
                </a:lnTo>
                <a:lnTo>
                  <a:pt x="8301" y="8088"/>
                </a:lnTo>
                <a:lnTo>
                  <a:pt x="8230" y="8195"/>
                </a:lnTo>
                <a:lnTo>
                  <a:pt x="8159" y="8301"/>
                </a:lnTo>
                <a:lnTo>
                  <a:pt x="8087" y="8408"/>
                </a:lnTo>
                <a:lnTo>
                  <a:pt x="7980" y="8480"/>
                </a:lnTo>
                <a:lnTo>
                  <a:pt x="7874" y="8515"/>
                </a:lnTo>
                <a:lnTo>
                  <a:pt x="7767" y="8551"/>
                </a:lnTo>
                <a:lnTo>
                  <a:pt x="7624" y="8515"/>
                </a:lnTo>
                <a:lnTo>
                  <a:pt x="7517" y="8480"/>
                </a:lnTo>
                <a:lnTo>
                  <a:pt x="7304" y="8408"/>
                </a:lnTo>
                <a:lnTo>
                  <a:pt x="7090" y="8408"/>
                </a:lnTo>
                <a:lnTo>
                  <a:pt x="6912" y="8480"/>
                </a:lnTo>
                <a:lnTo>
                  <a:pt x="6805" y="8586"/>
                </a:lnTo>
                <a:lnTo>
                  <a:pt x="6769" y="8729"/>
                </a:lnTo>
                <a:lnTo>
                  <a:pt x="6769" y="8907"/>
                </a:lnTo>
                <a:lnTo>
                  <a:pt x="6805" y="9121"/>
                </a:lnTo>
                <a:lnTo>
                  <a:pt x="6912" y="9335"/>
                </a:lnTo>
                <a:lnTo>
                  <a:pt x="7161" y="9762"/>
                </a:lnTo>
                <a:lnTo>
                  <a:pt x="7232" y="9905"/>
                </a:lnTo>
                <a:lnTo>
                  <a:pt x="7268" y="10047"/>
                </a:lnTo>
                <a:lnTo>
                  <a:pt x="7197" y="10225"/>
                </a:lnTo>
                <a:lnTo>
                  <a:pt x="7019" y="10118"/>
                </a:lnTo>
                <a:lnTo>
                  <a:pt x="6876" y="10047"/>
                </a:lnTo>
                <a:lnTo>
                  <a:pt x="6627" y="9976"/>
                </a:lnTo>
                <a:lnTo>
                  <a:pt x="6342" y="9869"/>
                </a:lnTo>
                <a:lnTo>
                  <a:pt x="6092" y="9726"/>
                </a:lnTo>
                <a:lnTo>
                  <a:pt x="5879" y="9584"/>
                </a:lnTo>
                <a:lnTo>
                  <a:pt x="5700" y="9513"/>
                </a:lnTo>
                <a:lnTo>
                  <a:pt x="5522" y="9477"/>
                </a:lnTo>
                <a:lnTo>
                  <a:pt x="5344" y="9548"/>
                </a:lnTo>
                <a:lnTo>
                  <a:pt x="5202" y="9620"/>
                </a:lnTo>
                <a:lnTo>
                  <a:pt x="5095" y="9762"/>
                </a:lnTo>
                <a:lnTo>
                  <a:pt x="5024" y="9905"/>
                </a:lnTo>
                <a:lnTo>
                  <a:pt x="4988" y="10118"/>
                </a:lnTo>
                <a:lnTo>
                  <a:pt x="4988" y="10332"/>
                </a:lnTo>
                <a:lnTo>
                  <a:pt x="4952" y="10617"/>
                </a:lnTo>
                <a:lnTo>
                  <a:pt x="4845" y="10902"/>
                </a:lnTo>
                <a:lnTo>
                  <a:pt x="4739" y="11080"/>
                </a:lnTo>
                <a:lnTo>
                  <a:pt x="4632" y="11187"/>
                </a:lnTo>
                <a:lnTo>
                  <a:pt x="4489" y="11294"/>
                </a:lnTo>
                <a:lnTo>
                  <a:pt x="4347" y="11401"/>
                </a:lnTo>
                <a:lnTo>
                  <a:pt x="4240" y="11579"/>
                </a:lnTo>
                <a:lnTo>
                  <a:pt x="4133" y="11757"/>
                </a:lnTo>
                <a:lnTo>
                  <a:pt x="3812" y="11828"/>
                </a:lnTo>
                <a:lnTo>
                  <a:pt x="3670" y="11900"/>
                </a:lnTo>
                <a:lnTo>
                  <a:pt x="3527" y="12006"/>
                </a:lnTo>
                <a:lnTo>
                  <a:pt x="3420" y="12149"/>
                </a:lnTo>
                <a:lnTo>
                  <a:pt x="3314" y="12291"/>
                </a:lnTo>
                <a:lnTo>
                  <a:pt x="3242" y="12434"/>
                </a:lnTo>
                <a:lnTo>
                  <a:pt x="3242" y="12612"/>
                </a:lnTo>
                <a:lnTo>
                  <a:pt x="3242" y="12790"/>
                </a:lnTo>
                <a:lnTo>
                  <a:pt x="3278" y="12933"/>
                </a:lnTo>
                <a:lnTo>
                  <a:pt x="3278" y="12968"/>
                </a:lnTo>
                <a:lnTo>
                  <a:pt x="2530" y="13431"/>
                </a:lnTo>
                <a:lnTo>
                  <a:pt x="2387" y="13503"/>
                </a:lnTo>
                <a:lnTo>
                  <a:pt x="2280" y="13645"/>
                </a:lnTo>
                <a:lnTo>
                  <a:pt x="2209" y="13752"/>
                </a:lnTo>
                <a:lnTo>
                  <a:pt x="2138" y="13895"/>
                </a:lnTo>
                <a:lnTo>
                  <a:pt x="1710" y="13716"/>
                </a:lnTo>
                <a:lnTo>
                  <a:pt x="1425" y="13716"/>
                </a:lnTo>
                <a:lnTo>
                  <a:pt x="1283" y="13752"/>
                </a:lnTo>
                <a:lnTo>
                  <a:pt x="1140" y="13823"/>
                </a:lnTo>
                <a:lnTo>
                  <a:pt x="855" y="14001"/>
                </a:lnTo>
                <a:lnTo>
                  <a:pt x="570" y="14251"/>
                </a:lnTo>
                <a:lnTo>
                  <a:pt x="357" y="14536"/>
                </a:lnTo>
                <a:lnTo>
                  <a:pt x="143" y="14892"/>
                </a:lnTo>
                <a:lnTo>
                  <a:pt x="36" y="15248"/>
                </a:lnTo>
                <a:lnTo>
                  <a:pt x="0" y="15426"/>
                </a:lnTo>
                <a:lnTo>
                  <a:pt x="0" y="15569"/>
                </a:lnTo>
                <a:lnTo>
                  <a:pt x="0" y="15747"/>
                </a:lnTo>
                <a:lnTo>
                  <a:pt x="36" y="15925"/>
                </a:lnTo>
                <a:lnTo>
                  <a:pt x="107" y="16068"/>
                </a:lnTo>
                <a:lnTo>
                  <a:pt x="214" y="16175"/>
                </a:lnTo>
                <a:lnTo>
                  <a:pt x="321" y="16282"/>
                </a:lnTo>
                <a:lnTo>
                  <a:pt x="464" y="16353"/>
                </a:lnTo>
                <a:lnTo>
                  <a:pt x="606" y="16388"/>
                </a:lnTo>
                <a:lnTo>
                  <a:pt x="749" y="16424"/>
                </a:lnTo>
                <a:lnTo>
                  <a:pt x="998" y="16388"/>
                </a:lnTo>
                <a:lnTo>
                  <a:pt x="1034" y="16460"/>
                </a:lnTo>
                <a:lnTo>
                  <a:pt x="1140" y="16887"/>
                </a:lnTo>
                <a:lnTo>
                  <a:pt x="1176" y="17101"/>
                </a:lnTo>
                <a:lnTo>
                  <a:pt x="1140" y="17208"/>
                </a:lnTo>
                <a:lnTo>
                  <a:pt x="927" y="17315"/>
                </a:lnTo>
                <a:lnTo>
                  <a:pt x="570" y="17457"/>
                </a:lnTo>
                <a:lnTo>
                  <a:pt x="321" y="17600"/>
                </a:lnTo>
                <a:lnTo>
                  <a:pt x="143" y="17742"/>
                </a:lnTo>
                <a:lnTo>
                  <a:pt x="72" y="17849"/>
                </a:lnTo>
                <a:lnTo>
                  <a:pt x="72" y="17956"/>
                </a:lnTo>
                <a:lnTo>
                  <a:pt x="72" y="18098"/>
                </a:lnTo>
                <a:lnTo>
                  <a:pt x="143" y="18205"/>
                </a:lnTo>
                <a:lnTo>
                  <a:pt x="285" y="18383"/>
                </a:lnTo>
                <a:lnTo>
                  <a:pt x="499" y="18490"/>
                </a:lnTo>
                <a:lnTo>
                  <a:pt x="1176" y="18775"/>
                </a:lnTo>
                <a:lnTo>
                  <a:pt x="1176" y="18882"/>
                </a:lnTo>
                <a:lnTo>
                  <a:pt x="1212" y="19203"/>
                </a:lnTo>
                <a:lnTo>
                  <a:pt x="1319" y="19595"/>
                </a:lnTo>
                <a:lnTo>
                  <a:pt x="1354" y="19666"/>
                </a:lnTo>
                <a:lnTo>
                  <a:pt x="1212" y="19808"/>
                </a:lnTo>
                <a:lnTo>
                  <a:pt x="1069" y="19880"/>
                </a:lnTo>
                <a:lnTo>
                  <a:pt x="855" y="19987"/>
                </a:lnTo>
                <a:lnTo>
                  <a:pt x="749" y="20093"/>
                </a:lnTo>
                <a:lnTo>
                  <a:pt x="677" y="20200"/>
                </a:lnTo>
                <a:lnTo>
                  <a:pt x="677" y="20307"/>
                </a:lnTo>
                <a:lnTo>
                  <a:pt x="677" y="20450"/>
                </a:lnTo>
                <a:lnTo>
                  <a:pt x="784" y="20557"/>
                </a:lnTo>
                <a:lnTo>
                  <a:pt x="927" y="20663"/>
                </a:lnTo>
                <a:lnTo>
                  <a:pt x="1176" y="20770"/>
                </a:lnTo>
                <a:lnTo>
                  <a:pt x="1319" y="20842"/>
                </a:lnTo>
                <a:lnTo>
                  <a:pt x="1176" y="20877"/>
                </a:lnTo>
                <a:lnTo>
                  <a:pt x="891" y="20948"/>
                </a:lnTo>
                <a:lnTo>
                  <a:pt x="642" y="21055"/>
                </a:lnTo>
                <a:lnTo>
                  <a:pt x="428" y="21198"/>
                </a:lnTo>
                <a:lnTo>
                  <a:pt x="285" y="21412"/>
                </a:lnTo>
                <a:lnTo>
                  <a:pt x="214" y="21554"/>
                </a:lnTo>
                <a:lnTo>
                  <a:pt x="179" y="21697"/>
                </a:lnTo>
                <a:lnTo>
                  <a:pt x="179" y="21839"/>
                </a:lnTo>
                <a:lnTo>
                  <a:pt x="214" y="21982"/>
                </a:lnTo>
                <a:lnTo>
                  <a:pt x="285" y="22160"/>
                </a:lnTo>
                <a:lnTo>
                  <a:pt x="357" y="22302"/>
                </a:lnTo>
                <a:lnTo>
                  <a:pt x="499" y="22445"/>
                </a:lnTo>
                <a:lnTo>
                  <a:pt x="642" y="22587"/>
                </a:lnTo>
                <a:lnTo>
                  <a:pt x="784" y="22694"/>
                </a:lnTo>
                <a:lnTo>
                  <a:pt x="962" y="22765"/>
                </a:lnTo>
                <a:lnTo>
                  <a:pt x="1140" y="22837"/>
                </a:lnTo>
                <a:lnTo>
                  <a:pt x="1319" y="22872"/>
                </a:lnTo>
                <a:lnTo>
                  <a:pt x="1924" y="23015"/>
                </a:lnTo>
                <a:lnTo>
                  <a:pt x="2031" y="23442"/>
                </a:lnTo>
                <a:lnTo>
                  <a:pt x="2138" y="23798"/>
                </a:lnTo>
                <a:lnTo>
                  <a:pt x="2280" y="24083"/>
                </a:lnTo>
                <a:lnTo>
                  <a:pt x="2459" y="24333"/>
                </a:lnTo>
                <a:lnTo>
                  <a:pt x="2672" y="24582"/>
                </a:lnTo>
                <a:lnTo>
                  <a:pt x="2886" y="24725"/>
                </a:lnTo>
                <a:lnTo>
                  <a:pt x="3242" y="24867"/>
                </a:lnTo>
                <a:lnTo>
                  <a:pt x="3670" y="24974"/>
                </a:lnTo>
                <a:lnTo>
                  <a:pt x="3848" y="24974"/>
                </a:lnTo>
                <a:lnTo>
                  <a:pt x="3955" y="24938"/>
                </a:lnTo>
                <a:lnTo>
                  <a:pt x="4026" y="24867"/>
                </a:lnTo>
                <a:lnTo>
                  <a:pt x="4133" y="24796"/>
                </a:lnTo>
                <a:lnTo>
                  <a:pt x="4169" y="24689"/>
                </a:lnTo>
                <a:lnTo>
                  <a:pt x="4204" y="24547"/>
                </a:lnTo>
                <a:lnTo>
                  <a:pt x="4204" y="24404"/>
                </a:lnTo>
                <a:lnTo>
                  <a:pt x="4169" y="24262"/>
                </a:lnTo>
                <a:lnTo>
                  <a:pt x="4489" y="24262"/>
                </a:lnTo>
                <a:lnTo>
                  <a:pt x="4525" y="24297"/>
                </a:lnTo>
                <a:lnTo>
                  <a:pt x="4703" y="24582"/>
                </a:lnTo>
                <a:lnTo>
                  <a:pt x="4952" y="24832"/>
                </a:lnTo>
                <a:lnTo>
                  <a:pt x="5237" y="25045"/>
                </a:lnTo>
                <a:lnTo>
                  <a:pt x="5487" y="25223"/>
                </a:lnTo>
                <a:lnTo>
                  <a:pt x="5558" y="25437"/>
                </a:lnTo>
                <a:lnTo>
                  <a:pt x="5629" y="25580"/>
                </a:lnTo>
                <a:lnTo>
                  <a:pt x="5700" y="25687"/>
                </a:lnTo>
                <a:lnTo>
                  <a:pt x="5772" y="25829"/>
                </a:lnTo>
                <a:lnTo>
                  <a:pt x="5879" y="25900"/>
                </a:lnTo>
                <a:lnTo>
                  <a:pt x="6021" y="26007"/>
                </a:lnTo>
                <a:lnTo>
                  <a:pt x="6164" y="26043"/>
                </a:lnTo>
                <a:lnTo>
                  <a:pt x="6306" y="26078"/>
                </a:lnTo>
                <a:lnTo>
                  <a:pt x="6449" y="26114"/>
                </a:lnTo>
                <a:lnTo>
                  <a:pt x="6698" y="26078"/>
                </a:lnTo>
                <a:lnTo>
                  <a:pt x="6947" y="25972"/>
                </a:lnTo>
                <a:lnTo>
                  <a:pt x="7268" y="25829"/>
                </a:lnTo>
                <a:lnTo>
                  <a:pt x="7268" y="25900"/>
                </a:lnTo>
                <a:lnTo>
                  <a:pt x="7304" y="25972"/>
                </a:lnTo>
                <a:lnTo>
                  <a:pt x="7375" y="26078"/>
                </a:lnTo>
                <a:lnTo>
                  <a:pt x="7482" y="26078"/>
                </a:lnTo>
                <a:lnTo>
                  <a:pt x="7553" y="26791"/>
                </a:lnTo>
                <a:lnTo>
                  <a:pt x="7624" y="27183"/>
                </a:lnTo>
                <a:lnTo>
                  <a:pt x="7660" y="27325"/>
                </a:lnTo>
                <a:lnTo>
                  <a:pt x="7731" y="27432"/>
                </a:lnTo>
                <a:lnTo>
                  <a:pt x="7802" y="27539"/>
                </a:lnTo>
                <a:lnTo>
                  <a:pt x="7909" y="27610"/>
                </a:lnTo>
                <a:lnTo>
                  <a:pt x="8016" y="27682"/>
                </a:lnTo>
                <a:lnTo>
                  <a:pt x="8123" y="27682"/>
                </a:lnTo>
                <a:lnTo>
                  <a:pt x="8265" y="27646"/>
                </a:lnTo>
                <a:lnTo>
                  <a:pt x="8372" y="27575"/>
                </a:lnTo>
                <a:lnTo>
                  <a:pt x="8515" y="27468"/>
                </a:lnTo>
                <a:lnTo>
                  <a:pt x="8764" y="27183"/>
                </a:lnTo>
                <a:lnTo>
                  <a:pt x="8978" y="26827"/>
                </a:lnTo>
                <a:lnTo>
                  <a:pt x="9120" y="26506"/>
                </a:lnTo>
                <a:lnTo>
                  <a:pt x="9227" y="26292"/>
                </a:lnTo>
                <a:lnTo>
                  <a:pt x="9334" y="26114"/>
                </a:lnTo>
                <a:lnTo>
                  <a:pt x="9405" y="26043"/>
                </a:lnTo>
                <a:lnTo>
                  <a:pt x="9477" y="26043"/>
                </a:lnTo>
                <a:lnTo>
                  <a:pt x="9548" y="26007"/>
                </a:lnTo>
                <a:lnTo>
                  <a:pt x="9655" y="26043"/>
                </a:lnTo>
                <a:lnTo>
                  <a:pt x="9726" y="26078"/>
                </a:lnTo>
                <a:lnTo>
                  <a:pt x="9797" y="26150"/>
                </a:lnTo>
                <a:lnTo>
                  <a:pt x="9904" y="26292"/>
                </a:lnTo>
                <a:lnTo>
                  <a:pt x="10047" y="26399"/>
                </a:lnTo>
                <a:lnTo>
                  <a:pt x="10189" y="26470"/>
                </a:lnTo>
                <a:lnTo>
                  <a:pt x="10296" y="26506"/>
                </a:lnTo>
                <a:lnTo>
                  <a:pt x="10439" y="26542"/>
                </a:lnTo>
                <a:lnTo>
                  <a:pt x="10545" y="26542"/>
                </a:lnTo>
                <a:lnTo>
                  <a:pt x="10652" y="26506"/>
                </a:lnTo>
                <a:lnTo>
                  <a:pt x="10759" y="26470"/>
                </a:lnTo>
                <a:lnTo>
                  <a:pt x="10759" y="26470"/>
                </a:lnTo>
                <a:lnTo>
                  <a:pt x="10617" y="26648"/>
                </a:lnTo>
                <a:lnTo>
                  <a:pt x="10581" y="26827"/>
                </a:lnTo>
                <a:lnTo>
                  <a:pt x="10581" y="27005"/>
                </a:lnTo>
                <a:lnTo>
                  <a:pt x="10652" y="27183"/>
                </a:lnTo>
                <a:lnTo>
                  <a:pt x="10724" y="27325"/>
                </a:lnTo>
                <a:lnTo>
                  <a:pt x="10866" y="27468"/>
                </a:lnTo>
                <a:lnTo>
                  <a:pt x="10724" y="27503"/>
                </a:lnTo>
                <a:lnTo>
                  <a:pt x="10581" y="27503"/>
                </a:lnTo>
                <a:lnTo>
                  <a:pt x="10510" y="27575"/>
                </a:lnTo>
                <a:lnTo>
                  <a:pt x="10439" y="27610"/>
                </a:lnTo>
                <a:lnTo>
                  <a:pt x="10189" y="27682"/>
                </a:lnTo>
                <a:lnTo>
                  <a:pt x="9975" y="27788"/>
                </a:lnTo>
                <a:lnTo>
                  <a:pt x="9762" y="27931"/>
                </a:lnTo>
                <a:lnTo>
                  <a:pt x="9619" y="28145"/>
                </a:lnTo>
                <a:lnTo>
                  <a:pt x="9512" y="28323"/>
                </a:lnTo>
                <a:lnTo>
                  <a:pt x="9477" y="28537"/>
                </a:lnTo>
                <a:lnTo>
                  <a:pt x="9441" y="28750"/>
                </a:lnTo>
                <a:lnTo>
                  <a:pt x="9441" y="28964"/>
                </a:lnTo>
                <a:lnTo>
                  <a:pt x="9512" y="29178"/>
                </a:lnTo>
                <a:lnTo>
                  <a:pt x="9584" y="29356"/>
                </a:lnTo>
                <a:lnTo>
                  <a:pt x="9690" y="29534"/>
                </a:lnTo>
                <a:lnTo>
                  <a:pt x="9833" y="29712"/>
                </a:lnTo>
                <a:lnTo>
                  <a:pt x="9548" y="29997"/>
                </a:lnTo>
                <a:lnTo>
                  <a:pt x="9299" y="30353"/>
                </a:lnTo>
                <a:lnTo>
                  <a:pt x="9085" y="30710"/>
                </a:lnTo>
                <a:lnTo>
                  <a:pt x="8942" y="30995"/>
                </a:lnTo>
                <a:lnTo>
                  <a:pt x="8907" y="31208"/>
                </a:lnTo>
                <a:lnTo>
                  <a:pt x="8907" y="31422"/>
                </a:lnTo>
                <a:lnTo>
                  <a:pt x="8978" y="31636"/>
                </a:lnTo>
                <a:lnTo>
                  <a:pt x="9085" y="31850"/>
                </a:lnTo>
                <a:lnTo>
                  <a:pt x="9014" y="32028"/>
                </a:lnTo>
                <a:lnTo>
                  <a:pt x="8978" y="32206"/>
                </a:lnTo>
                <a:lnTo>
                  <a:pt x="8978" y="32527"/>
                </a:lnTo>
                <a:lnTo>
                  <a:pt x="9014" y="32918"/>
                </a:lnTo>
                <a:lnTo>
                  <a:pt x="9049" y="33275"/>
                </a:lnTo>
                <a:lnTo>
                  <a:pt x="9120" y="33595"/>
                </a:lnTo>
                <a:lnTo>
                  <a:pt x="9334" y="34237"/>
                </a:lnTo>
                <a:lnTo>
                  <a:pt x="9655" y="34949"/>
                </a:lnTo>
                <a:lnTo>
                  <a:pt x="9833" y="35163"/>
                </a:lnTo>
                <a:lnTo>
                  <a:pt x="10047" y="35305"/>
                </a:lnTo>
                <a:lnTo>
                  <a:pt x="10296" y="35412"/>
                </a:lnTo>
                <a:lnTo>
                  <a:pt x="10581" y="35448"/>
                </a:lnTo>
                <a:lnTo>
                  <a:pt x="10902" y="35412"/>
                </a:lnTo>
                <a:lnTo>
                  <a:pt x="11222" y="35305"/>
                </a:lnTo>
                <a:lnTo>
                  <a:pt x="11650" y="35092"/>
                </a:lnTo>
                <a:lnTo>
                  <a:pt x="11792" y="35020"/>
                </a:lnTo>
                <a:lnTo>
                  <a:pt x="11792" y="35198"/>
                </a:lnTo>
                <a:lnTo>
                  <a:pt x="11828" y="35305"/>
                </a:lnTo>
                <a:lnTo>
                  <a:pt x="11935" y="35448"/>
                </a:lnTo>
                <a:lnTo>
                  <a:pt x="12042" y="35519"/>
                </a:lnTo>
                <a:lnTo>
                  <a:pt x="12184" y="35555"/>
                </a:lnTo>
                <a:lnTo>
                  <a:pt x="12255" y="35875"/>
                </a:lnTo>
                <a:lnTo>
                  <a:pt x="12327" y="36089"/>
                </a:lnTo>
                <a:lnTo>
                  <a:pt x="12434" y="36267"/>
                </a:lnTo>
                <a:lnTo>
                  <a:pt x="12576" y="36445"/>
                </a:lnTo>
                <a:lnTo>
                  <a:pt x="12719" y="36588"/>
                </a:lnTo>
                <a:lnTo>
                  <a:pt x="12897" y="36695"/>
                </a:lnTo>
                <a:lnTo>
                  <a:pt x="13075" y="36802"/>
                </a:lnTo>
                <a:lnTo>
                  <a:pt x="13217" y="36837"/>
                </a:lnTo>
                <a:lnTo>
                  <a:pt x="13395" y="36873"/>
                </a:lnTo>
                <a:lnTo>
                  <a:pt x="13645" y="36908"/>
                </a:lnTo>
                <a:lnTo>
                  <a:pt x="13859" y="36944"/>
                </a:lnTo>
                <a:lnTo>
                  <a:pt x="14037" y="37051"/>
                </a:lnTo>
                <a:lnTo>
                  <a:pt x="14144" y="37122"/>
                </a:lnTo>
                <a:lnTo>
                  <a:pt x="14286" y="37265"/>
                </a:lnTo>
                <a:lnTo>
                  <a:pt x="14357" y="37336"/>
                </a:lnTo>
                <a:lnTo>
                  <a:pt x="14464" y="37407"/>
                </a:lnTo>
                <a:lnTo>
                  <a:pt x="14678" y="37407"/>
                </a:lnTo>
                <a:lnTo>
                  <a:pt x="14785" y="37336"/>
                </a:lnTo>
                <a:lnTo>
                  <a:pt x="14856" y="37229"/>
                </a:lnTo>
                <a:lnTo>
                  <a:pt x="14856" y="37051"/>
                </a:lnTo>
                <a:lnTo>
                  <a:pt x="14999" y="36908"/>
                </a:lnTo>
                <a:lnTo>
                  <a:pt x="15141" y="36802"/>
                </a:lnTo>
                <a:lnTo>
                  <a:pt x="15319" y="36659"/>
                </a:lnTo>
                <a:lnTo>
                  <a:pt x="15854" y="36267"/>
                </a:lnTo>
                <a:lnTo>
                  <a:pt x="16388" y="35804"/>
                </a:lnTo>
                <a:lnTo>
                  <a:pt x="16530" y="36053"/>
                </a:lnTo>
                <a:lnTo>
                  <a:pt x="16637" y="36303"/>
                </a:lnTo>
                <a:lnTo>
                  <a:pt x="16744" y="36445"/>
                </a:lnTo>
                <a:lnTo>
                  <a:pt x="16851" y="36623"/>
                </a:lnTo>
                <a:lnTo>
                  <a:pt x="16994" y="36766"/>
                </a:lnTo>
                <a:lnTo>
                  <a:pt x="17172" y="36908"/>
                </a:lnTo>
                <a:lnTo>
                  <a:pt x="17564" y="37158"/>
                </a:lnTo>
                <a:lnTo>
                  <a:pt x="17777" y="37265"/>
                </a:lnTo>
                <a:lnTo>
                  <a:pt x="17991" y="37372"/>
                </a:lnTo>
                <a:lnTo>
                  <a:pt x="18240" y="37443"/>
                </a:lnTo>
                <a:lnTo>
                  <a:pt x="18490" y="37514"/>
                </a:lnTo>
                <a:lnTo>
                  <a:pt x="18917" y="37514"/>
                </a:lnTo>
                <a:lnTo>
                  <a:pt x="19060" y="37443"/>
                </a:lnTo>
                <a:lnTo>
                  <a:pt x="19202" y="37372"/>
                </a:lnTo>
                <a:lnTo>
                  <a:pt x="19274" y="37300"/>
                </a:lnTo>
                <a:lnTo>
                  <a:pt x="19309" y="37193"/>
                </a:lnTo>
                <a:lnTo>
                  <a:pt x="19345" y="37087"/>
                </a:lnTo>
                <a:lnTo>
                  <a:pt x="19345" y="36980"/>
                </a:lnTo>
                <a:lnTo>
                  <a:pt x="19345" y="36837"/>
                </a:lnTo>
                <a:lnTo>
                  <a:pt x="19309" y="36623"/>
                </a:lnTo>
                <a:lnTo>
                  <a:pt x="19345" y="36410"/>
                </a:lnTo>
                <a:lnTo>
                  <a:pt x="19416" y="36196"/>
                </a:lnTo>
                <a:lnTo>
                  <a:pt x="19559" y="36018"/>
                </a:lnTo>
                <a:lnTo>
                  <a:pt x="19701" y="35947"/>
                </a:lnTo>
                <a:lnTo>
                  <a:pt x="19951" y="35875"/>
                </a:lnTo>
                <a:lnTo>
                  <a:pt x="20200" y="35875"/>
                </a:lnTo>
                <a:lnTo>
                  <a:pt x="20449" y="35911"/>
                </a:lnTo>
                <a:lnTo>
                  <a:pt x="20627" y="35947"/>
                </a:lnTo>
                <a:lnTo>
                  <a:pt x="20841" y="35982"/>
                </a:lnTo>
                <a:lnTo>
                  <a:pt x="21055" y="35947"/>
                </a:lnTo>
                <a:lnTo>
                  <a:pt x="21233" y="35911"/>
                </a:lnTo>
                <a:lnTo>
                  <a:pt x="21447" y="35840"/>
                </a:lnTo>
                <a:lnTo>
                  <a:pt x="21625" y="35733"/>
                </a:lnTo>
                <a:lnTo>
                  <a:pt x="21803" y="35590"/>
                </a:lnTo>
                <a:lnTo>
                  <a:pt x="21946" y="35448"/>
                </a:lnTo>
                <a:lnTo>
                  <a:pt x="22052" y="35270"/>
                </a:lnTo>
                <a:lnTo>
                  <a:pt x="22124" y="35092"/>
                </a:lnTo>
                <a:lnTo>
                  <a:pt x="22516" y="34807"/>
                </a:lnTo>
                <a:lnTo>
                  <a:pt x="22587" y="34771"/>
                </a:lnTo>
                <a:lnTo>
                  <a:pt x="22551" y="34913"/>
                </a:lnTo>
                <a:lnTo>
                  <a:pt x="22551" y="35056"/>
                </a:lnTo>
                <a:lnTo>
                  <a:pt x="22587" y="35198"/>
                </a:lnTo>
                <a:lnTo>
                  <a:pt x="22658" y="35341"/>
                </a:lnTo>
                <a:lnTo>
                  <a:pt x="22765" y="35519"/>
                </a:lnTo>
                <a:lnTo>
                  <a:pt x="22943" y="35626"/>
                </a:lnTo>
                <a:lnTo>
                  <a:pt x="23157" y="35733"/>
                </a:lnTo>
                <a:lnTo>
                  <a:pt x="23406" y="35768"/>
                </a:lnTo>
                <a:lnTo>
                  <a:pt x="23762" y="35768"/>
                </a:lnTo>
                <a:lnTo>
                  <a:pt x="23976" y="35733"/>
                </a:lnTo>
                <a:lnTo>
                  <a:pt x="24439" y="35590"/>
                </a:lnTo>
                <a:lnTo>
                  <a:pt x="24867" y="35377"/>
                </a:lnTo>
                <a:lnTo>
                  <a:pt x="25081" y="35270"/>
                </a:lnTo>
                <a:lnTo>
                  <a:pt x="25223" y="35127"/>
                </a:lnTo>
                <a:lnTo>
                  <a:pt x="25508" y="34878"/>
                </a:lnTo>
                <a:lnTo>
                  <a:pt x="25686" y="34700"/>
                </a:lnTo>
                <a:lnTo>
                  <a:pt x="25829" y="34486"/>
                </a:lnTo>
                <a:lnTo>
                  <a:pt x="25936" y="34237"/>
                </a:lnTo>
                <a:lnTo>
                  <a:pt x="26007" y="33987"/>
                </a:lnTo>
                <a:lnTo>
                  <a:pt x="26684" y="34593"/>
                </a:lnTo>
                <a:lnTo>
                  <a:pt x="27325" y="35234"/>
                </a:lnTo>
                <a:lnTo>
                  <a:pt x="28002" y="35911"/>
                </a:lnTo>
                <a:lnTo>
                  <a:pt x="28643" y="36623"/>
                </a:lnTo>
                <a:lnTo>
                  <a:pt x="29712" y="37835"/>
                </a:lnTo>
                <a:lnTo>
                  <a:pt x="30745" y="39046"/>
                </a:lnTo>
                <a:lnTo>
                  <a:pt x="31742" y="40222"/>
                </a:lnTo>
                <a:lnTo>
                  <a:pt x="32669" y="41255"/>
                </a:lnTo>
                <a:lnTo>
                  <a:pt x="33488" y="42145"/>
                </a:lnTo>
                <a:lnTo>
                  <a:pt x="34165" y="42822"/>
                </a:lnTo>
                <a:lnTo>
                  <a:pt x="34949" y="43570"/>
                </a:lnTo>
                <a:lnTo>
                  <a:pt x="34984" y="43570"/>
                </a:lnTo>
                <a:lnTo>
                  <a:pt x="35056" y="44105"/>
                </a:lnTo>
                <a:lnTo>
                  <a:pt x="35162" y="45245"/>
                </a:lnTo>
                <a:lnTo>
                  <a:pt x="35305" y="46420"/>
                </a:lnTo>
                <a:lnTo>
                  <a:pt x="35661" y="48772"/>
                </a:lnTo>
                <a:lnTo>
                  <a:pt x="35483" y="48522"/>
                </a:lnTo>
                <a:lnTo>
                  <a:pt x="35305" y="48309"/>
                </a:lnTo>
                <a:lnTo>
                  <a:pt x="35056" y="48130"/>
                </a:lnTo>
                <a:lnTo>
                  <a:pt x="34771" y="47988"/>
                </a:lnTo>
                <a:lnTo>
                  <a:pt x="34450" y="47881"/>
                </a:lnTo>
                <a:lnTo>
                  <a:pt x="34058" y="47845"/>
                </a:lnTo>
                <a:lnTo>
                  <a:pt x="33631" y="47845"/>
                </a:lnTo>
                <a:lnTo>
                  <a:pt x="33132" y="47917"/>
                </a:lnTo>
                <a:lnTo>
                  <a:pt x="32918" y="47489"/>
                </a:lnTo>
                <a:lnTo>
                  <a:pt x="32776" y="47240"/>
                </a:lnTo>
                <a:lnTo>
                  <a:pt x="32597" y="46990"/>
                </a:lnTo>
                <a:lnTo>
                  <a:pt x="32419" y="46777"/>
                </a:lnTo>
                <a:lnTo>
                  <a:pt x="32206" y="46599"/>
                </a:lnTo>
                <a:lnTo>
                  <a:pt x="31992" y="46492"/>
                </a:lnTo>
                <a:lnTo>
                  <a:pt x="31885" y="46456"/>
                </a:lnTo>
                <a:lnTo>
                  <a:pt x="31742" y="46456"/>
                </a:lnTo>
                <a:lnTo>
                  <a:pt x="31671" y="46420"/>
                </a:lnTo>
                <a:lnTo>
                  <a:pt x="31493" y="46314"/>
                </a:lnTo>
                <a:lnTo>
                  <a:pt x="31386" y="46278"/>
                </a:lnTo>
                <a:lnTo>
                  <a:pt x="31208" y="46278"/>
                </a:lnTo>
                <a:lnTo>
                  <a:pt x="31030" y="46314"/>
                </a:lnTo>
                <a:lnTo>
                  <a:pt x="30852" y="46385"/>
                </a:lnTo>
                <a:lnTo>
                  <a:pt x="30496" y="46634"/>
                </a:lnTo>
                <a:lnTo>
                  <a:pt x="30211" y="46955"/>
                </a:lnTo>
                <a:lnTo>
                  <a:pt x="30175" y="46990"/>
                </a:lnTo>
                <a:lnTo>
                  <a:pt x="30068" y="46919"/>
                </a:lnTo>
                <a:lnTo>
                  <a:pt x="29997" y="46848"/>
                </a:lnTo>
                <a:lnTo>
                  <a:pt x="29926" y="46777"/>
                </a:lnTo>
                <a:lnTo>
                  <a:pt x="29819" y="46741"/>
                </a:lnTo>
                <a:lnTo>
                  <a:pt x="29676" y="46777"/>
                </a:lnTo>
                <a:lnTo>
                  <a:pt x="29569" y="46812"/>
                </a:lnTo>
                <a:lnTo>
                  <a:pt x="29427" y="46848"/>
                </a:lnTo>
                <a:lnTo>
                  <a:pt x="29249" y="46884"/>
                </a:lnTo>
                <a:lnTo>
                  <a:pt x="29071" y="46884"/>
                </a:lnTo>
                <a:lnTo>
                  <a:pt x="28892" y="46812"/>
                </a:lnTo>
                <a:lnTo>
                  <a:pt x="28750" y="46777"/>
                </a:lnTo>
                <a:lnTo>
                  <a:pt x="28429" y="46777"/>
                </a:lnTo>
                <a:lnTo>
                  <a:pt x="28251" y="46812"/>
                </a:lnTo>
                <a:lnTo>
                  <a:pt x="28144" y="46634"/>
                </a:lnTo>
                <a:lnTo>
                  <a:pt x="28002" y="46456"/>
                </a:lnTo>
                <a:lnTo>
                  <a:pt x="27824" y="46314"/>
                </a:lnTo>
                <a:lnTo>
                  <a:pt x="27646" y="46207"/>
                </a:lnTo>
                <a:lnTo>
                  <a:pt x="27467" y="46135"/>
                </a:lnTo>
                <a:lnTo>
                  <a:pt x="27503" y="45850"/>
                </a:lnTo>
                <a:lnTo>
                  <a:pt x="27503" y="45672"/>
                </a:lnTo>
                <a:lnTo>
                  <a:pt x="27467" y="45494"/>
                </a:lnTo>
                <a:lnTo>
                  <a:pt x="27325" y="45352"/>
                </a:lnTo>
                <a:lnTo>
                  <a:pt x="27182" y="45245"/>
                </a:lnTo>
                <a:lnTo>
                  <a:pt x="26826" y="45102"/>
                </a:lnTo>
                <a:lnTo>
                  <a:pt x="26470" y="44924"/>
                </a:lnTo>
                <a:lnTo>
                  <a:pt x="26327" y="44853"/>
                </a:lnTo>
                <a:lnTo>
                  <a:pt x="26185" y="44782"/>
                </a:lnTo>
                <a:lnTo>
                  <a:pt x="26042" y="44782"/>
                </a:lnTo>
                <a:lnTo>
                  <a:pt x="25936" y="44817"/>
                </a:lnTo>
                <a:lnTo>
                  <a:pt x="25757" y="44960"/>
                </a:lnTo>
                <a:lnTo>
                  <a:pt x="25579" y="45174"/>
                </a:lnTo>
                <a:lnTo>
                  <a:pt x="25544" y="45209"/>
                </a:lnTo>
                <a:lnTo>
                  <a:pt x="25437" y="45174"/>
                </a:lnTo>
                <a:lnTo>
                  <a:pt x="25294" y="45138"/>
                </a:lnTo>
                <a:lnTo>
                  <a:pt x="24724" y="45067"/>
                </a:lnTo>
                <a:lnTo>
                  <a:pt x="24689" y="44889"/>
                </a:lnTo>
                <a:lnTo>
                  <a:pt x="24653" y="44746"/>
                </a:lnTo>
                <a:lnTo>
                  <a:pt x="24653" y="44604"/>
                </a:lnTo>
                <a:lnTo>
                  <a:pt x="24689" y="44461"/>
                </a:lnTo>
                <a:lnTo>
                  <a:pt x="24724" y="44319"/>
                </a:lnTo>
                <a:lnTo>
                  <a:pt x="24724" y="44140"/>
                </a:lnTo>
                <a:lnTo>
                  <a:pt x="24653" y="43998"/>
                </a:lnTo>
                <a:lnTo>
                  <a:pt x="24546" y="43891"/>
                </a:lnTo>
                <a:lnTo>
                  <a:pt x="24404" y="43784"/>
                </a:lnTo>
                <a:lnTo>
                  <a:pt x="24261" y="43713"/>
                </a:lnTo>
                <a:lnTo>
                  <a:pt x="24083" y="43642"/>
                </a:lnTo>
                <a:lnTo>
                  <a:pt x="23941" y="43642"/>
                </a:lnTo>
                <a:lnTo>
                  <a:pt x="23798" y="43606"/>
                </a:lnTo>
                <a:lnTo>
                  <a:pt x="23656" y="43535"/>
                </a:lnTo>
                <a:lnTo>
                  <a:pt x="23584" y="43392"/>
                </a:lnTo>
                <a:lnTo>
                  <a:pt x="23513" y="43250"/>
                </a:lnTo>
                <a:lnTo>
                  <a:pt x="23477" y="43143"/>
                </a:lnTo>
                <a:lnTo>
                  <a:pt x="23406" y="43107"/>
                </a:lnTo>
                <a:lnTo>
                  <a:pt x="23335" y="43143"/>
                </a:lnTo>
                <a:lnTo>
                  <a:pt x="23264" y="43250"/>
                </a:lnTo>
                <a:lnTo>
                  <a:pt x="23086" y="43499"/>
                </a:lnTo>
                <a:lnTo>
                  <a:pt x="22979" y="43606"/>
                </a:lnTo>
                <a:lnTo>
                  <a:pt x="22765" y="43677"/>
                </a:lnTo>
                <a:lnTo>
                  <a:pt x="22729" y="43677"/>
                </a:lnTo>
                <a:lnTo>
                  <a:pt x="22765" y="43535"/>
                </a:lnTo>
                <a:lnTo>
                  <a:pt x="22765" y="43321"/>
                </a:lnTo>
                <a:lnTo>
                  <a:pt x="22729" y="43107"/>
                </a:lnTo>
                <a:lnTo>
                  <a:pt x="22587" y="42858"/>
                </a:lnTo>
                <a:lnTo>
                  <a:pt x="22409" y="42680"/>
                </a:lnTo>
                <a:lnTo>
                  <a:pt x="22231" y="42573"/>
                </a:lnTo>
                <a:lnTo>
                  <a:pt x="22088" y="42573"/>
                </a:lnTo>
                <a:lnTo>
                  <a:pt x="22017" y="42609"/>
                </a:lnTo>
                <a:lnTo>
                  <a:pt x="21946" y="42644"/>
                </a:lnTo>
                <a:lnTo>
                  <a:pt x="21910" y="42715"/>
                </a:lnTo>
                <a:lnTo>
                  <a:pt x="21910" y="42787"/>
                </a:lnTo>
                <a:lnTo>
                  <a:pt x="21874" y="43000"/>
                </a:lnTo>
                <a:lnTo>
                  <a:pt x="21767" y="43107"/>
                </a:lnTo>
                <a:lnTo>
                  <a:pt x="21625" y="43214"/>
                </a:lnTo>
                <a:lnTo>
                  <a:pt x="21482" y="43214"/>
                </a:lnTo>
                <a:lnTo>
                  <a:pt x="20770" y="43072"/>
                </a:lnTo>
                <a:lnTo>
                  <a:pt x="20592" y="43072"/>
                </a:lnTo>
                <a:lnTo>
                  <a:pt x="20307" y="43107"/>
                </a:lnTo>
                <a:lnTo>
                  <a:pt x="20307" y="43036"/>
                </a:lnTo>
                <a:lnTo>
                  <a:pt x="20236" y="42894"/>
                </a:lnTo>
                <a:lnTo>
                  <a:pt x="20129" y="42715"/>
                </a:lnTo>
                <a:lnTo>
                  <a:pt x="20022" y="42573"/>
                </a:lnTo>
                <a:lnTo>
                  <a:pt x="19879" y="42502"/>
                </a:lnTo>
                <a:lnTo>
                  <a:pt x="19737" y="42430"/>
                </a:lnTo>
                <a:lnTo>
                  <a:pt x="19559" y="42359"/>
                </a:lnTo>
                <a:lnTo>
                  <a:pt x="19381" y="42324"/>
                </a:lnTo>
                <a:lnTo>
                  <a:pt x="19202" y="42324"/>
                </a:lnTo>
                <a:lnTo>
                  <a:pt x="18597" y="42359"/>
                </a:lnTo>
                <a:lnTo>
                  <a:pt x="18027" y="42430"/>
                </a:lnTo>
                <a:lnTo>
                  <a:pt x="17955" y="42502"/>
                </a:lnTo>
                <a:lnTo>
                  <a:pt x="17849" y="42609"/>
                </a:lnTo>
                <a:lnTo>
                  <a:pt x="17813" y="42787"/>
                </a:lnTo>
                <a:lnTo>
                  <a:pt x="17777" y="42965"/>
                </a:lnTo>
                <a:lnTo>
                  <a:pt x="17813" y="43713"/>
                </a:lnTo>
                <a:lnTo>
                  <a:pt x="17599" y="43784"/>
                </a:lnTo>
                <a:lnTo>
                  <a:pt x="17421" y="43891"/>
                </a:lnTo>
                <a:lnTo>
                  <a:pt x="17279" y="44034"/>
                </a:lnTo>
                <a:lnTo>
                  <a:pt x="17207" y="44212"/>
                </a:lnTo>
                <a:lnTo>
                  <a:pt x="17136" y="44390"/>
                </a:lnTo>
                <a:lnTo>
                  <a:pt x="17136" y="44604"/>
                </a:lnTo>
                <a:lnTo>
                  <a:pt x="16566" y="44319"/>
                </a:lnTo>
                <a:lnTo>
                  <a:pt x="16388" y="44247"/>
                </a:lnTo>
                <a:lnTo>
                  <a:pt x="16139" y="44176"/>
                </a:lnTo>
                <a:lnTo>
                  <a:pt x="15889" y="44140"/>
                </a:lnTo>
                <a:lnTo>
                  <a:pt x="15675" y="44140"/>
                </a:lnTo>
                <a:lnTo>
                  <a:pt x="15212" y="44176"/>
                </a:lnTo>
                <a:lnTo>
                  <a:pt x="14927" y="44212"/>
                </a:lnTo>
                <a:lnTo>
                  <a:pt x="14785" y="44283"/>
                </a:lnTo>
                <a:lnTo>
                  <a:pt x="14607" y="44390"/>
                </a:lnTo>
                <a:lnTo>
                  <a:pt x="14464" y="44532"/>
                </a:lnTo>
                <a:lnTo>
                  <a:pt x="14322" y="44675"/>
                </a:lnTo>
                <a:lnTo>
                  <a:pt x="14179" y="44853"/>
                </a:lnTo>
                <a:lnTo>
                  <a:pt x="14072" y="45067"/>
                </a:lnTo>
                <a:lnTo>
                  <a:pt x="14001" y="45316"/>
                </a:lnTo>
                <a:lnTo>
                  <a:pt x="13965" y="45494"/>
                </a:lnTo>
                <a:lnTo>
                  <a:pt x="13965" y="45708"/>
                </a:lnTo>
                <a:lnTo>
                  <a:pt x="13823" y="45565"/>
                </a:lnTo>
                <a:lnTo>
                  <a:pt x="13680" y="45494"/>
                </a:lnTo>
                <a:lnTo>
                  <a:pt x="13467" y="45459"/>
                </a:lnTo>
                <a:lnTo>
                  <a:pt x="13253" y="45459"/>
                </a:lnTo>
                <a:lnTo>
                  <a:pt x="13039" y="45494"/>
                </a:lnTo>
                <a:lnTo>
                  <a:pt x="12932" y="45601"/>
                </a:lnTo>
                <a:lnTo>
                  <a:pt x="12790" y="45744"/>
                </a:lnTo>
                <a:lnTo>
                  <a:pt x="12647" y="45850"/>
                </a:lnTo>
                <a:lnTo>
                  <a:pt x="12505" y="45922"/>
                </a:lnTo>
                <a:lnTo>
                  <a:pt x="12327" y="45993"/>
                </a:lnTo>
                <a:lnTo>
                  <a:pt x="12077" y="46029"/>
                </a:lnTo>
                <a:lnTo>
                  <a:pt x="11899" y="45993"/>
                </a:lnTo>
                <a:lnTo>
                  <a:pt x="11864" y="45993"/>
                </a:lnTo>
                <a:lnTo>
                  <a:pt x="11828" y="46029"/>
                </a:lnTo>
                <a:lnTo>
                  <a:pt x="11864" y="46242"/>
                </a:lnTo>
                <a:lnTo>
                  <a:pt x="11864" y="46385"/>
                </a:lnTo>
                <a:lnTo>
                  <a:pt x="11792" y="46527"/>
                </a:lnTo>
                <a:lnTo>
                  <a:pt x="11685" y="46634"/>
                </a:lnTo>
                <a:lnTo>
                  <a:pt x="11543" y="46741"/>
                </a:lnTo>
                <a:lnTo>
                  <a:pt x="11400" y="46812"/>
                </a:lnTo>
                <a:lnTo>
                  <a:pt x="11329" y="46919"/>
                </a:lnTo>
                <a:lnTo>
                  <a:pt x="11294" y="47062"/>
                </a:lnTo>
                <a:lnTo>
                  <a:pt x="11294" y="47240"/>
                </a:lnTo>
                <a:lnTo>
                  <a:pt x="11329" y="47311"/>
                </a:lnTo>
                <a:lnTo>
                  <a:pt x="11187" y="47489"/>
                </a:lnTo>
                <a:lnTo>
                  <a:pt x="11080" y="47667"/>
                </a:lnTo>
                <a:lnTo>
                  <a:pt x="10937" y="47917"/>
                </a:lnTo>
                <a:lnTo>
                  <a:pt x="10830" y="48095"/>
                </a:lnTo>
                <a:lnTo>
                  <a:pt x="10652" y="48166"/>
                </a:lnTo>
                <a:lnTo>
                  <a:pt x="10474" y="48202"/>
                </a:lnTo>
                <a:lnTo>
                  <a:pt x="10367" y="48237"/>
                </a:lnTo>
                <a:lnTo>
                  <a:pt x="10225" y="48344"/>
                </a:lnTo>
                <a:lnTo>
                  <a:pt x="10118" y="48487"/>
                </a:lnTo>
                <a:lnTo>
                  <a:pt x="9975" y="48665"/>
                </a:lnTo>
                <a:lnTo>
                  <a:pt x="9904" y="48914"/>
                </a:lnTo>
                <a:lnTo>
                  <a:pt x="9869" y="49164"/>
                </a:lnTo>
                <a:lnTo>
                  <a:pt x="9904" y="49413"/>
                </a:lnTo>
                <a:lnTo>
                  <a:pt x="9975" y="49662"/>
                </a:lnTo>
                <a:lnTo>
                  <a:pt x="9869" y="49662"/>
                </a:lnTo>
                <a:lnTo>
                  <a:pt x="9833" y="49698"/>
                </a:lnTo>
                <a:lnTo>
                  <a:pt x="9690" y="49876"/>
                </a:lnTo>
                <a:lnTo>
                  <a:pt x="9619" y="49983"/>
                </a:lnTo>
                <a:lnTo>
                  <a:pt x="9512" y="50090"/>
                </a:lnTo>
                <a:lnTo>
                  <a:pt x="9405" y="50125"/>
                </a:lnTo>
                <a:lnTo>
                  <a:pt x="9334" y="50161"/>
                </a:lnTo>
                <a:lnTo>
                  <a:pt x="9227" y="50197"/>
                </a:lnTo>
                <a:lnTo>
                  <a:pt x="9085" y="50268"/>
                </a:lnTo>
                <a:lnTo>
                  <a:pt x="8800" y="50482"/>
                </a:lnTo>
                <a:lnTo>
                  <a:pt x="8444" y="50446"/>
                </a:lnTo>
                <a:lnTo>
                  <a:pt x="8265" y="50446"/>
                </a:lnTo>
                <a:lnTo>
                  <a:pt x="8123" y="50482"/>
                </a:lnTo>
                <a:lnTo>
                  <a:pt x="7731" y="50624"/>
                </a:lnTo>
                <a:lnTo>
                  <a:pt x="7482" y="50731"/>
                </a:lnTo>
                <a:lnTo>
                  <a:pt x="7304" y="50838"/>
                </a:lnTo>
                <a:lnTo>
                  <a:pt x="7410" y="51052"/>
                </a:lnTo>
                <a:lnTo>
                  <a:pt x="7446" y="51159"/>
                </a:lnTo>
                <a:lnTo>
                  <a:pt x="7446" y="51265"/>
                </a:lnTo>
                <a:lnTo>
                  <a:pt x="7410" y="51230"/>
                </a:lnTo>
                <a:lnTo>
                  <a:pt x="7304" y="51265"/>
                </a:lnTo>
                <a:lnTo>
                  <a:pt x="7232" y="51337"/>
                </a:lnTo>
                <a:lnTo>
                  <a:pt x="7090" y="51479"/>
                </a:lnTo>
                <a:lnTo>
                  <a:pt x="7019" y="51657"/>
                </a:lnTo>
                <a:lnTo>
                  <a:pt x="6983" y="51764"/>
                </a:lnTo>
                <a:lnTo>
                  <a:pt x="6734" y="51871"/>
                </a:lnTo>
                <a:lnTo>
                  <a:pt x="6377" y="51871"/>
                </a:lnTo>
                <a:lnTo>
                  <a:pt x="6092" y="51907"/>
                </a:lnTo>
                <a:lnTo>
                  <a:pt x="5879" y="52014"/>
                </a:lnTo>
                <a:lnTo>
                  <a:pt x="5772" y="52085"/>
                </a:lnTo>
                <a:lnTo>
                  <a:pt x="5700" y="52192"/>
                </a:lnTo>
                <a:lnTo>
                  <a:pt x="5665" y="52263"/>
                </a:lnTo>
                <a:lnTo>
                  <a:pt x="5629" y="52370"/>
                </a:lnTo>
                <a:lnTo>
                  <a:pt x="5665" y="52690"/>
                </a:lnTo>
                <a:lnTo>
                  <a:pt x="5772" y="52940"/>
                </a:lnTo>
                <a:lnTo>
                  <a:pt x="5700" y="53082"/>
                </a:lnTo>
                <a:lnTo>
                  <a:pt x="5594" y="53189"/>
                </a:lnTo>
                <a:lnTo>
                  <a:pt x="5558" y="53296"/>
                </a:lnTo>
                <a:lnTo>
                  <a:pt x="5522" y="53439"/>
                </a:lnTo>
                <a:lnTo>
                  <a:pt x="5522" y="53545"/>
                </a:lnTo>
                <a:lnTo>
                  <a:pt x="5522" y="53688"/>
                </a:lnTo>
                <a:lnTo>
                  <a:pt x="5558" y="53795"/>
                </a:lnTo>
                <a:lnTo>
                  <a:pt x="5629" y="53902"/>
                </a:lnTo>
                <a:lnTo>
                  <a:pt x="5700" y="54009"/>
                </a:lnTo>
                <a:lnTo>
                  <a:pt x="5487" y="54115"/>
                </a:lnTo>
                <a:lnTo>
                  <a:pt x="5415" y="54187"/>
                </a:lnTo>
                <a:lnTo>
                  <a:pt x="5380" y="54258"/>
                </a:lnTo>
                <a:lnTo>
                  <a:pt x="5273" y="54080"/>
                </a:lnTo>
                <a:lnTo>
                  <a:pt x="5202" y="53973"/>
                </a:lnTo>
                <a:lnTo>
                  <a:pt x="5095" y="53902"/>
                </a:lnTo>
                <a:lnTo>
                  <a:pt x="4988" y="53902"/>
                </a:lnTo>
                <a:lnTo>
                  <a:pt x="4881" y="53973"/>
                </a:lnTo>
                <a:lnTo>
                  <a:pt x="4881" y="54080"/>
                </a:lnTo>
                <a:lnTo>
                  <a:pt x="4881" y="54222"/>
                </a:lnTo>
                <a:lnTo>
                  <a:pt x="4952" y="54365"/>
                </a:lnTo>
                <a:lnTo>
                  <a:pt x="5059" y="54543"/>
                </a:lnTo>
                <a:lnTo>
                  <a:pt x="4881" y="54579"/>
                </a:lnTo>
                <a:lnTo>
                  <a:pt x="4774" y="54614"/>
                </a:lnTo>
                <a:lnTo>
                  <a:pt x="4703" y="54685"/>
                </a:lnTo>
                <a:lnTo>
                  <a:pt x="4667" y="54792"/>
                </a:lnTo>
                <a:lnTo>
                  <a:pt x="4667" y="54899"/>
                </a:lnTo>
                <a:lnTo>
                  <a:pt x="4489" y="54970"/>
                </a:lnTo>
                <a:lnTo>
                  <a:pt x="4275" y="55113"/>
                </a:lnTo>
                <a:lnTo>
                  <a:pt x="4062" y="55327"/>
                </a:lnTo>
                <a:lnTo>
                  <a:pt x="3919" y="55540"/>
                </a:lnTo>
                <a:lnTo>
                  <a:pt x="3848" y="55825"/>
                </a:lnTo>
                <a:lnTo>
                  <a:pt x="3812" y="56217"/>
                </a:lnTo>
                <a:lnTo>
                  <a:pt x="3848" y="56680"/>
                </a:lnTo>
                <a:lnTo>
                  <a:pt x="3777" y="56752"/>
                </a:lnTo>
                <a:lnTo>
                  <a:pt x="3670" y="56930"/>
                </a:lnTo>
                <a:lnTo>
                  <a:pt x="3670" y="57108"/>
                </a:lnTo>
                <a:lnTo>
                  <a:pt x="3705" y="57322"/>
                </a:lnTo>
                <a:lnTo>
                  <a:pt x="3777" y="57464"/>
                </a:lnTo>
                <a:lnTo>
                  <a:pt x="3884" y="57607"/>
                </a:lnTo>
                <a:lnTo>
                  <a:pt x="4097" y="57892"/>
                </a:lnTo>
                <a:lnTo>
                  <a:pt x="4240" y="58105"/>
                </a:lnTo>
                <a:lnTo>
                  <a:pt x="4275" y="58177"/>
                </a:lnTo>
                <a:lnTo>
                  <a:pt x="4347" y="58248"/>
                </a:lnTo>
                <a:lnTo>
                  <a:pt x="4454" y="58319"/>
                </a:lnTo>
                <a:lnTo>
                  <a:pt x="4560" y="58355"/>
                </a:lnTo>
                <a:lnTo>
                  <a:pt x="4311" y="58569"/>
                </a:lnTo>
                <a:lnTo>
                  <a:pt x="4204" y="58711"/>
                </a:lnTo>
                <a:lnTo>
                  <a:pt x="4169" y="58925"/>
                </a:lnTo>
                <a:lnTo>
                  <a:pt x="4133" y="59103"/>
                </a:lnTo>
                <a:lnTo>
                  <a:pt x="4204" y="59317"/>
                </a:lnTo>
                <a:lnTo>
                  <a:pt x="3990" y="59424"/>
                </a:lnTo>
                <a:lnTo>
                  <a:pt x="3812" y="59566"/>
                </a:lnTo>
                <a:lnTo>
                  <a:pt x="3670" y="59673"/>
                </a:lnTo>
                <a:lnTo>
                  <a:pt x="3563" y="59780"/>
                </a:lnTo>
                <a:lnTo>
                  <a:pt x="3527" y="59922"/>
                </a:lnTo>
                <a:lnTo>
                  <a:pt x="3492" y="60065"/>
                </a:lnTo>
                <a:lnTo>
                  <a:pt x="3527" y="60207"/>
                </a:lnTo>
                <a:lnTo>
                  <a:pt x="3563" y="60350"/>
                </a:lnTo>
                <a:lnTo>
                  <a:pt x="3670" y="60457"/>
                </a:lnTo>
                <a:lnTo>
                  <a:pt x="3848" y="60564"/>
                </a:lnTo>
                <a:lnTo>
                  <a:pt x="3599" y="60742"/>
                </a:lnTo>
                <a:lnTo>
                  <a:pt x="3456" y="60884"/>
                </a:lnTo>
                <a:lnTo>
                  <a:pt x="3349" y="61062"/>
                </a:lnTo>
                <a:lnTo>
                  <a:pt x="3278" y="61312"/>
                </a:lnTo>
                <a:lnTo>
                  <a:pt x="3242" y="61561"/>
                </a:lnTo>
                <a:lnTo>
                  <a:pt x="3207" y="61775"/>
                </a:lnTo>
                <a:lnTo>
                  <a:pt x="3242" y="61917"/>
                </a:lnTo>
                <a:lnTo>
                  <a:pt x="3314" y="62024"/>
                </a:lnTo>
                <a:lnTo>
                  <a:pt x="3349" y="62060"/>
                </a:lnTo>
                <a:lnTo>
                  <a:pt x="3385" y="62060"/>
                </a:lnTo>
                <a:lnTo>
                  <a:pt x="3492" y="62202"/>
                </a:lnTo>
                <a:lnTo>
                  <a:pt x="3492" y="62274"/>
                </a:lnTo>
                <a:lnTo>
                  <a:pt x="3492" y="62345"/>
                </a:lnTo>
                <a:lnTo>
                  <a:pt x="3563" y="62381"/>
                </a:lnTo>
                <a:lnTo>
                  <a:pt x="3599" y="62416"/>
                </a:lnTo>
                <a:lnTo>
                  <a:pt x="3634" y="62452"/>
                </a:lnTo>
                <a:lnTo>
                  <a:pt x="3705" y="62523"/>
                </a:lnTo>
                <a:lnTo>
                  <a:pt x="3777" y="62559"/>
                </a:lnTo>
                <a:lnTo>
                  <a:pt x="3848" y="62559"/>
                </a:lnTo>
                <a:lnTo>
                  <a:pt x="3955" y="62523"/>
                </a:lnTo>
                <a:lnTo>
                  <a:pt x="3990" y="62523"/>
                </a:lnTo>
                <a:lnTo>
                  <a:pt x="4062" y="62630"/>
                </a:lnTo>
                <a:lnTo>
                  <a:pt x="4133" y="62737"/>
                </a:lnTo>
                <a:lnTo>
                  <a:pt x="4169" y="62808"/>
                </a:lnTo>
                <a:lnTo>
                  <a:pt x="4169" y="62915"/>
                </a:lnTo>
                <a:lnTo>
                  <a:pt x="4133" y="63093"/>
                </a:lnTo>
                <a:lnTo>
                  <a:pt x="4169" y="63022"/>
                </a:lnTo>
                <a:lnTo>
                  <a:pt x="4204" y="63022"/>
                </a:lnTo>
                <a:lnTo>
                  <a:pt x="4240" y="63093"/>
                </a:lnTo>
                <a:lnTo>
                  <a:pt x="4525" y="63200"/>
                </a:lnTo>
                <a:lnTo>
                  <a:pt x="4703" y="63271"/>
                </a:lnTo>
                <a:lnTo>
                  <a:pt x="4774" y="63271"/>
                </a:lnTo>
                <a:lnTo>
                  <a:pt x="4845" y="63236"/>
                </a:lnTo>
                <a:lnTo>
                  <a:pt x="4917" y="63271"/>
                </a:lnTo>
                <a:lnTo>
                  <a:pt x="4952" y="63271"/>
                </a:lnTo>
                <a:lnTo>
                  <a:pt x="5024" y="63485"/>
                </a:lnTo>
                <a:lnTo>
                  <a:pt x="5273" y="63877"/>
                </a:lnTo>
                <a:lnTo>
                  <a:pt x="5594" y="64269"/>
                </a:lnTo>
                <a:lnTo>
                  <a:pt x="5772" y="64411"/>
                </a:lnTo>
                <a:lnTo>
                  <a:pt x="5914" y="64554"/>
                </a:lnTo>
                <a:lnTo>
                  <a:pt x="6092" y="64661"/>
                </a:lnTo>
                <a:lnTo>
                  <a:pt x="6199" y="64696"/>
                </a:lnTo>
                <a:lnTo>
                  <a:pt x="6413" y="64732"/>
                </a:lnTo>
                <a:lnTo>
                  <a:pt x="6627" y="64803"/>
                </a:lnTo>
                <a:lnTo>
                  <a:pt x="6769" y="64803"/>
                </a:lnTo>
                <a:lnTo>
                  <a:pt x="6912" y="64732"/>
                </a:lnTo>
                <a:lnTo>
                  <a:pt x="7090" y="64625"/>
                </a:lnTo>
                <a:lnTo>
                  <a:pt x="7268" y="64482"/>
                </a:lnTo>
                <a:lnTo>
                  <a:pt x="7589" y="64162"/>
                </a:lnTo>
                <a:lnTo>
                  <a:pt x="7874" y="63734"/>
                </a:lnTo>
                <a:lnTo>
                  <a:pt x="7874" y="63770"/>
                </a:lnTo>
                <a:lnTo>
                  <a:pt x="8016" y="63806"/>
                </a:lnTo>
                <a:lnTo>
                  <a:pt x="8194" y="63806"/>
                </a:lnTo>
                <a:lnTo>
                  <a:pt x="8337" y="63734"/>
                </a:lnTo>
                <a:lnTo>
                  <a:pt x="8515" y="63663"/>
                </a:lnTo>
                <a:lnTo>
                  <a:pt x="8622" y="63734"/>
                </a:lnTo>
                <a:lnTo>
                  <a:pt x="8871" y="63806"/>
                </a:lnTo>
                <a:lnTo>
                  <a:pt x="9263" y="63841"/>
                </a:lnTo>
                <a:lnTo>
                  <a:pt x="9797" y="63806"/>
                </a:lnTo>
                <a:lnTo>
                  <a:pt x="10011" y="63734"/>
                </a:lnTo>
                <a:lnTo>
                  <a:pt x="10189" y="63627"/>
                </a:lnTo>
                <a:lnTo>
                  <a:pt x="10332" y="63449"/>
                </a:lnTo>
                <a:lnTo>
                  <a:pt x="10403" y="63236"/>
                </a:lnTo>
                <a:lnTo>
                  <a:pt x="10581" y="63236"/>
                </a:lnTo>
                <a:lnTo>
                  <a:pt x="10724" y="63200"/>
                </a:lnTo>
                <a:lnTo>
                  <a:pt x="10902" y="63129"/>
                </a:lnTo>
                <a:lnTo>
                  <a:pt x="11044" y="63057"/>
                </a:lnTo>
                <a:lnTo>
                  <a:pt x="11187" y="62915"/>
                </a:lnTo>
                <a:lnTo>
                  <a:pt x="11365" y="62737"/>
                </a:lnTo>
                <a:lnTo>
                  <a:pt x="11472" y="62523"/>
                </a:lnTo>
                <a:lnTo>
                  <a:pt x="11543" y="62309"/>
                </a:lnTo>
                <a:lnTo>
                  <a:pt x="11685" y="62345"/>
                </a:lnTo>
                <a:lnTo>
                  <a:pt x="11721" y="62381"/>
                </a:lnTo>
                <a:lnTo>
                  <a:pt x="11757" y="62452"/>
                </a:lnTo>
                <a:lnTo>
                  <a:pt x="11757" y="62523"/>
                </a:lnTo>
                <a:lnTo>
                  <a:pt x="11792" y="62523"/>
                </a:lnTo>
                <a:lnTo>
                  <a:pt x="11864" y="62487"/>
                </a:lnTo>
                <a:lnTo>
                  <a:pt x="12006" y="62416"/>
                </a:lnTo>
                <a:lnTo>
                  <a:pt x="12612" y="61882"/>
                </a:lnTo>
                <a:lnTo>
                  <a:pt x="12754" y="61775"/>
                </a:lnTo>
                <a:lnTo>
                  <a:pt x="12825" y="61597"/>
                </a:lnTo>
                <a:lnTo>
                  <a:pt x="12861" y="61419"/>
                </a:lnTo>
                <a:lnTo>
                  <a:pt x="12825" y="61241"/>
                </a:lnTo>
                <a:lnTo>
                  <a:pt x="12790" y="60991"/>
                </a:lnTo>
                <a:lnTo>
                  <a:pt x="12754" y="60671"/>
                </a:lnTo>
                <a:lnTo>
                  <a:pt x="12825" y="60492"/>
                </a:lnTo>
                <a:lnTo>
                  <a:pt x="12861" y="60350"/>
                </a:lnTo>
                <a:lnTo>
                  <a:pt x="12861" y="60172"/>
                </a:lnTo>
                <a:lnTo>
                  <a:pt x="12790" y="60029"/>
                </a:lnTo>
                <a:lnTo>
                  <a:pt x="12719" y="59851"/>
                </a:lnTo>
                <a:lnTo>
                  <a:pt x="12612" y="59744"/>
                </a:lnTo>
                <a:lnTo>
                  <a:pt x="12683" y="59709"/>
                </a:lnTo>
                <a:lnTo>
                  <a:pt x="12790" y="59637"/>
                </a:lnTo>
                <a:lnTo>
                  <a:pt x="12825" y="59566"/>
                </a:lnTo>
                <a:lnTo>
                  <a:pt x="12861" y="59424"/>
                </a:lnTo>
                <a:lnTo>
                  <a:pt x="12861" y="59210"/>
                </a:lnTo>
                <a:lnTo>
                  <a:pt x="12932" y="58996"/>
                </a:lnTo>
                <a:lnTo>
                  <a:pt x="13004" y="58818"/>
                </a:lnTo>
                <a:lnTo>
                  <a:pt x="13110" y="58675"/>
                </a:lnTo>
                <a:lnTo>
                  <a:pt x="13182" y="58569"/>
                </a:lnTo>
                <a:lnTo>
                  <a:pt x="13253" y="58390"/>
                </a:lnTo>
                <a:lnTo>
                  <a:pt x="13289" y="58212"/>
                </a:lnTo>
                <a:lnTo>
                  <a:pt x="13253" y="58070"/>
                </a:lnTo>
                <a:lnTo>
                  <a:pt x="13217" y="57892"/>
                </a:lnTo>
                <a:lnTo>
                  <a:pt x="13110" y="57785"/>
                </a:lnTo>
                <a:lnTo>
                  <a:pt x="13004" y="57642"/>
                </a:lnTo>
                <a:lnTo>
                  <a:pt x="12861" y="57607"/>
                </a:lnTo>
                <a:lnTo>
                  <a:pt x="12220" y="57429"/>
                </a:lnTo>
                <a:lnTo>
                  <a:pt x="12149" y="57393"/>
                </a:lnTo>
                <a:lnTo>
                  <a:pt x="12220" y="57179"/>
                </a:lnTo>
                <a:lnTo>
                  <a:pt x="12255" y="57037"/>
                </a:lnTo>
                <a:lnTo>
                  <a:pt x="12291" y="56894"/>
                </a:lnTo>
                <a:lnTo>
                  <a:pt x="12255" y="56752"/>
                </a:lnTo>
                <a:lnTo>
                  <a:pt x="12233" y="56661"/>
                </a:lnTo>
                <a:lnTo>
                  <a:pt x="12362" y="56823"/>
                </a:lnTo>
                <a:lnTo>
                  <a:pt x="12469" y="56930"/>
                </a:lnTo>
                <a:lnTo>
                  <a:pt x="12576" y="57037"/>
                </a:lnTo>
                <a:lnTo>
                  <a:pt x="12719" y="57037"/>
                </a:lnTo>
                <a:lnTo>
                  <a:pt x="12790" y="57144"/>
                </a:lnTo>
                <a:lnTo>
                  <a:pt x="12897" y="57286"/>
                </a:lnTo>
                <a:lnTo>
                  <a:pt x="12968" y="57464"/>
                </a:lnTo>
                <a:lnTo>
                  <a:pt x="13075" y="57642"/>
                </a:lnTo>
                <a:lnTo>
                  <a:pt x="13253" y="57749"/>
                </a:lnTo>
                <a:lnTo>
                  <a:pt x="13431" y="57820"/>
                </a:lnTo>
                <a:lnTo>
                  <a:pt x="13609" y="57820"/>
                </a:lnTo>
                <a:lnTo>
                  <a:pt x="13894" y="57749"/>
                </a:lnTo>
                <a:lnTo>
                  <a:pt x="14037" y="57999"/>
                </a:lnTo>
                <a:lnTo>
                  <a:pt x="14108" y="58034"/>
                </a:lnTo>
                <a:lnTo>
                  <a:pt x="14250" y="58070"/>
                </a:lnTo>
                <a:lnTo>
                  <a:pt x="14250" y="58284"/>
                </a:lnTo>
                <a:lnTo>
                  <a:pt x="14286" y="58497"/>
                </a:lnTo>
                <a:lnTo>
                  <a:pt x="14357" y="58711"/>
                </a:lnTo>
                <a:lnTo>
                  <a:pt x="14464" y="58889"/>
                </a:lnTo>
                <a:lnTo>
                  <a:pt x="14607" y="59032"/>
                </a:lnTo>
                <a:lnTo>
                  <a:pt x="14749" y="59139"/>
                </a:lnTo>
                <a:lnTo>
                  <a:pt x="14892" y="59246"/>
                </a:lnTo>
                <a:lnTo>
                  <a:pt x="15070" y="59281"/>
                </a:lnTo>
                <a:lnTo>
                  <a:pt x="15248" y="59317"/>
                </a:lnTo>
                <a:lnTo>
                  <a:pt x="15426" y="59317"/>
                </a:lnTo>
                <a:lnTo>
                  <a:pt x="15604" y="59281"/>
                </a:lnTo>
                <a:lnTo>
                  <a:pt x="15782" y="59246"/>
                </a:lnTo>
                <a:lnTo>
                  <a:pt x="16103" y="59103"/>
                </a:lnTo>
                <a:lnTo>
                  <a:pt x="16424" y="58889"/>
                </a:lnTo>
                <a:lnTo>
                  <a:pt x="16673" y="58604"/>
                </a:lnTo>
                <a:lnTo>
                  <a:pt x="17350" y="58996"/>
                </a:lnTo>
                <a:lnTo>
                  <a:pt x="17670" y="59103"/>
                </a:lnTo>
                <a:lnTo>
                  <a:pt x="17955" y="59210"/>
                </a:lnTo>
                <a:lnTo>
                  <a:pt x="18169" y="59246"/>
                </a:lnTo>
                <a:lnTo>
                  <a:pt x="18419" y="59281"/>
                </a:lnTo>
                <a:lnTo>
                  <a:pt x="18597" y="59281"/>
                </a:lnTo>
                <a:lnTo>
                  <a:pt x="18775" y="59210"/>
                </a:lnTo>
                <a:lnTo>
                  <a:pt x="18917" y="59174"/>
                </a:lnTo>
                <a:lnTo>
                  <a:pt x="19060" y="59067"/>
                </a:lnTo>
                <a:lnTo>
                  <a:pt x="19167" y="58960"/>
                </a:lnTo>
                <a:lnTo>
                  <a:pt x="19274" y="58818"/>
                </a:lnTo>
                <a:lnTo>
                  <a:pt x="19452" y="58497"/>
                </a:lnTo>
                <a:lnTo>
                  <a:pt x="19594" y="58141"/>
                </a:lnTo>
                <a:lnTo>
                  <a:pt x="19808" y="57286"/>
                </a:lnTo>
                <a:lnTo>
                  <a:pt x="19915" y="56823"/>
                </a:lnTo>
                <a:lnTo>
                  <a:pt x="20057" y="56395"/>
                </a:lnTo>
                <a:lnTo>
                  <a:pt x="20236" y="56004"/>
                </a:lnTo>
                <a:lnTo>
                  <a:pt x="20449" y="55612"/>
                </a:lnTo>
                <a:lnTo>
                  <a:pt x="20592" y="55434"/>
                </a:lnTo>
                <a:lnTo>
                  <a:pt x="20770" y="55291"/>
                </a:lnTo>
                <a:lnTo>
                  <a:pt x="20948" y="55149"/>
                </a:lnTo>
                <a:lnTo>
                  <a:pt x="21126" y="55042"/>
                </a:lnTo>
                <a:lnTo>
                  <a:pt x="21803" y="54757"/>
                </a:lnTo>
                <a:lnTo>
                  <a:pt x="21946" y="55113"/>
                </a:lnTo>
                <a:lnTo>
                  <a:pt x="22302" y="56039"/>
                </a:lnTo>
                <a:lnTo>
                  <a:pt x="22872" y="57215"/>
                </a:lnTo>
                <a:lnTo>
                  <a:pt x="23192" y="57892"/>
                </a:lnTo>
                <a:lnTo>
                  <a:pt x="23620" y="58569"/>
                </a:lnTo>
                <a:lnTo>
                  <a:pt x="24047" y="59317"/>
                </a:lnTo>
                <a:lnTo>
                  <a:pt x="24546" y="60029"/>
                </a:lnTo>
                <a:lnTo>
                  <a:pt x="25081" y="60777"/>
                </a:lnTo>
                <a:lnTo>
                  <a:pt x="25651" y="61561"/>
                </a:lnTo>
                <a:lnTo>
                  <a:pt x="26221" y="62309"/>
                </a:lnTo>
                <a:lnTo>
                  <a:pt x="26862" y="63057"/>
                </a:lnTo>
                <a:lnTo>
                  <a:pt x="27503" y="63806"/>
                </a:lnTo>
                <a:lnTo>
                  <a:pt x="28180" y="64518"/>
                </a:lnTo>
                <a:lnTo>
                  <a:pt x="28821" y="65195"/>
                </a:lnTo>
                <a:lnTo>
                  <a:pt x="29498" y="65872"/>
                </a:lnTo>
                <a:lnTo>
                  <a:pt x="30175" y="66477"/>
                </a:lnTo>
                <a:lnTo>
                  <a:pt x="30852" y="67083"/>
                </a:lnTo>
                <a:lnTo>
                  <a:pt x="31493" y="67653"/>
                </a:lnTo>
                <a:lnTo>
                  <a:pt x="32134" y="68152"/>
                </a:lnTo>
                <a:lnTo>
                  <a:pt x="33274" y="69007"/>
                </a:lnTo>
                <a:lnTo>
                  <a:pt x="34236" y="69684"/>
                </a:lnTo>
                <a:lnTo>
                  <a:pt x="34949" y="70111"/>
                </a:lnTo>
                <a:lnTo>
                  <a:pt x="35305" y="70325"/>
                </a:lnTo>
                <a:lnTo>
                  <a:pt x="35697" y="70539"/>
                </a:lnTo>
                <a:lnTo>
                  <a:pt x="36053" y="70681"/>
                </a:lnTo>
                <a:lnTo>
                  <a:pt x="35376" y="75704"/>
                </a:lnTo>
                <a:lnTo>
                  <a:pt x="35020" y="78198"/>
                </a:lnTo>
                <a:lnTo>
                  <a:pt x="34699" y="80656"/>
                </a:lnTo>
                <a:lnTo>
                  <a:pt x="34414" y="82901"/>
                </a:lnTo>
                <a:lnTo>
                  <a:pt x="34201" y="85145"/>
                </a:lnTo>
                <a:lnTo>
                  <a:pt x="34022" y="87389"/>
                </a:lnTo>
                <a:lnTo>
                  <a:pt x="33951" y="88494"/>
                </a:lnTo>
                <a:lnTo>
                  <a:pt x="33916" y="89563"/>
                </a:lnTo>
                <a:lnTo>
                  <a:pt x="33595" y="97543"/>
                </a:lnTo>
                <a:lnTo>
                  <a:pt x="33132" y="110118"/>
                </a:lnTo>
                <a:lnTo>
                  <a:pt x="33061" y="111294"/>
                </a:lnTo>
                <a:lnTo>
                  <a:pt x="33061" y="112398"/>
                </a:lnTo>
                <a:lnTo>
                  <a:pt x="33061" y="114180"/>
                </a:lnTo>
                <a:lnTo>
                  <a:pt x="33096" y="116246"/>
                </a:lnTo>
                <a:lnTo>
                  <a:pt x="33132" y="118241"/>
                </a:lnTo>
                <a:lnTo>
                  <a:pt x="33239" y="120058"/>
                </a:lnTo>
                <a:lnTo>
                  <a:pt x="33346" y="121661"/>
                </a:lnTo>
                <a:lnTo>
                  <a:pt x="33452" y="123050"/>
                </a:lnTo>
                <a:lnTo>
                  <a:pt x="33595" y="124261"/>
                </a:lnTo>
                <a:lnTo>
                  <a:pt x="33666" y="124760"/>
                </a:lnTo>
                <a:lnTo>
                  <a:pt x="33773" y="125223"/>
                </a:lnTo>
                <a:lnTo>
                  <a:pt x="33916" y="125615"/>
                </a:lnTo>
                <a:lnTo>
                  <a:pt x="34094" y="125936"/>
                </a:lnTo>
                <a:lnTo>
                  <a:pt x="34307" y="126185"/>
                </a:lnTo>
                <a:lnTo>
                  <a:pt x="34414" y="126292"/>
                </a:lnTo>
                <a:lnTo>
                  <a:pt x="34557" y="126363"/>
                </a:lnTo>
                <a:lnTo>
                  <a:pt x="34699" y="126399"/>
                </a:lnTo>
                <a:lnTo>
                  <a:pt x="34984" y="126399"/>
                </a:lnTo>
                <a:lnTo>
                  <a:pt x="35162" y="126363"/>
                </a:lnTo>
                <a:lnTo>
                  <a:pt x="35341" y="126328"/>
                </a:lnTo>
                <a:lnTo>
                  <a:pt x="35519" y="126221"/>
                </a:lnTo>
                <a:lnTo>
                  <a:pt x="35875" y="125972"/>
                </a:lnTo>
                <a:lnTo>
                  <a:pt x="36267" y="125615"/>
                </a:lnTo>
                <a:lnTo>
                  <a:pt x="36659" y="125152"/>
                </a:lnTo>
                <a:lnTo>
                  <a:pt x="37051" y="124546"/>
                </a:lnTo>
                <a:lnTo>
                  <a:pt x="37407" y="123905"/>
                </a:lnTo>
                <a:lnTo>
                  <a:pt x="37763" y="123121"/>
                </a:lnTo>
                <a:lnTo>
                  <a:pt x="38048" y="122302"/>
                </a:lnTo>
                <a:lnTo>
                  <a:pt x="38298" y="121376"/>
                </a:lnTo>
                <a:lnTo>
                  <a:pt x="38476" y="120414"/>
                </a:lnTo>
                <a:lnTo>
                  <a:pt x="38654" y="119416"/>
                </a:lnTo>
                <a:lnTo>
                  <a:pt x="38761" y="118348"/>
                </a:lnTo>
                <a:lnTo>
                  <a:pt x="38796" y="117279"/>
                </a:lnTo>
                <a:lnTo>
                  <a:pt x="38796" y="116175"/>
                </a:lnTo>
                <a:lnTo>
                  <a:pt x="38725" y="114037"/>
                </a:lnTo>
                <a:lnTo>
                  <a:pt x="38654" y="112291"/>
                </a:lnTo>
                <a:lnTo>
                  <a:pt x="38618" y="111294"/>
                </a:lnTo>
                <a:lnTo>
                  <a:pt x="38618" y="110118"/>
                </a:lnTo>
                <a:lnTo>
                  <a:pt x="38511" y="97649"/>
                </a:lnTo>
                <a:lnTo>
                  <a:pt x="38440" y="90453"/>
                </a:lnTo>
                <a:lnTo>
                  <a:pt x="38974" y="90382"/>
                </a:lnTo>
                <a:lnTo>
                  <a:pt x="39509" y="90275"/>
                </a:lnTo>
                <a:lnTo>
                  <a:pt x="40079" y="90061"/>
                </a:lnTo>
                <a:lnTo>
                  <a:pt x="40649" y="89812"/>
                </a:lnTo>
                <a:lnTo>
                  <a:pt x="41397" y="89420"/>
                </a:lnTo>
                <a:lnTo>
                  <a:pt x="42003" y="89064"/>
                </a:lnTo>
                <a:lnTo>
                  <a:pt x="42715" y="88565"/>
                </a:lnTo>
                <a:lnTo>
                  <a:pt x="43534" y="87959"/>
                </a:lnTo>
                <a:lnTo>
                  <a:pt x="44425" y="87247"/>
                </a:lnTo>
                <a:lnTo>
                  <a:pt x="45387" y="86428"/>
                </a:lnTo>
                <a:lnTo>
                  <a:pt x="46384" y="85501"/>
                </a:lnTo>
                <a:lnTo>
                  <a:pt x="47453" y="84539"/>
                </a:lnTo>
                <a:lnTo>
                  <a:pt x="47988" y="84005"/>
                </a:lnTo>
                <a:lnTo>
                  <a:pt x="48273" y="83720"/>
                </a:lnTo>
                <a:lnTo>
                  <a:pt x="48558" y="83435"/>
                </a:lnTo>
                <a:lnTo>
                  <a:pt x="50766" y="80941"/>
                </a:lnTo>
                <a:lnTo>
                  <a:pt x="52868" y="78162"/>
                </a:lnTo>
                <a:lnTo>
                  <a:pt x="53153" y="77842"/>
                </a:lnTo>
                <a:lnTo>
                  <a:pt x="53403" y="77450"/>
                </a:lnTo>
                <a:lnTo>
                  <a:pt x="53866" y="76702"/>
                </a:lnTo>
                <a:lnTo>
                  <a:pt x="54863" y="75241"/>
                </a:lnTo>
                <a:lnTo>
                  <a:pt x="55718" y="73816"/>
                </a:lnTo>
                <a:lnTo>
                  <a:pt x="56538" y="72391"/>
                </a:lnTo>
                <a:lnTo>
                  <a:pt x="57321" y="71002"/>
                </a:lnTo>
                <a:lnTo>
                  <a:pt x="58034" y="69577"/>
                </a:lnTo>
                <a:lnTo>
                  <a:pt x="58675" y="68223"/>
                </a:lnTo>
                <a:lnTo>
                  <a:pt x="59281" y="66905"/>
                </a:lnTo>
                <a:lnTo>
                  <a:pt x="59815" y="65622"/>
                </a:lnTo>
                <a:lnTo>
                  <a:pt x="60314" y="64376"/>
                </a:lnTo>
                <a:lnTo>
                  <a:pt x="60456" y="64269"/>
                </a:lnTo>
                <a:lnTo>
                  <a:pt x="60563" y="64126"/>
                </a:lnTo>
                <a:lnTo>
                  <a:pt x="60670" y="63912"/>
                </a:lnTo>
                <a:lnTo>
                  <a:pt x="60741" y="63699"/>
                </a:lnTo>
                <a:lnTo>
                  <a:pt x="60813" y="63485"/>
                </a:lnTo>
                <a:lnTo>
                  <a:pt x="60848" y="63271"/>
                </a:lnTo>
                <a:lnTo>
                  <a:pt x="60848" y="63236"/>
                </a:lnTo>
                <a:lnTo>
                  <a:pt x="60920" y="63200"/>
                </a:lnTo>
                <a:lnTo>
                  <a:pt x="61133" y="63057"/>
                </a:lnTo>
                <a:lnTo>
                  <a:pt x="61205" y="63378"/>
                </a:lnTo>
                <a:lnTo>
                  <a:pt x="61276" y="63485"/>
                </a:lnTo>
                <a:lnTo>
                  <a:pt x="61347" y="63592"/>
                </a:lnTo>
                <a:lnTo>
                  <a:pt x="61454" y="63663"/>
                </a:lnTo>
                <a:lnTo>
                  <a:pt x="61561" y="63699"/>
                </a:lnTo>
                <a:lnTo>
                  <a:pt x="61703" y="63699"/>
                </a:lnTo>
                <a:lnTo>
                  <a:pt x="61739" y="63627"/>
                </a:lnTo>
                <a:lnTo>
                  <a:pt x="61703" y="63592"/>
                </a:lnTo>
                <a:lnTo>
                  <a:pt x="61668" y="63521"/>
                </a:lnTo>
                <a:lnTo>
                  <a:pt x="61668" y="63485"/>
                </a:lnTo>
                <a:lnTo>
                  <a:pt x="62095" y="63485"/>
                </a:lnTo>
                <a:lnTo>
                  <a:pt x="62166" y="63592"/>
                </a:lnTo>
                <a:lnTo>
                  <a:pt x="62273" y="63699"/>
                </a:lnTo>
                <a:lnTo>
                  <a:pt x="62416" y="63734"/>
                </a:lnTo>
                <a:lnTo>
                  <a:pt x="62523" y="63770"/>
                </a:lnTo>
                <a:lnTo>
                  <a:pt x="62487" y="64126"/>
                </a:lnTo>
                <a:lnTo>
                  <a:pt x="62487" y="64233"/>
                </a:lnTo>
                <a:lnTo>
                  <a:pt x="62558" y="64304"/>
                </a:lnTo>
                <a:lnTo>
                  <a:pt x="62665" y="64376"/>
                </a:lnTo>
                <a:lnTo>
                  <a:pt x="62915" y="64376"/>
                </a:lnTo>
                <a:lnTo>
                  <a:pt x="63057" y="64411"/>
                </a:lnTo>
                <a:lnTo>
                  <a:pt x="63093" y="64482"/>
                </a:lnTo>
                <a:lnTo>
                  <a:pt x="63164" y="64732"/>
                </a:lnTo>
                <a:lnTo>
                  <a:pt x="63342" y="65017"/>
                </a:lnTo>
                <a:lnTo>
                  <a:pt x="63449" y="65159"/>
                </a:lnTo>
                <a:lnTo>
                  <a:pt x="63591" y="65266"/>
                </a:lnTo>
                <a:lnTo>
                  <a:pt x="63734" y="65337"/>
                </a:lnTo>
                <a:lnTo>
                  <a:pt x="63876" y="65409"/>
                </a:lnTo>
                <a:lnTo>
                  <a:pt x="63983" y="65409"/>
                </a:lnTo>
                <a:lnTo>
                  <a:pt x="64126" y="65373"/>
                </a:lnTo>
                <a:lnTo>
                  <a:pt x="64411" y="65302"/>
                </a:lnTo>
                <a:lnTo>
                  <a:pt x="64482" y="65516"/>
                </a:lnTo>
                <a:lnTo>
                  <a:pt x="64553" y="65694"/>
                </a:lnTo>
                <a:lnTo>
                  <a:pt x="64910" y="66157"/>
                </a:lnTo>
                <a:lnTo>
                  <a:pt x="64981" y="66264"/>
                </a:lnTo>
                <a:lnTo>
                  <a:pt x="64981" y="66513"/>
                </a:lnTo>
                <a:lnTo>
                  <a:pt x="64945" y="66798"/>
                </a:lnTo>
                <a:lnTo>
                  <a:pt x="64838" y="66905"/>
                </a:lnTo>
                <a:lnTo>
                  <a:pt x="64767" y="67012"/>
                </a:lnTo>
                <a:lnTo>
                  <a:pt x="64696" y="67119"/>
                </a:lnTo>
                <a:lnTo>
                  <a:pt x="64660" y="67261"/>
                </a:lnTo>
                <a:lnTo>
                  <a:pt x="64660" y="67760"/>
                </a:lnTo>
                <a:lnTo>
                  <a:pt x="64660" y="68223"/>
                </a:lnTo>
                <a:lnTo>
                  <a:pt x="64731" y="68437"/>
                </a:lnTo>
                <a:lnTo>
                  <a:pt x="64838" y="68579"/>
                </a:lnTo>
                <a:lnTo>
                  <a:pt x="65016" y="68722"/>
                </a:lnTo>
                <a:lnTo>
                  <a:pt x="65195" y="68793"/>
                </a:lnTo>
                <a:lnTo>
                  <a:pt x="65480" y="69327"/>
                </a:lnTo>
                <a:lnTo>
                  <a:pt x="65515" y="69506"/>
                </a:lnTo>
                <a:lnTo>
                  <a:pt x="65515" y="69684"/>
                </a:lnTo>
                <a:lnTo>
                  <a:pt x="65515" y="69755"/>
                </a:lnTo>
                <a:lnTo>
                  <a:pt x="65586" y="69791"/>
                </a:lnTo>
                <a:lnTo>
                  <a:pt x="65693" y="69826"/>
                </a:lnTo>
                <a:lnTo>
                  <a:pt x="65836" y="69862"/>
                </a:lnTo>
                <a:lnTo>
                  <a:pt x="65978" y="69862"/>
                </a:lnTo>
                <a:lnTo>
                  <a:pt x="66156" y="69933"/>
                </a:lnTo>
                <a:lnTo>
                  <a:pt x="66335" y="70040"/>
                </a:lnTo>
                <a:lnTo>
                  <a:pt x="66477" y="70147"/>
                </a:lnTo>
                <a:lnTo>
                  <a:pt x="66584" y="70218"/>
                </a:lnTo>
                <a:lnTo>
                  <a:pt x="66655" y="70289"/>
                </a:lnTo>
                <a:lnTo>
                  <a:pt x="66726" y="70289"/>
                </a:lnTo>
                <a:lnTo>
                  <a:pt x="66762" y="70254"/>
                </a:lnTo>
                <a:lnTo>
                  <a:pt x="66833" y="70147"/>
                </a:lnTo>
                <a:lnTo>
                  <a:pt x="67190" y="70111"/>
                </a:lnTo>
                <a:lnTo>
                  <a:pt x="67225" y="70111"/>
                </a:lnTo>
                <a:lnTo>
                  <a:pt x="67296" y="70076"/>
                </a:lnTo>
                <a:lnTo>
                  <a:pt x="67439" y="70076"/>
                </a:lnTo>
                <a:lnTo>
                  <a:pt x="67546" y="70004"/>
                </a:lnTo>
                <a:lnTo>
                  <a:pt x="67688" y="70111"/>
                </a:lnTo>
                <a:lnTo>
                  <a:pt x="67831" y="70218"/>
                </a:lnTo>
                <a:lnTo>
                  <a:pt x="67973" y="70289"/>
                </a:lnTo>
                <a:lnTo>
                  <a:pt x="68187" y="70361"/>
                </a:lnTo>
                <a:lnTo>
                  <a:pt x="68187" y="70503"/>
                </a:lnTo>
                <a:lnTo>
                  <a:pt x="68223" y="70646"/>
                </a:lnTo>
                <a:lnTo>
                  <a:pt x="68330" y="70824"/>
                </a:lnTo>
                <a:lnTo>
                  <a:pt x="68472" y="71002"/>
                </a:lnTo>
                <a:lnTo>
                  <a:pt x="68650" y="71073"/>
                </a:lnTo>
                <a:lnTo>
                  <a:pt x="68828" y="71109"/>
                </a:lnTo>
                <a:lnTo>
                  <a:pt x="69149" y="71109"/>
                </a:lnTo>
                <a:lnTo>
                  <a:pt x="69256" y="71144"/>
                </a:lnTo>
                <a:lnTo>
                  <a:pt x="69291" y="71216"/>
                </a:lnTo>
                <a:lnTo>
                  <a:pt x="69363" y="71322"/>
                </a:lnTo>
                <a:lnTo>
                  <a:pt x="69434" y="71394"/>
                </a:lnTo>
                <a:lnTo>
                  <a:pt x="69505" y="71358"/>
                </a:lnTo>
                <a:lnTo>
                  <a:pt x="69576" y="71216"/>
                </a:lnTo>
                <a:lnTo>
                  <a:pt x="69648" y="71180"/>
                </a:lnTo>
                <a:lnTo>
                  <a:pt x="69755" y="71144"/>
                </a:lnTo>
                <a:lnTo>
                  <a:pt x="69897" y="71180"/>
                </a:lnTo>
                <a:lnTo>
                  <a:pt x="70040" y="71216"/>
                </a:lnTo>
                <a:lnTo>
                  <a:pt x="70218" y="71251"/>
                </a:lnTo>
                <a:lnTo>
                  <a:pt x="70396" y="71251"/>
                </a:lnTo>
                <a:lnTo>
                  <a:pt x="70610" y="71216"/>
                </a:lnTo>
                <a:lnTo>
                  <a:pt x="70752" y="71144"/>
                </a:lnTo>
                <a:lnTo>
                  <a:pt x="70823" y="71073"/>
                </a:lnTo>
                <a:lnTo>
                  <a:pt x="70895" y="71002"/>
                </a:lnTo>
                <a:lnTo>
                  <a:pt x="71108" y="70966"/>
                </a:lnTo>
                <a:lnTo>
                  <a:pt x="71358" y="71002"/>
                </a:lnTo>
                <a:lnTo>
                  <a:pt x="71643" y="71109"/>
                </a:lnTo>
                <a:lnTo>
                  <a:pt x="71750" y="71180"/>
                </a:lnTo>
                <a:lnTo>
                  <a:pt x="71785" y="71251"/>
                </a:lnTo>
                <a:lnTo>
                  <a:pt x="71821" y="71287"/>
                </a:lnTo>
                <a:lnTo>
                  <a:pt x="71892" y="71287"/>
                </a:lnTo>
                <a:lnTo>
                  <a:pt x="72248" y="71251"/>
                </a:lnTo>
                <a:lnTo>
                  <a:pt x="72391" y="71180"/>
                </a:lnTo>
                <a:lnTo>
                  <a:pt x="72640" y="71465"/>
                </a:lnTo>
                <a:lnTo>
                  <a:pt x="72925" y="71643"/>
                </a:lnTo>
                <a:lnTo>
                  <a:pt x="73068" y="71714"/>
                </a:lnTo>
                <a:lnTo>
                  <a:pt x="72961" y="71999"/>
                </a:lnTo>
                <a:lnTo>
                  <a:pt x="72890" y="72177"/>
                </a:lnTo>
                <a:lnTo>
                  <a:pt x="72854" y="72356"/>
                </a:lnTo>
                <a:lnTo>
                  <a:pt x="72854" y="72498"/>
                </a:lnTo>
                <a:lnTo>
                  <a:pt x="72925" y="72605"/>
                </a:lnTo>
                <a:lnTo>
                  <a:pt x="73032" y="72712"/>
                </a:lnTo>
                <a:lnTo>
                  <a:pt x="73673" y="73032"/>
                </a:lnTo>
                <a:lnTo>
                  <a:pt x="73887" y="73175"/>
                </a:lnTo>
                <a:lnTo>
                  <a:pt x="74030" y="73246"/>
                </a:lnTo>
                <a:lnTo>
                  <a:pt x="74065" y="73317"/>
                </a:lnTo>
                <a:lnTo>
                  <a:pt x="74136" y="73317"/>
                </a:lnTo>
                <a:lnTo>
                  <a:pt x="74528" y="73282"/>
                </a:lnTo>
                <a:lnTo>
                  <a:pt x="74671" y="73246"/>
                </a:lnTo>
                <a:lnTo>
                  <a:pt x="74813" y="73139"/>
                </a:lnTo>
                <a:lnTo>
                  <a:pt x="74991" y="73032"/>
                </a:lnTo>
                <a:lnTo>
                  <a:pt x="75134" y="72926"/>
                </a:lnTo>
                <a:lnTo>
                  <a:pt x="75277" y="72747"/>
                </a:lnTo>
                <a:lnTo>
                  <a:pt x="75383" y="72534"/>
                </a:lnTo>
                <a:lnTo>
                  <a:pt x="75455" y="72356"/>
                </a:lnTo>
                <a:lnTo>
                  <a:pt x="75490" y="72142"/>
                </a:lnTo>
                <a:lnTo>
                  <a:pt x="75455" y="71999"/>
                </a:lnTo>
                <a:lnTo>
                  <a:pt x="75455" y="71786"/>
                </a:lnTo>
                <a:lnTo>
                  <a:pt x="75526" y="71821"/>
                </a:lnTo>
                <a:lnTo>
                  <a:pt x="75668" y="71857"/>
                </a:lnTo>
                <a:lnTo>
                  <a:pt x="75775" y="71821"/>
                </a:lnTo>
                <a:lnTo>
                  <a:pt x="75882" y="71714"/>
                </a:lnTo>
                <a:lnTo>
                  <a:pt x="75953" y="71572"/>
                </a:lnTo>
                <a:lnTo>
                  <a:pt x="76025" y="71322"/>
                </a:lnTo>
                <a:lnTo>
                  <a:pt x="76310" y="71216"/>
                </a:lnTo>
                <a:lnTo>
                  <a:pt x="76844" y="70966"/>
                </a:lnTo>
                <a:lnTo>
                  <a:pt x="76951" y="70895"/>
                </a:lnTo>
                <a:lnTo>
                  <a:pt x="77022" y="70788"/>
                </a:lnTo>
                <a:lnTo>
                  <a:pt x="77022" y="70646"/>
                </a:lnTo>
                <a:lnTo>
                  <a:pt x="76951" y="70503"/>
                </a:lnTo>
                <a:lnTo>
                  <a:pt x="76488" y="69933"/>
                </a:lnTo>
                <a:lnTo>
                  <a:pt x="76417" y="69826"/>
                </a:lnTo>
                <a:lnTo>
                  <a:pt x="76345" y="69684"/>
                </a:lnTo>
                <a:lnTo>
                  <a:pt x="76310" y="69541"/>
                </a:lnTo>
                <a:lnTo>
                  <a:pt x="76274" y="69434"/>
                </a:lnTo>
                <a:lnTo>
                  <a:pt x="76310" y="69221"/>
                </a:lnTo>
                <a:lnTo>
                  <a:pt x="76345" y="69078"/>
                </a:lnTo>
                <a:lnTo>
                  <a:pt x="76310" y="69042"/>
                </a:lnTo>
                <a:lnTo>
                  <a:pt x="76238" y="68971"/>
                </a:lnTo>
                <a:lnTo>
                  <a:pt x="75953" y="68864"/>
                </a:lnTo>
                <a:lnTo>
                  <a:pt x="75562" y="68757"/>
                </a:lnTo>
                <a:lnTo>
                  <a:pt x="75241" y="68722"/>
                </a:lnTo>
                <a:lnTo>
                  <a:pt x="75027" y="68722"/>
                </a:lnTo>
                <a:lnTo>
                  <a:pt x="74991" y="68615"/>
                </a:lnTo>
                <a:lnTo>
                  <a:pt x="74956" y="68544"/>
                </a:lnTo>
                <a:lnTo>
                  <a:pt x="74778" y="68401"/>
                </a:lnTo>
                <a:lnTo>
                  <a:pt x="74813" y="68366"/>
                </a:lnTo>
                <a:lnTo>
                  <a:pt x="74849" y="68330"/>
                </a:lnTo>
                <a:lnTo>
                  <a:pt x="74885" y="68330"/>
                </a:lnTo>
                <a:lnTo>
                  <a:pt x="74920" y="68437"/>
                </a:lnTo>
                <a:lnTo>
                  <a:pt x="74991" y="68544"/>
                </a:lnTo>
                <a:lnTo>
                  <a:pt x="74991" y="68508"/>
                </a:lnTo>
                <a:lnTo>
                  <a:pt x="75027" y="68544"/>
                </a:lnTo>
                <a:lnTo>
                  <a:pt x="75170" y="68544"/>
                </a:lnTo>
                <a:lnTo>
                  <a:pt x="75562" y="68508"/>
                </a:lnTo>
                <a:lnTo>
                  <a:pt x="75740" y="68472"/>
                </a:lnTo>
                <a:lnTo>
                  <a:pt x="75882" y="68401"/>
                </a:lnTo>
                <a:lnTo>
                  <a:pt x="75953" y="68330"/>
                </a:lnTo>
                <a:lnTo>
                  <a:pt x="75953" y="68294"/>
                </a:lnTo>
                <a:lnTo>
                  <a:pt x="75918" y="68259"/>
                </a:lnTo>
                <a:lnTo>
                  <a:pt x="75847" y="68152"/>
                </a:lnTo>
                <a:lnTo>
                  <a:pt x="75811" y="68045"/>
                </a:lnTo>
                <a:lnTo>
                  <a:pt x="75811" y="67938"/>
                </a:lnTo>
                <a:lnTo>
                  <a:pt x="75847" y="67867"/>
                </a:lnTo>
                <a:lnTo>
                  <a:pt x="75847" y="67760"/>
                </a:lnTo>
                <a:lnTo>
                  <a:pt x="75882" y="67617"/>
                </a:lnTo>
                <a:lnTo>
                  <a:pt x="75847" y="67368"/>
                </a:lnTo>
                <a:lnTo>
                  <a:pt x="75775" y="67119"/>
                </a:lnTo>
                <a:lnTo>
                  <a:pt x="75775" y="67083"/>
                </a:lnTo>
                <a:lnTo>
                  <a:pt x="75918" y="67047"/>
                </a:lnTo>
                <a:lnTo>
                  <a:pt x="75989" y="66976"/>
                </a:lnTo>
                <a:lnTo>
                  <a:pt x="76025" y="66905"/>
                </a:lnTo>
                <a:lnTo>
                  <a:pt x="76025" y="66798"/>
                </a:lnTo>
                <a:lnTo>
                  <a:pt x="76025" y="66727"/>
                </a:lnTo>
                <a:lnTo>
                  <a:pt x="76060" y="66691"/>
                </a:lnTo>
                <a:lnTo>
                  <a:pt x="76132" y="66691"/>
                </a:lnTo>
                <a:lnTo>
                  <a:pt x="76238" y="66727"/>
                </a:lnTo>
                <a:lnTo>
                  <a:pt x="76488" y="66798"/>
                </a:lnTo>
                <a:lnTo>
                  <a:pt x="76630" y="66834"/>
                </a:lnTo>
                <a:lnTo>
                  <a:pt x="76702" y="66798"/>
                </a:lnTo>
                <a:lnTo>
                  <a:pt x="76737" y="66727"/>
                </a:lnTo>
                <a:lnTo>
                  <a:pt x="76844" y="66620"/>
                </a:lnTo>
                <a:lnTo>
                  <a:pt x="77093" y="66477"/>
                </a:lnTo>
                <a:lnTo>
                  <a:pt x="77236" y="66371"/>
                </a:lnTo>
                <a:lnTo>
                  <a:pt x="77343" y="66228"/>
                </a:lnTo>
                <a:lnTo>
                  <a:pt x="77414" y="66050"/>
                </a:lnTo>
                <a:lnTo>
                  <a:pt x="77414" y="65872"/>
                </a:lnTo>
                <a:lnTo>
                  <a:pt x="77343" y="65694"/>
                </a:lnTo>
                <a:lnTo>
                  <a:pt x="77272" y="65516"/>
                </a:lnTo>
                <a:lnTo>
                  <a:pt x="77165" y="65373"/>
                </a:lnTo>
                <a:lnTo>
                  <a:pt x="77058" y="65231"/>
                </a:lnTo>
                <a:lnTo>
                  <a:pt x="76915" y="65088"/>
                </a:lnTo>
                <a:lnTo>
                  <a:pt x="76844" y="64946"/>
                </a:lnTo>
                <a:lnTo>
                  <a:pt x="76773" y="64803"/>
                </a:lnTo>
                <a:lnTo>
                  <a:pt x="76773" y="64696"/>
                </a:lnTo>
                <a:lnTo>
                  <a:pt x="76737" y="64589"/>
                </a:lnTo>
                <a:lnTo>
                  <a:pt x="76666" y="64482"/>
                </a:lnTo>
                <a:lnTo>
                  <a:pt x="76559" y="64411"/>
                </a:lnTo>
                <a:lnTo>
                  <a:pt x="76381" y="64376"/>
                </a:lnTo>
                <a:lnTo>
                  <a:pt x="75989" y="64340"/>
                </a:lnTo>
                <a:lnTo>
                  <a:pt x="75668" y="64376"/>
                </a:lnTo>
                <a:lnTo>
                  <a:pt x="75490" y="64447"/>
                </a:lnTo>
                <a:lnTo>
                  <a:pt x="75241" y="64162"/>
                </a:lnTo>
                <a:lnTo>
                  <a:pt x="75134" y="64055"/>
                </a:lnTo>
                <a:lnTo>
                  <a:pt x="75027" y="63948"/>
                </a:lnTo>
                <a:lnTo>
                  <a:pt x="74991" y="63948"/>
                </a:lnTo>
                <a:lnTo>
                  <a:pt x="75098" y="63841"/>
                </a:lnTo>
                <a:lnTo>
                  <a:pt x="75134" y="63699"/>
                </a:lnTo>
                <a:lnTo>
                  <a:pt x="75170" y="63592"/>
                </a:lnTo>
                <a:lnTo>
                  <a:pt x="75170" y="63449"/>
                </a:lnTo>
                <a:lnTo>
                  <a:pt x="75562" y="63342"/>
                </a:lnTo>
                <a:lnTo>
                  <a:pt x="75740" y="63236"/>
                </a:lnTo>
                <a:lnTo>
                  <a:pt x="75882" y="63129"/>
                </a:lnTo>
                <a:lnTo>
                  <a:pt x="76025" y="62951"/>
                </a:lnTo>
                <a:lnTo>
                  <a:pt x="76096" y="62808"/>
                </a:lnTo>
                <a:lnTo>
                  <a:pt x="76132" y="62594"/>
                </a:lnTo>
                <a:lnTo>
                  <a:pt x="76167" y="62381"/>
                </a:lnTo>
                <a:lnTo>
                  <a:pt x="76167" y="62131"/>
                </a:lnTo>
                <a:lnTo>
                  <a:pt x="76167" y="61917"/>
                </a:lnTo>
                <a:lnTo>
                  <a:pt x="76096" y="61739"/>
                </a:lnTo>
                <a:lnTo>
                  <a:pt x="75953" y="61561"/>
                </a:lnTo>
                <a:lnTo>
                  <a:pt x="75811" y="61419"/>
                </a:lnTo>
                <a:lnTo>
                  <a:pt x="75597" y="61312"/>
                </a:lnTo>
                <a:lnTo>
                  <a:pt x="75312" y="61241"/>
                </a:lnTo>
                <a:lnTo>
                  <a:pt x="75419" y="60956"/>
                </a:lnTo>
                <a:lnTo>
                  <a:pt x="75455" y="60599"/>
                </a:lnTo>
                <a:lnTo>
                  <a:pt x="75455" y="60564"/>
                </a:lnTo>
                <a:lnTo>
                  <a:pt x="75526" y="60421"/>
                </a:lnTo>
                <a:lnTo>
                  <a:pt x="75562" y="60243"/>
                </a:lnTo>
                <a:lnTo>
                  <a:pt x="75562" y="60065"/>
                </a:lnTo>
                <a:lnTo>
                  <a:pt x="75526" y="59887"/>
                </a:lnTo>
                <a:lnTo>
                  <a:pt x="75455" y="59744"/>
                </a:lnTo>
                <a:lnTo>
                  <a:pt x="75383" y="59602"/>
                </a:lnTo>
                <a:lnTo>
                  <a:pt x="75241" y="59495"/>
                </a:lnTo>
                <a:lnTo>
                  <a:pt x="75098" y="59424"/>
                </a:lnTo>
                <a:lnTo>
                  <a:pt x="74991" y="59352"/>
                </a:lnTo>
                <a:lnTo>
                  <a:pt x="74457" y="59246"/>
                </a:lnTo>
                <a:lnTo>
                  <a:pt x="74208" y="59246"/>
                </a:lnTo>
                <a:lnTo>
                  <a:pt x="74101" y="59103"/>
                </a:lnTo>
                <a:lnTo>
                  <a:pt x="73958" y="59032"/>
                </a:lnTo>
                <a:lnTo>
                  <a:pt x="73709" y="58889"/>
                </a:lnTo>
                <a:lnTo>
                  <a:pt x="73460" y="58747"/>
                </a:lnTo>
                <a:lnTo>
                  <a:pt x="73353" y="58675"/>
                </a:lnTo>
                <a:lnTo>
                  <a:pt x="72818" y="58675"/>
                </a:lnTo>
                <a:lnTo>
                  <a:pt x="72747" y="58711"/>
                </a:lnTo>
                <a:lnTo>
                  <a:pt x="72818" y="58640"/>
                </a:lnTo>
                <a:lnTo>
                  <a:pt x="72890" y="58497"/>
                </a:lnTo>
                <a:lnTo>
                  <a:pt x="72925" y="58355"/>
                </a:lnTo>
                <a:lnTo>
                  <a:pt x="72890" y="58212"/>
                </a:lnTo>
                <a:lnTo>
                  <a:pt x="72854" y="58105"/>
                </a:lnTo>
                <a:lnTo>
                  <a:pt x="72640" y="57820"/>
                </a:lnTo>
                <a:lnTo>
                  <a:pt x="72462" y="57607"/>
                </a:lnTo>
                <a:lnTo>
                  <a:pt x="72391" y="57571"/>
                </a:lnTo>
                <a:lnTo>
                  <a:pt x="72391" y="57535"/>
                </a:lnTo>
                <a:lnTo>
                  <a:pt x="72284" y="57393"/>
                </a:lnTo>
                <a:lnTo>
                  <a:pt x="72177" y="57215"/>
                </a:lnTo>
                <a:lnTo>
                  <a:pt x="72035" y="57108"/>
                </a:lnTo>
                <a:lnTo>
                  <a:pt x="71892" y="57001"/>
                </a:lnTo>
                <a:lnTo>
                  <a:pt x="71750" y="56965"/>
                </a:lnTo>
                <a:lnTo>
                  <a:pt x="71678" y="56965"/>
                </a:lnTo>
                <a:lnTo>
                  <a:pt x="71607" y="57037"/>
                </a:lnTo>
                <a:lnTo>
                  <a:pt x="71607" y="57144"/>
                </a:lnTo>
                <a:lnTo>
                  <a:pt x="71714" y="57714"/>
                </a:lnTo>
                <a:lnTo>
                  <a:pt x="71750" y="57892"/>
                </a:lnTo>
                <a:lnTo>
                  <a:pt x="71821" y="58070"/>
                </a:lnTo>
                <a:lnTo>
                  <a:pt x="71821" y="58141"/>
                </a:lnTo>
                <a:lnTo>
                  <a:pt x="71785" y="58212"/>
                </a:lnTo>
                <a:lnTo>
                  <a:pt x="71714" y="58284"/>
                </a:lnTo>
                <a:lnTo>
                  <a:pt x="71607" y="58284"/>
                </a:lnTo>
                <a:lnTo>
                  <a:pt x="71536" y="58319"/>
                </a:lnTo>
                <a:lnTo>
                  <a:pt x="71500" y="58390"/>
                </a:lnTo>
                <a:lnTo>
                  <a:pt x="71500" y="58462"/>
                </a:lnTo>
                <a:lnTo>
                  <a:pt x="71571" y="58569"/>
                </a:lnTo>
                <a:lnTo>
                  <a:pt x="71678" y="58675"/>
                </a:lnTo>
                <a:lnTo>
                  <a:pt x="71785" y="58711"/>
                </a:lnTo>
                <a:lnTo>
                  <a:pt x="71892" y="58711"/>
                </a:lnTo>
                <a:lnTo>
                  <a:pt x="71999" y="58675"/>
                </a:lnTo>
                <a:lnTo>
                  <a:pt x="72213" y="58390"/>
                </a:lnTo>
                <a:lnTo>
                  <a:pt x="72248" y="58533"/>
                </a:lnTo>
                <a:lnTo>
                  <a:pt x="72248" y="58747"/>
                </a:lnTo>
                <a:lnTo>
                  <a:pt x="72177" y="59032"/>
                </a:lnTo>
                <a:lnTo>
                  <a:pt x="72177" y="59067"/>
                </a:lnTo>
                <a:lnTo>
                  <a:pt x="72035" y="59210"/>
                </a:lnTo>
                <a:lnTo>
                  <a:pt x="71892" y="59317"/>
                </a:lnTo>
                <a:lnTo>
                  <a:pt x="71678" y="59424"/>
                </a:lnTo>
                <a:lnTo>
                  <a:pt x="71500" y="59495"/>
                </a:lnTo>
                <a:lnTo>
                  <a:pt x="71286" y="59531"/>
                </a:lnTo>
                <a:lnTo>
                  <a:pt x="71251" y="59352"/>
                </a:lnTo>
                <a:lnTo>
                  <a:pt x="71180" y="59139"/>
                </a:lnTo>
                <a:lnTo>
                  <a:pt x="71073" y="58960"/>
                </a:lnTo>
                <a:lnTo>
                  <a:pt x="70930" y="58818"/>
                </a:lnTo>
                <a:lnTo>
                  <a:pt x="70752" y="58711"/>
                </a:lnTo>
                <a:lnTo>
                  <a:pt x="70752" y="58675"/>
                </a:lnTo>
                <a:lnTo>
                  <a:pt x="70823" y="58569"/>
                </a:lnTo>
                <a:lnTo>
                  <a:pt x="70895" y="58426"/>
                </a:lnTo>
                <a:lnTo>
                  <a:pt x="70930" y="58105"/>
                </a:lnTo>
                <a:lnTo>
                  <a:pt x="70895" y="57785"/>
                </a:lnTo>
                <a:lnTo>
                  <a:pt x="70895" y="57678"/>
                </a:lnTo>
                <a:lnTo>
                  <a:pt x="70823" y="57571"/>
                </a:lnTo>
                <a:lnTo>
                  <a:pt x="70681" y="57393"/>
                </a:lnTo>
                <a:lnTo>
                  <a:pt x="70716" y="57179"/>
                </a:lnTo>
                <a:lnTo>
                  <a:pt x="70681" y="57001"/>
                </a:lnTo>
                <a:lnTo>
                  <a:pt x="70503" y="56538"/>
                </a:lnTo>
                <a:lnTo>
                  <a:pt x="70360" y="56182"/>
                </a:lnTo>
                <a:lnTo>
                  <a:pt x="70289" y="56075"/>
                </a:lnTo>
                <a:lnTo>
                  <a:pt x="70182" y="55932"/>
                </a:lnTo>
                <a:lnTo>
                  <a:pt x="70040" y="55825"/>
                </a:lnTo>
                <a:lnTo>
                  <a:pt x="69897" y="55754"/>
                </a:lnTo>
                <a:lnTo>
                  <a:pt x="69719" y="55647"/>
                </a:lnTo>
                <a:lnTo>
                  <a:pt x="69861" y="55540"/>
                </a:lnTo>
                <a:lnTo>
                  <a:pt x="69933" y="55469"/>
                </a:lnTo>
                <a:lnTo>
                  <a:pt x="69968" y="55362"/>
                </a:lnTo>
                <a:lnTo>
                  <a:pt x="70040" y="55291"/>
                </a:lnTo>
                <a:lnTo>
                  <a:pt x="70040" y="55184"/>
                </a:lnTo>
                <a:lnTo>
                  <a:pt x="70040" y="55077"/>
                </a:lnTo>
                <a:lnTo>
                  <a:pt x="70004" y="54970"/>
                </a:lnTo>
                <a:lnTo>
                  <a:pt x="69968" y="54864"/>
                </a:lnTo>
                <a:lnTo>
                  <a:pt x="69897" y="54792"/>
                </a:lnTo>
                <a:lnTo>
                  <a:pt x="69719" y="54614"/>
                </a:lnTo>
                <a:lnTo>
                  <a:pt x="69755" y="54472"/>
                </a:lnTo>
                <a:lnTo>
                  <a:pt x="69719" y="53866"/>
                </a:lnTo>
                <a:lnTo>
                  <a:pt x="69755" y="53296"/>
                </a:lnTo>
                <a:lnTo>
                  <a:pt x="69755" y="53189"/>
                </a:lnTo>
                <a:lnTo>
                  <a:pt x="69755" y="53047"/>
                </a:lnTo>
                <a:lnTo>
                  <a:pt x="69683" y="52940"/>
                </a:lnTo>
                <a:lnTo>
                  <a:pt x="69648" y="52869"/>
                </a:lnTo>
                <a:lnTo>
                  <a:pt x="69576" y="52762"/>
                </a:lnTo>
                <a:lnTo>
                  <a:pt x="69470" y="52726"/>
                </a:lnTo>
                <a:lnTo>
                  <a:pt x="69363" y="52655"/>
                </a:lnTo>
                <a:lnTo>
                  <a:pt x="69256" y="52619"/>
                </a:lnTo>
                <a:lnTo>
                  <a:pt x="69042" y="52619"/>
                </a:lnTo>
                <a:lnTo>
                  <a:pt x="68935" y="52263"/>
                </a:lnTo>
                <a:lnTo>
                  <a:pt x="68828" y="51978"/>
                </a:lnTo>
                <a:lnTo>
                  <a:pt x="68721" y="51800"/>
                </a:lnTo>
                <a:lnTo>
                  <a:pt x="68650" y="51764"/>
                </a:lnTo>
                <a:lnTo>
                  <a:pt x="68472" y="51764"/>
                </a:lnTo>
                <a:lnTo>
                  <a:pt x="68223" y="51693"/>
                </a:lnTo>
                <a:lnTo>
                  <a:pt x="68045" y="51622"/>
                </a:lnTo>
                <a:lnTo>
                  <a:pt x="67866" y="51479"/>
                </a:lnTo>
                <a:lnTo>
                  <a:pt x="67688" y="51301"/>
                </a:lnTo>
                <a:lnTo>
                  <a:pt x="67510" y="51159"/>
                </a:lnTo>
                <a:lnTo>
                  <a:pt x="67439" y="51087"/>
                </a:lnTo>
                <a:lnTo>
                  <a:pt x="67332" y="51016"/>
                </a:lnTo>
                <a:lnTo>
                  <a:pt x="67225" y="50980"/>
                </a:lnTo>
                <a:lnTo>
                  <a:pt x="67083" y="50980"/>
                </a:lnTo>
                <a:lnTo>
                  <a:pt x="66833" y="51016"/>
                </a:lnTo>
                <a:lnTo>
                  <a:pt x="66691" y="51052"/>
                </a:lnTo>
                <a:lnTo>
                  <a:pt x="66584" y="51123"/>
                </a:lnTo>
                <a:lnTo>
                  <a:pt x="66548" y="51159"/>
                </a:lnTo>
                <a:lnTo>
                  <a:pt x="66299" y="51337"/>
                </a:lnTo>
                <a:lnTo>
                  <a:pt x="66121" y="51550"/>
                </a:lnTo>
                <a:lnTo>
                  <a:pt x="65836" y="51622"/>
                </a:lnTo>
                <a:lnTo>
                  <a:pt x="65658" y="51622"/>
                </a:lnTo>
                <a:lnTo>
                  <a:pt x="65515" y="51586"/>
                </a:lnTo>
                <a:lnTo>
                  <a:pt x="65337" y="51515"/>
                </a:lnTo>
                <a:lnTo>
                  <a:pt x="65195" y="51408"/>
                </a:lnTo>
                <a:lnTo>
                  <a:pt x="65195" y="51159"/>
                </a:lnTo>
                <a:lnTo>
                  <a:pt x="65123" y="50945"/>
                </a:lnTo>
                <a:lnTo>
                  <a:pt x="65052" y="50767"/>
                </a:lnTo>
                <a:lnTo>
                  <a:pt x="64910" y="50589"/>
                </a:lnTo>
                <a:lnTo>
                  <a:pt x="64731" y="50446"/>
                </a:lnTo>
                <a:lnTo>
                  <a:pt x="64518" y="50339"/>
                </a:lnTo>
                <a:lnTo>
                  <a:pt x="64055" y="50197"/>
                </a:lnTo>
                <a:lnTo>
                  <a:pt x="63948" y="50161"/>
                </a:lnTo>
                <a:lnTo>
                  <a:pt x="63770" y="50019"/>
                </a:lnTo>
                <a:lnTo>
                  <a:pt x="63663" y="49983"/>
                </a:lnTo>
                <a:lnTo>
                  <a:pt x="63485" y="49983"/>
                </a:lnTo>
                <a:lnTo>
                  <a:pt x="63306" y="50019"/>
                </a:lnTo>
                <a:lnTo>
                  <a:pt x="63164" y="50125"/>
                </a:lnTo>
                <a:lnTo>
                  <a:pt x="62808" y="50375"/>
                </a:lnTo>
                <a:lnTo>
                  <a:pt x="62487" y="50660"/>
                </a:lnTo>
                <a:lnTo>
                  <a:pt x="62487" y="50731"/>
                </a:lnTo>
                <a:lnTo>
                  <a:pt x="62345" y="50660"/>
                </a:lnTo>
                <a:lnTo>
                  <a:pt x="62273" y="50589"/>
                </a:lnTo>
                <a:lnTo>
                  <a:pt x="62202" y="50517"/>
                </a:lnTo>
                <a:lnTo>
                  <a:pt x="62095" y="50482"/>
                </a:lnTo>
                <a:lnTo>
                  <a:pt x="61988" y="50482"/>
                </a:lnTo>
                <a:lnTo>
                  <a:pt x="61846" y="50553"/>
                </a:lnTo>
                <a:lnTo>
                  <a:pt x="61739" y="50589"/>
                </a:lnTo>
                <a:lnTo>
                  <a:pt x="61561" y="50624"/>
                </a:lnTo>
                <a:lnTo>
                  <a:pt x="61383" y="50589"/>
                </a:lnTo>
                <a:lnTo>
                  <a:pt x="61205" y="50553"/>
                </a:lnTo>
                <a:lnTo>
                  <a:pt x="61062" y="50517"/>
                </a:lnTo>
                <a:lnTo>
                  <a:pt x="60884" y="50482"/>
                </a:lnTo>
                <a:lnTo>
                  <a:pt x="60706" y="50517"/>
                </a:lnTo>
                <a:lnTo>
                  <a:pt x="60563" y="50553"/>
                </a:lnTo>
                <a:lnTo>
                  <a:pt x="60421" y="50339"/>
                </a:lnTo>
                <a:lnTo>
                  <a:pt x="60278" y="50197"/>
                </a:lnTo>
                <a:lnTo>
                  <a:pt x="60100" y="50054"/>
                </a:lnTo>
                <a:lnTo>
                  <a:pt x="59922" y="49947"/>
                </a:lnTo>
                <a:lnTo>
                  <a:pt x="59744" y="49840"/>
                </a:lnTo>
                <a:lnTo>
                  <a:pt x="59815" y="49555"/>
                </a:lnTo>
                <a:lnTo>
                  <a:pt x="59815" y="49377"/>
                </a:lnTo>
                <a:lnTo>
                  <a:pt x="59744" y="49235"/>
                </a:lnTo>
                <a:lnTo>
                  <a:pt x="59637" y="49092"/>
                </a:lnTo>
                <a:lnTo>
                  <a:pt x="59495" y="48985"/>
                </a:lnTo>
                <a:lnTo>
                  <a:pt x="59103" y="48807"/>
                </a:lnTo>
                <a:lnTo>
                  <a:pt x="58746" y="48629"/>
                </a:lnTo>
                <a:lnTo>
                  <a:pt x="58604" y="48558"/>
                </a:lnTo>
                <a:lnTo>
                  <a:pt x="58461" y="48522"/>
                </a:lnTo>
                <a:lnTo>
                  <a:pt x="58319" y="48522"/>
                </a:lnTo>
                <a:lnTo>
                  <a:pt x="58248" y="48558"/>
                </a:lnTo>
                <a:lnTo>
                  <a:pt x="58034" y="48700"/>
                </a:lnTo>
                <a:lnTo>
                  <a:pt x="57856" y="48879"/>
                </a:lnTo>
                <a:lnTo>
                  <a:pt x="57820" y="48914"/>
                </a:lnTo>
                <a:lnTo>
                  <a:pt x="57713" y="48879"/>
                </a:lnTo>
                <a:lnTo>
                  <a:pt x="57571" y="48879"/>
                </a:lnTo>
                <a:lnTo>
                  <a:pt x="57001" y="48807"/>
                </a:lnTo>
                <a:lnTo>
                  <a:pt x="56965" y="48629"/>
                </a:lnTo>
                <a:lnTo>
                  <a:pt x="56930" y="48487"/>
                </a:lnTo>
                <a:lnTo>
                  <a:pt x="56930" y="48344"/>
                </a:lnTo>
                <a:lnTo>
                  <a:pt x="56965" y="48202"/>
                </a:lnTo>
                <a:lnTo>
                  <a:pt x="57001" y="48024"/>
                </a:lnTo>
                <a:lnTo>
                  <a:pt x="57001" y="47881"/>
                </a:lnTo>
                <a:lnTo>
                  <a:pt x="56930" y="47703"/>
                </a:lnTo>
                <a:lnTo>
                  <a:pt x="56823" y="47596"/>
                </a:lnTo>
                <a:lnTo>
                  <a:pt x="56716" y="47525"/>
                </a:lnTo>
                <a:lnTo>
                  <a:pt x="56538" y="47454"/>
                </a:lnTo>
                <a:lnTo>
                  <a:pt x="56360" y="47382"/>
                </a:lnTo>
                <a:lnTo>
                  <a:pt x="56217" y="47347"/>
                </a:lnTo>
                <a:lnTo>
                  <a:pt x="56075" y="47347"/>
                </a:lnTo>
                <a:lnTo>
                  <a:pt x="55968" y="47240"/>
                </a:lnTo>
                <a:lnTo>
                  <a:pt x="55861" y="47133"/>
                </a:lnTo>
                <a:lnTo>
                  <a:pt x="55789" y="46990"/>
                </a:lnTo>
                <a:lnTo>
                  <a:pt x="55754" y="46848"/>
                </a:lnTo>
                <a:lnTo>
                  <a:pt x="55683" y="46812"/>
                </a:lnTo>
                <a:lnTo>
                  <a:pt x="55611" y="46848"/>
                </a:lnTo>
                <a:lnTo>
                  <a:pt x="55540" y="46955"/>
                </a:lnTo>
                <a:lnTo>
                  <a:pt x="55362" y="47204"/>
                </a:lnTo>
                <a:lnTo>
                  <a:pt x="55255" y="47311"/>
                </a:lnTo>
                <a:lnTo>
                  <a:pt x="55041" y="47382"/>
                </a:lnTo>
                <a:lnTo>
                  <a:pt x="55041" y="47275"/>
                </a:lnTo>
                <a:lnTo>
                  <a:pt x="55077" y="47062"/>
                </a:lnTo>
                <a:lnTo>
                  <a:pt x="55006" y="46812"/>
                </a:lnTo>
                <a:lnTo>
                  <a:pt x="54863" y="46599"/>
                </a:lnTo>
                <a:lnTo>
                  <a:pt x="54685" y="46420"/>
                </a:lnTo>
                <a:lnTo>
                  <a:pt x="54507" y="46314"/>
                </a:lnTo>
                <a:lnTo>
                  <a:pt x="54436" y="46278"/>
                </a:lnTo>
                <a:lnTo>
                  <a:pt x="54364" y="46278"/>
                </a:lnTo>
                <a:lnTo>
                  <a:pt x="54293" y="46314"/>
                </a:lnTo>
                <a:lnTo>
                  <a:pt x="54258" y="46349"/>
                </a:lnTo>
                <a:lnTo>
                  <a:pt x="54222" y="46420"/>
                </a:lnTo>
                <a:lnTo>
                  <a:pt x="54186" y="46527"/>
                </a:lnTo>
                <a:lnTo>
                  <a:pt x="54151" y="46705"/>
                </a:lnTo>
                <a:lnTo>
                  <a:pt x="54044" y="46848"/>
                </a:lnTo>
                <a:lnTo>
                  <a:pt x="53937" y="46919"/>
                </a:lnTo>
                <a:lnTo>
                  <a:pt x="53759" y="46919"/>
                </a:lnTo>
                <a:lnTo>
                  <a:pt x="53082" y="46812"/>
                </a:lnTo>
                <a:lnTo>
                  <a:pt x="52868" y="46812"/>
                </a:lnTo>
                <a:lnTo>
                  <a:pt x="52583" y="46848"/>
                </a:lnTo>
                <a:lnTo>
                  <a:pt x="52583" y="46777"/>
                </a:lnTo>
                <a:lnTo>
                  <a:pt x="52512" y="46634"/>
                </a:lnTo>
                <a:lnTo>
                  <a:pt x="52441" y="46456"/>
                </a:lnTo>
                <a:lnTo>
                  <a:pt x="52298" y="46314"/>
                </a:lnTo>
                <a:lnTo>
                  <a:pt x="52156" y="46207"/>
                </a:lnTo>
                <a:lnTo>
                  <a:pt x="52013" y="46135"/>
                </a:lnTo>
                <a:lnTo>
                  <a:pt x="51835" y="46100"/>
                </a:lnTo>
                <a:lnTo>
                  <a:pt x="51657" y="46064"/>
                </a:lnTo>
                <a:lnTo>
                  <a:pt x="51514" y="46029"/>
                </a:lnTo>
                <a:lnTo>
                  <a:pt x="50873" y="46100"/>
                </a:lnTo>
                <a:lnTo>
                  <a:pt x="50339" y="46171"/>
                </a:lnTo>
                <a:lnTo>
                  <a:pt x="50232" y="46242"/>
                </a:lnTo>
                <a:lnTo>
                  <a:pt x="50125" y="46349"/>
                </a:lnTo>
                <a:lnTo>
                  <a:pt x="50089" y="46492"/>
                </a:lnTo>
                <a:lnTo>
                  <a:pt x="50054" y="46670"/>
                </a:lnTo>
                <a:lnTo>
                  <a:pt x="50089" y="47454"/>
                </a:lnTo>
                <a:lnTo>
                  <a:pt x="49911" y="47525"/>
                </a:lnTo>
                <a:lnTo>
                  <a:pt x="49733" y="47632"/>
                </a:lnTo>
                <a:lnTo>
                  <a:pt x="49591" y="47739"/>
                </a:lnTo>
                <a:lnTo>
                  <a:pt x="49484" y="47917"/>
                </a:lnTo>
                <a:lnTo>
                  <a:pt x="49448" y="48130"/>
                </a:lnTo>
                <a:lnTo>
                  <a:pt x="49413" y="48344"/>
                </a:lnTo>
                <a:lnTo>
                  <a:pt x="48843" y="48024"/>
                </a:lnTo>
                <a:lnTo>
                  <a:pt x="48664" y="47952"/>
                </a:lnTo>
                <a:lnTo>
                  <a:pt x="48415" y="47917"/>
                </a:lnTo>
                <a:lnTo>
                  <a:pt x="48166" y="47881"/>
                </a:lnTo>
                <a:lnTo>
                  <a:pt x="47524" y="47881"/>
                </a:lnTo>
                <a:lnTo>
                  <a:pt x="47239" y="47952"/>
                </a:lnTo>
                <a:lnTo>
                  <a:pt x="47061" y="48024"/>
                </a:lnTo>
                <a:lnTo>
                  <a:pt x="46919" y="48130"/>
                </a:lnTo>
                <a:lnTo>
                  <a:pt x="46741" y="48237"/>
                </a:lnTo>
                <a:lnTo>
                  <a:pt x="46598" y="48415"/>
                </a:lnTo>
                <a:lnTo>
                  <a:pt x="46456" y="48594"/>
                </a:lnTo>
                <a:lnTo>
                  <a:pt x="46349" y="48807"/>
                </a:lnTo>
                <a:lnTo>
                  <a:pt x="46278" y="49021"/>
                </a:lnTo>
                <a:lnTo>
                  <a:pt x="46242" y="49235"/>
                </a:lnTo>
                <a:lnTo>
                  <a:pt x="46242" y="49413"/>
                </a:lnTo>
                <a:lnTo>
                  <a:pt x="46099" y="49306"/>
                </a:lnTo>
                <a:lnTo>
                  <a:pt x="45957" y="49235"/>
                </a:lnTo>
                <a:lnTo>
                  <a:pt x="45743" y="49164"/>
                </a:lnTo>
                <a:lnTo>
                  <a:pt x="45529" y="49164"/>
                </a:lnTo>
                <a:lnTo>
                  <a:pt x="45351" y="49235"/>
                </a:lnTo>
                <a:lnTo>
                  <a:pt x="45209" y="49342"/>
                </a:lnTo>
                <a:lnTo>
                  <a:pt x="45102" y="49449"/>
                </a:lnTo>
                <a:lnTo>
                  <a:pt x="44924" y="49555"/>
                </a:lnTo>
                <a:lnTo>
                  <a:pt x="44781" y="49662"/>
                </a:lnTo>
                <a:lnTo>
                  <a:pt x="44639" y="49698"/>
                </a:lnTo>
                <a:lnTo>
                  <a:pt x="44354" y="49734"/>
                </a:lnTo>
                <a:lnTo>
                  <a:pt x="44176" y="49698"/>
                </a:lnTo>
                <a:lnTo>
                  <a:pt x="44140" y="49734"/>
                </a:lnTo>
                <a:lnTo>
                  <a:pt x="44140" y="49769"/>
                </a:lnTo>
                <a:lnTo>
                  <a:pt x="44140" y="49983"/>
                </a:lnTo>
                <a:lnTo>
                  <a:pt x="44140" y="50125"/>
                </a:lnTo>
                <a:lnTo>
                  <a:pt x="44069" y="50268"/>
                </a:lnTo>
                <a:lnTo>
                  <a:pt x="43962" y="50375"/>
                </a:lnTo>
                <a:lnTo>
                  <a:pt x="43819" y="50446"/>
                </a:lnTo>
                <a:lnTo>
                  <a:pt x="43713" y="50553"/>
                </a:lnTo>
                <a:lnTo>
                  <a:pt x="43606" y="50660"/>
                </a:lnTo>
                <a:lnTo>
                  <a:pt x="43570" y="50802"/>
                </a:lnTo>
                <a:lnTo>
                  <a:pt x="43570" y="50945"/>
                </a:lnTo>
                <a:lnTo>
                  <a:pt x="43606" y="51016"/>
                </a:lnTo>
                <a:lnTo>
                  <a:pt x="43463" y="51230"/>
                </a:lnTo>
                <a:lnTo>
                  <a:pt x="43356" y="51372"/>
                </a:lnTo>
                <a:lnTo>
                  <a:pt x="43249" y="51657"/>
                </a:lnTo>
                <a:lnTo>
                  <a:pt x="43107" y="51800"/>
                </a:lnTo>
                <a:lnTo>
                  <a:pt x="42964" y="51871"/>
                </a:lnTo>
                <a:lnTo>
                  <a:pt x="42751" y="51907"/>
                </a:lnTo>
                <a:lnTo>
                  <a:pt x="42644" y="51942"/>
                </a:lnTo>
                <a:lnTo>
                  <a:pt x="42537" y="52049"/>
                </a:lnTo>
                <a:lnTo>
                  <a:pt x="42394" y="52227"/>
                </a:lnTo>
                <a:lnTo>
                  <a:pt x="42288" y="52405"/>
                </a:lnTo>
                <a:lnTo>
                  <a:pt x="42181" y="52619"/>
                </a:lnTo>
                <a:lnTo>
                  <a:pt x="42145" y="52904"/>
                </a:lnTo>
                <a:lnTo>
                  <a:pt x="42181" y="53154"/>
                </a:lnTo>
                <a:lnTo>
                  <a:pt x="42252" y="53403"/>
                </a:lnTo>
                <a:lnTo>
                  <a:pt x="42181" y="53367"/>
                </a:lnTo>
                <a:lnTo>
                  <a:pt x="42145" y="53367"/>
                </a:lnTo>
                <a:lnTo>
                  <a:pt x="42109" y="53403"/>
                </a:lnTo>
                <a:lnTo>
                  <a:pt x="41967" y="53581"/>
                </a:lnTo>
                <a:lnTo>
                  <a:pt x="41896" y="53724"/>
                </a:lnTo>
                <a:lnTo>
                  <a:pt x="41824" y="53795"/>
                </a:lnTo>
                <a:lnTo>
                  <a:pt x="41718" y="53866"/>
                </a:lnTo>
                <a:lnTo>
                  <a:pt x="41611" y="53902"/>
                </a:lnTo>
                <a:lnTo>
                  <a:pt x="41504" y="53902"/>
                </a:lnTo>
                <a:lnTo>
                  <a:pt x="41361" y="53973"/>
                </a:lnTo>
                <a:lnTo>
                  <a:pt x="41076" y="54187"/>
                </a:lnTo>
                <a:lnTo>
                  <a:pt x="40720" y="54151"/>
                </a:lnTo>
                <a:lnTo>
                  <a:pt x="40578" y="54187"/>
                </a:lnTo>
                <a:lnTo>
                  <a:pt x="40399" y="54222"/>
                </a:lnTo>
                <a:lnTo>
                  <a:pt x="40008" y="54329"/>
                </a:lnTo>
                <a:lnTo>
                  <a:pt x="39758" y="54436"/>
                </a:lnTo>
                <a:lnTo>
                  <a:pt x="39580" y="54543"/>
                </a:lnTo>
                <a:lnTo>
                  <a:pt x="39723" y="54792"/>
                </a:lnTo>
                <a:lnTo>
                  <a:pt x="39758" y="54899"/>
                </a:lnTo>
                <a:lnTo>
                  <a:pt x="39723" y="54970"/>
                </a:lnTo>
                <a:lnTo>
                  <a:pt x="39687" y="54970"/>
                </a:lnTo>
                <a:lnTo>
                  <a:pt x="39616" y="55006"/>
                </a:lnTo>
                <a:lnTo>
                  <a:pt x="39544" y="55077"/>
                </a:lnTo>
                <a:lnTo>
                  <a:pt x="39438" y="55149"/>
                </a:lnTo>
                <a:lnTo>
                  <a:pt x="39402" y="54970"/>
                </a:lnTo>
                <a:lnTo>
                  <a:pt x="38974" y="52655"/>
                </a:lnTo>
                <a:lnTo>
                  <a:pt x="38012" y="48166"/>
                </a:lnTo>
                <a:lnTo>
                  <a:pt x="37549" y="45957"/>
                </a:lnTo>
                <a:lnTo>
                  <a:pt x="37371" y="44889"/>
                </a:lnTo>
                <a:lnTo>
                  <a:pt x="37193" y="43820"/>
                </a:lnTo>
                <a:lnTo>
                  <a:pt x="37122" y="43214"/>
                </a:lnTo>
                <a:lnTo>
                  <a:pt x="37051" y="42609"/>
                </a:lnTo>
                <a:lnTo>
                  <a:pt x="36944" y="41362"/>
                </a:lnTo>
                <a:lnTo>
                  <a:pt x="37336" y="41326"/>
                </a:lnTo>
                <a:lnTo>
                  <a:pt x="37763" y="41219"/>
                </a:lnTo>
                <a:lnTo>
                  <a:pt x="38191" y="41041"/>
                </a:lnTo>
                <a:lnTo>
                  <a:pt x="38583" y="40792"/>
                </a:lnTo>
                <a:lnTo>
                  <a:pt x="38761" y="40649"/>
                </a:lnTo>
                <a:lnTo>
                  <a:pt x="39081" y="40400"/>
                </a:lnTo>
                <a:lnTo>
                  <a:pt x="39438" y="40044"/>
                </a:lnTo>
                <a:lnTo>
                  <a:pt x="39829" y="39545"/>
                </a:lnTo>
                <a:lnTo>
                  <a:pt x="40257" y="38975"/>
                </a:lnTo>
                <a:lnTo>
                  <a:pt x="40684" y="38298"/>
                </a:lnTo>
                <a:lnTo>
                  <a:pt x="41112" y="37514"/>
                </a:lnTo>
                <a:lnTo>
                  <a:pt x="41539" y="36659"/>
                </a:lnTo>
                <a:lnTo>
                  <a:pt x="41967" y="35768"/>
                </a:lnTo>
                <a:lnTo>
                  <a:pt x="42216" y="35341"/>
                </a:lnTo>
                <a:lnTo>
                  <a:pt x="42466" y="34878"/>
                </a:lnTo>
                <a:lnTo>
                  <a:pt x="43036" y="33952"/>
                </a:lnTo>
                <a:lnTo>
                  <a:pt x="43677" y="32990"/>
                </a:lnTo>
                <a:lnTo>
                  <a:pt x="46349" y="28964"/>
                </a:lnTo>
                <a:lnTo>
                  <a:pt x="47596" y="27040"/>
                </a:lnTo>
                <a:lnTo>
                  <a:pt x="48166" y="26043"/>
                </a:lnTo>
                <a:lnTo>
                  <a:pt x="48700" y="25081"/>
                </a:lnTo>
                <a:lnTo>
                  <a:pt x="48771" y="25152"/>
                </a:lnTo>
                <a:lnTo>
                  <a:pt x="48843" y="25223"/>
                </a:lnTo>
                <a:lnTo>
                  <a:pt x="48949" y="25259"/>
                </a:lnTo>
                <a:lnTo>
                  <a:pt x="49128" y="25259"/>
                </a:lnTo>
                <a:lnTo>
                  <a:pt x="49234" y="25223"/>
                </a:lnTo>
                <a:lnTo>
                  <a:pt x="49448" y="25081"/>
                </a:lnTo>
                <a:lnTo>
                  <a:pt x="49591" y="24867"/>
                </a:lnTo>
                <a:lnTo>
                  <a:pt x="49733" y="24653"/>
                </a:lnTo>
                <a:lnTo>
                  <a:pt x="49911" y="24333"/>
                </a:lnTo>
                <a:lnTo>
                  <a:pt x="50018" y="24190"/>
                </a:lnTo>
                <a:lnTo>
                  <a:pt x="50089" y="24048"/>
                </a:lnTo>
                <a:lnTo>
                  <a:pt x="50161" y="23941"/>
                </a:lnTo>
                <a:lnTo>
                  <a:pt x="50268" y="23834"/>
                </a:lnTo>
                <a:lnTo>
                  <a:pt x="50374" y="23763"/>
                </a:lnTo>
                <a:lnTo>
                  <a:pt x="50517" y="23692"/>
                </a:lnTo>
                <a:lnTo>
                  <a:pt x="50659" y="23620"/>
                </a:lnTo>
                <a:lnTo>
                  <a:pt x="50838" y="23585"/>
                </a:lnTo>
                <a:lnTo>
                  <a:pt x="51158" y="23585"/>
                </a:lnTo>
                <a:lnTo>
                  <a:pt x="51301" y="23620"/>
                </a:lnTo>
                <a:lnTo>
                  <a:pt x="51443" y="23656"/>
                </a:lnTo>
                <a:lnTo>
                  <a:pt x="51550" y="23692"/>
                </a:lnTo>
                <a:lnTo>
                  <a:pt x="51621" y="23763"/>
                </a:lnTo>
                <a:lnTo>
                  <a:pt x="51657" y="23834"/>
                </a:lnTo>
                <a:lnTo>
                  <a:pt x="51693" y="23905"/>
                </a:lnTo>
                <a:lnTo>
                  <a:pt x="51657" y="24012"/>
                </a:lnTo>
                <a:lnTo>
                  <a:pt x="51657" y="24119"/>
                </a:lnTo>
                <a:lnTo>
                  <a:pt x="51586" y="24226"/>
                </a:lnTo>
                <a:lnTo>
                  <a:pt x="51479" y="24368"/>
                </a:lnTo>
                <a:lnTo>
                  <a:pt x="51372" y="24582"/>
                </a:lnTo>
                <a:lnTo>
                  <a:pt x="51301" y="24760"/>
                </a:lnTo>
                <a:lnTo>
                  <a:pt x="51301" y="24903"/>
                </a:lnTo>
                <a:lnTo>
                  <a:pt x="51336" y="25045"/>
                </a:lnTo>
                <a:lnTo>
                  <a:pt x="51372" y="25117"/>
                </a:lnTo>
                <a:lnTo>
                  <a:pt x="51443" y="25152"/>
                </a:lnTo>
                <a:lnTo>
                  <a:pt x="51514" y="25188"/>
                </a:lnTo>
                <a:lnTo>
                  <a:pt x="51621" y="25188"/>
                </a:lnTo>
                <a:lnTo>
                  <a:pt x="51835" y="25152"/>
                </a:lnTo>
                <a:lnTo>
                  <a:pt x="52120" y="25010"/>
                </a:lnTo>
                <a:lnTo>
                  <a:pt x="52405" y="24796"/>
                </a:lnTo>
                <a:lnTo>
                  <a:pt x="52548" y="25045"/>
                </a:lnTo>
                <a:lnTo>
                  <a:pt x="52654" y="25259"/>
                </a:lnTo>
                <a:lnTo>
                  <a:pt x="52761" y="25687"/>
                </a:lnTo>
                <a:lnTo>
                  <a:pt x="52833" y="25829"/>
                </a:lnTo>
                <a:lnTo>
                  <a:pt x="52939" y="25936"/>
                </a:lnTo>
                <a:lnTo>
                  <a:pt x="53260" y="26221"/>
                </a:lnTo>
                <a:lnTo>
                  <a:pt x="53403" y="26292"/>
                </a:lnTo>
                <a:lnTo>
                  <a:pt x="53581" y="26328"/>
                </a:lnTo>
                <a:lnTo>
                  <a:pt x="53759" y="26292"/>
                </a:lnTo>
                <a:lnTo>
                  <a:pt x="53937" y="26257"/>
                </a:lnTo>
                <a:lnTo>
                  <a:pt x="54115" y="26150"/>
                </a:lnTo>
                <a:lnTo>
                  <a:pt x="54293" y="26043"/>
                </a:lnTo>
                <a:lnTo>
                  <a:pt x="54471" y="25865"/>
                </a:lnTo>
                <a:lnTo>
                  <a:pt x="54614" y="25687"/>
                </a:lnTo>
                <a:lnTo>
                  <a:pt x="54756" y="25473"/>
                </a:lnTo>
                <a:lnTo>
                  <a:pt x="54828" y="25223"/>
                </a:lnTo>
                <a:lnTo>
                  <a:pt x="54863" y="25259"/>
                </a:lnTo>
                <a:lnTo>
                  <a:pt x="55077" y="25437"/>
                </a:lnTo>
                <a:lnTo>
                  <a:pt x="55255" y="25580"/>
                </a:lnTo>
                <a:lnTo>
                  <a:pt x="55433" y="25651"/>
                </a:lnTo>
                <a:lnTo>
                  <a:pt x="55611" y="25687"/>
                </a:lnTo>
                <a:lnTo>
                  <a:pt x="55789" y="25651"/>
                </a:lnTo>
                <a:lnTo>
                  <a:pt x="55896" y="25580"/>
                </a:lnTo>
                <a:lnTo>
                  <a:pt x="56003" y="25473"/>
                </a:lnTo>
                <a:lnTo>
                  <a:pt x="56075" y="25330"/>
                </a:lnTo>
                <a:lnTo>
                  <a:pt x="56075" y="25259"/>
                </a:lnTo>
                <a:lnTo>
                  <a:pt x="56110" y="25223"/>
                </a:lnTo>
                <a:lnTo>
                  <a:pt x="56253" y="25152"/>
                </a:lnTo>
                <a:lnTo>
                  <a:pt x="56680" y="25152"/>
                </a:lnTo>
                <a:lnTo>
                  <a:pt x="56858" y="25188"/>
                </a:lnTo>
                <a:lnTo>
                  <a:pt x="57108" y="25188"/>
                </a:lnTo>
                <a:lnTo>
                  <a:pt x="57321" y="25152"/>
                </a:lnTo>
                <a:lnTo>
                  <a:pt x="57571" y="25081"/>
                </a:lnTo>
                <a:lnTo>
                  <a:pt x="57785" y="24974"/>
                </a:lnTo>
                <a:lnTo>
                  <a:pt x="57998" y="24867"/>
                </a:lnTo>
                <a:lnTo>
                  <a:pt x="58176" y="24689"/>
                </a:lnTo>
                <a:lnTo>
                  <a:pt x="58355" y="24547"/>
                </a:lnTo>
                <a:lnTo>
                  <a:pt x="58426" y="24440"/>
                </a:lnTo>
                <a:lnTo>
                  <a:pt x="58533" y="24262"/>
                </a:lnTo>
                <a:lnTo>
                  <a:pt x="58604" y="24119"/>
                </a:lnTo>
                <a:lnTo>
                  <a:pt x="58782" y="24083"/>
                </a:lnTo>
                <a:lnTo>
                  <a:pt x="58925" y="24048"/>
                </a:lnTo>
                <a:lnTo>
                  <a:pt x="59031" y="23977"/>
                </a:lnTo>
                <a:lnTo>
                  <a:pt x="59138" y="23870"/>
                </a:lnTo>
                <a:lnTo>
                  <a:pt x="59245" y="23763"/>
                </a:lnTo>
                <a:lnTo>
                  <a:pt x="59316" y="23620"/>
                </a:lnTo>
                <a:lnTo>
                  <a:pt x="59352" y="23442"/>
                </a:lnTo>
                <a:lnTo>
                  <a:pt x="59352" y="23300"/>
                </a:lnTo>
                <a:lnTo>
                  <a:pt x="59352" y="23193"/>
                </a:lnTo>
                <a:lnTo>
                  <a:pt x="59744" y="23157"/>
                </a:lnTo>
                <a:lnTo>
                  <a:pt x="60065" y="23050"/>
                </a:lnTo>
                <a:lnTo>
                  <a:pt x="60314" y="22979"/>
                </a:lnTo>
                <a:lnTo>
                  <a:pt x="60528" y="22872"/>
                </a:lnTo>
                <a:lnTo>
                  <a:pt x="60670" y="22694"/>
                </a:lnTo>
                <a:lnTo>
                  <a:pt x="60813" y="22516"/>
                </a:lnTo>
                <a:lnTo>
                  <a:pt x="60884" y="22302"/>
                </a:lnTo>
                <a:lnTo>
                  <a:pt x="60920" y="22088"/>
                </a:lnTo>
                <a:lnTo>
                  <a:pt x="60884" y="21839"/>
                </a:lnTo>
                <a:lnTo>
                  <a:pt x="60813" y="21625"/>
                </a:lnTo>
                <a:lnTo>
                  <a:pt x="60314" y="20378"/>
                </a:lnTo>
                <a:lnTo>
                  <a:pt x="60563" y="20165"/>
                </a:lnTo>
                <a:lnTo>
                  <a:pt x="60813" y="20022"/>
                </a:lnTo>
                <a:lnTo>
                  <a:pt x="60955" y="19915"/>
                </a:lnTo>
                <a:lnTo>
                  <a:pt x="61062" y="19808"/>
                </a:lnTo>
                <a:lnTo>
                  <a:pt x="61169" y="19630"/>
                </a:lnTo>
                <a:lnTo>
                  <a:pt x="61205" y="19488"/>
                </a:lnTo>
                <a:lnTo>
                  <a:pt x="61205" y="19274"/>
                </a:lnTo>
                <a:lnTo>
                  <a:pt x="61133" y="19060"/>
                </a:lnTo>
                <a:lnTo>
                  <a:pt x="61846" y="18989"/>
                </a:lnTo>
                <a:lnTo>
                  <a:pt x="61988" y="18953"/>
                </a:lnTo>
                <a:lnTo>
                  <a:pt x="62202" y="18882"/>
                </a:lnTo>
                <a:lnTo>
                  <a:pt x="62309" y="18847"/>
                </a:lnTo>
                <a:lnTo>
                  <a:pt x="62380" y="18775"/>
                </a:lnTo>
                <a:lnTo>
                  <a:pt x="62451" y="18704"/>
                </a:lnTo>
                <a:lnTo>
                  <a:pt x="62451" y="18597"/>
                </a:lnTo>
                <a:lnTo>
                  <a:pt x="62451" y="18490"/>
                </a:lnTo>
                <a:lnTo>
                  <a:pt x="62416" y="18383"/>
                </a:lnTo>
                <a:lnTo>
                  <a:pt x="62345" y="18312"/>
                </a:lnTo>
                <a:lnTo>
                  <a:pt x="62238" y="18241"/>
                </a:lnTo>
                <a:lnTo>
                  <a:pt x="62060" y="18170"/>
                </a:lnTo>
                <a:lnTo>
                  <a:pt x="61917" y="18098"/>
                </a:lnTo>
                <a:lnTo>
                  <a:pt x="61133" y="17885"/>
                </a:lnTo>
                <a:lnTo>
                  <a:pt x="60777" y="17742"/>
                </a:lnTo>
                <a:lnTo>
                  <a:pt x="60456" y="17564"/>
                </a:lnTo>
                <a:lnTo>
                  <a:pt x="60243" y="17422"/>
                </a:lnTo>
                <a:lnTo>
                  <a:pt x="60136" y="17279"/>
                </a:lnTo>
                <a:lnTo>
                  <a:pt x="60243" y="17137"/>
                </a:lnTo>
                <a:lnTo>
                  <a:pt x="60314" y="17065"/>
                </a:lnTo>
                <a:lnTo>
                  <a:pt x="60492" y="16994"/>
                </a:lnTo>
                <a:lnTo>
                  <a:pt x="60706" y="16923"/>
                </a:lnTo>
                <a:lnTo>
                  <a:pt x="60955" y="16852"/>
                </a:lnTo>
                <a:lnTo>
                  <a:pt x="61133" y="16780"/>
                </a:lnTo>
                <a:lnTo>
                  <a:pt x="61311" y="16673"/>
                </a:lnTo>
                <a:lnTo>
                  <a:pt x="61490" y="16531"/>
                </a:lnTo>
                <a:lnTo>
                  <a:pt x="61632" y="16388"/>
                </a:lnTo>
                <a:lnTo>
                  <a:pt x="61775" y="16210"/>
                </a:lnTo>
                <a:lnTo>
                  <a:pt x="61917" y="15997"/>
                </a:lnTo>
                <a:lnTo>
                  <a:pt x="62024" y="15783"/>
                </a:lnTo>
                <a:lnTo>
                  <a:pt x="62095" y="15569"/>
                </a:lnTo>
                <a:lnTo>
                  <a:pt x="62131" y="15320"/>
                </a:lnTo>
                <a:lnTo>
                  <a:pt x="62166" y="15035"/>
                </a:lnTo>
                <a:lnTo>
                  <a:pt x="62166" y="14856"/>
                </a:lnTo>
                <a:lnTo>
                  <a:pt x="62131" y="14678"/>
                </a:lnTo>
                <a:lnTo>
                  <a:pt x="62060" y="14571"/>
                </a:lnTo>
                <a:lnTo>
                  <a:pt x="61953" y="14500"/>
                </a:lnTo>
                <a:lnTo>
                  <a:pt x="61881" y="14429"/>
                </a:lnTo>
                <a:lnTo>
                  <a:pt x="61668" y="14358"/>
                </a:lnTo>
                <a:lnTo>
                  <a:pt x="61418" y="14358"/>
                </a:lnTo>
                <a:lnTo>
                  <a:pt x="61133" y="14429"/>
                </a:lnTo>
                <a:lnTo>
                  <a:pt x="60706" y="14571"/>
                </a:lnTo>
                <a:lnTo>
                  <a:pt x="60563" y="14643"/>
                </a:lnTo>
                <a:lnTo>
                  <a:pt x="60065" y="14643"/>
                </a:lnTo>
                <a:lnTo>
                  <a:pt x="59922" y="14607"/>
                </a:lnTo>
                <a:lnTo>
                  <a:pt x="59815" y="14536"/>
                </a:lnTo>
                <a:lnTo>
                  <a:pt x="59673" y="14465"/>
                </a:lnTo>
                <a:lnTo>
                  <a:pt x="59601" y="14358"/>
                </a:lnTo>
                <a:lnTo>
                  <a:pt x="59495" y="14251"/>
                </a:lnTo>
                <a:lnTo>
                  <a:pt x="59388" y="14144"/>
                </a:lnTo>
                <a:lnTo>
                  <a:pt x="59138" y="14001"/>
                </a:lnTo>
                <a:lnTo>
                  <a:pt x="58853" y="13930"/>
                </a:lnTo>
                <a:lnTo>
                  <a:pt x="58711" y="13930"/>
                </a:lnTo>
                <a:lnTo>
                  <a:pt x="58604" y="13966"/>
                </a:lnTo>
                <a:lnTo>
                  <a:pt x="58640" y="13716"/>
                </a:lnTo>
                <a:lnTo>
                  <a:pt x="58746" y="13503"/>
                </a:lnTo>
                <a:lnTo>
                  <a:pt x="58889" y="13289"/>
                </a:lnTo>
                <a:lnTo>
                  <a:pt x="59067" y="13111"/>
                </a:lnTo>
                <a:lnTo>
                  <a:pt x="59245" y="12933"/>
                </a:lnTo>
                <a:lnTo>
                  <a:pt x="59388" y="12790"/>
                </a:lnTo>
                <a:lnTo>
                  <a:pt x="59459" y="12612"/>
                </a:lnTo>
                <a:lnTo>
                  <a:pt x="59459" y="12398"/>
                </a:lnTo>
                <a:lnTo>
                  <a:pt x="59423" y="12256"/>
                </a:lnTo>
                <a:lnTo>
                  <a:pt x="59352" y="12113"/>
                </a:lnTo>
                <a:lnTo>
                  <a:pt x="59245" y="12006"/>
                </a:lnTo>
                <a:lnTo>
                  <a:pt x="59067" y="11935"/>
                </a:lnTo>
                <a:lnTo>
                  <a:pt x="58925" y="11864"/>
                </a:lnTo>
                <a:lnTo>
                  <a:pt x="58746" y="11828"/>
                </a:lnTo>
                <a:lnTo>
                  <a:pt x="58675" y="11543"/>
                </a:lnTo>
                <a:lnTo>
                  <a:pt x="58568" y="11294"/>
                </a:lnTo>
                <a:lnTo>
                  <a:pt x="58461" y="11009"/>
                </a:lnTo>
                <a:lnTo>
                  <a:pt x="58319" y="10795"/>
                </a:lnTo>
                <a:lnTo>
                  <a:pt x="58212" y="10688"/>
                </a:lnTo>
                <a:lnTo>
                  <a:pt x="58105" y="10581"/>
                </a:lnTo>
                <a:lnTo>
                  <a:pt x="57927" y="10475"/>
                </a:lnTo>
                <a:lnTo>
                  <a:pt x="57749" y="10403"/>
                </a:lnTo>
                <a:lnTo>
                  <a:pt x="57571" y="10368"/>
                </a:lnTo>
                <a:lnTo>
                  <a:pt x="56965" y="10368"/>
                </a:lnTo>
                <a:lnTo>
                  <a:pt x="56680" y="10403"/>
                </a:lnTo>
                <a:lnTo>
                  <a:pt x="56502" y="10403"/>
                </a:lnTo>
                <a:lnTo>
                  <a:pt x="56324" y="10368"/>
                </a:lnTo>
                <a:lnTo>
                  <a:pt x="56217" y="10296"/>
                </a:lnTo>
                <a:lnTo>
                  <a:pt x="56146" y="10261"/>
                </a:lnTo>
                <a:lnTo>
                  <a:pt x="55932" y="10047"/>
                </a:lnTo>
                <a:lnTo>
                  <a:pt x="55647" y="9833"/>
                </a:lnTo>
                <a:lnTo>
                  <a:pt x="55291" y="9655"/>
                </a:lnTo>
                <a:lnTo>
                  <a:pt x="54970" y="9548"/>
                </a:lnTo>
                <a:lnTo>
                  <a:pt x="54792" y="9513"/>
                </a:lnTo>
                <a:lnTo>
                  <a:pt x="54649" y="9050"/>
                </a:lnTo>
                <a:lnTo>
                  <a:pt x="54543" y="8800"/>
                </a:lnTo>
                <a:lnTo>
                  <a:pt x="54436" y="8658"/>
                </a:lnTo>
                <a:lnTo>
                  <a:pt x="54329" y="8586"/>
                </a:lnTo>
                <a:lnTo>
                  <a:pt x="54222" y="8586"/>
                </a:lnTo>
                <a:lnTo>
                  <a:pt x="54044" y="8622"/>
                </a:lnTo>
                <a:lnTo>
                  <a:pt x="53901" y="8729"/>
                </a:lnTo>
                <a:lnTo>
                  <a:pt x="53794" y="8943"/>
                </a:lnTo>
                <a:lnTo>
                  <a:pt x="53688" y="9192"/>
                </a:lnTo>
                <a:lnTo>
                  <a:pt x="53652" y="9263"/>
                </a:lnTo>
                <a:lnTo>
                  <a:pt x="53652" y="9228"/>
                </a:lnTo>
                <a:lnTo>
                  <a:pt x="53581" y="8871"/>
                </a:lnTo>
                <a:lnTo>
                  <a:pt x="53616" y="8693"/>
                </a:lnTo>
                <a:lnTo>
                  <a:pt x="53616" y="8586"/>
                </a:lnTo>
                <a:lnTo>
                  <a:pt x="53581" y="8373"/>
                </a:lnTo>
                <a:lnTo>
                  <a:pt x="53509" y="8266"/>
                </a:lnTo>
                <a:lnTo>
                  <a:pt x="53438" y="8195"/>
                </a:lnTo>
                <a:lnTo>
                  <a:pt x="53403" y="8088"/>
                </a:lnTo>
                <a:lnTo>
                  <a:pt x="53260" y="7268"/>
                </a:lnTo>
                <a:lnTo>
                  <a:pt x="53153" y="6627"/>
                </a:lnTo>
                <a:lnTo>
                  <a:pt x="53046" y="6271"/>
                </a:lnTo>
                <a:lnTo>
                  <a:pt x="53011" y="6200"/>
                </a:lnTo>
                <a:lnTo>
                  <a:pt x="52939" y="6128"/>
                </a:lnTo>
                <a:lnTo>
                  <a:pt x="52690" y="6128"/>
                </a:lnTo>
                <a:lnTo>
                  <a:pt x="52583" y="6235"/>
                </a:lnTo>
                <a:lnTo>
                  <a:pt x="51942" y="6805"/>
                </a:lnTo>
                <a:lnTo>
                  <a:pt x="51835" y="6876"/>
                </a:lnTo>
                <a:lnTo>
                  <a:pt x="51728" y="6948"/>
                </a:lnTo>
                <a:lnTo>
                  <a:pt x="51514" y="6983"/>
                </a:lnTo>
                <a:lnTo>
                  <a:pt x="51586" y="6948"/>
                </a:lnTo>
                <a:lnTo>
                  <a:pt x="52797" y="5986"/>
                </a:lnTo>
                <a:lnTo>
                  <a:pt x="52975" y="5808"/>
                </a:lnTo>
                <a:lnTo>
                  <a:pt x="53118" y="5630"/>
                </a:lnTo>
                <a:lnTo>
                  <a:pt x="53189" y="5416"/>
                </a:lnTo>
                <a:lnTo>
                  <a:pt x="53189" y="5202"/>
                </a:lnTo>
                <a:lnTo>
                  <a:pt x="53153" y="4988"/>
                </a:lnTo>
                <a:lnTo>
                  <a:pt x="53046" y="4810"/>
                </a:lnTo>
                <a:lnTo>
                  <a:pt x="52868" y="4632"/>
                </a:lnTo>
                <a:lnTo>
                  <a:pt x="52690" y="4525"/>
                </a:lnTo>
                <a:lnTo>
                  <a:pt x="52120" y="4205"/>
                </a:lnTo>
                <a:lnTo>
                  <a:pt x="51871" y="4133"/>
                </a:lnTo>
                <a:lnTo>
                  <a:pt x="51657" y="4098"/>
                </a:lnTo>
                <a:lnTo>
                  <a:pt x="51479" y="4098"/>
                </a:lnTo>
                <a:lnTo>
                  <a:pt x="51336" y="4169"/>
                </a:lnTo>
                <a:lnTo>
                  <a:pt x="51194" y="4240"/>
                </a:lnTo>
                <a:lnTo>
                  <a:pt x="51087" y="4347"/>
                </a:lnTo>
                <a:lnTo>
                  <a:pt x="51016" y="4454"/>
                </a:lnTo>
                <a:lnTo>
                  <a:pt x="50944" y="4596"/>
                </a:lnTo>
                <a:lnTo>
                  <a:pt x="50873" y="4775"/>
                </a:lnTo>
                <a:lnTo>
                  <a:pt x="50873" y="4953"/>
                </a:lnTo>
                <a:lnTo>
                  <a:pt x="50838" y="5594"/>
                </a:lnTo>
                <a:lnTo>
                  <a:pt x="50838" y="5736"/>
                </a:lnTo>
                <a:lnTo>
                  <a:pt x="50766" y="5630"/>
                </a:lnTo>
                <a:lnTo>
                  <a:pt x="50268" y="4881"/>
                </a:lnTo>
                <a:lnTo>
                  <a:pt x="50125" y="4703"/>
                </a:lnTo>
                <a:lnTo>
                  <a:pt x="49947" y="4561"/>
                </a:lnTo>
                <a:lnTo>
                  <a:pt x="49733" y="4454"/>
                </a:lnTo>
                <a:lnTo>
                  <a:pt x="49519" y="4418"/>
                </a:lnTo>
                <a:lnTo>
                  <a:pt x="49306" y="4454"/>
                </a:lnTo>
                <a:lnTo>
                  <a:pt x="49092" y="4525"/>
                </a:lnTo>
                <a:lnTo>
                  <a:pt x="48914" y="4632"/>
                </a:lnTo>
                <a:lnTo>
                  <a:pt x="48736" y="4810"/>
                </a:lnTo>
                <a:lnTo>
                  <a:pt x="48700" y="4846"/>
                </a:lnTo>
                <a:lnTo>
                  <a:pt x="48558" y="5024"/>
                </a:lnTo>
                <a:lnTo>
                  <a:pt x="48451" y="5095"/>
                </a:lnTo>
                <a:lnTo>
                  <a:pt x="48344" y="5166"/>
                </a:lnTo>
                <a:lnTo>
                  <a:pt x="48273" y="5166"/>
                </a:lnTo>
                <a:lnTo>
                  <a:pt x="48166" y="4953"/>
                </a:lnTo>
                <a:lnTo>
                  <a:pt x="48023" y="4810"/>
                </a:lnTo>
                <a:lnTo>
                  <a:pt x="47881" y="4739"/>
                </a:lnTo>
                <a:lnTo>
                  <a:pt x="47738" y="4703"/>
                </a:lnTo>
                <a:lnTo>
                  <a:pt x="47631" y="4703"/>
                </a:lnTo>
                <a:lnTo>
                  <a:pt x="47560" y="4739"/>
                </a:lnTo>
                <a:lnTo>
                  <a:pt x="47453" y="4810"/>
                </a:lnTo>
                <a:lnTo>
                  <a:pt x="47418" y="4881"/>
                </a:lnTo>
                <a:lnTo>
                  <a:pt x="47311" y="4775"/>
                </a:lnTo>
                <a:lnTo>
                  <a:pt x="47239" y="4668"/>
                </a:lnTo>
                <a:lnTo>
                  <a:pt x="47133" y="4596"/>
                </a:lnTo>
                <a:lnTo>
                  <a:pt x="46990" y="4561"/>
                </a:lnTo>
                <a:lnTo>
                  <a:pt x="46883" y="4596"/>
                </a:lnTo>
                <a:lnTo>
                  <a:pt x="46776" y="4632"/>
                </a:lnTo>
                <a:lnTo>
                  <a:pt x="46669" y="4739"/>
                </a:lnTo>
                <a:lnTo>
                  <a:pt x="46598" y="4846"/>
                </a:lnTo>
                <a:lnTo>
                  <a:pt x="46420" y="4846"/>
                </a:lnTo>
                <a:lnTo>
                  <a:pt x="46349" y="4881"/>
                </a:lnTo>
                <a:lnTo>
                  <a:pt x="46349" y="4739"/>
                </a:lnTo>
                <a:lnTo>
                  <a:pt x="46313" y="4632"/>
                </a:lnTo>
                <a:lnTo>
                  <a:pt x="46242" y="4454"/>
                </a:lnTo>
                <a:lnTo>
                  <a:pt x="46135" y="4347"/>
                </a:lnTo>
                <a:lnTo>
                  <a:pt x="45993" y="4240"/>
                </a:lnTo>
                <a:lnTo>
                  <a:pt x="45814" y="4205"/>
                </a:lnTo>
                <a:lnTo>
                  <a:pt x="45601" y="4098"/>
                </a:lnTo>
                <a:lnTo>
                  <a:pt x="45387" y="3991"/>
                </a:lnTo>
                <a:lnTo>
                  <a:pt x="45173" y="3813"/>
                </a:lnTo>
                <a:lnTo>
                  <a:pt x="45066" y="3670"/>
                </a:lnTo>
                <a:lnTo>
                  <a:pt x="44959" y="3528"/>
                </a:lnTo>
                <a:lnTo>
                  <a:pt x="44817" y="3421"/>
                </a:lnTo>
                <a:lnTo>
                  <a:pt x="44639" y="3350"/>
                </a:lnTo>
                <a:lnTo>
                  <a:pt x="44461" y="3314"/>
                </a:lnTo>
                <a:lnTo>
                  <a:pt x="44283" y="3100"/>
                </a:lnTo>
                <a:lnTo>
                  <a:pt x="44140" y="2922"/>
                </a:lnTo>
                <a:lnTo>
                  <a:pt x="43998" y="2780"/>
                </a:lnTo>
                <a:lnTo>
                  <a:pt x="43855" y="2637"/>
                </a:lnTo>
                <a:lnTo>
                  <a:pt x="43713" y="2566"/>
                </a:lnTo>
                <a:lnTo>
                  <a:pt x="43570" y="2530"/>
                </a:lnTo>
                <a:lnTo>
                  <a:pt x="43428" y="2530"/>
                </a:lnTo>
                <a:lnTo>
                  <a:pt x="43321" y="2566"/>
                </a:lnTo>
                <a:lnTo>
                  <a:pt x="43214" y="2637"/>
                </a:lnTo>
                <a:lnTo>
                  <a:pt x="43107" y="2673"/>
                </a:lnTo>
                <a:lnTo>
                  <a:pt x="43000" y="2637"/>
                </a:lnTo>
                <a:lnTo>
                  <a:pt x="42893" y="2566"/>
                </a:lnTo>
                <a:lnTo>
                  <a:pt x="42466" y="2566"/>
                </a:lnTo>
                <a:lnTo>
                  <a:pt x="42181" y="2673"/>
                </a:lnTo>
                <a:lnTo>
                  <a:pt x="41860" y="2886"/>
                </a:lnTo>
                <a:lnTo>
                  <a:pt x="41753" y="3029"/>
                </a:lnTo>
                <a:lnTo>
                  <a:pt x="41611" y="3171"/>
                </a:lnTo>
                <a:lnTo>
                  <a:pt x="41433" y="3528"/>
                </a:lnTo>
                <a:lnTo>
                  <a:pt x="41254" y="3955"/>
                </a:lnTo>
                <a:lnTo>
                  <a:pt x="41183" y="4383"/>
                </a:lnTo>
                <a:lnTo>
                  <a:pt x="41148" y="4561"/>
                </a:lnTo>
                <a:lnTo>
                  <a:pt x="41112" y="4739"/>
                </a:lnTo>
                <a:lnTo>
                  <a:pt x="41005" y="4881"/>
                </a:lnTo>
                <a:lnTo>
                  <a:pt x="40827" y="4810"/>
                </a:lnTo>
                <a:lnTo>
                  <a:pt x="40506" y="4383"/>
                </a:lnTo>
                <a:lnTo>
                  <a:pt x="40150" y="3884"/>
                </a:lnTo>
                <a:lnTo>
                  <a:pt x="40079" y="3777"/>
                </a:lnTo>
                <a:lnTo>
                  <a:pt x="39972" y="3670"/>
                </a:lnTo>
                <a:lnTo>
                  <a:pt x="39829" y="3599"/>
                </a:lnTo>
                <a:lnTo>
                  <a:pt x="39723" y="3528"/>
                </a:lnTo>
                <a:lnTo>
                  <a:pt x="39580" y="3492"/>
                </a:lnTo>
                <a:lnTo>
                  <a:pt x="39473" y="3492"/>
                </a:lnTo>
                <a:lnTo>
                  <a:pt x="39331" y="3528"/>
                </a:lnTo>
                <a:lnTo>
                  <a:pt x="39224" y="3563"/>
                </a:lnTo>
                <a:lnTo>
                  <a:pt x="39224" y="3421"/>
                </a:lnTo>
                <a:lnTo>
                  <a:pt x="39259" y="3278"/>
                </a:lnTo>
                <a:lnTo>
                  <a:pt x="39224" y="3171"/>
                </a:lnTo>
                <a:lnTo>
                  <a:pt x="39188" y="3065"/>
                </a:lnTo>
                <a:lnTo>
                  <a:pt x="39117" y="2993"/>
                </a:lnTo>
                <a:lnTo>
                  <a:pt x="39046" y="2958"/>
                </a:lnTo>
                <a:lnTo>
                  <a:pt x="38939" y="2922"/>
                </a:lnTo>
                <a:lnTo>
                  <a:pt x="38868" y="2922"/>
                </a:lnTo>
                <a:lnTo>
                  <a:pt x="38618" y="2958"/>
                </a:lnTo>
                <a:lnTo>
                  <a:pt x="38369" y="3100"/>
                </a:lnTo>
                <a:lnTo>
                  <a:pt x="38155" y="3243"/>
                </a:lnTo>
                <a:lnTo>
                  <a:pt x="37941" y="3278"/>
                </a:lnTo>
                <a:lnTo>
                  <a:pt x="37906" y="3278"/>
                </a:lnTo>
                <a:lnTo>
                  <a:pt x="37834" y="3243"/>
                </a:lnTo>
                <a:lnTo>
                  <a:pt x="37834" y="3207"/>
                </a:lnTo>
                <a:lnTo>
                  <a:pt x="38048" y="2993"/>
                </a:lnTo>
                <a:lnTo>
                  <a:pt x="38262" y="2780"/>
                </a:lnTo>
                <a:lnTo>
                  <a:pt x="38583" y="2601"/>
                </a:lnTo>
                <a:lnTo>
                  <a:pt x="38796" y="2459"/>
                </a:lnTo>
                <a:lnTo>
                  <a:pt x="39010" y="2281"/>
                </a:lnTo>
                <a:lnTo>
                  <a:pt x="39224" y="2067"/>
                </a:lnTo>
                <a:lnTo>
                  <a:pt x="39402" y="1853"/>
                </a:lnTo>
                <a:lnTo>
                  <a:pt x="39438" y="1746"/>
                </a:lnTo>
                <a:lnTo>
                  <a:pt x="39473" y="1604"/>
                </a:lnTo>
                <a:lnTo>
                  <a:pt x="39473" y="1497"/>
                </a:lnTo>
                <a:lnTo>
                  <a:pt x="39402" y="1390"/>
                </a:lnTo>
                <a:lnTo>
                  <a:pt x="39295" y="1212"/>
                </a:lnTo>
                <a:lnTo>
                  <a:pt x="39081" y="1070"/>
                </a:lnTo>
                <a:lnTo>
                  <a:pt x="38832" y="963"/>
                </a:lnTo>
                <a:lnTo>
                  <a:pt x="38511" y="927"/>
                </a:lnTo>
                <a:lnTo>
                  <a:pt x="38155" y="856"/>
                </a:lnTo>
                <a:lnTo>
                  <a:pt x="37834" y="713"/>
                </a:lnTo>
                <a:lnTo>
                  <a:pt x="37621" y="571"/>
                </a:lnTo>
                <a:lnTo>
                  <a:pt x="37478" y="428"/>
                </a:lnTo>
                <a:lnTo>
                  <a:pt x="37371" y="215"/>
                </a:lnTo>
                <a:lnTo>
                  <a:pt x="37229" y="108"/>
                </a:lnTo>
                <a:lnTo>
                  <a:pt x="37122" y="36"/>
                </a:lnTo>
                <a:lnTo>
                  <a:pt x="36944" y="36"/>
                </a:lnTo>
                <a:lnTo>
                  <a:pt x="36837" y="72"/>
                </a:lnTo>
                <a:lnTo>
                  <a:pt x="36694" y="143"/>
                </a:lnTo>
                <a:lnTo>
                  <a:pt x="36623" y="321"/>
                </a:lnTo>
                <a:lnTo>
                  <a:pt x="36516" y="464"/>
                </a:lnTo>
                <a:lnTo>
                  <a:pt x="36409" y="606"/>
                </a:lnTo>
                <a:lnTo>
                  <a:pt x="36267" y="713"/>
                </a:lnTo>
                <a:lnTo>
                  <a:pt x="36124" y="820"/>
                </a:lnTo>
                <a:lnTo>
                  <a:pt x="35946" y="856"/>
                </a:lnTo>
                <a:lnTo>
                  <a:pt x="35447" y="856"/>
                </a:lnTo>
                <a:lnTo>
                  <a:pt x="35198" y="820"/>
                </a:lnTo>
                <a:lnTo>
                  <a:pt x="34913" y="820"/>
                </a:lnTo>
                <a:lnTo>
                  <a:pt x="34592" y="856"/>
                </a:lnTo>
                <a:lnTo>
                  <a:pt x="34521" y="678"/>
                </a:lnTo>
                <a:lnTo>
                  <a:pt x="34414" y="535"/>
                </a:lnTo>
                <a:lnTo>
                  <a:pt x="34272" y="393"/>
                </a:lnTo>
                <a:lnTo>
                  <a:pt x="34129" y="321"/>
                </a:lnTo>
                <a:lnTo>
                  <a:pt x="33951" y="286"/>
                </a:lnTo>
                <a:lnTo>
                  <a:pt x="33773" y="286"/>
                </a:lnTo>
                <a:lnTo>
                  <a:pt x="33631" y="357"/>
                </a:lnTo>
                <a:lnTo>
                  <a:pt x="33488" y="428"/>
                </a:lnTo>
                <a:lnTo>
                  <a:pt x="33452" y="535"/>
                </a:lnTo>
                <a:lnTo>
                  <a:pt x="33417" y="642"/>
                </a:lnTo>
                <a:lnTo>
                  <a:pt x="33239" y="713"/>
                </a:lnTo>
                <a:lnTo>
                  <a:pt x="32989" y="820"/>
                </a:lnTo>
                <a:lnTo>
                  <a:pt x="32776" y="856"/>
                </a:lnTo>
                <a:lnTo>
                  <a:pt x="32669" y="856"/>
                </a:lnTo>
                <a:lnTo>
                  <a:pt x="32633" y="678"/>
                </a:lnTo>
                <a:lnTo>
                  <a:pt x="32526" y="535"/>
                </a:lnTo>
                <a:lnTo>
                  <a:pt x="32419" y="464"/>
                </a:lnTo>
                <a:lnTo>
                  <a:pt x="32277" y="464"/>
                </a:lnTo>
                <a:lnTo>
                  <a:pt x="32134" y="500"/>
                </a:lnTo>
                <a:lnTo>
                  <a:pt x="31956" y="571"/>
                </a:lnTo>
                <a:lnTo>
                  <a:pt x="31814" y="713"/>
                </a:lnTo>
                <a:lnTo>
                  <a:pt x="31636" y="927"/>
                </a:lnTo>
                <a:lnTo>
                  <a:pt x="31529" y="1070"/>
                </a:lnTo>
                <a:lnTo>
                  <a:pt x="31386" y="1176"/>
                </a:lnTo>
                <a:lnTo>
                  <a:pt x="31208" y="1283"/>
                </a:lnTo>
                <a:lnTo>
                  <a:pt x="31066" y="1355"/>
                </a:lnTo>
                <a:lnTo>
                  <a:pt x="30887" y="1141"/>
                </a:lnTo>
                <a:lnTo>
                  <a:pt x="30709" y="998"/>
                </a:lnTo>
                <a:lnTo>
                  <a:pt x="30496" y="891"/>
                </a:lnTo>
                <a:lnTo>
                  <a:pt x="30246" y="856"/>
                </a:lnTo>
                <a:lnTo>
                  <a:pt x="30104" y="891"/>
                </a:lnTo>
                <a:lnTo>
                  <a:pt x="29926" y="927"/>
                </a:lnTo>
                <a:lnTo>
                  <a:pt x="29783" y="998"/>
                </a:lnTo>
                <a:lnTo>
                  <a:pt x="29641" y="1105"/>
                </a:lnTo>
                <a:lnTo>
                  <a:pt x="29427" y="1283"/>
                </a:lnTo>
                <a:lnTo>
                  <a:pt x="29249" y="1390"/>
                </a:lnTo>
                <a:lnTo>
                  <a:pt x="29035" y="1355"/>
                </a:lnTo>
                <a:lnTo>
                  <a:pt x="28857" y="1355"/>
                </a:lnTo>
                <a:lnTo>
                  <a:pt x="28750" y="1390"/>
                </a:lnTo>
                <a:lnTo>
                  <a:pt x="28643" y="1355"/>
                </a:lnTo>
                <a:lnTo>
                  <a:pt x="28536" y="1319"/>
                </a:lnTo>
                <a:lnTo>
                  <a:pt x="28501" y="1248"/>
                </a:lnTo>
                <a:lnTo>
                  <a:pt x="28429" y="1141"/>
                </a:lnTo>
                <a:lnTo>
                  <a:pt x="28322" y="1070"/>
                </a:lnTo>
                <a:lnTo>
                  <a:pt x="28251" y="1034"/>
                </a:lnTo>
                <a:lnTo>
                  <a:pt x="28037" y="1034"/>
                </a:lnTo>
                <a:lnTo>
                  <a:pt x="27931" y="1070"/>
                </a:lnTo>
                <a:lnTo>
                  <a:pt x="27824" y="1141"/>
                </a:lnTo>
                <a:lnTo>
                  <a:pt x="27717" y="1248"/>
                </a:lnTo>
                <a:lnTo>
                  <a:pt x="27717" y="1034"/>
                </a:lnTo>
                <a:lnTo>
                  <a:pt x="27681" y="856"/>
                </a:lnTo>
                <a:lnTo>
                  <a:pt x="27610" y="678"/>
                </a:lnTo>
                <a:lnTo>
                  <a:pt x="27503" y="500"/>
                </a:lnTo>
                <a:lnTo>
                  <a:pt x="27361" y="357"/>
                </a:lnTo>
                <a:lnTo>
                  <a:pt x="27218" y="215"/>
                </a:lnTo>
                <a:lnTo>
                  <a:pt x="27040" y="108"/>
                </a:lnTo>
                <a:lnTo>
                  <a:pt x="26826" y="36"/>
                </a:lnTo>
                <a:lnTo>
                  <a:pt x="2661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"/>
          <p:cNvSpPr/>
          <p:nvPr/>
        </p:nvSpPr>
        <p:spPr>
          <a:xfrm>
            <a:off x="8006200" y="2360975"/>
            <a:ext cx="1825500" cy="1825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1"/>
          <p:cNvSpPr/>
          <p:nvPr/>
        </p:nvSpPr>
        <p:spPr>
          <a:xfrm>
            <a:off x="9256170" y="3041039"/>
            <a:ext cx="997315" cy="54259"/>
          </a:xfrm>
          <a:custGeom>
            <a:avLst/>
            <a:gdLst/>
            <a:ahLst/>
            <a:cxnLst/>
            <a:rect l="l" t="t" r="r" b="b"/>
            <a:pathLst>
              <a:path w="24097" h="1311" extrusionOk="0">
                <a:moveTo>
                  <a:pt x="12434" y="1"/>
                </a:moveTo>
                <a:lnTo>
                  <a:pt x="11971" y="78"/>
                </a:lnTo>
                <a:lnTo>
                  <a:pt x="11586" y="52"/>
                </a:lnTo>
                <a:lnTo>
                  <a:pt x="11149" y="26"/>
                </a:lnTo>
                <a:lnTo>
                  <a:pt x="10045" y="26"/>
                </a:lnTo>
                <a:lnTo>
                  <a:pt x="9480" y="78"/>
                </a:lnTo>
                <a:lnTo>
                  <a:pt x="9120" y="129"/>
                </a:lnTo>
                <a:lnTo>
                  <a:pt x="8863" y="180"/>
                </a:lnTo>
                <a:lnTo>
                  <a:pt x="8709" y="257"/>
                </a:lnTo>
                <a:lnTo>
                  <a:pt x="8581" y="309"/>
                </a:lnTo>
                <a:lnTo>
                  <a:pt x="8529" y="386"/>
                </a:lnTo>
                <a:lnTo>
                  <a:pt x="8504" y="437"/>
                </a:lnTo>
                <a:lnTo>
                  <a:pt x="8504" y="463"/>
                </a:lnTo>
                <a:lnTo>
                  <a:pt x="7784" y="437"/>
                </a:lnTo>
                <a:lnTo>
                  <a:pt x="6115" y="412"/>
                </a:lnTo>
                <a:lnTo>
                  <a:pt x="5241" y="437"/>
                </a:lnTo>
                <a:lnTo>
                  <a:pt x="4419" y="463"/>
                </a:lnTo>
                <a:lnTo>
                  <a:pt x="3726" y="514"/>
                </a:lnTo>
                <a:lnTo>
                  <a:pt x="3443" y="566"/>
                </a:lnTo>
                <a:lnTo>
                  <a:pt x="3238" y="617"/>
                </a:lnTo>
                <a:lnTo>
                  <a:pt x="2929" y="720"/>
                </a:lnTo>
                <a:lnTo>
                  <a:pt x="2801" y="823"/>
                </a:lnTo>
                <a:lnTo>
                  <a:pt x="2775" y="848"/>
                </a:lnTo>
                <a:lnTo>
                  <a:pt x="2775" y="874"/>
                </a:lnTo>
                <a:lnTo>
                  <a:pt x="2827" y="900"/>
                </a:lnTo>
                <a:lnTo>
                  <a:pt x="2955" y="925"/>
                </a:lnTo>
                <a:lnTo>
                  <a:pt x="3083" y="951"/>
                </a:lnTo>
                <a:lnTo>
                  <a:pt x="3238" y="951"/>
                </a:lnTo>
                <a:lnTo>
                  <a:pt x="2570" y="977"/>
                </a:lnTo>
                <a:lnTo>
                  <a:pt x="1234" y="1028"/>
                </a:lnTo>
                <a:lnTo>
                  <a:pt x="592" y="1079"/>
                </a:lnTo>
                <a:lnTo>
                  <a:pt x="155" y="1105"/>
                </a:lnTo>
                <a:lnTo>
                  <a:pt x="27" y="1131"/>
                </a:lnTo>
                <a:lnTo>
                  <a:pt x="1" y="1156"/>
                </a:lnTo>
                <a:lnTo>
                  <a:pt x="52" y="1182"/>
                </a:lnTo>
                <a:lnTo>
                  <a:pt x="258" y="1208"/>
                </a:lnTo>
                <a:lnTo>
                  <a:pt x="772" y="1234"/>
                </a:lnTo>
                <a:lnTo>
                  <a:pt x="1362" y="1259"/>
                </a:lnTo>
                <a:lnTo>
                  <a:pt x="2698" y="1285"/>
                </a:lnTo>
                <a:lnTo>
                  <a:pt x="4137" y="1259"/>
                </a:lnTo>
                <a:lnTo>
                  <a:pt x="4728" y="1234"/>
                </a:lnTo>
                <a:lnTo>
                  <a:pt x="5164" y="1208"/>
                </a:lnTo>
                <a:lnTo>
                  <a:pt x="5601" y="1182"/>
                </a:lnTo>
                <a:lnTo>
                  <a:pt x="6269" y="1208"/>
                </a:lnTo>
                <a:lnTo>
                  <a:pt x="7091" y="1234"/>
                </a:lnTo>
                <a:lnTo>
                  <a:pt x="7990" y="1285"/>
                </a:lnTo>
                <a:lnTo>
                  <a:pt x="8966" y="1311"/>
                </a:lnTo>
                <a:lnTo>
                  <a:pt x="9916" y="1285"/>
                </a:lnTo>
                <a:lnTo>
                  <a:pt x="10687" y="1259"/>
                </a:lnTo>
                <a:lnTo>
                  <a:pt x="11458" y="1234"/>
                </a:lnTo>
                <a:lnTo>
                  <a:pt x="12408" y="1259"/>
                </a:lnTo>
                <a:lnTo>
                  <a:pt x="13333" y="1285"/>
                </a:lnTo>
                <a:lnTo>
                  <a:pt x="14232" y="1285"/>
                </a:lnTo>
                <a:lnTo>
                  <a:pt x="15080" y="1311"/>
                </a:lnTo>
                <a:lnTo>
                  <a:pt x="15337" y="1311"/>
                </a:lnTo>
                <a:lnTo>
                  <a:pt x="15799" y="1285"/>
                </a:lnTo>
                <a:lnTo>
                  <a:pt x="16236" y="1234"/>
                </a:lnTo>
                <a:lnTo>
                  <a:pt x="17109" y="1105"/>
                </a:lnTo>
                <a:lnTo>
                  <a:pt x="17571" y="1028"/>
                </a:lnTo>
                <a:lnTo>
                  <a:pt x="18059" y="977"/>
                </a:lnTo>
                <a:lnTo>
                  <a:pt x="18650" y="925"/>
                </a:lnTo>
                <a:lnTo>
                  <a:pt x="19832" y="925"/>
                </a:lnTo>
                <a:lnTo>
                  <a:pt x="20423" y="951"/>
                </a:lnTo>
                <a:lnTo>
                  <a:pt x="21116" y="977"/>
                </a:lnTo>
                <a:lnTo>
                  <a:pt x="21733" y="1002"/>
                </a:lnTo>
                <a:lnTo>
                  <a:pt x="22349" y="977"/>
                </a:lnTo>
                <a:lnTo>
                  <a:pt x="22889" y="951"/>
                </a:lnTo>
                <a:lnTo>
                  <a:pt x="23300" y="900"/>
                </a:lnTo>
                <a:lnTo>
                  <a:pt x="23634" y="848"/>
                </a:lnTo>
                <a:lnTo>
                  <a:pt x="23865" y="797"/>
                </a:lnTo>
                <a:lnTo>
                  <a:pt x="24019" y="720"/>
                </a:lnTo>
                <a:lnTo>
                  <a:pt x="24096" y="694"/>
                </a:lnTo>
                <a:lnTo>
                  <a:pt x="24096" y="668"/>
                </a:lnTo>
                <a:lnTo>
                  <a:pt x="24070" y="668"/>
                </a:lnTo>
                <a:lnTo>
                  <a:pt x="23557" y="617"/>
                </a:lnTo>
                <a:lnTo>
                  <a:pt x="22375" y="591"/>
                </a:lnTo>
                <a:lnTo>
                  <a:pt x="19267" y="489"/>
                </a:lnTo>
                <a:lnTo>
                  <a:pt x="19395" y="463"/>
                </a:lnTo>
                <a:lnTo>
                  <a:pt x="19472" y="412"/>
                </a:lnTo>
                <a:lnTo>
                  <a:pt x="19524" y="360"/>
                </a:lnTo>
                <a:lnTo>
                  <a:pt x="19549" y="334"/>
                </a:lnTo>
                <a:lnTo>
                  <a:pt x="19524" y="309"/>
                </a:lnTo>
                <a:lnTo>
                  <a:pt x="19395" y="257"/>
                </a:lnTo>
                <a:lnTo>
                  <a:pt x="19138" y="232"/>
                </a:lnTo>
                <a:lnTo>
                  <a:pt x="18727" y="206"/>
                </a:lnTo>
                <a:lnTo>
                  <a:pt x="18059" y="232"/>
                </a:lnTo>
                <a:lnTo>
                  <a:pt x="16852" y="232"/>
                </a:lnTo>
                <a:lnTo>
                  <a:pt x="16261" y="206"/>
                </a:lnTo>
                <a:lnTo>
                  <a:pt x="15054" y="103"/>
                </a:lnTo>
                <a:lnTo>
                  <a:pt x="13949" y="26"/>
                </a:lnTo>
                <a:lnTo>
                  <a:pt x="1343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1"/>
          <p:cNvSpPr/>
          <p:nvPr/>
        </p:nvSpPr>
        <p:spPr>
          <a:xfrm>
            <a:off x="6998519" y="2433359"/>
            <a:ext cx="1672386" cy="157397"/>
          </a:xfrm>
          <a:custGeom>
            <a:avLst/>
            <a:gdLst/>
            <a:ahLst/>
            <a:cxnLst/>
            <a:rect l="l" t="t" r="r" b="b"/>
            <a:pathLst>
              <a:path w="40408" h="3803" extrusionOk="0">
                <a:moveTo>
                  <a:pt x="28129" y="0"/>
                </a:moveTo>
                <a:lnTo>
                  <a:pt x="27795" y="26"/>
                </a:lnTo>
                <a:lnTo>
                  <a:pt x="27435" y="52"/>
                </a:lnTo>
                <a:lnTo>
                  <a:pt x="27101" y="129"/>
                </a:lnTo>
                <a:lnTo>
                  <a:pt x="26793" y="232"/>
                </a:lnTo>
                <a:lnTo>
                  <a:pt x="26562" y="309"/>
                </a:lnTo>
                <a:lnTo>
                  <a:pt x="26382" y="411"/>
                </a:lnTo>
                <a:lnTo>
                  <a:pt x="26253" y="489"/>
                </a:lnTo>
                <a:lnTo>
                  <a:pt x="26176" y="566"/>
                </a:lnTo>
                <a:lnTo>
                  <a:pt x="26125" y="643"/>
                </a:lnTo>
                <a:lnTo>
                  <a:pt x="26099" y="720"/>
                </a:lnTo>
                <a:lnTo>
                  <a:pt x="26099" y="797"/>
                </a:lnTo>
                <a:lnTo>
                  <a:pt x="26099" y="848"/>
                </a:lnTo>
                <a:lnTo>
                  <a:pt x="26151" y="977"/>
                </a:lnTo>
                <a:lnTo>
                  <a:pt x="26228" y="1079"/>
                </a:lnTo>
                <a:lnTo>
                  <a:pt x="26253" y="1182"/>
                </a:lnTo>
                <a:lnTo>
                  <a:pt x="26253" y="1208"/>
                </a:lnTo>
                <a:lnTo>
                  <a:pt x="26202" y="1233"/>
                </a:lnTo>
                <a:lnTo>
                  <a:pt x="26022" y="1311"/>
                </a:lnTo>
                <a:lnTo>
                  <a:pt x="25714" y="1336"/>
                </a:lnTo>
                <a:lnTo>
                  <a:pt x="25277" y="1388"/>
                </a:lnTo>
                <a:lnTo>
                  <a:pt x="24815" y="1388"/>
                </a:lnTo>
                <a:lnTo>
                  <a:pt x="23736" y="1413"/>
                </a:lnTo>
                <a:lnTo>
                  <a:pt x="22734" y="1413"/>
                </a:lnTo>
                <a:lnTo>
                  <a:pt x="22118" y="1388"/>
                </a:lnTo>
                <a:lnTo>
                  <a:pt x="21373" y="1362"/>
                </a:lnTo>
                <a:lnTo>
                  <a:pt x="20602" y="1311"/>
                </a:lnTo>
                <a:lnTo>
                  <a:pt x="19883" y="1285"/>
                </a:lnTo>
                <a:lnTo>
                  <a:pt x="19549" y="1285"/>
                </a:lnTo>
                <a:lnTo>
                  <a:pt x="19266" y="1311"/>
                </a:lnTo>
                <a:lnTo>
                  <a:pt x="19086" y="1388"/>
                </a:lnTo>
                <a:lnTo>
                  <a:pt x="19009" y="1439"/>
                </a:lnTo>
                <a:lnTo>
                  <a:pt x="18984" y="1490"/>
                </a:lnTo>
                <a:lnTo>
                  <a:pt x="18958" y="1516"/>
                </a:lnTo>
                <a:lnTo>
                  <a:pt x="18855" y="1542"/>
                </a:lnTo>
                <a:lnTo>
                  <a:pt x="18496" y="1619"/>
                </a:lnTo>
                <a:lnTo>
                  <a:pt x="17930" y="1670"/>
                </a:lnTo>
                <a:lnTo>
                  <a:pt x="17237" y="1696"/>
                </a:lnTo>
                <a:lnTo>
                  <a:pt x="15464" y="1773"/>
                </a:lnTo>
                <a:lnTo>
                  <a:pt x="13435" y="1824"/>
                </a:lnTo>
                <a:lnTo>
                  <a:pt x="11431" y="1876"/>
                </a:lnTo>
                <a:lnTo>
                  <a:pt x="9659" y="1953"/>
                </a:lnTo>
                <a:lnTo>
                  <a:pt x="8965" y="2004"/>
                </a:lnTo>
                <a:lnTo>
                  <a:pt x="8400" y="2055"/>
                </a:lnTo>
                <a:lnTo>
                  <a:pt x="8041" y="2107"/>
                </a:lnTo>
                <a:lnTo>
                  <a:pt x="7938" y="2158"/>
                </a:lnTo>
                <a:lnTo>
                  <a:pt x="7912" y="2184"/>
                </a:lnTo>
                <a:lnTo>
                  <a:pt x="7861" y="2210"/>
                </a:lnTo>
                <a:lnTo>
                  <a:pt x="7784" y="2261"/>
                </a:lnTo>
                <a:lnTo>
                  <a:pt x="7527" y="2338"/>
                </a:lnTo>
                <a:lnTo>
                  <a:pt x="7142" y="2389"/>
                </a:lnTo>
                <a:lnTo>
                  <a:pt x="6628" y="2466"/>
                </a:lnTo>
                <a:lnTo>
                  <a:pt x="5344" y="2569"/>
                </a:lnTo>
                <a:lnTo>
                  <a:pt x="3905" y="2672"/>
                </a:lnTo>
                <a:lnTo>
                  <a:pt x="1208" y="2826"/>
                </a:lnTo>
                <a:lnTo>
                  <a:pt x="0" y="2877"/>
                </a:lnTo>
                <a:lnTo>
                  <a:pt x="2723" y="2903"/>
                </a:lnTo>
                <a:lnTo>
                  <a:pt x="5652" y="2903"/>
                </a:lnTo>
                <a:lnTo>
                  <a:pt x="9145" y="2929"/>
                </a:lnTo>
                <a:lnTo>
                  <a:pt x="12921" y="2903"/>
                </a:lnTo>
                <a:lnTo>
                  <a:pt x="16646" y="2877"/>
                </a:lnTo>
                <a:lnTo>
                  <a:pt x="17828" y="2852"/>
                </a:lnTo>
                <a:lnTo>
                  <a:pt x="18855" y="2852"/>
                </a:lnTo>
                <a:lnTo>
                  <a:pt x="19754" y="2903"/>
                </a:lnTo>
                <a:lnTo>
                  <a:pt x="20525" y="2929"/>
                </a:lnTo>
                <a:lnTo>
                  <a:pt x="21219" y="3006"/>
                </a:lnTo>
                <a:lnTo>
                  <a:pt x="21809" y="3057"/>
                </a:lnTo>
                <a:lnTo>
                  <a:pt x="22349" y="3160"/>
                </a:lnTo>
                <a:lnTo>
                  <a:pt x="23274" y="3314"/>
                </a:lnTo>
                <a:lnTo>
                  <a:pt x="24121" y="3494"/>
                </a:lnTo>
                <a:lnTo>
                  <a:pt x="25020" y="3648"/>
                </a:lnTo>
                <a:lnTo>
                  <a:pt x="25508" y="3700"/>
                </a:lnTo>
                <a:lnTo>
                  <a:pt x="26073" y="3751"/>
                </a:lnTo>
                <a:lnTo>
                  <a:pt x="26741" y="3777"/>
                </a:lnTo>
                <a:lnTo>
                  <a:pt x="27461" y="3777"/>
                </a:lnTo>
                <a:lnTo>
                  <a:pt x="32855" y="3802"/>
                </a:lnTo>
                <a:lnTo>
                  <a:pt x="35989" y="3777"/>
                </a:lnTo>
                <a:lnTo>
                  <a:pt x="37376" y="3751"/>
                </a:lnTo>
                <a:lnTo>
                  <a:pt x="38558" y="3725"/>
                </a:lnTo>
                <a:lnTo>
                  <a:pt x="39508" y="3648"/>
                </a:lnTo>
                <a:lnTo>
                  <a:pt x="39868" y="3622"/>
                </a:lnTo>
                <a:lnTo>
                  <a:pt x="40150" y="3571"/>
                </a:lnTo>
                <a:lnTo>
                  <a:pt x="40330" y="3520"/>
                </a:lnTo>
                <a:lnTo>
                  <a:pt x="40382" y="3494"/>
                </a:lnTo>
                <a:lnTo>
                  <a:pt x="40407" y="3468"/>
                </a:lnTo>
                <a:lnTo>
                  <a:pt x="40407" y="3417"/>
                </a:lnTo>
                <a:lnTo>
                  <a:pt x="40407" y="3391"/>
                </a:lnTo>
                <a:lnTo>
                  <a:pt x="40279" y="3314"/>
                </a:lnTo>
                <a:lnTo>
                  <a:pt x="40048" y="3263"/>
                </a:lnTo>
                <a:lnTo>
                  <a:pt x="39765" y="3186"/>
                </a:lnTo>
                <a:lnTo>
                  <a:pt x="38994" y="3083"/>
                </a:lnTo>
                <a:lnTo>
                  <a:pt x="38070" y="3006"/>
                </a:lnTo>
                <a:lnTo>
                  <a:pt x="37068" y="2955"/>
                </a:lnTo>
                <a:lnTo>
                  <a:pt x="35295" y="2877"/>
                </a:lnTo>
                <a:lnTo>
                  <a:pt x="34525" y="2852"/>
                </a:lnTo>
                <a:lnTo>
                  <a:pt x="34653" y="2826"/>
                </a:lnTo>
                <a:lnTo>
                  <a:pt x="34936" y="2749"/>
                </a:lnTo>
                <a:lnTo>
                  <a:pt x="35090" y="2672"/>
                </a:lnTo>
                <a:lnTo>
                  <a:pt x="35218" y="2621"/>
                </a:lnTo>
                <a:lnTo>
                  <a:pt x="35321" y="2518"/>
                </a:lnTo>
                <a:lnTo>
                  <a:pt x="35347" y="2466"/>
                </a:lnTo>
                <a:lnTo>
                  <a:pt x="35347" y="2415"/>
                </a:lnTo>
                <a:lnTo>
                  <a:pt x="35347" y="2364"/>
                </a:lnTo>
                <a:lnTo>
                  <a:pt x="35295" y="2312"/>
                </a:lnTo>
                <a:lnTo>
                  <a:pt x="35090" y="2184"/>
                </a:lnTo>
                <a:lnTo>
                  <a:pt x="34807" y="2055"/>
                </a:lnTo>
                <a:lnTo>
                  <a:pt x="34448" y="1927"/>
                </a:lnTo>
                <a:lnTo>
                  <a:pt x="34062" y="1824"/>
                </a:lnTo>
                <a:lnTo>
                  <a:pt x="33703" y="1722"/>
                </a:lnTo>
                <a:lnTo>
                  <a:pt x="33343" y="1670"/>
                </a:lnTo>
                <a:lnTo>
                  <a:pt x="33061" y="1644"/>
                </a:lnTo>
                <a:lnTo>
                  <a:pt x="32958" y="1644"/>
                </a:lnTo>
                <a:lnTo>
                  <a:pt x="32881" y="1670"/>
                </a:lnTo>
                <a:lnTo>
                  <a:pt x="32624" y="1619"/>
                </a:lnTo>
                <a:lnTo>
                  <a:pt x="32367" y="1542"/>
                </a:lnTo>
                <a:lnTo>
                  <a:pt x="32059" y="1439"/>
                </a:lnTo>
                <a:lnTo>
                  <a:pt x="31750" y="1285"/>
                </a:lnTo>
                <a:lnTo>
                  <a:pt x="31134" y="925"/>
                </a:lnTo>
                <a:lnTo>
                  <a:pt x="30595" y="591"/>
                </a:lnTo>
                <a:lnTo>
                  <a:pt x="30415" y="489"/>
                </a:lnTo>
                <a:lnTo>
                  <a:pt x="30184" y="386"/>
                </a:lnTo>
                <a:lnTo>
                  <a:pt x="29901" y="283"/>
                </a:lnTo>
                <a:lnTo>
                  <a:pt x="29593" y="206"/>
                </a:lnTo>
                <a:lnTo>
                  <a:pt x="29259" y="129"/>
                </a:lnTo>
                <a:lnTo>
                  <a:pt x="28899" y="52"/>
                </a:lnTo>
                <a:lnTo>
                  <a:pt x="28514" y="26"/>
                </a:lnTo>
                <a:lnTo>
                  <a:pt x="2812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1"/>
          <p:cNvSpPr/>
          <p:nvPr/>
        </p:nvSpPr>
        <p:spPr>
          <a:xfrm>
            <a:off x="6740602" y="3099901"/>
            <a:ext cx="1672386" cy="156321"/>
          </a:xfrm>
          <a:custGeom>
            <a:avLst/>
            <a:gdLst/>
            <a:ahLst/>
            <a:cxnLst/>
            <a:rect l="l" t="t" r="r" b="b"/>
            <a:pathLst>
              <a:path w="40408" h="3777" extrusionOk="0">
                <a:moveTo>
                  <a:pt x="11894" y="1"/>
                </a:moveTo>
                <a:lnTo>
                  <a:pt x="11535" y="52"/>
                </a:lnTo>
                <a:lnTo>
                  <a:pt x="11175" y="103"/>
                </a:lnTo>
                <a:lnTo>
                  <a:pt x="10841" y="180"/>
                </a:lnTo>
                <a:lnTo>
                  <a:pt x="10533" y="257"/>
                </a:lnTo>
                <a:lnTo>
                  <a:pt x="10250" y="360"/>
                </a:lnTo>
                <a:lnTo>
                  <a:pt x="9993" y="463"/>
                </a:lnTo>
                <a:lnTo>
                  <a:pt x="9814" y="566"/>
                </a:lnTo>
                <a:lnTo>
                  <a:pt x="9274" y="900"/>
                </a:lnTo>
                <a:lnTo>
                  <a:pt x="8658" y="1259"/>
                </a:lnTo>
                <a:lnTo>
                  <a:pt x="8349" y="1413"/>
                </a:lnTo>
                <a:lnTo>
                  <a:pt x="8067" y="1516"/>
                </a:lnTo>
                <a:lnTo>
                  <a:pt x="7784" y="1619"/>
                </a:lnTo>
                <a:lnTo>
                  <a:pt x="7527" y="1645"/>
                </a:lnTo>
                <a:lnTo>
                  <a:pt x="7476" y="1645"/>
                </a:lnTo>
                <a:lnTo>
                  <a:pt x="7373" y="1619"/>
                </a:lnTo>
                <a:lnTo>
                  <a:pt x="7065" y="1645"/>
                </a:lnTo>
                <a:lnTo>
                  <a:pt x="6731" y="1696"/>
                </a:lnTo>
                <a:lnTo>
                  <a:pt x="6346" y="1799"/>
                </a:lnTo>
                <a:lnTo>
                  <a:pt x="5961" y="1901"/>
                </a:lnTo>
                <a:lnTo>
                  <a:pt x="5627" y="2030"/>
                </a:lnTo>
                <a:lnTo>
                  <a:pt x="5318" y="2158"/>
                </a:lnTo>
                <a:lnTo>
                  <a:pt x="5139" y="2287"/>
                </a:lnTo>
                <a:lnTo>
                  <a:pt x="5087" y="2338"/>
                </a:lnTo>
                <a:lnTo>
                  <a:pt x="5061" y="2389"/>
                </a:lnTo>
                <a:lnTo>
                  <a:pt x="5061" y="2441"/>
                </a:lnTo>
                <a:lnTo>
                  <a:pt x="5087" y="2492"/>
                </a:lnTo>
                <a:lnTo>
                  <a:pt x="5190" y="2595"/>
                </a:lnTo>
                <a:lnTo>
                  <a:pt x="5318" y="2672"/>
                </a:lnTo>
                <a:lnTo>
                  <a:pt x="5472" y="2723"/>
                </a:lnTo>
                <a:lnTo>
                  <a:pt x="5755" y="2800"/>
                </a:lnTo>
                <a:lnTo>
                  <a:pt x="5883" y="2826"/>
                </a:lnTo>
                <a:lnTo>
                  <a:pt x="5113" y="2852"/>
                </a:lnTo>
                <a:lnTo>
                  <a:pt x="3366" y="2929"/>
                </a:lnTo>
                <a:lnTo>
                  <a:pt x="2364" y="2980"/>
                </a:lnTo>
                <a:lnTo>
                  <a:pt x="1414" y="3057"/>
                </a:lnTo>
                <a:lnTo>
                  <a:pt x="643" y="3160"/>
                </a:lnTo>
                <a:lnTo>
                  <a:pt x="361" y="3237"/>
                </a:lnTo>
                <a:lnTo>
                  <a:pt x="155" y="3289"/>
                </a:lnTo>
                <a:lnTo>
                  <a:pt x="27" y="3366"/>
                </a:lnTo>
                <a:lnTo>
                  <a:pt x="1" y="3417"/>
                </a:lnTo>
                <a:lnTo>
                  <a:pt x="1" y="3443"/>
                </a:lnTo>
                <a:lnTo>
                  <a:pt x="27" y="3468"/>
                </a:lnTo>
                <a:lnTo>
                  <a:pt x="104" y="3494"/>
                </a:lnTo>
                <a:lnTo>
                  <a:pt x="284" y="3545"/>
                </a:lnTo>
                <a:lnTo>
                  <a:pt x="540" y="3597"/>
                </a:lnTo>
                <a:lnTo>
                  <a:pt x="900" y="3623"/>
                </a:lnTo>
                <a:lnTo>
                  <a:pt x="1850" y="3700"/>
                </a:lnTo>
                <a:lnTo>
                  <a:pt x="3032" y="3725"/>
                </a:lnTo>
                <a:lnTo>
                  <a:pt x="4419" y="3751"/>
                </a:lnTo>
                <a:lnTo>
                  <a:pt x="7553" y="3777"/>
                </a:lnTo>
                <a:lnTo>
                  <a:pt x="12948" y="3777"/>
                </a:lnTo>
                <a:lnTo>
                  <a:pt x="13693" y="3751"/>
                </a:lnTo>
                <a:lnTo>
                  <a:pt x="14335" y="3725"/>
                </a:lnTo>
                <a:lnTo>
                  <a:pt x="14900" y="3674"/>
                </a:lnTo>
                <a:lnTo>
                  <a:pt x="15414" y="3623"/>
                </a:lnTo>
                <a:lnTo>
                  <a:pt x="16313" y="3468"/>
                </a:lnTo>
                <a:lnTo>
                  <a:pt x="17160" y="3289"/>
                </a:lnTo>
                <a:lnTo>
                  <a:pt x="18059" y="3134"/>
                </a:lnTo>
                <a:lnTo>
                  <a:pt x="18599" y="3057"/>
                </a:lnTo>
                <a:lnTo>
                  <a:pt x="19190" y="2980"/>
                </a:lnTo>
                <a:lnTo>
                  <a:pt x="19883" y="2929"/>
                </a:lnTo>
                <a:lnTo>
                  <a:pt x="20654" y="2878"/>
                </a:lnTo>
                <a:lnTo>
                  <a:pt x="21553" y="2852"/>
                </a:lnTo>
                <a:lnTo>
                  <a:pt x="22606" y="2826"/>
                </a:lnTo>
                <a:lnTo>
                  <a:pt x="23788" y="2852"/>
                </a:lnTo>
                <a:lnTo>
                  <a:pt x="27487" y="2878"/>
                </a:lnTo>
                <a:lnTo>
                  <a:pt x="31263" y="2903"/>
                </a:lnTo>
                <a:lnTo>
                  <a:pt x="34782" y="2903"/>
                </a:lnTo>
                <a:lnTo>
                  <a:pt x="37685" y="2878"/>
                </a:lnTo>
                <a:lnTo>
                  <a:pt x="40408" y="2852"/>
                </a:lnTo>
                <a:lnTo>
                  <a:pt x="39200" y="2800"/>
                </a:lnTo>
                <a:lnTo>
                  <a:pt x="36503" y="2646"/>
                </a:lnTo>
                <a:lnTo>
                  <a:pt x="35065" y="2544"/>
                </a:lnTo>
                <a:lnTo>
                  <a:pt x="33806" y="2441"/>
                </a:lnTo>
                <a:lnTo>
                  <a:pt x="33292" y="2364"/>
                </a:lnTo>
                <a:lnTo>
                  <a:pt x="32881" y="2312"/>
                </a:lnTo>
                <a:lnTo>
                  <a:pt x="32624" y="2235"/>
                </a:lnTo>
                <a:lnTo>
                  <a:pt x="32547" y="2210"/>
                </a:lnTo>
                <a:lnTo>
                  <a:pt x="32522" y="2158"/>
                </a:lnTo>
                <a:lnTo>
                  <a:pt x="32470" y="2133"/>
                </a:lnTo>
                <a:lnTo>
                  <a:pt x="32367" y="2081"/>
                </a:lnTo>
                <a:lnTo>
                  <a:pt x="32008" y="2030"/>
                </a:lnTo>
                <a:lnTo>
                  <a:pt x="31468" y="1978"/>
                </a:lnTo>
                <a:lnTo>
                  <a:pt x="30749" y="1927"/>
                </a:lnTo>
                <a:lnTo>
                  <a:pt x="28977" y="1876"/>
                </a:lnTo>
                <a:lnTo>
                  <a:pt x="26973" y="1799"/>
                </a:lnTo>
                <a:lnTo>
                  <a:pt x="24944" y="1747"/>
                </a:lnTo>
                <a:lnTo>
                  <a:pt x="23197" y="1670"/>
                </a:lnTo>
                <a:lnTo>
                  <a:pt x="22478" y="1645"/>
                </a:lnTo>
                <a:lnTo>
                  <a:pt x="21938" y="1593"/>
                </a:lnTo>
                <a:lnTo>
                  <a:pt x="21579" y="1516"/>
                </a:lnTo>
                <a:lnTo>
                  <a:pt x="21476" y="1490"/>
                </a:lnTo>
                <a:lnTo>
                  <a:pt x="21425" y="1465"/>
                </a:lnTo>
                <a:lnTo>
                  <a:pt x="21399" y="1413"/>
                </a:lnTo>
                <a:lnTo>
                  <a:pt x="21347" y="1362"/>
                </a:lnTo>
                <a:lnTo>
                  <a:pt x="21142" y="1311"/>
                </a:lnTo>
                <a:lnTo>
                  <a:pt x="20859" y="1259"/>
                </a:lnTo>
                <a:lnTo>
                  <a:pt x="20525" y="1259"/>
                </a:lnTo>
                <a:lnTo>
                  <a:pt x="19832" y="1285"/>
                </a:lnTo>
                <a:lnTo>
                  <a:pt x="19061" y="1336"/>
                </a:lnTo>
                <a:lnTo>
                  <a:pt x="18316" y="1388"/>
                </a:lnTo>
                <a:lnTo>
                  <a:pt x="15619" y="1388"/>
                </a:lnTo>
                <a:lnTo>
                  <a:pt x="15131" y="1362"/>
                </a:lnTo>
                <a:lnTo>
                  <a:pt x="14720" y="1311"/>
                </a:lnTo>
                <a:lnTo>
                  <a:pt x="14386" y="1285"/>
                </a:lnTo>
                <a:lnTo>
                  <a:pt x="14206" y="1234"/>
                </a:lnTo>
                <a:lnTo>
                  <a:pt x="14181" y="1182"/>
                </a:lnTo>
                <a:lnTo>
                  <a:pt x="14155" y="1156"/>
                </a:lnTo>
                <a:lnTo>
                  <a:pt x="14181" y="1054"/>
                </a:lnTo>
                <a:lnTo>
                  <a:pt x="14258" y="951"/>
                </a:lnTo>
                <a:lnTo>
                  <a:pt x="14309" y="823"/>
                </a:lnTo>
                <a:lnTo>
                  <a:pt x="14335" y="771"/>
                </a:lnTo>
                <a:lnTo>
                  <a:pt x="14335" y="694"/>
                </a:lnTo>
                <a:lnTo>
                  <a:pt x="14309" y="617"/>
                </a:lnTo>
                <a:lnTo>
                  <a:pt x="14258" y="540"/>
                </a:lnTo>
                <a:lnTo>
                  <a:pt x="14155" y="463"/>
                </a:lnTo>
                <a:lnTo>
                  <a:pt x="14026" y="386"/>
                </a:lnTo>
                <a:lnTo>
                  <a:pt x="13847" y="283"/>
                </a:lnTo>
                <a:lnTo>
                  <a:pt x="13615" y="206"/>
                </a:lnTo>
                <a:lnTo>
                  <a:pt x="13307" y="103"/>
                </a:lnTo>
                <a:lnTo>
                  <a:pt x="12973" y="26"/>
                </a:lnTo>
                <a:lnTo>
                  <a:pt x="1263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07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63" name="Google Shape;163;p11"/>
          <p:cNvSpPr txBox="1">
            <a:spLocks noGrp="1"/>
          </p:cNvSpPr>
          <p:nvPr>
            <p:ph type="subTitle" idx="1"/>
          </p:nvPr>
        </p:nvSpPr>
        <p:spPr>
          <a:xfrm>
            <a:off x="1284000" y="2589625"/>
            <a:ext cx="65760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64" name="Google Shape;164;p11"/>
          <p:cNvGrpSpPr/>
          <p:nvPr/>
        </p:nvGrpSpPr>
        <p:grpSpPr>
          <a:xfrm flipH="1">
            <a:off x="-2379306" y="3422344"/>
            <a:ext cx="13220339" cy="3725276"/>
            <a:chOff x="-1202656" y="3140719"/>
            <a:chExt cx="13220339" cy="3725276"/>
          </a:xfrm>
        </p:grpSpPr>
        <p:sp>
          <p:nvSpPr>
            <p:cNvPr id="165" name="Google Shape;165;p11"/>
            <p:cNvSpPr/>
            <p:nvPr/>
          </p:nvSpPr>
          <p:spPr>
            <a:xfrm>
              <a:off x="-1113196" y="3857825"/>
              <a:ext cx="12723409" cy="3008170"/>
            </a:xfrm>
            <a:custGeom>
              <a:avLst/>
              <a:gdLst/>
              <a:ahLst/>
              <a:cxnLst/>
              <a:rect l="l" t="t" r="r" b="b"/>
              <a:pathLst>
                <a:path w="209715" h="63167" extrusionOk="0">
                  <a:moveTo>
                    <a:pt x="187495" y="0"/>
                  </a:moveTo>
                  <a:lnTo>
                    <a:pt x="185285" y="26"/>
                  </a:lnTo>
                  <a:lnTo>
                    <a:pt x="183102" y="103"/>
                  </a:lnTo>
                  <a:lnTo>
                    <a:pt x="175190" y="386"/>
                  </a:lnTo>
                  <a:lnTo>
                    <a:pt x="167253" y="720"/>
                  </a:lnTo>
                  <a:lnTo>
                    <a:pt x="159341" y="1079"/>
                  </a:lnTo>
                  <a:lnTo>
                    <a:pt x="151429" y="1439"/>
                  </a:lnTo>
                  <a:lnTo>
                    <a:pt x="147884" y="1644"/>
                  </a:lnTo>
                  <a:lnTo>
                    <a:pt x="146112" y="1747"/>
                  </a:lnTo>
                  <a:lnTo>
                    <a:pt x="144365" y="1875"/>
                  </a:lnTo>
                  <a:lnTo>
                    <a:pt x="142618" y="2030"/>
                  </a:lnTo>
                  <a:lnTo>
                    <a:pt x="140897" y="2235"/>
                  </a:lnTo>
                  <a:lnTo>
                    <a:pt x="139202" y="2466"/>
                  </a:lnTo>
                  <a:lnTo>
                    <a:pt x="137532" y="2749"/>
                  </a:lnTo>
                  <a:lnTo>
                    <a:pt x="135939" y="3057"/>
                  </a:lnTo>
                  <a:lnTo>
                    <a:pt x="134372" y="3417"/>
                  </a:lnTo>
                  <a:lnTo>
                    <a:pt x="132831" y="3802"/>
                  </a:lnTo>
                  <a:lnTo>
                    <a:pt x="131316" y="4213"/>
                  </a:lnTo>
                  <a:lnTo>
                    <a:pt x="129826" y="4650"/>
                  </a:lnTo>
                  <a:lnTo>
                    <a:pt x="128361" y="5112"/>
                  </a:lnTo>
                  <a:lnTo>
                    <a:pt x="125407" y="5986"/>
                  </a:lnTo>
                  <a:lnTo>
                    <a:pt x="123635" y="6525"/>
                  </a:lnTo>
                  <a:lnTo>
                    <a:pt x="121837" y="7013"/>
                  </a:lnTo>
                  <a:lnTo>
                    <a:pt x="120013" y="7501"/>
                  </a:lnTo>
                  <a:lnTo>
                    <a:pt x="118189" y="7989"/>
                  </a:lnTo>
                  <a:lnTo>
                    <a:pt x="116314" y="8452"/>
                  </a:lnTo>
                  <a:lnTo>
                    <a:pt x="114439" y="8888"/>
                  </a:lnTo>
                  <a:lnTo>
                    <a:pt x="112564" y="9325"/>
                  </a:lnTo>
                  <a:lnTo>
                    <a:pt x="110663" y="9736"/>
                  </a:lnTo>
                  <a:lnTo>
                    <a:pt x="108736" y="10121"/>
                  </a:lnTo>
                  <a:lnTo>
                    <a:pt x="106784" y="10507"/>
                  </a:lnTo>
                  <a:lnTo>
                    <a:pt x="104857" y="10866"/>
                  </a:lnTo>
                  <a:lnTo>
                    <a:pt x="102879" y="11226"/>
                  </a:lnTo>
                  <a:lnTo>
                    <a:pt x="100901" y="11560"/>
                  </a:lnTo>
                  <a:lnTo>
                    <a:pt x="98923" y="11868"/>
                  </a:lnTo>
                  <a:lnTo>
                    <a:pt x="96920" y="12151"/>
                  </a:lnTo>
                  <a:lnTo>
                    <a:pt x="94890" y="12433"/>
                  </a:lnTo>
                  <a:lnTo>
                    <a:pt x="92578" y="12741"/>
                  </a:lnTo>
                  <a:lnTo>
                    <a:pt x="90241" y="13024"/>
                  </a:lnTo>
                  <a:lnTo>
                    <a:pt x="87903" y="13281"/>
                  </a:lnTo>
                  <a:lnTo>
                    <a:pt x="85540" y="13538"/>
                  </a:lnTo>
                  <a:lnTo>
                    <a:pt x="80814" y="14000"/>
                  </a:lnTo>
                  <a:lnTo>
                    <a:pt x="76061" y="14411"/>
                  </a:lnTo>
                  <a:lnTo>
                    <a:pt x="66557" y="15233"/>
                  </a:lnTo>
                  <a:lnTo>
                    <a:pt x="61830" y="15670"/>
                  </a:lnTo>
                  <a:lnTo>
                    <a:pt x="57104" y="16132"/>
                  </a:lnTo>
                  <a:lnTo>
                    <a:pt x="54304" y="16415"/>
                  </a:lnTo>
                  <a:lnTo>
                    <a:pt x="51530" y="16749"/>
                  </a:lnTo>
                  <a:lnTo>
                    <a:pt x="45981" y="17417"/>
                  </a:lnTo>
                  <a:lnTo>
                    <a:pt x="40458" y="18110"/>
                  </a:lnTo>
                  <a:lnTo>
                    <a:pt x="34961" y="18855"/>
                  </a:lnTo>
                  <a:lnTo>
                    <a:pt x="14925" y="21527"/>
                  </a:lnTo>
                  <a:lnTo>
                    <a:pt x="11945" y="21912"/>
                  </a:lnTo>
                  <a:lnTo>
                    <a:pt x="10378" y="22117"/>
                  </a:lnTo>
                  <a:lnTo>
                    <a:pt x="8837" y="22349"/>
                  </a:lnTo>
                  <a:lnTo>
                    <a:pt x="8066" y="22503"/>
                  </a:lnTo>
                  <a:lnTo>
                    <a:pt x="7321" y="22631"/>
                  </a:lnTo>
                  <a:lnTo>
                    <a:pt x="6602" y="22811"/>
                  </a:lnTo>
                  <a:lnTo>
                    <a:pt x="5908" y="22991"/>
                  </a:lnTo>
                  <a:lnTo>
                    <a:pt x="5240" y="23171"/>
                  </a:lnTo>
                  <a:lnTo>
                    <a:pt x="4624" y="23402"/>
                  </a:lnTo>
                  <a:lnTo>
                    <a:pt x="4033" y="23633"/>
                  </a:lnTo>
                  <a:lnTo>
                    <a:pt x="3494" y="23890"/>
                  </a:lnTo>
                  <a:lnTo>
                    <a:pt x="2903" y="24198"/>
                  </a:lnTo>
                  <a:lnTo>
                    <a:pt x="2389" y="24558"/>
                  </a:lnTo>
                  <a:lnTo>
                    <a:pt x="1927" y="24943"/>
                  </a:lnTo>
                  <a:lnTo>
                    <a:pt x="1516" y="25328"/>
                  </a:lnTo>
                  <a:lnTo>
                    <a:pt x="1156" y="25765"/>
                  </a:lnTo>
                  <a:lnTo>
                    <a:pt x="848" y="26202"/>
                  </a:lnTo>
                  <a:lnTo>
                    <a:pt x="617" y="26638"/>
                  </a:lnTo>
                  <a:lnTo>
                    <a:pt x="411" y="27101"/>
                  </a:lnTo>
                  <a:lnTo>
                    <a:pt x="231" y="27589"/>
                  </a:lnTo>
                  <a:lnTo>
                    <a:pt x="128" y="28077"/>
                  </a:lnTo>
                  <a:lnTo>
                    <a:pt x="51" y="28591"/>
                  </a:lnTo>
                  <a:lnTo>
                    <a:pt x="0" y="29104"/>
                  </a:lnTo>
                  <a:lnTo>
                    <a:pt x="0" y="29618"/>
                  </a:lnTo>
                  <a:lnTo>
                    <a:pt x="26" y="30158"/>
                  </a:lnTo>
                  <a:lnTo>
                    <a:pt x="77" y="30697"/>
                  </a:lnTo>
                  <a:lnTo>
                    <a:pt x="180" y="31211"/>
                  </a:lnTo>
                  <a:lnTo>
                    <a:pt x="283" y="31750"/>
                  </a:lnTo>
                  <a:lnTo>
                    <a:pt x="411" y="32290"/>
                  </a:lnTo>
                  <a:lnTo>
                    <a:pt x="565" y="32829"/>
                  </a:lnTo>
                  <a:lnTo>
                    <a:pt x="745" y="33369"/>
                  </a:lnTo>
                  <a:lnTo>
                    <a:pt x="925" y="33882"/>
                  </a:lnTo>
                  <a:lnTo>
                    <a:pt x="1130" y="34396"/>
                  </a:lnTo>
                  <a:lnTo>
                    <a:pt x="1567" y="35424"/>
                  </a:lnTo>
                  <a:lnTo>
                    <a:pt x="2055" y="36374"/>
                  </a:lnTo>
                  <a:lnTo>
                    <a:pt x="2517" y="37299"/>
                  </a:lnTo>
                  <a:lnTo>
                    <a:pt x="2980" y="38121"/>
                  </a:lnTo>
                  <a:lnTo>
                    <a:pt x="3416" y="38891"/>
                  </a:lnTo>
                  <a:lnTo>
                    <a:pt x="3622" y="39251"/>
                  </a:lnTo>
                  <a:lnTo>
                    <a:pt x="3853" y="39611"/>
                  </a:lnTo>
                  <a:lnTo>
                    <a:pt x="4110" y="39970"/>
                  </a:lnTo>
                  <a:lnTo>
                    <a:pt x="4393" y="40330"/>
                  </a:lnTo>
                  <a:lnTo>
                    <a:pt x="4701" y="40690"/>
                  </a:lnTo>
                  <a:lnTo>
                    <a:pt x="5060" y="41024"/>
                  </a:lnTo>
                  <a:lnTo>
                    <a:pt x="5446" y="41357"/>
                  </a:lnTo>
                  <a:lnTo>
                    <a:pt x="5882" y="41666"/>
                  </a:lnTo>
                  <a:lnTo>
                    <a:pt x="6011" y="41717"/>
                  </a:lnTo>
                  <a:lnTo>
                    <a:pt x="6165" y="41794"/>
                  </a:lnTo>
                  <a:lnTo>
                    <a:pt x="6653" y="41923"/>
                  </a:lnTo>
                  <a:lnTo>
                    <a:pt x="7347" y="42102"/>
                  </a:lnTo>
                  <a:lnTo>
                    <a:pt x="8246" y="42282"/>
                  </a:lnTo>
                  <a:lnTo>
                    <a:pt x="10635" y="42719"/>
                  </a:lnTo>
                  <a:lnTo>
                    <a:pt x="13743" y="43258"/>
                  </a:lnTo>
                  <a:lnTo>
                    <a:pt x="17545" y="43849"/>
                  </a:lnTo>
                  <a:lnTo>
                    <a:pt x="21937" y="44517"/>
                  </a:lnTo>
                  <a:lnTo>
                    <a:pt x="26895" y="45236"/>
                  </a:lnTo>
                  <a:lnTo>
                    <a:pt x="32367" y="46007"/>
                  </a:lnTo>
                  <a:lnTo>
                    <a:pt x="44594" y="47702"/>
                  </a:lnTo>
                  <a:lnTo>
                    <a:pt x="58183" y="49526"/>
                  </a:lnTo>
                  <a:lnTo>
                    <a:pt x="72696" y="51427"/>
                  </a:lnTo>
                  <a:lnTo>
                    <a:pt x="87672" y="53354"/>
                  </a:lnTo>
                  <a:lnTo>
                    <a:pt x="102674" y="55254"/>
                  </a:lnTo>
                  <a:lnTo>
                    <a:pt x="117264" y="57078"/>
                  </a:lnTo>
                  <a:lnTo>
                    <a:pt x="130982" y="58748"/>
                  </a:lnTo>
                  <a:lnTo>
                    <a:pt x="143414" y="60238"/>
                  </a:lnTo>
                  <a:lnTo>
                    <a:pt x="154101" y="61471"/>
                  </a:lnTo>
                  <a:lnTo>
                    <a:pt x="158647" y="61985"/>
                  </a:lnTo>
                  <a:lnTo>
                    <a:pt x="162603" y="62421"/>
                  </a:lnTo>
                  <a:lnTo>
                    <a:pt x="165891" y="62755"/>
                  </a:lnTo>
                  <a:lnTo>
                    <a:pt x="168486" y="62986"/>
                  </a:lnTo>
                  <a:lnTo>
                    <a:pt x="170284" y="63141"/>
                  </a:lnTo>
                  <a:lnTo>
                    <a:pt x="170875" y="63166"/>
                  </a:lnTo>
                  <a:lnTo>
                    <a:pt x="171260" y="63166"/>
                  </a:lnTo>
                  <a:lnTo>
                    <a:pt x="171414" y="63141"/>
                  </a:lnTo>
                  <a:lnTo>
                    <a:pt x="171568" y="63115"/>
                  </a:lnTo>
                  <a:lnTo>
                    <a:pt x="171902" y="62986"/>
                  </a:lnTo>
                  <a:lnTo>
                    <a:pt x="172262" y="62807"/>
                  </a:lnTo>
                  <a:lnTo>
                    <a:pt x="172647" y="62550"/>
                  </a:lnTo>
                  <a:lnTo>
                    <a:pt x="173058" y="62216"/>
                  </a:lnTo>
                  <a:lnTo>
                    <a:pt x="173520" y="61831"/>
                  </a:lnTo>
                  <a:lnTo>
                    <a:pt x="173983" y="61368"/>
                  </a:lnTo>
                  <a:lnTo>
                    <a:pt x="174497" y="60880"/>
                  </a:lnTo>
                  <a:lnTo>
                    <a:pt x="175036" y="60315"/>
                  </a:lnTo>
                  <a:lnTo>
                    <a:pt x="175575" y="59698"/>
                  </a:lnTo>
                  <a:lnTo>
                    <a:pt x="176757" y="58311"/>
                  </a:lnTo>
                  <a:lnTo>
                    <a:pt x="178016" y="56719"/>
                  </a:lnTo>
                  <a:lnTo>
                    <a:pt x="179352" y="54972"/>
                  </a:lnTo>
                  <a:lnTo>
                    <a:pt x="180764" y="53097"/>
                  </a:lnTo>
                  <a:lnTo>
                    <a:pt x="182229" y="51042"/>
                  </a:lnTo>
                  <a:lnTo>
                    <a:pt x="183718" y="48910"/>
                  </a:lnTo>
                  <a:lnTo>
                    <a:pt x="185260" y="46675"/>
                  </a:lnTo>
                  <a:lnTo>
                    <a:pt x="186827" y="44337"/>
                  </a:lnTo>
                  <a:lnTo>
                    <a:pt x="188394" y="41974"/>
                  </a:lnTo>
                  <a:lnTo>
                    <a:pt x="191579" y="37093"/>
                  </a:lnTo>
                  <a:lnTo>
                    <a:pt x="194738" y="32213"/>
                  </a:lnTo>
                  <a:lnTo>
                    <a:pt x="197744" y="27435"/>
                  </a:lnTo>
                  <a:lnTo>
                    <a:pt x="203164" y="18881"/>
                  </a:lnTo>
                  <a:lnTo>
                    <a:pt x="205399" y="15387"/>
                  </a:lnTo>
                  <a:lnTo>
                    <a:pt x="207223" y="12587"/>
                  </a:lnTo>
                  <a:lnTo>
                    <a:pt x="207942" y="11508"/>
                  </a:lnTo>
                  <a:lnTo>
                    <a:pt x="208558" y="10661"/>
                  </a:lnTo>
                  <a:lnTo>
                    <a:pt x="209021" y="10070"/>
                  </a:lnTo>
                  <a:lnTo>
                    <a:pt x="209175" y="9864"/>
                  </a:lnTo>
                  <a:lnTo>
                    <a:pt x="209329" y="9736"/>
                  </a:lnTo>
                  <a:lnTo>
                    <a:pt x="209509" y="9530"/>
                  </a:lnTo>
                  <a:lnTo>
                    <a:pt x="209637" y="9325"/>
                  </a:lnTo>
                  <a:lnTo>
                    <a:pt x="209689" y="9222"/>
                  </a:lnTo>
                  <a:lnTo>
                    <a:pt x="209714" y="9119"/>
                  </a:lnTo>
                  <a:lnTo>
                    <a:pt x="209714" y="8888"/>
                  </a:lnTo>
                  <a:lnTo>
                    <a:pt x="209663" y="8657"/>
                  </a:lnTo>
                  <a:lnTo>
                    <a:pt x="209560" y="8426"/>
                  </a:lnTo>
                  <a:lnTo>
                    <a:pt x="209406" y="8169"/>
                  </a:lnTo>
                  <a:lnTo>
                    <a:pt x="209201" y="7912"/>
                  </a:lnTo>
                  <a:lnTo>
                    <a:pt x="208969" y="7655"/>
                  </a:lnTo>
                  <a:lnTo>
                    <a:pt x="208687" y="7398"/>
                  </a:lnTo>
                  <a:lnTo>
                    <a:pt x="208353" y="7116"/>
                  </a:lnTo>
                  <a:lnTo>
                    <a:pt x="207993" y="6833"/>
                  </a:lnTo>
                  <a:lnTo>
                    <a:pt x="207197" y="6294"/>
                  </a:lnTo>
                  <a:lnTo>
                    <a:pt x="206324" y="5729"/>
                  </a:lnTo>
                  <a:lnTo>
                    <a:pt x="205373" y="5164"/>
                  </a:lnTo>
                  <a:lnTo>
                    <a:pt x="204371" y="4624"/>
                  </a:lnTo>
                  <a:lnTo>
                    <a:pt x="202368" y="3597"/>
                  </a:lnTo>
                  <a:lnTo>
                    <a:pt x="200518" y="2672"/>
                  </a:lnTo>
                  <a:lnTo>
                    <a:pt x="199722" y="2261"/>
                  </a:lnTo>
                  <a:lnTo>
                    <a:pt x="199054" y="1901"/>
                  </a:lnTo>
                  <a:lnTo>
                    <a:pt x="198720" y="1721"/>
                  </a:lnTo>
                  <a:lnTo>
                    <a:pt x="198335" y="1542"/>
                  </a:lnTo>
                  <a:lnTo>
                    <a:pt x="197949" y="1387"/>
                  </a:lnTo>
                  <a:lnTo>
                    <a:pt x="197564" y="1233"/>
                  </a:lnTo>
                  <a:lnTo>
                    <a:pt x="196716" y="976"/>
                  </a:lnTo>
                  <a:lnTo>
                    <a:pt x="195817" y="745"/>
                  </a:lnTo>
                  <a:lnTo>
                    <a:pt x="194867" y="540"/>
                  </a:lnTo>
                  <a:lnTo>
                    <a:pt x="193891" y="386"/>
                  </a:lnTo>
                  <a:lnTo>
                    <a:pt x="192889" y="257"/>
                  </a:lnTo>
                  <a:lnTo>
                    <a:pt x="191836" y="154"/>
                  </a:lnTo>
                  <a:lnTo>
                    <a:pt x="190757" y="103"/>
                  </a:lnTo>
                  <a:lnTo>
                    <a:pt x="189678" y="52"/>
                  </a:lnTo>
                  <a:lnTo>
                    <a:pt x="188599" y="26"/>
                  </a:lnTo>
                  <a:lnTo>
                    <a:pt x="18749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1"/>
            <p:cNvSpPr/>
            <p:nvPr/>
          </p:nvSpPr>
          <p:spPr>
            <a:xfrm>
              <a:off x="4566476" y="4136506"/>
              <a:ext cx="2753723" cy="351168"/>
            </a:xfrm>
            <a:custGeom>
              <a:avLst/>
              <a:gdLst/>
              <a:ahLst/>
              <a:cxnLst/>
              <a:rect l="l" t="t" r="r" b="b"/>
              <a:pathLst>
                <a:path w="57824" h="7374" extrusionOk="0">
                  <a:moveTo>
                    <a:pt x="10378" y="1"/>
                  </a:moveTo>
                  <a:lnTo>
                    <a:pt x="8837" y="463"/>
                  </a:lnTo>
                  <a:lnTo>
                    <a:pt x="7321" y="925"/>
                  </a:lnTo>
                  <a:lnTo>
                    <a:pt x="4264" y="1825"/>
                  </a:lnTo>
                  <a:lnTo>
                    <a:pt x="2158" y="2467"/>
                  </a:lnTo>
                  <a:lnTo>
                    <a:pt x="0" y="3058"/>
                  </a:lnTo>
                  <a:lnTo>
                    <a:pt x="9119" y="5292"/>
                  </a:lnTo>
                  <a:lnTo>
                    <a:pt x="10635" y="5652"/>
                  </a:lnTo>
                  <a:lnTo>
                    <a:pt x="12202" y="6012"/>
                  </a:lnTo>
                  <a:lnTo>
                    <a:pt x="13820" y="6346"/>
                  </a:lnTo>
                  <a:lnTo>
                    <a:pt x="14668" y="6500"/>
                  </a:lnTo>
                  <a:lnTo>
                    <a:pt x="15567" y="6628"/>
                  </a:lnTo>
                  <a:lnTo>
                    <a:pt x="16954" y="6834"/>
                  </a:lnTo>
                  <a:lnTo>
                    <a:pt x="18393" y="6988"/>
                  </a:lnTo>
                  <a:lnTo>
                    <a:pt x="19857" y="7116"/>
                  </a:lnTo>
                  <a:lnTo>
                    <a:pt x="21347" y="7219"/>
                  </a:lnTo>
                  <a:lnTo>
                    <a:pt x="22888" y="7270"/>
                  </a:lnTo>
                  <a:lnTo>
                    <a:pt x="24429" y="7322"/>
                  </a:lnTo>
                  <a:lnTo>
                    <a:pt x="25996" y="7347"/>
                  </a:lnTo>
                  <a:lnTo>
                    <a:pt x="27563" y="7373"/>
                  </a:lnTo>
                  <a:lnTo>
                    <a:pt x="30106" y="7347"/>
                  </a:lnTo>
                  <a:lnTo>
                    <a:pt x="32675" y="7296"/>
                  </a:lnTo>
                  <a:lnTo>
                    <a:pt x="35218" y="7219"/>
                  </a:lnTo>
                  <a:lnTo>
                    <a:pt x="37735" y="7142"/>
                  </a:lnTo>
                  <a:lnTo>
                    <a:pt x="52429" y="6628"/>
                  </a:lnTo>
                  <a:lnTo>
                    <a:pt x="53765" y="6577"/>
                  </a:lnTo>
                  <a:lnTo>
                    <a:pt x="55049" y="6474"/>
                  </a:lnTo>
                  <a:lnTo>
                    <a:pt x="55665" y="6423"/>
                  </a:lnTo>
                  <a:lnTo>
                    <a:pt x="56231" y="6320"/>
                  </a:lnTo>
                  <a:lnTo>
                    <a:pt x="56719" y="6217"/>
                  </a:lnTo>
                  <a:lnTo>
                    <a:pt x="57155" y="6089"/>
                  </a:lnTo>
                  <a:lnTo>
                    <a:pt x="57335" y="6012"/>
                  </a:lnTo>
                  <a:lnTo>
                    <a:pt x="57489" y="5935"/>
                  </a:lnTo>
                  <a:lnTo>
                    <a:pt x="57618" y="5857"/>
                  </a:lnTo>
                  <a:lnTo>
                    <a:pt x="57720" y="5780"/>
                  </a:lnTo>
                  <a:lnTo>
                    <a:pt x="57772" y="5678"/>
                  </a:lnTo>
                  <a:lnTo>
                    <a:pt x="57823" y="5601"/>
                  </a:lnTo>
                  <a:lnTo>
                    <a:pt x="57823" y="5524"/>
                  </a:lnTo>
                  <a:lnTo>
                    <a:pt x="57798" y="5421"/>
                  </a:lnTo>
                  <a:lnTo>
                    <a:pt x="57772" y="5318"/>
                  </a:lnTo>
                  <a:lnTo>
                    <a:pt x="57720" y="5241"/>
                  </a:lnTo>
                  <a:lnTo>
                    <a:pt x="57618" y="5164"/>
                  </a:lnTo>
                  <a:lnTo>
                    <a:pt x="57515" y="5061"/>
                  </a:lnTo>
                  <a:lnTo>
                    <a:pt x="57232" y="4907"/>
                  </a:lnTo>
                  <a:lnTo>
                    <a:pt x="56898" y="4753"/>
                  </a:lnTo>
                  <a:lnTo>
                    <a:pt x="56487" y="4599"/>
                  </a:lnTo>
                  <a:lnTo>
                    <a:pt x="56025" y="4470"/>
                  </a:lnTo>
                  <a:lnTo>
                    <a:pt x="55537" y="4342"/>
                  </a:lnTo>
                  <a:lnTo>
                    <a:pt x="54998" y="4239"/>
                  </a:lnTo>
                  <a:lnTo>
                    <a:pt x="53867" y="4034"/>
                  </a:lnTo>
                  <a:lnTo>
                    <a:pt x="52686" y="3854"/>
                  </a:lnTo>
                  <a:lnTo>
                    <a:pt x="49655" y="3443"/>
                  </a:lnTo>
                  <a:lnTo>
                    <a:pt x="46546" y="3083"/>
                  </a:lnTo>
                  <a:lnTo>
                    <a:pt x="43387" y="2749"/>
                  </a:lnTo>
                  <a:lnTo>
                    <a:pt x="40176" y="2415"/>
                  </a:lnTo>
                  <a:lnTo>
                    <a:pt x="36939" y="2133"/>
                  </a:lnTo>
                  <a:lnTo>
                    <a:pt x="33677" y="1850"/>
                  </a:lnTo>
                  <a:lnTo>
                    <a:pt x="27126" y="1336"/>
                  </a:lnTo>
                  <a:lnTo>
                    <a:pt x="23171" y="1028"/>
                  </a:lnTo>
                  <a:lnTo>
                    <a:pt x="19009" y="669"/>
                  </a:lnTo>
                  <a:lnTo>
                    <a:pt x="14745" y="335"/>
                  </a:lnTo>
                  <a:lnTo>
                    <a:pt x="10378" y="1"/>
                  </a:lnTo>
                  <a:close/>
                </a:path>
              </a:pathLst>
            </a:custGeom>
            <a:solidFill>
              <a:srgbClr val="4C140F">
                <a:alpha val="11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1"/>
            <p:cNvSpPr/>
            <p:nvPr/>
          </p:nvSpPr>
          <p:spPr>
            <a:xfrm>
              <a:off x="3142516" y="3140719"/>
              <a:ext cx="8875167" cy="966499"/>
            </a:xfrm>
            <a:custGeom>
              <a:avLst/>
              <a:gdLst/>
              <a:ahLst/>
              <a:cxnLst/>
              <a:rect l="l" t="t" r="r" b="b"/>
              <a:pathLst>
                <a:path w="186365" h="20295" extrusionOk="0">
                  <a:moveTo>
                    <a:pt x="152560" y="1"/>
                  </a:moveTo>
                  <a:lnTo>
                    <a:pt x="151507" y="27"/>
                  </a:lnTo>
                  <a:lnTo>
                    <a:pt x="150608" y="78"/>
                  </a:lnTo>
                  <a:lnTo>
                    <a:pt x="149709" y="129"/>
                  </a:lnTo>
                  <a:lnTo>
                    <a:pt x="147936" y="283"/>
                  </a:lnTo>
                  <a:lnTo>
                    <a:pt x="146189" y="489"/>
                  </a:lnTo>
                  <a:lnTo>
                    <a:pt x="144417" y="720"/>
                  </a:lnTo>
                  <a:lnTo>
                    <a:pt x="142670" y="1003"/>
                  </a:lnTo>
                  <a:lnTo>
                    <a:pt x="140949" y="1285"/>
                  </a:lnTo>
                  <a:lnTo>
                    <a:pt x="137481" y="1850"/>
                  </a:lnTo>
                  <a:lnTo>
                    <a:pt x="135760" y="2107"/>
                  </a:lnTo>
                  <a:lnTo>
                    <a:pt x="134039" y="2338"/>
                  </a:lnTo>
                  <a:lnTo>
                    <a:pt x="132318" y="2544"/>
                  </a:lnTo>
                  <a:lnTo>
                    <a:pt x="130597" y="2698"/>
                  </a:lnTo>
                  <a:lnTo>
                    <a:pt x="129749" y="2749"/>
                  </a:lnTo>
                  <a:lnTo>
                    <a:pt x="128876" y="2775"/>
                  </a:lnTo>
                  <a:lnTo>
                    <a:pt x="128028" y="2801"/>
                  </a:lnTo>
                  <a:lnTo>
                    <a:pt x="127181" y="2801"/>
                  </a:lnTo>
                  <a:lnTo>
                    <a:pt x="126307" y="2775"/>
                  </a:lnTo>
                  <a:lnTo>
                    <a:pt x="125459" y="2749"/>
                  </a:lnTo>
                  <a:lnTo>
                    <a:pt x="124586" y="2672"/>
                  </a:lnTo>
                  <a:lnTo>
                    <a:pt x="123738" y="2595"/>
                  </a:lnTo>
                  <a:lnTo>
                    <a:pt x="122326" y="2801"/>
                  </a:lnTo>
                  <a:lnTo>
                    <a:pt x="120887" y="3006"/>
                  </a:lnTo>
                  <a:lnTo>
                    <a:pt x="119423" y="3186"/>
                  </a:lnTo>
                  <a:lnTo>
                    <a:pt x="117933" y="3340"/>
                  </a:lnTo>
                  <a:lnTo>
                    <a:pt x="114953" y="3597"/>
                  </a:lnTo>
                  <a:lnTo>
                    <a:pt x="111948" y="3828"/>
                  </a:lnTo>
                  <a:lnTo>
                    <a:pt x="102854" y="4496"/>
                  </a:lnTo>
                  <a:lnTo>
                    <a:pt x="101056" y="4625"/>
                  </a:lnTo>
                  <a:lnTo>
                    <a:pt x="99207" y="4727"/>
                  </a:lnTo>
                  <a:lnTo>
                    <a:pt x="97383" y="4805"/>
                  </a:lnTo>
                  <a:lnTo>
                    <a:pt x="95533" y="4805"/>
                  </a:lnTo>
                  <a:lnTo>
                    <a:pt x="93966" y="4753"/>
                  </a:lnTo>
                  <a:lnTo>
                    <a:pt x="92425" y="4676"/>
                  </a:lnTo>
                  <a:lnTo>
                    <a:pt x="89291" y="4445"/>
                  </a:lnTo>
                  <a:lnTo>
                    <a:pt x="87750" y="4342"/>
                  </a:lnTo>
                  <a:lnTo>
                    <a:pt x="86183" y="4265"/>
                  </a:lnTo>
                  <a:lnTo>
                    <a:pt x="84616" y="4239"/>
                  </a:lnTo>
                  <a:lnTo>
                    <a:pt x="83845" y="4239"/>
                  </a:lnTo>
                  <a:lnTo>
                    <a:pt x="83075" y="4265"/>
                  </a:lnTo>
                  <a:lnTo>
                    <a:pt x="82253" y="4316"/>
                  </a:lnTo>
                  <a:lnTo>
                    <a:pt x="81431" y="4368"/>
                  </a:lnTo>
                  <a:lnTo>
                    <a:pt x="79812" y="4496"/>
                  </a:lnTo>
                  <a:lnTo>
                    <a:pt x="78194" y="4650"/>
                  </a:lnTo>
                  <a:lnTo>
                    <a:pt x="76576" y="4779"/>
                  </a:lnTo>
                  <a:lnTo>
                    <a:pt x="75240" y="4856"/>
                  </a:lnTo>
                  <a:lnTo>
                    <a:pt x="73904" y="4882"/>
                  </a:lnTo>
                  <a:lnTo>
                    <a:pt x="67251" y="4882"/>
                  </a:lnTo>
                  <a:lnTo>
                    <a:pt x="65915" y="4959"/>
                  </a:lnTo>
                  <a:lnTo>
                    <a:pt x="65042" y="5010"/>
                  </a:lnTo>
                  <a:lnTo>
                    <a:pt x="64194" y="5087"/>
                  </a:lnTo>
                  <a:lnTo>
                    <a:pt x="62525" y="5267"/>
                  </a:lnTo>
                  <a:lnTo>
                    <a:pt x="60855" y="5472"/>
                  </a:lnTo>
                  <a:lnTo>
                    <a:pt x="59211" y="5729"/>
                  </a:lnTo>
                  <a:lnTo>
                    <a:pt x="57541" y="5960"/>
                  </a:lnTo>
                  <a:lnTo>
                    <a:pt x="55897" y="6217"/>
                  </a:lnTo>
                  <a:lnTo>
                    <a:pt x="54227" y="6423"/>
                  </a:lnTo>
                  <a:lnTo>
                    <a:pt x="52532" y="6603"/>
                  </a:lnTo>
                  <a:lnTo>
                    <a:pt x="51273" y="6680"/>
                  </a:lnTo>
                  <a:lnTo>
                    <a:pt x="50040" y="6731"/>
                  </a:lnTo>
                  <a:lnTo>
                    <a:pt x="48782" y="6782"/>
                  </a:lnTo>
                  <a:lnTo>
                    <a:pt x="47523" y="6808"/>
                  </a:lnTo>
                  <a:lnTo>
                    <a:pt x="44980" y="6834"/>
                  </a:lnTo>
                  <a:lnTo>
                    <a:pt x="42462" y="6834"/>
                  </a:lnTo>
                  <a:lnTo>
                    <a:pt x="39611" y="6885"/>
                  </a:lnTo>
                  <a:lnTo>
                    <a:pt x="36786" y="6962"/>
                  </a:lnTo>
                  <a:lnTo>
                    <a:pt x="31109" y="7168"/>
                  </a:lnTo>
                  <a:lnTo>
                    <a:pt x="19729" y="7630"/>
                  </a:lnTo>
                  <a:lnTo>
                    <a:pt x="14720" y="7836"/>
                  </a:lnTo>
                  <a:lnTo>
                    <a:pt x="12228" y="7964"/>
                  </a:lnTo>
                  <a:lnTo>
                    <a:pt x="9736" y="8118"/>
                  </a:lnTo>
                  <a:lnTo>
                    <a:pt x="7245" y="8298"/>
                  </a:lnTo>
                  <a:lnTo>
                    <a:pt x="4804" y="8504"/>
                  </a:lnTo>
                  <a:lnTo>
                    <a:pt x="2390" y="8786"/>
                  </a:lnTo>
                  <a:lnTo>
                    <a:pt x="1182" y="8940"/>
                  </a:lnTo>
                  <a:lnTo>
                    <a:pt x="1" y="9094"/>
                  </a:lnTo>
                  <a:lnTo>
                    <a:pt x="1439" y="9480"/>
                  </a:lnTo>
                  <a:lnTo>
                    <a:pt x="2826" y="9865"/>
                  </a:lnTo>
                  <a:lnTo>
                    <a:pt x="5601" y="10661"/>
                  </a:lnTo>
                  <a:lnTo>
                    <a:pt x="8298" y="11458"/>
                  </a:lnTo>
                  <a:lnTo>
                    <a:pt x="10995" y="12305"/>
                  </a:lnTo>
                  <a:lnTo>
                    <a:pt x="13692" y="13127"/>
                  </a:lnTo>
                  <a:lnTo>
                    <a:pt x="16389" y="13949"/>
                  </a:lnTo>
                  <a:lnTo>
                    <a:pt x="19164" y="14746"/>
                  </a:lnTo>
                  <a:lnTo>
                    <a:pt x="20577" y="15131"/>
                  </a:lnTo>
                  <a:lnTo>
                    <a:pt x="21989" y="15491"/>
                  </a:lnTo>
                  <a:lnTo>
                    <a:pt x="24455" y="16133"/>
                  </a:lnTo>
                  <a:lnTo>
                    <a:pt x="26973" y="16724"/>
                  </a:lnTo>
                  <a:lnTo>
                    <a:pt x="28232" y="17006"/>
                  </a:lnTo>
                  <a:lnTo>
                    <a:pt x="29542" y="17263"/>
                  </a:lnTo>
                  <a:lnTo>
                    <a:pt x="30852" y="17520"/>
                  </a:lnTo>
                  <a:lnTo>
                    <a:pt x="32187" y="17751"/>
                  </a:lnTo>
                  <a:lnTo>
                    <a:pt x="33754" y="17982"/>
                  </a:lnTo>
                  <a:lnTo>
                    <a:pt x="35373" y="18188"/>
                  </a:lnTo>
                  <a:lnTo>
                    <a:pt x="36991" y="18368"/>
                  </a:lnTo>
                  <a:lnTo>
                    <a:pt x="38635" y="18522"/>
                  </a:lnTo>
                  <a:lnTo>
                    <a:pt x="41923" y="18804"/>
                  </a:lnTo>
                  <a:lnTo>
                    <a:pt x="45262" y="19035"/>
                  </a:lnTo>
                  <a:lnTo>
                    <a:pt x="49886" y="19318"/>
                  </a:lnTo>
                  <a:lnTo>
                    <a:pt x="54510" y="19626"/>
                  </a:lnTo>
                  <a:lnTo>
                    <a:pt x="59160" y="19883"/>
                  </a:lnTo>
                  <a:lnTo>
                    <a:pt x="63835" y="20089"/>
                  </a:lnTo>
                  <a:lnTo>
                    <a:pt x="66147" y="20166"/>
                  </a:lnTo>
                  <a:lnTo>
                    <a:pt x="68484" y="20243"/>
                  </a:lnTo>
                  <a:lnTo>
                    <a:pt x="70822" y="20268"/>
                  </a:lnTo>
                  <a:lnTo>
                    <a:pt x="73159" y="20294"/>
                  </a:lnTo>
                  <a:lnTo>
                    <a:pt x="75471" y="20294"/>
                  </a:lnTo>
                  <a:lnTo>
                    <a:pt x="77809" y="20268"/>
                  </a:lnTo>
                  <a:lnTo>
                    <a:pt x="80146" y="20191"/>
                  </a:lnTo>
                  <a:lnTo>
                    <a:pt x="82458" y="20114"/>
                  </a:lnTo>
                  <a:lnTo>
                    <a:pt x="84359" y="20012"/>
                  </a:lnTo>
                  <a:lnTo>
                    <a:pt x="86286" y="19909"/>
                  </a:lnTo>
                  <a:lnTo>
                    <a:pt x="90087" y="19678"/>
                  </a:lnTo>
                  <a:lnTo>
                    <a:pt x="91988" y="19601"/>
                  </a:lnTo>
                  <a:lnTo>
                    <a:pt x="93889" y="19524"/>
                  </a:lnTo>
                  <a:lnTo>
                    <a:pt x="95816" y="19498"/>
                  </a:lnTo>
                  <a:lnTo>
                    <a:pt x="97717" y="19524"/>
                  </a:lnTo>
                  <a:lnTo>
                    <a:pt x="99643" y="19575"/>
                  </a:lnTo>
                  <a:lnTo>
                    <a:pt x="101570" y="19678"/>
                  </a:lnTo>
                  <a:lnTo>
                    <a:pt x="105397" y="19935"/>
                  </a:lnTo>
                  <a:lnTo>
                    <a:pt x="107298" y="20037"/>
                  </a:lnTo>
                  <a:lnTo>
                    <a:pt x="109199" y="20089"/>
                  </a:lnTo>
                  <a:lnTo>
                    <a:pt x="110150" y="20114"/>
                  </a:lnTo>
                  <a:lnTo>
                    <a:pt x="111100" y="20114"/>
                  </a:lnTo>
                  <a:lnTo>
                    <a:pt x="112050" y="20089"/>
                  </a:lnTo>
                  <a:lnTo>
                    <a:pt x="113027" y="20063"/>
                  </a:lnTo>
                  <a:lnTo>
                    <a:pt x="114285" y="19960"/>
                  </a:lnTo>
                  <a:lnTo>
                    <a:pt x="115518" y="19857"/>
                  </a:lnTo>
                  <a:lnTo>
                    <a:pt x="116726" y="19703"/>
                  </a:lnTo>
                  <a:lnTo>
                    <a:pt x="117933" y="19549"/>
                  </a:lnTo>
                  <a:lnTo>
                    <a:pt x="120348" y="19190"/>
                  </a:lnTo>
                  <a:lnTo>
                    <a:pt x="122737" y="18830"/>
                  </a:lnTo>
                  <a:lnTo>
                    <a:pt x="124946" y="18522"/>
                  </a:lnTo>
                  <a:lnTo>
                    <a:pt x="127155" y="18265"/>
                  </a:lnTo>
                  <a:lnTo>
                    <a:pt x="129390" y="18059"/>
                  </a:lnTo>
                  <a:lnTo>
                    <a:pt x="131650" y="17854"/>
                  </a:lnTo>
                  <a:lnTo>
                    <a:pt x="133911" y="17700"/>
                  </a:lnTo>
                  <a:lnTo>
                    <a:pt x="136197" y="17546"/>
                  </a:lnTo>
                  <a:lnTo>
                    <a:pt x="140769" y="17289"/>
                  </a:lnTo>
                  <a:lnTo>
                    <a:pt x="145393" y="17058"/>
                  </a:lnTo>
                  <a:lnTo>
                    <a:pt x="149991" y="16826"/>
                  </a:lnTo>
                  <a:lnTo>
                    <a:pt x="154589" y="16544"/>
                  </a:lnTo>
                  <a:lnTo>
                    <a:pt x="156876" y="16390"/>
                  </a:lnTo>
                  <a:lnTo>
                    <a:pt x="159136" y="16210"/>
                  </a:lnTo>
                  <a:lnTo>
                    <a:pt x="160600" y="16081"/>
                  </a:lnTo>
                  <a:lnTo>
                    <a:pt x="162039" y="15927"/>
                  </a:lnTo>
                  <a:lnTo>
                    <a:pt x="163477" y="15773"/>
                  </a:lnTo>
                  <a:lnTo>
                    <a:pt x="164890" y="15568"/>
                  </a:lnTo>
                  <a:lnTo>
                    <a:pt x="166303" y="15362"/>
                  </a:lnTo>
                  <a:lnTo>
                    <a:pt x="167664" y="15157"/>
                  </a:lnTo>
                  <a:lnTo>
                    <a:pt x="169000" y="14900"/>
                  </a:lnTo>
                  <a:lnTo>
                    <a:pt x="170310" y="14592"/>
                  </a:lnTo>
                  <a:lnTo>
                    <a:pt x="171209" y="14386"/>
                  </a:lnTo>
                  <a:lnTo>
                    <a:pt x="172108" y="14129"/>
                  </a:lnTo>
                  <a:lnTo>
                    <a:pt x="172956" y="13872"/>
                  </a:lnTo>
                  <a:lnTo>
                    <a:pt x="173804" y="13615"/>
                  </a:lnTo>
                  <a:lnTo>
                    <a:pt x="174600" y="13333"/>
                  </a:lnTo>
                  <a:lnTo>
                    <a:pt x="175396" y="13050"/>
                  </a:lnTo>
                  <a:lnTo>
                    <a:pt x="176938" y="12434"/>
                  </a:lnTo>
                  <a:lnTo>
                    <a:pt x="178402" y="11817"/>
                  </a:lnTo>
                  <a:lnTo>
                    <a:pt x="179815" y="11149"/>
                  </a:lnTo>
                  <a:lnTo>
                    <a:pt x="181202" y="10481"/>
                  </a:lnTo>
                  <a:lnTo>
                    <a:pt x="182563" y="9814"/>
                  </a:lnTo>
                  <a:lnTo>
                    <a:pt x="183334" y="9428"/>
                  </a:lnTo>
                  <a:lnTo>
                    <a:pt x="184079" y="9017"/>
                  </a:lnTo>
                  <a:lnTo>
                    <a:pt x="184798" y="8606"/>
                  </a:lnTo>
                  <a:lnTo>
                    <a:pt x="185106" y="8375"/>
                  </a:lnTo>
                  <a:lnTo>
                    <a:pt x="185389" y="8170"/>
                  </a:lnTo>
                  <a:lnTo>
                    <a:pt x="185646" y="7938"/>
                  </a:lnTo>
                  <a:lnTo>
                    <a:pt x="185877" y="7707"/>
                  </a:lnTo>
                  <a:lnTo>
                    <a:pt x="186082" y="7502"/>
                  </a:lnTo>
                  <a:lnTo>
                    <a:pt x="186211" y="7271"/>
                  </a:lnTo>
                  <a:lnTo>
                    <a:pt x="186314" y="7014"/>
                  </a:lnTo>
                  <a:lnTo>
                    <a:pt x="186365" y="6782"/>
                  </a:lnTo>
                  <a:lnTo>
                    <a:pt x="186365" y="6551"/>
                  </a:lnTo>
                  <a:lnTo>
                    <a:pt x="186288" y="6294"/>
                  </a:lnTo>
                  <a:lnTo>
                    <a:pt x="186211" y="6140"/>
                  </a:lnTo>
                  <a:lnTo>
                    <a:pt x="186082" y="5960"/>
                  </a:lnTo>
                  <a:lnTo>
                    <a:pt x="185954" y="5806"/>
                  </a:lnTo>
                  <a:lnTo>
                    <a:pt x="185774" y="5627"/>
                  </a:lnTo>
                  <a:lnTo>
                    <a:pt x="185594" y="5472"/>
                  </a:lnTo>
                  <a:lnTo>
                    <a:pt x="185363" y="5318"/>
                  </a:lnTo>
                  <a:lnTo>
                    <a:pt x="184901" y="5036"/>
                  </a:lnTo>
                  <a:lnTo>
                    <a:pt x="184361" y="4753"/>
                  </a:lnTo>
                  <a:lnTo>
                    <a:pt x="183771" y="4471"/>
                  </a:lnTo>
                  <a:lnTo>
                    <a:pt x="182563" y="3957"/>
                  </a:lnTo>
                  <a:lnTo>
                    <a:pt x="177991" y="2030"/>
                  </a:lnTo>
                  <a:lnTo>
                    <a:pt x="177477" y="1825"/>
                  </a:lnTo>
                  <a:lnTo>
                    <a:pt x="176963" y="1645"/>
                  </a:lnTo>
                  <a:lnTo>
                    <a:pt x="176424" y="1465"/>
                  </a:lnTo>
                  <a:lnTo>
                    <a:pt x="175833" y="1311"/>
                  </a:lnTo>
                  <a:lnTo>
                    <a:pt x="175422" y="1208"/>
                  </a:lnTo>
                  <a:lnTo>
                    <a:pt x="174985" y="1157"/>
                  </a:lnTo>
                  <a:lnTo>
                    <a:pt x="174112" y="1054"/>
                  </a:lnTo>
                  <a:lnTo>
                    <a:pt x="173187" y="977"/>
                  </a:lnTo>
                  <a:lnTo>
                    <a:pt x="172288" y="926"/>
                  </a:lnTo>
                  <a:lnTo>
                    <a:pt x="160035" y="258"/>
                  </a:lnTo>
                  <a:lnTo>
                    <a:pt x="157903" y="129"/>
                  </a:lnTo>
                  <a:lnTo>
                    <a:pt x="155771" y="52"/>
                  </a:lnTo>
                  <a:lnTo>
                    <a:pt x="154692" y="27"/>
                  </a:lnTo>
                  <a:lnTo>
                    <a:pt x="1536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1"/>
            <p:cNvSpPr/>
            <p:nvPr/>
          </p:nvSpPr>
          <p:spPr>
            <a:xfrm>
              <a:off x="-398979" y="3168864"/>
              <a:ext cx="8915551" cy="1207468"/>
            </a:xfrm>
            <a:custGeom>
              <a:avLst/>
              <a:gdLst/>
              <a:ahLst/>
              <a:cxnLst/>
              <a:rect l="l" t="t" r="r" b="b"/>
              <a:pathLst>
                <a:path w="187213" h="25355" extrusionOk="0">
                  <a:moveTo>
                    <a:pt x="1696" y="1"/>
                  </a:moveTo>
                  <a:lnTo>
                    <a:pt x="1979" y="437"/>
                  </a:lnTo>
                  <a:lnTo>
                    <a:pt x="2210" y="900"/>
                  </a:lnTo>
                  <a:lnTo>
                    <a:pt x="2415" y="1362"/>
                  </a:lnTo>
                  <a:lnTo>
                    <a:pt x="2595" y="1825"/>
                  </a:lnTo>
                  <a:lnTo>
                    <a:pt x="2724" y="2287"/>
                  </a:lnTo>
                  <a:lnTo>
                    <a:pt x="2852" y="2775"/>
                  </a:lnTo>
                  <a:lnTo>
                    <a:pt x="2955" y="3237"/>
                  </a:lnTo>
                  <a:lnTo>
                    <a:pt x="3006" y="3725"/>
                  </a:lnTo>
                  <a:lnTo>
                    <a:pt x="3058" y="4214"/>
                  </a:lnTo>
                  <a:lnTo>
                    <a:pt x="3058" y="4702"/>
                  </a:lnTo>
                  <a:lnTo>
                    <a:pt x="3058" y="5164"/>
                  </a:lnTo>
                  <a:lnTo>
                    <a:pt x="3006" y="5652"/>
                  </a:lnTo>
                  <a:lnTo>
                    <a:pt x="2955" y="6114"/>
                  </a:lnTo>
                  <a:lnTo>
                    <a:pt x="2852" y="6602"/>
                  </a:lnTo>
                  <a:lnTo>
                    <a:pt x="2749" y="7065"/>
                  </a:lnTo>
                  <a:lnTo>
                    <a:pt x="2595" y="7502"/>
                  </a:lnTo>
                  <a:lnTo>
                    <a:pt x="2441" y="7913"/>
                  </a:lnTo>
                  <a:lnTo>
                    <a:pt x="2261" y="8324"/>
                  </a:lnTo>
                  <a:lnTo>
                    <a:pt x="2056" y="8735"/>
                  </a:lnTo>
                  <a:lnTo>
                    <a:pt x="1825" y="9120"/>
                  </a:lnTo>
                  <a:lnTo>
                    <a:pt x="1362" y="9916"/>
                  </a:lnTo>
                  <a:lnTo>
                    <a:pt x="1157" y="10327"/>
                  </a:lnTo>
                  <a:lnTo>
                    <a:pt x="951" y="10738"/>
                  </a:lnTo>
                  <a:lnTo>
                    <a:pt x="746" y="11149"/>
                  </a:lnTo>
                  <a:lnTo>
                    <a:pt x="592" y="11586"/>
                  </a:lnTo>
                  <a:lnTo>
                    <a:pt x="463" y="11997"/>
                  </a:lnTo>
                  <a:lnTo>
                    <a:pt x="335" y="12434"/>
                  </a:lnTo>
                  <a:lnTo>
                    <a:pt x="232" y="12870"/>
                  </a:lnTo>
                  <a:lnTo>
                    <a:pt x="155" y="13281"/>
                  </a:lnTo>
                  <a:lnTo>
                    <a:pt x="104" y="13718"/>
                  </a:lnTo>
                  <a:lnTo>
                    <a:pt x="52" y="14155"/>
                  </a:lnTo>
                  <a:lnTo>
                    <a:pt x="1" y="15002"/>
                  </a:lnTo>
                  <a:lnTo>
                    <a:pt x="1" y="15876"/>
                  </a:lnTo>
                  <a:lnTo>
                    <a:pt x="27" y="16723"/>
                  </a:lnTo>
                  <a:lnTo>
                    <a:pt x="52" y="17597"/>
                  </a:lnTo>
                  <a:lnTo>
                    <a:pt x="104" y="18033"/>
                  </a:lnTo>
                  <a:lnTo>
                    <a:pt x="155" y="18265"/>
                  </a:lnTo>
                  <a:lnTo>
                    <a:pt x="232" y="18496"/>
                  </a:lnTo>
                  <a:lnTo>
                    <a:pt x="309" y="18727"/>
                  </a:lnTo>
                  <a:lnTo>
                    <a:pt x="438" y="18984"/>
                  </a:lnTo>
                  <a:lnTo>
                    <a:pt x="566" y="19215"/>
                  </a:lnTo>
                  <a:lnTo>
                    <a:pt x="746" y="19421"/>
                  </a:lnTo>
                  <a:lnTo>
                    <a:pt x="951" y="19626"/>
                  </a:lnTo>
                  <a:lnTo>
                    <a:pt x="1182" y="19832"/>
                  </a:lnTo>
                  <a:lnTo>
                    <a:pt x="1439" y="20011"/>
                  </a:lnTo>
                  <a:lnTo>
                    <a:pt x="1748" y="20166"/>
                  </a:lnTo>
                  <a:lnTo>
                    <a:pt x="2107" y="20268"/>
                  </a:lnTo>
                  <a:lnTo>
                    <a:pt x="2493" y="20371"/>
                  </a:lnTo>
                  <a:lnTo>
                    <a:pt x="2929" y="20448"/>
                  </a:lnTo>
                  <a:lnTo>
                    <a:pt x="3417" y="20474"/>
                  </a:lnTo>
                  <a:lnTo>
                    <a:pt x="9325" y="20525"/>
                  </a:lnTo>
                  <a:lnTo>
                    <a:pt x="12280" y="20602"/>
                  </a:lnTo>
                  <a:lnTo>
                    <a:pt x="15234" y="20679"/>
                  </a:lnTo>
                  <a:lnTo>
                    <a:pt x="18162" y="20833"/>
                  </a:lnTo>
                  <a:lnTo>
                    <a:pt x="21065" y="21013"/>
                  </a:lnTo>
                  <a:lnTo>
                    <a:pt x="22503" y="21116"/>
                  </a:lnTo>
                  <a:lnTo>
                    <a:pt x="23942" y="21244"/>
                  </a:lnTo>
                  <a:lnTo>
                    <a:pt x="25380" y="21399"/>
                  </a:lnTo>
                  <a:lnTo>
                    <a:pt x="26793" y="21553"/>
                  </a:lnTo>
                  <a:lnTo>
                    <a:pt x="28643" y="21784"/>
                  </a:lnTo>
                  <a:lnTo>
                    <a:pt x="30441" y="22066"/>
                  </a:lnTo>
                  <a:lnTo>
                    <a:pt x="34063" y="22606"/>
                  </a:lnTo>
                  <a:lnTo>
                    <a:pt x="35861" y="22888"/>
                  </a:lnTo>
                  <a:lnTo>
                    <a:pt x="37685" y="23145"/>
                  </a:lnTo>
                  <a:lnTo>
                    <a:pt x="39509" y="23377"/>
                  </a:lnTo>
                  <a:lnTo>
                    <a:pt x="41384" y="23582"/>
                  </a:lnTo>
                  <a:lnTo>
                    <a:pt x="42976" y="23736"/>
                  </a:lnTo>
                  <a:lnTo>
                    <a:pt x="44595" y="23839"/>
                  </a:lnTo>
                  <a:lnTo>
                    <a:pt x="46213" y="23916"/>
                  </a:lnTo>
                  <a:lnTo>
                    <a:pt x="47831" y="23993"/>
                  </a:lnTo>
                  <a:lnTo>
                    <a:pt x="49475" y="24019"/>
                  </a:lnTo>
                  <a:lnTo>
                    <a:pt x="51119" y="24044"/>
                  </a:lnTo>
                  <a:lnTo>
                    <a:pt x="54407" y="24019"/>
                  </a:lnTo>
                  <a:lnTo>
                    <a:pt x="57695" y="23967"/>
                  </a:lnTo>
                  <a:lnTo>
                    <a:pt x="61009" y="23890"/>
                  </a:lnTo>
                  <a:lnTo>
                    <a:pt x="64323" y="23788"/>
                  </a:lnTo>
                  <a:lnTo>
                    <a:pt x="67611" y="23736"/>
                  </a:lnTo>
                  <a:lnTo>
                    <a:pt x="70642" y="23710"/>
                  </a:lnTo>
                  <a:lnTo>
                    <a:pt x="73647" y="23710"/>
                  </a:lnTo>
                  <a:lnTo>
                    <a:pt x="76679" y="23736"/>
                  </a:lnTo>
                  <a:lnTo>
                    <a:pt x="79684" y="23788"/>
                  </a:lnTo>
                  <a:lnTo>
                    <a:pt x="82715" y="23865"/>
                  </a:lnTo>
                  <a:lnTo>
                    <a:pt x="85721" y="23967"/>
                  </a:lnTo>
                  <a:lnTo>
                    <a:pt x="91757" y="24199"/>
                  </a:lnTo>
                  <a:lnTo>
                    <a:pt x="103831" y="24738"/>
                  </a:lnTo>
                  <a:lnTo>
                    <a:pt x="109841" y="24969"/>
                  </a:lnTo>
                  <a:lnTo>
                    <a:pt x="112873" y="25072"/>
                  </a:lnTo>
                  <a:lnTo>
                    <a:pt x="115904" y="25175"/>
                  </a:lnTo>
                  <a:lnTo>
                    <a:pt x="118858" y="25252"/>
                  </a:lnTo>
                  <a:lnTo>
                    <a:pt x="121838" y="25303"/>
                  </a:lnTo>
                  <a:lnTo>
                    <a:pt x="124817" y="25329"/>
                  </a:lnTo>
                  <a:lnTo>
                    <a:pt x="127797" y="25354"/>
                  </a:lnTo>
                  <a:lnTo>
                    <a:pt x="130777" y="25354"/>
                  </a:lnTo>
                  <a:lnTo>
                    <a:pt x="133782" y="25329"/>
                  </a:lnTo>
                  <a:lnTo>
                    <a:pt x="136762" y="25303"/>
                  </a:lnTo>
                  <a:lnTo>
                    <a:pt x="139742" y="25252"/>
                  </a:lnTo>
                  <a:lnTo>
                    <a:pt x="145676" y="25098"/>
                  </a:lnTo>
                  <a:lnTo>
                    <a:pt x="151635" y="24918"/>
                  </a:lnTo>
                  <a:lnTo>
                    <a:pt x="157569" y="24661"/>
                  </a:lnTo>
                  <a:lnTo>
                    <a:pt x="163477" y="24353"/>
                  </a:lnTo>
                  <a:lnTo>
                    <a:pt x="166637" y="24173"/>
                  </a:lnTo>
                  <a:lnTo>
                    <a:pt x="169822" y="24019"/>
                  </a:lnTo>
                  <a:lnTo>
                    <a:pt x="171415" y="23942"/>
                  </a:lnTo>
                  <a:lnTo>
                    <a:pt x="173008" y="23916"/>
                  </a:lnTo>
                  <a:lnTo>
                    <a:pt x="174600" y="23890"/>
                  </a:lnTo>
                  <a:lnTo>
                    <a:pt x="176193" y="23890"/>
                  </a:lnTo>
                  <a:lnTo>
                    <a:pt x="177606" y="23916"/>
                  </a:lnTo>
                  <a:lnTo>
                    <a:pt x="179018" y="23967"/>
                  </a:lnTo>
                  <a:lnTo>
                    <a:pt x="180406" y="24070"/>
                  </a:lnTo>
                  <a:lnTo>
                    <a:pt x="181793" y="24173"/>
                  </a:lnTo>
                  <a:lnTo>
                    <a:pt x="183180" y="24276"/>
                  </a:lnTo>
                  <a:lnTo>
                    <a:pt x="184541" y="24430"/>
                  </a:lnTo>
                  <a:lnTo>
                    <a:pt x="185877" y="24610"/>
                  </a:lnTo>
                  <a:lnTo>
                    <a:pt x="187213" y="24815"/>
                  </a:lnTo>
                  <a:lnTo>
                    <a:pt x="187213" y="24687"/>
                  </a:lnTo>
                  <a:lnTo>
                    <a:pt x="187187" y="24558"/>
                  </a:lnTo>
                  <a:lnTo>
                    <a:pt x="187161" y="24455"/>
                  </a:lnTo>
                  <a:lnTo>
                    <a:pt x="187110" y="24327"/>
                  </a:lnTo>
                  <a:lnTo>
                    <a:pt x="186982" y="24096"/>
                  </a:lnTo>
                  <a:lnTo>
                    <a:pt x="186802" y="23890"/>
                  </a:lnTo>
                  <a:lnTo>
                    <a:pt x="186545" y="23685"/>
                  </a:lnTo>
                  <a:lnTo>
                    <a:pt x="186262" y="23479"/>
                  </a:lnTo>
                  <a:lnTo>
                    <a:pt x="185903" y="23274"/>
                  </a:lnTo>
                  <a:lnTo>
                    <a:pt x="185517" y="23094"/>
                  </a:lnTo>
                  <a:lnTo>
                    <a:pt x="185106" y="22914"/>
                  </a:lnTo>
                  <a:lnTo>
                    <a:pt x="184644" y="22760"/>
                  </a:lnTo>
                  <a:lnTo>
                    <a:pt x="184182" y="22606"/>
                  </a:lnTo>
                  <a:lnTo>
                    <a:pt x="183668" y="22452"/>
                  </a:lnTo>
                  <a:lnTo>
                    <a:pt x="183128" y="22323"/>
                  </a:lnTo>
                  <a:lnTo>
                    <a:pt x="182589" y="22195"/>
                  </a:lnTo>
                  <a:lnTo>
                    <a:pt x="181484" y="22015"/>
                  </a:lnTo>
                  <a:lnTo>
                    <a:pt x="180328" y="21861"/>
                  </a:lnTo>
                  <a:lnTo>
                    <a:pt x="179173" y="21758"/>
                  </a:lnTo>
                  <a:lnTo>
                    <a:pt x="177991" y="21655"/>
                  </a:lnTo>
                  <a:lnTo>
                    <a:pt x="176809" y="21578"/>
                  </a:lnTo>
                  <a:lnTo>
                    <a:pt x="174420" y="21424"/>
                  </a:lnTo>
                  <a:lnTo>
                    <a:pt x="173239" y="21322"/>
                  </a:lnTo>
                  <a:lnTo>
                    <a:pt x="172083" y="21193"/>
                  </a:lnTo>
                  <a:lnTo>
                    <a:pt x="171235" y="21090"/>
                  </a:lnTo>
                  <a:lnTo>
                    <a:pt x="170439" y="20988"/>
                  </a:lnTo>
                  <a:lnTo>
                    <a:pt x="168846" y="20731"/>
                  </a:lnTo>
                  <a:lnTo>
                    <a:pt x="167279" y="20422"/>
                  </a:lnTo>
                  <a:lnTo>
                    <a:pt x="165738" y="20089"/>
                  </a:lnTo>
                  <a:lnTo>
                    <a:pt x="162681" y="19421"/>
                  </a:lnTo>
                  <a:lnTo>
                    <a:pt x="161140" y="19087"/>
                  </a:lnTo>
                  <a:lnTo>
                    <a:pt x="159573" y="18778"/>
                  </a:lnTo>
                  <a:lnTo>
                    <a:pt x="156362" y="18213"/>
                  </a:lnTo>
                  <a:lnTo>
                    <a:pt x="153074" y="17648"/>
                  </a:lnTo>
                  <a:lnTo>
                    <a:pt x="149786" y="17134"/>
                  </a:lnTo>
                  <a:lnTo>
                    <a:pt x="146446" y="16646"/>
                  </a:lnTo>
                  <a:lnTo>
                    <a:pt x="144751" y="16441"/>
                  </a:lnTo>
                  <a:lnTo>
                    <a:pt x="143081" y="16235"/>
                  </a:lnTo>
                  <a:lnTo>
                    <a:pt x="141360" y="16056"/>
                  </a:lnTo>
                  <a:lnTo>
                    <a:pt x="139665" y="15901"/>
                  </a:lnTo>
                  <a:lnTo>
                    <a:pt x="137944" y="15747"/>
                  </a:lnTo>
                  <a:lnTo>
                    <a:pt x="136197" y="15645"/>
                  </a:lnTo>
                  <a:lnTo>
                    <a:pt x="134450" y="15542"/>
                  </a:lnTo>
                  <a:lnTo>
                    <a:pt x="132703" y="15490"/>
                  </a:lnTo>
                  <a:lnTo>
                    <a:pt x="129467" y="15362"/>
                  </a:lnTo>
                  <a:lnTo>
                    <a:pt x="127823" y="15311"/>
                  </a:lnTo>
                  <a:lnTo>
                    <a:pt x="126205" y="15234"/>
                  </a:lnTo>
                  <a:lnTo>
                    <a:pt x="124612" y="15131"/>
                  </a:lnTo>
                  <a:lnTo>
                    <a:pt x="123019" y="15002"/>
                  </a:lnTo>
                  <a:lnTo>
                    <a:pt x="121452" y="14823"/>
                  </a:lnTo>
                  <a:lnTo>
                    <a:pt x="119911" y="14643"/>
                  </a:lnTo>
                  <a:lnTo>
                    <a:pt x="118575" y="14437"/>
                  </a:lnTo>
                  <a:lnTo>
                    <a:pt x="117291" y="14206"/>
                  </a:lnTo>
                  <a:lnTo>
                    <a:pt x="114722" y="13718"/>
                  </a:lnTo>
                  <a:lnTo>
                    <a:pt x="112153" y="13256"/>
                  </a:lnTo>
                  <a:lnTo>
                    <a:pt x="110843" y="13024"/>
                  </a:lnTo>
                  <a:lnTo>
                    <a:pt x="109508" y="12845"/>
                  </a:lnTo>
                  <a:lnTo>
                    <a:pt x="108172" y="12690"/>
                  </a:lnTo>
                  <a:lnTo>
                    <a:pt x="106810" y="12562"/>
                  </a:lnTo>
                  <a:lnTo>
                    <a:pt x="104087" y="12357"/>
                  </a:lnTo>
                  <a:lnTo>
                    <a:pt x="101365" y="12125"/>
                  </a:lnTo>
                  <a:lnTo>
                    <a:pt x="100029" y="11997"/>
                  </a:lnTo>
                  <a:lnTo>
                    <a:pt x="98719" y="11817"/>
                  </a:lnTo>
                  <a:lnTo>
                    <a:pt x="97614" y="11663"/>
                  </a:lnTo>
                  <a:lnTo>
                    <a:pt x="96535" y="11457"/>
                  </a:lnTo>
                  <a:lnTo>
                    <a:pt x="95482" y="11252"/>
                  </a:lnTo>
                  <a:lnTo>
                    <a:pt x="94429" y="11046"/>
                  </a:lnTo>
                  <a:lnTo>
                    <a:pt x="92399" y="10558"/>
                  </a:lnTo>
                  <a:lnTo>
                    <a:pt x="90396" y="10070"/>
                  </a:lnTo>
                  <a:lnTo>
                    <a:pt x="88392" y="9557"/>
                  </a:lnTo>
                  <a:lnTo>
                    <a:pt x="86337" y="9094"/>
                  </a:lnTo>
                  <a:lnTo>
                    <a:pt x="85310" y="8863"/>
                  </a:lnTo>
                  <a:lnTo>
                    <a:pt x="84256" y="8683"/>
                  </a:lnTo>
                  <a:lnTo>
                    <a:pt x="83178" y="8478"/>
                  </a:lnTo>
                  <a:lnTo>
                    <a:pt x="82073" y="8324"/>
                  </a:lnTo>
                  <a:lnTo>
                    <a:pt x="81148" y="8221"/>
                  </a:lnTo>
                  <a:lnTo>
                    <a:pt x="80224" y="8118"/>
                  </a:lnTo>
                  <a:lnTo>
                    <a:pt x="78348" y="7938"/>
                  </a:lnTo>
                  <a:lnTo>
                    <a:pt x="76447" y="7810"/>
                  </a:lnTo>
                  <a:lnTo>
                    <a:pt x="74572" y="7630"/>
                  </a:lnTo>
                  <a:lnTo>
                    <a:pt x="72800" y="7450"/>
                  </a:lnTo>
                  <a:lnTo>
                    <a:pt x="71079" y="7193"/>
                  </a:lnTo>
                  <a:lnTo>
                    <a:pt x="69435" y="6911"/>
                  </a:lnTo>
                  <a:lnTo>
                    <a:pt x="67791" y="6602"/>
                  </a:lnTo>
                  <a:lnTo>
                    <a:pt x="66172" y="6269"/>
                  </a:lnTo>
                  <a:lnTo>
                    <a:pt x="64580" y="5935"/>
                  </a:lnTo>
                  <a:lnTo>
                    <a:pt x="61317" y="5241"/>
                  </a:lnTo>
                  <a:lnTo>
                    <a:pt x="60418" y="5087"/>
                  </a:lnTo>
                  <a:lnTo>
                    <a:pt x="59519" y="4933"/>
                  </a:lnTo>
                  <a:lnTo>
                    <a:pt x="58594" y="4804"/>
                  </a:lnTo>
                  <a:lnTo>
                    <a:pt x="57670" y="4702"/>
                  </a:lnTo>
                  <a:lnTo>
                    <a:pt x="56719" y="4599"/>
                  </a:lnTo>
                  <a:lnTo>
                    <a:pt x="55743" y="4522"/>
                  </a:lnTo>
                  <a:lnTo>
                    <a:pt x="53817" y="4393"/>
                  </a:lnTo>
                  <a:lnTo>
                    <a:pt x="51839" y="4316"/>
                  </a:lnTo>
                  <a:lnTo>
                    <a:pt x="49861" y="4265"/>
                  </a:lnTo>
                  <a:lnTo>
                    <a:pt x="45879" y="4188"/>
                  </a:lnTo>
                  <a:lnTo>
                    <a:pt x="43002" y="4136"/>
                  </a:lnTo>
                  <a:lnTo>
                    <a:pt x="40125" y="4085"/>
                  </a:lnTo>
                  <a:lnTo>
                    <a:pt x="37248" y="4008"/>
                  </a:lnTo>
                  <a:lnTo>
                    <a:pt x="34371" y="3905"/>
                  </a:lnTo>
                  <a:lnTo>
                    <a:pt x="31494" y="3777"/>
                  </a:lnTo>
                  <a:lnTo>
                    <a:pt x="28617" y="3623"/>
                  </a:lnTo>
                  <a:lnTo>
                    <a:pt x="25791" y="3443"/>
                  </a:lnTo>
                  <a:lnTo>
                    <a:pt x="22966" y="3212"/>
                  </a:lnTo>
                  <a:lnTo>
                    <a:pt x="20166" y="2955"/>
                  </a:lnTo>
                  <a:lnTo>
                    <a:pt x="17391" y="2672"/>
                  </a:lnTo>
                  <a:lnTo>
                    <a:pt x="14669" y="2338"/>
                  </a:lnTo>
                  <a:lnTo>
                    <a:pt x="11971" y="1979"/>
                  </a:lnTo>
                  <a:lnTo>
                    <a:pt x="9325" y="1542"/>
                  </a:lnTo>
                  <a:lnTo>
                    <a:pt x="6731" y="1080"/>
                  </a:lnTo>
                  <a:lnTo>
                    <a:pt x="5447" y="823"/>
                  </a:lnTo>
                  <a:lnTo>
                    <a:pt x="4188" y="566"/>
                  </a:lnTo>
                  <a:lnTo>
                    <a:pt x="2929" y="283"/>
                  </a:lnTo>
                  <a:lnTo>
                    <a:pt x="16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1"/>
            <p:cNvSpPr/>
            <p:nvPr/>
          </p:nvSpPr>
          <p:spPr>
            <a:xfrm>
              <a:off x="-1202656" y="4438670"/>
              <a:ext cx="6399178" cy="973785"/>
            </a:xfrm>
            <a:custGeom>
              <a:avLst/>
              <a:gdLst/>
              <a:ahLst/>
              <a:cxnLst/>
              <a:rect l="l" t="t" r="r" b="b"/>
              <a:pathLst>
                <a:path w="134373" h="20448" extrusionOk="0">
                  <a:moveTo>
                    <a:pt x="106758" y="1"/>
                  </a:moveTo>
                  <a:lnTo>
                    <a:pt x="103830" y="540"/>
                  </a:lnTo>
                  <a:lnTo>
                    <a:pt x="100876" y="1054"/>
                  </a:lnTo>
                  <a:lnTo>
                    <a:pt x="97896" y="1516"/>
                  </a:lnTo>
                  <a:lnTo>
                    <a:pt x="94890" y="1927"/>
                  </a:lnTo>
                  <a:lnTo>
                    <a:pt x="92578" y="2235"/>
                  </a:lnTo>
                  <a:lnTo>
                    <a:pt x="90241" y="2518"/>
                  </a:lnTo>
                  <a:lnTo>
                    <a:pt x="87903" y="2775"/>
                  </a:lnTo>
                  <a:lnTo>
                    <a:pt x="85540" y="3032"/>
                  </a:lnTo>
                  <a:lnTo>
                    <a:pt x="80814" y="3494"/>
                  </a:lnTo>
                  <a:lnTo>
                    <a:pt x="76061" y="3905"/>
                  </a:lnTo>
                  <a:lnTo>
                    <a:pt x="66557" y="4727"/>
                  </a:lnTo>
                  <a:lnTo>
                    <a:pt x="61830" y="5164"/>
                  </a:lnTo>
                  <a:lnTo>
                    <a:pt x="57104" y="5626"/>
                  </a:lnTo>
                  <a:lnTo>
                    <a:pt x="54304" y="5909"/>
                  </a:lnTo>
                  <a:lnTo>
                    <a:pt x="51530" y="6243"/>
                  </a:lnTo>
                  <a:lnTo>
                    <a:pt x="45981" y="6911"/>
                  </a:lnTo>
                  <a:lnTo>
                    <a:pt x="40458" y="7604"/>
                  </a:lnTo>
                  <a:lnTo>
                    <a:pt x="34961" y="8349"/>
                  </a:lnTo>
                  <a:lnTo>
                    <a:pt x="22811" y="9967"/>
                  </a:lnTo>
                  <a:lnTo>
                    <a:pt x="14925" y="11021"/>
                  </a:lnTo>
                  <a:lnTo>
                    <a:pt x="11945" y="11406"/>
                  </a:lnTo>
                  <a:lnTo>
                    <a:pt x="10378" y="11611"/>
                  </a:lnTo>
                  <a:lnTo>
                    <a:pt x="8837" y="11843"/>
                  </a:lnTo>
                  <a:lnTo>
                    <a:pt x="8066" y="11997"/>
                  </a:lnTo>
                  <a:lnTo>
                    <a:pt x="7321" y="12125"/>
                  </a:lnTo>
                  <a:lnTo>
                    <a:pt x="6602" y="12305"/>
                  </a:lnTo>
                  <a:lnTo>
                    <a:pt x="5908" y="12485"/>
                  </a:lnTo>
                  <a:lnTo>
                    <a:pt x="5240" y="12665"/>
                  </a:lnTo>
                  <a:lnTo>
                    <a:pt x="4624" y="12896"/>
                  </a:lnTo>
                  <a:lnTo>
                    <a:pt x="4033" y="13127"/>
                  </a:lnTo>
                  <a:lnTo>
                    <a:pt x="3494" y="13384"/>
                  </a:lnTo>
                  <a:lnTo>
                    <a:pt x="2928" y="13692"/>
                  </a:lnTo>
                  <a:lnTo>
                    <a:pt x="2415" y="14026"/>
                  </a:lnTo>
                  <a:lnTo>
                    <a:pt x="1952" y="14386"/>
                  </a:lnTo>
                  <a:lnTo>
                    <a:pt x="1567" y="14771"/>
                  </a:lnTo>
                  <a:lnTo>
                    <a:pt x="1207" y="15182"/>
                  </a:lnTo>
                  <a:lnTo>
                    <a:pt x="925" y="15593"/>
                  </a:lnTo>
                  <a:lnTo>
                    <a:pt x="668" y="16030"/>
                  </a:lnTo>
                  <a:lnTo>
                    <a:pt x="462" y="16466"/>
                  </a:lnTo>
                  <a:lnTo>
                    <a:pt x="283" y="16929"/>
                  </a:lnTo>
                  <a:lnTo>
                    <a:pt x="154" y="17391"/>
                  </a:lnTo>
                  <a:lnTo>
                    <a:pt x="77" y="17879"/>
                  </a:lnTo>
                  <a:lnTo>
                    <a:pt x="26" y="18367"/>
                  </a:lnTo>
                  <a:lnTo>
                    <a:pt x="0" y="18881"/>
                  </a:lnTo>
                  <a:lnTo>
                    <a:pt x="0" y="19369"/>
                  </a:lnTo>
                  <a:lnTo>
                    <a:pt x="51" y="19883"/>
                  </a:lnTo>
                  <a:lnTo>
                    <a:pt x="128" y="20397"/>
                  </a:lnTo>
                  <a:lnTo>
                    <a:pt x="1002" y="20448"/>
                  </a:lnTo>
                  <a:lnTo>
                    <a:pt x="1901" y="20448"/>
                  </a:lnTo>
                  <a:lnTo>
                    <a:pt x="3468" y="20422"/>
                  </a:lnTo>
                  <a:lnTo>
                    <a:pt x="4958" y="20345"/>
                  </a:lnTo>
                  <a:lnTo>
                    <a:pt x="5677" y="20268"/>
                  </a:lnTo>
                  <a:lnTo>
                    <a:pt x="6345" y="20191"/>
                  </a:lnTo>
                  <a:lnTo>
                    <a:pt x="6961" y="20114"/>
                  </a:lnTo>
                  <a:lnTo>
                    <a:pt x="7526" y="20011"/>
                  </a:lnTo>
                  <a:lnTo>
                    <a:pt x="7989" y="19909"/>
                  </a:lnTo>
                  <a:lnTo>
                    <a:pt x="8400" y="19780"/>
                  </a:lnTo>
                  <a:lnTo>
                    <a:pt x="8682" y="19652"/>
                  </a:lnTo>
                  <a:lnTo>
                    <a:pt x="8811" y="19575"/>
                  </a:lnTo>
                  <a:lnTo>
                    <a:pt x="8888" y="19498"/>
                  </a:lnTo>
                  <a:lnTo>
                    <a:pt x="8939" y="19420"/>
                  </a:lnTo>
                  <a:lnTo>
                    <a:pt x="8965" y="19343"/>
                  </a:lnTo>
                  <a:lnTo>
                    <a:pt x="8939" y="19266"/>
                  </a:lnTo>
                  <a:lnTo>
                    <a:pt x="8914" y="19164"/>
                  </a:lnTo>
                  <a:lnTo>
                    <a:pt x="8837" y="19086"/>
                  </a:lnTo>
                  <a:lnTo>
                    <a:pt x="8708" y="18984"/>
                  </a:lnTo>
                  <a:lnTo>
                    <a:pt x="8554" y="18907"/>
                  </a:lnTo>
                  <a:lnTo>
                    <a:pt x="8374" y="18804"/>
                  </a:lnTo>
                  <a:lnTo>
                    <a:pt x="10506" y="18650"/>
                  </a:lnTo>
                  <a:lnTo>
                    <a:pt x="10404" y="18521"/>
                  </a:lnTo>
                  <a:lnTo>
                    <a:pt x="10275" y="18419"/>
                  </a:lnTo>
                  <a:lnTo>
                    <a:pt x="10121" y="18290"/>
                  </a:lnTo>
                  <a:lnTo>
                    <a:pt x="9941" y="18187"/>
                  </a:lnTo>
                  <a:lnTo>
                    <a:pt x="9736" y="18059"/>
                  </a:lnTo>
                  <a:lnTo>
                    <a:pt x="9479" y="17982"/>
                  </a:lnTo>
                  <a:lnTo>
                    <a:pt x="9222" y="17879"/>
                  </a:lnTo>
                  <a:lnTo>
                    <a:pt x="8939" y="17802"/>
                  </a:lnTo>
                  <a:lnTo>
                    <a:pt x="21269" y="16492"/>
                  </a:lnTo>
                  <a:lnTo>
                    <a:pt x="22040" y="16389"/>
                  </a:lnTo>
                  <a:lnTo>
                    <a:pt x="22425" y="16312"/>
                  </a:lnTo>
                  <a:lnTo>
                    <a:pt x="22759" y="16235"/>
                  </a:lnTo>
                  <a:lnTo>
                    <a:pt x="23068" y="16158"/>
                  </a:lnTo>
                  <a:lnTo>
                    <a:pt x="23299" y="16055"/>
                  </a:lnTo>
                  <a:lnTo>
                    <a:pt x="23376" y="15978"/>
                  </a:lnTo>
                  <a:lnTo>
                    <a:pt x="23453" y="15927"/>
                  </a:lnTo>
                  <a:lnTo>
                    <a:pt x="23504" y="15850"/>
                  </a:lnTo>
                  <a:lnTo>
                    <a:pt x="23504" y="15798"/>
                  </a:lnTo>
                  <a:lnTo>
                    <a:pt x="23504" y="15696"/>
                  </a:lnTo>
                  <a:lnTo>
                    <a:pt x="23427" y="15619"/>
                  </a:lnTo>
                  <a:lnTo>
                    <a:pt x="23350" y="15542"/>
                  </a:lnTo>
                  <a:lnTo>
                    <a:pt x="23222" y="15465"/>
                  </a:lnTo>
                  <a:lnTo>
                    <a:pt x="22913" y="15336"/>
                  </a:lnTo>
                  <a:lnTo>
                    <a:pt x="22528" y="15233"/>
                  </a:lnTo>
                  <a:lnTo>
                    <a:pt x="21680" y="15002"/>
                  </a:lnTo>
                  <a:lnTo>
                    <a:pt x="21295" y="14874"/>
                  </a:lnTo>
                  <a:lnTo>
                    <a:pt x="20961" y="14720"/>
                  </a:lnTo>
                  <a:lnTo>
                    <a:pt x="20833" y="14643"/>
                  </a:lnTo>
                  <a:lnTo>
                    <a:pt x="20756" y="14565"/>
                  </a:lnTo>
                  <a:lnTo>
                    <a:pt x="20679" y="14488"/>
                  </a:lnTo>
                  <a:lnTo>
                    <a:pt x="20653" y="14386"/>
                  </a:lnTo>
                  <a:lnTo>
                    <a:pt x="20627" y="14309"/>
                  </a:lnTo>
                  <a:lnTo>
                    <a:pt x="20627" y="14206"/>
                  </a:lnTo>
                  <a:lnTo>
                    <a:pt x="20679" y="14129"/>
                  </a:lnTo>
                  <a:lnTo>
                    <a:pt x="20730" y="14026"/>
                  </a:lnTo>
                  <a:lnTo>
                    <a:pt x="20910" y="13872"/>
                  </a:lnTo>
                  <a:lnTo>
                    <a:pt x="21141" y="13692"/>
                  </a:lnTo>
                  <a:lnTo>
                    <a:pt x="21449" y="13564"/>
                  </a:lnTo>
                  <a:lnTo>
                    <a:pt x="21809" y="13435"/>
                  </a:lnTo>
                  <a:lnTo>
                    <a:pt x="22220" y="13332"/>
                  </a:lnTo>
                  <a:lnTo>
                    <a:pt x="22631" y="13230"/>
                  </a:lnTo>
                  <a:lnTo>
                    <a:pt x="23093" y="13153"/>
                  </a:lnTo>
                  <a:lnTo>
                    <a:pt x="23556" y="13101"/>
                  </a:lnTo>
                  <a:lnTo>
                    <a:pt x="24506" y="13024"/>
                  </a:lnTo>
                  <a:lnTo>
                    <a:pt x="25482" y="12947"/>
                  </a:lnTo>
                  <a:lnTo>
                    <a:pt x="40253" y="11997"/>
                  </a:lnTo>
                  <a:lnTo>
                    <a:pt x="43772" y="11766"/>
                  </a:lnTo>
                  <a:lnTo>
                    <a:pt x="47317" y="11560"/>
                  </a:lnTo>
                  <a:lnTo>
                    <a:pt x="50862" y="11380"/>
                  </a:lnTo>
                  <a:lnTo>
                    <a:pt x="54432" y="11252"/>
                  </a:lnTo>
                  <a:lnTo>
                    <a:pt x="57746" y="11175"/>
                  </a:lnTo>
                  <a:lnTo>
                    <a:pt x="61085" y="11098"/>
                  </a:lnTo>
                  <a:lnTo>
                    <a:pt x="64425" y="11046"/>
                  </a:lnTo>
                  <a:lnTo>
                    <a:pt x="67738" y="10944"/>
                  </a:lnTo>
                  <a:lnTo>
                    <a:pt x="69460" y="10866"/>
                  </a:lnTo>
                  <a:lnTo>
                    <a:pt x="71206" y="10789"/>
                  </a:lnTo>
                  <a:lnTo>
                    <a:pt x="74623" y="10558"/>
                  </a:lnTo>
                  <a:lnTo>
                    <a:pt x="78039" y="10301"/>
                  </a:lnTo>
                  <a:lnTo>
                    <a:pt x="81430" y="10019"/>
                  </a:lnTo>
                  <a:lnTo>
                    <a:pt x="87261" y="9531"/>
                  </a:lnTo>
                  <a:lnTo>
                    <a:pt x="93067" y="9017"/>
                  </a:lnTo>
                  <a:lnTo>
                    <a:pt x="98872" y="8477"/>
                  </a:lnTo>
                  <a:lnTo>
                    <a:pt x="104652" y="7938"/>
                  </a:lnTo>
                  <a:lnTo>
                    <a:pt x="110431" y="7373"/>
                  </a:lnTo>
                  <a:lnTo>
                    <a:pt x="116211" y="6782"/>
                  </a:lnTo>
                  <a:lnTo>
                    <a:pt x="121965" y="6191"/>
                  </a:lnTo>
                  <a:lnTo>
                    <a:pt x="127719" y="5600"/>
                  </a:lnTo>
                  <a:lnTo>
                    <a:pt x="128695" y="5472"/>
                  </a:lnTo>
                  <a:lnTo>
                    <a:pt x="129697" y="5344"/>
                  </a:lnTo>
                  <a:lnTo>
                    <a:pt x="130673" y="5189"/>
                  </a:lnTo>
                  <a:lnTo>
                    <a:pt x="131572" y="5010"/>
                  </a:lnTo>
                  <a:lnTo>
                    <a:pt x="132420" y="4804"/>
                  </a:lnTo>
                  <a:lnTo>
                    <a:pt x="132780" y="4701"/>
                  </a:lnTo>
                  <a:lnTo>
                    <a:pt x="133139" y="4573"/>
                  </a:lnTo>
                  <a:lnTo>
                    <a:pt x="133448" y="4419"/>
                  </a:lnTo>
                  <a:lnTo>
                    <a:pt x="133704" y="4290"/>
                  </a:lnTo>
                  <a:lnTo>
                    <a:pt x="133936" y="4111"/>
                  </a:lnTo>
                  <a:lnTo>
                    <a:pt x="134141" y="3956"/>
                  </a:lnTo>
                  <a:lnTo>
                    <a:pt x="134244" y="3828"/>
                  </a:lnTo>
                  <a:lnTo>
                    <a:pt x="134295" y="3700"/>
                  </a:lnTo>
                  <a:lnTo>
                    <a:pt x="134347" y="3571"/>
                  </a:lnTo>
                  <a:lnTo>
                    <a:pt x="134372" y="3443"/>
                  </a:lnTo>
                  <a:lnTo>
                    <a:pt x="134347" y="3340"/>
                  </a:lnTo>
                  <a:lnTo>
                    <a:pt x="134321" y="3212"/>
                  </a:lnTo>
                  <a:lnTo>
                    <a:pt x="134270" y="3083"/>
                  </a:lnTo>
                  <a:lnTo>
                    <a:pt x="134193" y="2980"/>
                  </a:lnTo>
                  <a:lnTo>
                    <a:pt x="134090" y="2852"/>
                  </a:lnTo>
                  <a:lnTo>
                    <a:pt x="133961" y="2749"/>
                  </a:lnTo>
                  <a:lnTo>
                    <a:pt x="133653" y="2518"/>
                  </a:lnTo>
                  <a:lnTo>
                    <a:pt x="133268" y="2312"/>
                  </a:lnTo>
                  <a:lnTo>
                    <a:pt x="132831" y="2107"/>
                  </a:lnTo>
                  <a:lnTo>
                    <a:pt x="132343" y="1901"/>
                  </a:lnTo>
                  <a:lnTo>
                    <a:pt x="131804" y="1722"/>
                  </a:lnTo>
                  <a:lnTo>
                    <a:pt x="131238" y="1542"/>
                  </a:lnTo>
                  <a:lnTo>
                    <a:pt x="130622" y="1388"/>
                  </a:lnTo>
                  <a:lnTo>
                    <a:pt x="129980" y="1259"/>
                  </a:lnTo>
                  <a:lnTo>
                    <a:pt x="129312" y="1131"/>
                  </a:lnTo>
                  <a:lnTo>
                    <a:pt x="128644" y="1002"/>
                  </a:lnTo>
                  <a:lnTo>
                    <a:pt x="127976" y="900"/>
                  </a:lnTo>
                  <a:lnTo>
                    <a:pt x="126949" y="771"/>
                  </a:lnTo>
                  <a:lnTo>
                    <a:pt x="125921" y="668"/>
                  </a:lnTo>
                  <a:lnTo>
                    <a:pt x="123840" y="463"/>
                  </a:lnTo>
                  <a:lnTo>
                    <a:pt x="121708" y="334"/>
                  </a:lnTo>
                  <a:lnTo>
                    <a:pt x="119551" y="232"/>
                  </a:lnTo>
                  <a:lnTo>
                    <a:pt x="117393" y="155"/>
                  </a:lnTo>
                  <a:lnTo>
                    <a:pt x="115235" y="103"/>
                  </a:lnTo>
                  <a:lnTo>
                    <a:pt x="110894" y="52"/>
                  </a:lnTo>
                  <a:lnTo>
                    <a:pt x="106758" y="1"/>
                  </a:lnTo>
                  <a:close/>
                </a:path>
              </a:pathLst>
            </a:custGeom>
            <a:solidFill>
              <a:srgbClr val="4C140F">
                <a:alpha val="11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1"/>
            <p:cNvSpPr/>
            <p:nvPr/>
          </p:nvSpPr>
          <p:spPr>
            <a:xfrm>
              <a:off x="-347594" y="3489363"/>
              <a:ext cx="5780229" cy="1444819"/>
            </a:xfrm>
            <a:custGeom>
              <a:avLst/>
              <a:gdLst/>
              <a:ahLst/>
              <a:cxnLst/>
              <a:rect l="l" t="t" r="r" b="b"/>
              <a:pathLst>
                <a:path w="121376" h="30339" extrusionOk="0">
                  <a:moveTo>
                    <a:pt x="1542" y="1"/>
                  </a:moveTo>
                  <a:lnTo>
                    <a:pt x="463" y="27"/>
                  </a:lnTo>
                  <a:lnTo>
                    <a:pt x="283" y="489"/>
                  </a:lnTo>
                  <a:lnTo>
                    <a:pt x="129" y="977"/>
                  </a:lnTo>
                  <a:lnTo>
                    <a:pt x="52" y="1439"/>
                  </a:lnTo>
                  <a:lnTo>
                    <a:pt x="1" y="1927"/>
                  </a:lnTo>
                  <a:lnTo>
                    <a:pt x="1" y="2416"/>
                  </a:lnTo>
                  <a:lnTo>
                    <a:pt x="26" y="2904"/>
                  </a:lnTo>
                  <a:lnTo>
                    <a:pt x="103" y="3366"/>
                  </a:lnTo>
                  <a:lnTo>
                    <a:pt x="181" y="3854"/>
                  </a:lnTo>
                  <a:lnTo>
                    <a:pt x="309" y="4342"/>
                  </a:lnTo>
                  <a:lnTo>
                    <a:pt x="437" y="4830"/>
                  </a:lnTo>
                  <a:lnTo>
                    <a:pt x="720" y="5781"/>
                  </a:lnTo>
                  <a:lnTo>
                    <a:pt x="1054" y="6757"/>
                  </a:lnTo>
                  <a:lnTo>
                    <a:pt x="1362" y="7707"/>
                  </a:lnTo>
                  <a:lnTo>
                    <a:pt x="1491" y="8195"/>
                  </a:lnTo>
                  <a:lnTo>
                    <a:pt x="1619" y="8658"/>
                  </a:lnTo>
                  <a:lnTo>
                    <a:pt x="1722" y="9146"/>
                  </a:lnTo>
                  <a:lnTo>
                    <a:pt x="1799" y="9634"/>
                  </a:lnTo>
                  <a:lnTo>
                    <a:pt x="1850" y="10122"/>
                  </a:lnTo>
                  <a:lnTo>
                    <a:pt x="1902" y="10610"/>
                  </a:lnTo>
                  <a:lnTo>
                    <a:pt x="1953" y="11560"/>
                  </a:lnTo>
                  <a:lnTo>
                    <a:pt x="1953" y="12536"/>
                  </a:lnTo>
                  <a:lnTo>
                    <a:pt x="1902" y="13513"/>
                  </a:lnTo>
                  <a:lnTo>
                    <a:pt x="1799" y="14463"/>
                  </a:lnTo>
                  <a:lnTo>
                    <a:pt x="1670" y="15439"/>
                  </a:lnTo>
                  <a:lnTo>
                    <a:pt x="1542" y="16415"/>
                  </a:lnTo>
                  <a:lnTo>
                    <a:pt x="1362" y="17391"/>
                  </a:lnTo>
                  <a:lnTo>
                    <a:pt x="1028" y="19318"/>
                  </a:lnTo>
                  <a:lnTo>
                    <a:pt x="848" y="20294"/>
                  </a:lnTo>
                  <a:lnTo>
                    <a:pt x="694" y="21270"/>
                  </a:lnTo>
                  <a:lnTo>
                    <a:pt x="566" y="22246"/>
                  </a:lnTo>
                  <a:lnTo>
                    <a:pt x="463" y="23223"/>
                  </a:lnTo>
                  <a:lnTo>
                    <a:pt x="412" y="23968"/>
                  </a:lnTo>
                  <a:lnTo>
                    <a:pt x="412" y="24738"/>
                  </a:lnTo>
                  <a:lnTo>
                    <a:pt x="437" y="25123"/>
                  </a:lnTo>
                  <a:lnTo>
                    <a:pt x="463" y="25509"/>
                  </a:lnTo>
                  <a:lnTo>
                    <a:pt x="514" y="25894"/>
                  </a:lnTo>
                  <a:lnTo>
                    <a:pt x="592" y="26279"/>
                  </a:lnTo>
                  <a:lnTo>
                    <a:pt x="694" y="26665"/>
                  </a:lnTo>
                  <a:lnTo>
                    <a:pt x="823" y="27050"/>
                  </a:lnTo>
                  <a:lnTo>
                    <a:pt x="951" y="27410"/>
                  </a:lnTo>
                  <a:lnTo>
                    <a:pt x="1157" y="27795"/>
                  </a:lnTo>
                  <a:lnTo>
                    <a:pt x="1362" y="28155"/>
                  </a:lnTo>
                  <a:lnTo>
                    <a:pt x="1593" y="28540"/>
                  </a:lnTo>
                  <a:lnTo>
                    <a:pt x="1876" y="28900"/>
                  </a:lnTo>
                  <a:lnTo>
                    <a:pt x="2210" y="29259"/>
                  </a:lnTo>
                  <a:lnTo>
                    <a:pt x="2467" y="29490"/>
                  </a:lnTo>
                  <a:lnTo>
                    <a:pt x="2749" y="29722"/>
                  </a:lnTo>
                  <a:lnTo>
                    <a:pt x="2929" y="29824"/>
                  </a:lnTo>
                  <a:lnTo>
                    <a:pt x="3135" y="29927"/>
                  </a:lnTo>
                  <a:lnTo>
                    <a:pt x="3340" y="30030"/>
                  </a:lnTo>
                  <a:lnTo>
                    <a:pt x="3597" y="30107"/>
                  </a:lnTo>
                  <a:lnTo>
                    <a:pt x="3982" y="30210"/>
                  </a:lnTo>
                  <a:lnTo>
                    <a:pt x="4393" y="30261"/>
                  </a:lnTo>
                  <a:lnTo>
                    <a:pt x="4830" y="30312"/>
                  </a:lnTo>
                  <a:lnTo>
                    <a:pt x="5292" y="30338"/>
                  </a:lnTo>
                  <a:lnTo>
                    <a:pt x="6217" y="30338"/>
                  </a:lnTo>
                  <a:lnTo>
                    <a:pt x="7142" y="30312"/>
                  </a:lnTo>
                  <a:lnTo>
                    <a:pt x="20525" y="29696"/>
                  </a:lnTo>
                  <a:lnTo>
                    <a:pt x="27178" y="29362"/>
                  </a:lnTo>
                  <a:lnTo>
                    <a:pt x="33857" y="28977"/>
                  </a:lnTo>
                  <a:lnTo>
                    <a:pt x="40485" y="28566"/>
                  </a:lnTo>
                  <a:lnTo>
                    <a:pt x="43798" y="28360"/>
                  </a:lnTo>
                  <a:lnTo>
                    <a:pt x="47112" y="28103"/>
                  </a:lnTo>
                  <a:lnTo>
                    <a:pt x="50400" y="27846"/>
                  </a:lnTo>
                  <a:lnTo>
                    <a:pt x="53688" y="27589"/>
                  </a:lnTo>
                  <a:lnTo>
                    <a:pt x="56976" y="27281"/>
                  </a:lnTo>
                  <a:lnTo>
                    <a:pt x="60238" y="26973"/>
                  </a:lnTo>
                  <a:lnTo>
                    <a:pt x="63681" y="26613"/>
                  </a:lnTo>
                  <a:lnTo>
                    <a:pt x="67123" y="26254"/>
                  </a:lnTo>
                  <a:lnTo>
                    <a:pt x="74007" y="25534"/>
                  </a:lnTo>
                  <a:lnTo>
                    <a:pt x="77449" y="25201"/>
                  </a:lnTo>
                  <a:lnTo>
                    <a:pt x="80917" y="24892"/>
                  </a:lnTo>
                  <a:lnTo>
                    <a:pt x="84385" y="24610"/>
                  </a:lnTo>
                  <a:lnTo>
                    <a:pt x="87904" y="24404"/>
                  </a:lnTo>
                  <a:lnTo>
                    <a:pt x="91320" y="24224"/>
                  </a:lnTo>
                  <a:lnTo>
                    <a:pt x="94737" y="24122"/>
                  </a:lnTo>
                  <a:lnTo>
                    <a:pt x="101621" y="23890"/>
                  </a:lnTo>
                  <a:lnTo>
                    <a:pt x="105038" y="23762"/>
                  </a:lnTo>
                  <a:lnTo>
                    <a:pt x="108429" y="23582"/>
                  </a:lnTo>
                  <a:lnTo>
                    <a:pt x="110124" y="23479"/>
                  </a:lnTo>
                  <a:lnTo>
                    <a:pt x="111794" y="23351"/>
                  </a:lnTo>
                  <a:lnTo>
                    <a:pt x="113463" y="23197"/>
                  </a:lnTo>
                  <a:lnTo>
                    <a:pt x="115133" y="23017"/>
                  </a:lnTo>
                  <a:lnTo>
                    <a:pt x="116263" y="22863"/>
                  </a:lnTo>
                  <a:lnTo>
                    <a:pt x="117368" y="22683"/>
                  </a:lnTo>
                  <a:lnTo>
                    <a:pt x="118421" y="22452"/>
                  </a:lnTo>
                  <a:lnTo>
                    <a:pt x="118935" y="22324"/>
                  </a:lnTo>
                  <a:lnTo>
                    <a:pt x="119397" y="22195"/>
                  </a:lnTo>
                  <a:lnTo>
                    <a:pt x="119834" y="22041"/>
                  </a:lnTo>
                  <a:lnTo>
                    <a:pt x="120219" y="21887"/>
                  </a:lnTo>
                  <a:lnTo>
                    <a:pt x="120553" y="21707"/>
                  </a:lnTo>
                  <a:lnTo>
                    <a:pt x="120861" y="21527"/>
                  </a:lnTo>
                  <a:lnTo>
                    <a:pt x="121093" y="21347"/>
                  </a:lnTo>
                  <a:lnTo>
                    <a:pt x="121247" y="21142"/>
                  </a:lnTo>
                  <a:lnTo>
                    <a:pt x="121298" y="21013"/>
                  </a:lnTo>
                  <a:lnTo>
                    <a:pt x="121349" y="20911"/>
                  </a:lnTo>
                  <a:lnTo>
                    <a:pt x="121375" y="20808"/>
                  </a:lnTo>
                  <a:lnTo>
                    <a:pt x="121375" y="20679"/>
                  </a:lnTo>
                  <a:lnTo>
                    <a:pt x="121349" y="20577"/>
                  </a:lnTo>
                  <a:lnTo>
                    <a:pt x="121298" y="20448"/>
                  </a:lnTo>
                  <a:lnTo>
                    <a:pt x="121221" y="20320"/>
                  </a:lnTo>
                  <a:lnTo>
                    <a:pt x="121144" y="20217"/>
                  </a:lnTo>
                  <a:lnTo>
                    <a:pt x="120887" y="19986"/>
                  </a:lnTo>
                  <a:lnTo>
                    <a:pt x="120579" y="19755"/>
                  </a:lnTo>
                  <a:lnTo>
                    <a:pt x="120219" y="19549"/>
                  </a:lnTo>
                  <a:lnTo>
                    <a:pt x="119808" y="19344"/>
                  </a:lnTo>
                  <a:lnTo>
                    <a:pt x="119371" y="19164"/>
                  </a:lnTo>
                  <a:lnTo>
                    <a:pt x="118883" y="19010"/>
                  </a:lnTo>
                  <a:lnTo>
                    <a:pt x="117779" y="18650"/>
                  </a:lnTo>
                  <a:lnTo>
                    <a:pt x="116597" y="18316"/>
                  </a:lnTo>
                  <a:lnTo>
                    <a:pt x="115364" y="18034"/>
                  </a:lnTo>
                  <a:lnTo>
                    <a:pt x="114080" y="17751"/>
                  </a:lnTo>
                  <a:lnTo>
                    <a:pt x="112795" y="17520"/>
                  </a:lnTo>
                  <a:lnTo>
                    <a:pt x="111460" y="17289"/>
                  </a:lnTo>
                  <a:lnTo>
                    <a:pt x="108788" y="16852"/>
                  </a:lnTo>
                  <a:lnTo>
                    <a:pt x="95045" y="14746"/>
                  </a:lnTo>
                  <a:lnTo>
                    <a:pt x="88135" y="13692"/>
                  </a:lnTo>
                  <a:lnTo>
                    <a:pt x="84693" y="13153"/>
                  </a:lnTo>
                  <a:lnTo>
                    <a:pt x="81302" y="12588"/>
                  </a:lnTo>
                  <a:lnTo>
                    <a:pt x="79607" y="12280"/>
                  </a:lnTo>
                  <a:lnTo>
                    <a:pt x="77963" y="11971"/>
                  </a:lnTo>
                  <a:lnTo>
                    <a:pt x="76319" y="11637"/>
                  </a:lnTo>
                  <a:lnTo>
                    <a:pt x="74701" y="11303"/>
                  </a:lnTo>
                  <a:lnTo>
                    <a:pt x="73108" y="10944"/>
                  </a:lnTo>
                  <a:lnTo>
                    <a:pt x="71541" y="10559"/>
                  </a:lnTo>
                  <a:lnTo>
                    <a:pt x="70000" y="10148"/>
                  </a:lnTo>
                  <a:lnTo>
                    <a:pt x="68510" y="9737"/>
                  </a:lnTo>
                  <a:lnTo>
                    <a:pt x="66814" y="9659"/>
                  </a:lnTo>
                  <a:lnTo>
                    <a:pt x="65145" y="9557"/>
                  </a:lnTo>
                  <a:lnTo>
                    <a:pt x="63475" y="9428"/>
                  </a:lnTo>
                  <a:lnTo>
                    <a:pt x="61831" y="9248"/>
                  </a:lnTo>
                  <a:lnTo>
                    <a:pt x="60213" y="9043"/>
                  </a:lnTo>
                  <a:lnTo>
                    <a:pt x="58620" y="8786"/>
                  </a:lnTo>
                  <a:lnTo>
                    <a:pt x="57079" y="8504"/>
                  </a:lnTo>
                  <a:lnTo>
                    <a:pt x="55589" y="8195"/>
                  </a:lnTo>
                  <a:lnTo>
                    <a:pt x="54536" y="7938"/>
                  </a:lnTo>
                  <a:lnTo>
                    <a:pt x="53483" y="7682"/>
                  </a:lnTo>
                  <a:lnTo>
                    <a:pt x="51402" y="7142"/>
                  </a:lnTo>
                  <a:lnTo>
                    <a:pt x="50349" y="6885"/>
                  </a:lnTo>
                  <a:lnTo>
                    <a:pt x="49270" y="6654"/>
                  </a:lnTo>
                  <a:lnTo>
                    <a:pt x="48165" y="6423"/>
                  </a:lnTo>
                  <a:lnTo>
                    <a:pt x="47035" y="6243"/>
                  </a:lnTo>
                  <a:lnTo>
                    <a:pt x="46059" y="6115"/>
                  </a:lnTo>
                  <a:lnTo>
                    <a:pt x="45057" y="5986"/>
                  </a:lnTo>
                  <a:lnTo>
                    <a:pt x="43053" y="5806"/>
                  </a:lnTo>
                  <a:lnTo>
                    <a:pt x="40998" y="5652"/>
                  </a:lnTo>
                  <a:lnTo>
                    <a:pt x="39996" y="5549"/>
                  </a:lnTo>
                  <a:lnTo>
                    <a:pt x="38995" y="5447"/>
                  </a:lnTo>
                  <a:lnTo>
                    <a:pt x="37505" y="5267"/>
                  </a:lnTo>
                  <a:lnTo>
                    <a:pt x="36066" y="5036"/>
                  </a:lnTo>
                  <a:lnTo>
                    <a:pt x="34628" y="4779"/>
                  </a:lnTo>
                  <a:lnTo>
                    <a:pt x="33215" y="4522"/>
                  </a:lnTo>
                  <a:lnTo>
                    <a:pt x="31776" y="4265"/>
                  </a:lnTo>
                  <a:lnTo>
                    <a:pt x="30364" y="4008"/>
                  </a:lnTo>
                  <a:lnTo>
                    <a:pt x="28899" y="3777"/>
                  </a:lnTo>
                  <a:lnTo>
                    <a:pt x="27435" y="3597"/>
                  </a:lnTo>
                  <a:lnTo>
                    <a:pt x="26048" y="3443"/>
                  </a:lnTo>
                  <a:lnTo>
                    <a:pt x="24661" y="3315"/>
                  </a:lnTo>
                  <a:lnTo>
                    <a:pt x="21835" y="3109"/>
                  </a:lnTo>
                  <a:lnTo>
                    <a:pt x="20448" y="3006"/>
                  </a:lnTo>
                  <a:lnTo>
                    <a:pt x="19061" y="2904"/>
                  </a:lnTo>
                  <a:lnTo>
                    <a:pt x="17674" y="2749"/>
                  </a:lnTo>
                  <a:lnTo>
                    <a:pt x="16338" y="2570"/>
                  </a:lnTo>
                  <a:lnTo>
                    <a:pt x="15336" y="2390"/>
                  </a:lnTo>
                  <a:lnTo>
                    <a:pt x="14360" y="2210"/>
                  </a:lnTo>
                  <a:lnTo>
                    <a:pt x="13410" y="2005"/>
                  </a:lnTo>
                  <a:lnTo>
                    <a:pt x="12459" y="1799"/>
                  </a:lnTo>
                  <a:lnTo>
                    <a:pt x="10584" y="1337"/>
                  </a:lnTo>
                  <a:lnTo>
                    <a:pt x="8709" y="900"/>
                  </a:lnTo>
                  <a:lnTo>
                    <a:pt x="7758" y="694"/>
                  </a:lnTo>
                  <a:lnTo>
                    <a:pt x="6757" y="515"/>
                  </a:lnTo>
                  <a:lnTo>
                    <a:pt x="5755" y="335"/>
                  </a:lnTo>
                  <a:lnTo>
                    <a:pt x="4727" y="206"/>
                  </a:lnTo>
                  <a:lnTo>
                    <a:pt x="3674" y="104"/>
                  </a:lnTo>
                  <a:lnTo>
                    <a:pt x="2595" y="27"/>
                  </a:lnTo>
                  <a:lnTo>
                    <a:pt x="15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2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"/>
          <p:cNvSpPr/>
          <p:nvPr/>
        </p:nvSpPr>
        <p:spPr>
          <a:xfrm>
            <a:off x="3682525" y="4306160"/>
            <a:ext cx="1825500" cy="1825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3"/>
          <p:cNvSpPr/>
          <p:nvPr/>
        </p:nvSpPr>
        <p:spPr>
          <a:xfrm>
            <a:off x="4932495" y="4986224"/>
            <a:ext cx="997315" cy="54259"/>
          </a:xfrm>
          <a:custGeom>
            <a:avLst/>
            <a:gdLst/>
            <a:ahLst/>
            <a:cxnLst/>
            <a:rect l="l" t="t" r="r" b="b"/>
            <a:pathLst>
              <a:path w="24097" h="1311" extrusionOk="0">
                <a:moveTo>
                  <a:pt x="12434" y="1"/>
                </a:moveTo>
                <a:lnTo>
                  <a:pt x="11971" y="78"/>
                </a:lnTo>
                <a:lnTo>
                  <a:pt x="11586" y="52"/>
                </a:lnTo>
                <a:lnTo>
                  <a:pt x="11149" y="26"/>
                </a:lnTo>
                <a:lnTo>
                  <a:pt x="10045" y="26"/>
                </a:lnTo>
                <a:lnTo>
                  <a:pt x="9480" y="78"/>
                </a:lnTo>
                <a:lnTo>
                  <a:pt x="9120" y="129"/>
                </a:lnTo>
                <a:lnTo>
                  <a:pt x="8863" y="180"/>
                </a:lnTo>
                <a:lnTo>
                  <a:pt x="8709" y="257"/>
                </a:lnTo>
                <a:lnTo>
                  <a:pt x="8581" y="309"/>
                </a:lnTo>
                <a:lnTo>
                  <a:pt x="8529" y="386"/>
                </a:lnTo>
                <a:lnTo>
                  <a:pt x="8504" y="437"/>
                </a:lnTo>
                <a:lnTo>
                  <a:pt x="8504" y="463"/>
                </a:lnTo>
                <a:lnTo>
                  <a:pt x="7784" y="437"/>
                </a:lnTo>
                <a:lnTo>
                  <a:pt x="6115" y="412"/>
                </a:lnTo>
                <a:lnTo>
                  <a:pt x="5241" y="437"/>
                </a:lnTo>
                <a:lnTo>
                  <a:pt x="4419" y="463"/>
                </a:lnTo>
                <a:lnTo>
                  <a:pt x="3726" y="514"/>
                </a:lnTo>
                <a:lnTo>
                  <a:pt x="3443" y="566"/>
                </a:lnTo>
                <a:lnTo>
                  <a:pt x="3238" y="617"/>
                </a:lnTo>
                <a:lnTo>
                  <a:pt x="2929" y="720"/>
                </a:lnTo>
                <a:lnTo>
                  <a:pt x="2801" y="823"/>
                </a:lnTo>
                <a:lnTo>
                  <a:pt x="2775" y="848"/>
                </a:lnTo>
                <a:lnTo>
                  <a:pt x="2775" y="874"/>
                </a:lnTo>
                <a:lnTo>
                  <a:pt x="2827" y="900"/>
                </a:lnTo>
                <a:lnTo>
                  <a:pt x="2955" y="925"/>
                </a:lnTo>
                <a:lnTo>
                  <a:pt x="3083" y="951"/>
                </a:lnTo>
                <a:lnTo>
                  <a:pt x="3238" y="951"/>
                </a:lnTo>
                <a:lnTo>
                  <a:pt x="2570" y="977"/>
                </a:lnTo>
                <a:lnTo>
                  <a:pt x="1234" y="1028"/>
                </a:lnTo>
                <a:lnTo>
                  <a:pt x="592" y="1079"/>
                </a:lnTo>
                <a:lnTo>
                  <a:pt x="155" y="1105"/>
                </a:lnTo>
                <a:lnTo>
                  <a:pt x="27" y="1131"/>
                </a:lnTo>
                <a:lnTo>
                  <a:pt x="1" y="1156"/>
                </a:lnTo>
                <a:lnTo>
                  <a:pt x="52" y="1182"/>
                </a:lnTo>
                <a:lnTo>
                  <a:pt x="258" y="1208"/>
                </a:lnTo>
                <a:lnTo>
                  <a:pt x="772" y="1234"/>
                </a:lnTo>
                <a:lnTo>
                  <a:pt x="1362" y="1259"/>
                </a:lnTo>
                <a:lnTo>
                  <a:pt x="2698" y="1285"/>
                </a:lnTo>
                <a:lnTo>
                  <a:pt x="4137" y="1259"/>
                </a:lnTo>
                <a:lnTo>
                  <a:pt x="4728" y="1234"/>
                </a:lnTo>
                <a:lnTo>
                  <a:pt x="5164" y="1208"/>
                </a:lnTo>
                <a:lnTo>
                  <a:pt x="5601" y="1182"/>
                </a:lnTo>
                <a:lnTo>
                  <a:pt x="6269" y="1208"/>
                </a:lnTo>
                <a:lnTo>
                  <a:pt x="7091" y="1234"/>
                </a:lnTo>
                <a:lnTo>
                  <a:pt x="7990" y="1285"/>
                </a:lnTo>
                <a:lnTo>
                  <a:pt x="8966" y="1311"/>
                </a:lnTo>
                <a:lnTo>
                  <a:pt x="9916" y="1285"/>
                </a:lnTo>
                <a:lnTo>
                  <a:pt x="10687" y="1259"/>
                </a:lnTo>
                <a:lnTo>
                  <a:pt x="11458" y="1234"/>
                </a:lnTo>
                <a:lnTo>
                  <a:pt x="12408" y="1259"/>
                </a:lnTo>
                <a:lnTo>
                  <a:pt x="13333" y="1285"/>
                </a:lnTo>
                <a:lnTo>
                  <a:pt x="14232" y="1285"/>
                </a:lnTo>
                <a:lnTo>
                  <a:pt x="15080" y="1311"/>
                </a:lnTo>
                <a:lnTo>
                  <a:pt x="15337" y="1311"/>
                </a:lnTo>
                <a:lnTo>
                  <a:pt x="15799" y="1285"/>
                </a:lnTo>
                <a:lnTo>
                  <a:pt x="16236" y="1234"/>
                </a:lnTo>
                <a:lnTo>
                  <a:pt x="17109" y="1105"/>
                </a:lnTo>
                <a:lnTo>
                  <a:pt x="17571" y="1028"/>
                </a:lnTo>
                <a:lnTo>
                  <a:pt x="18059" y="977"/>
                </a:lnTo>
                <a:lnTo>
                  <a:pt x="18650" y="925"/>
                </a:lnTo>
                <a:lnTo>
                  <a:pt x="19832" y="925"/>
                </a:lnTo>
                <a:lnTo>
                  <a:pt x="20423" y="951"/>
                </a:lnTo>
                <a:lnTo>
                  <a:pt x="21116" y="977"/>
                </a:lnTo>
                <a:lnTo>
                  <a:pt x="21733" y="1002"/>
                </a:lnTo>
                <a:lnTo>
                  <a:pt x="22349" y="977"/>
                </a:lnTo>
                <a:lnTo>
                  <a:pt x="22889" y="951"/>
                </a:lnTo>
                <a:lnTo>
                  <a:pt x="23300" y="900"/>
                </a:lnTo>
                <a:lnTo>
                  <a:pt x="23634" y="848"/>
                </a:lnTo>
                <a:lnTo>
                  <a:pt x="23865" y="797"/>
                </a:lnTo>
                <a:lnTo>
                  <a:pt x="24019" y="720"/>
                </a:lnTo>
                <a:lnTo>
                  <a:pt x="24096" y="694"/>
                </a:lnTo>
                <a:lnTo>
                  <a:pt x="24096" y="668"/>
                </a:lnTo>
                <a:lnTo>
                  <a:pt x="24070" y="668"/>
                </a:lnTo>
                <a:lnTo>
                  <a:pt x="23557" y="617"/>
                </a:lnTo>
                <a:lnTo>
                  <a:pt x="22375" y="591"/>
                </a:lnTo>
                <a:lnTo>
                  <a:pt x="19267" y="489"/>
                </a:lnTo>
                <a:lnTo>
                  <a:pt x="19395" y="463"/>
                </a:lnTo>
                <a:lnTo>
                  <a:pt x="19472" y="412"/>
                </a:lnTo>
                <a:lnTo>
                  <a:pt x="19524" y="360"/>
                </a:lnTo>
                <a:lnTo>
                  <a:pt x="19549" y="334"/>
                </a:lnTo>
                <a:lnTo>
                  <a:pt x="19524" y="309"/>
                </a:lnTo>
                <a:lnTo>
                  <a:pt x="19395" y="257"/>
                </a:lnTo>
                <a:lnTo>
                  <a:pt x="19138" y="232"/>
                </a:lnTo>
                <a:lnTo>
                  <a:pt x="18727" y="206"/>
                </a:lnTo>
                <a:lnTo>
                  <a:pt x="18059" y="232"/>
                </a:lnTo>
                <a:lnTo>
                  <a:pt x="16852" y="232"/>
                </a:lnTo>
                <a:lnTo>
                  <a:pt x="16261" y="206"/>
                </a:lnTo>
                <a:lnTo>
                  <a:pt x="15054" y="103"/>
                </a:lnTo>
                <a:lnTo>
                  <a:pt x="13949" y="26"/>
                </a:lnTo>
                <a:lnTo>
                  <a:pt x="1343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3"/>
          <p:cNvSpPr/>
          <p:nvPr/>
        </p:nvSpPr>
        <p:spPr>
          <a:xfrm>
            <a:off x="4768019" y="4378543"/>
            <a:ext cx="1672386" cy="157397"/>
          </a:xfrm>
          <a:custGeom>
            <a:avLst/>
            <a:gdLst/>
            <a:ahLst/>
            <a:cxnLst/>
            <a:rect l="l" t="t" r="r" b="b"/>
            <a:pathLst>
              <a:path w="40408" h="3803" extrusionOk="0">
                <a:moveTo>
                  <a:pt x="28129" y="0"/>
                </a:moveTo>
                <a:lnTo>
                  <a:pt x="27795" y="26"/>
                </a:lnTo>
                <a:lnTo>
                  <a:pt x="27435" y="52"/>
                </a:lnTo>
                <a:lnTo>
                  <a:pt x="27101" y="129"/>
                </a:lnTo>
                <a:lnTo>
                  <a:pt x="26793" y="232"/>
                </a:lnTo>
                <a:lnTo>
                  <a:pt x="26562" y="309"/>
                </a:lnTo>
                <a:lnTo>
                  <a:pt x="26382" y="411"/>
                </a:lnTo>
                <a:lnTo>
                  <a:pt x="26253" y="489"/>
                </a:lnTo>
                <a:lnTo>
                  <a:pt x="26176" y="566"/>
                </a:lnTo>
                <a:lnTo>
                  <a:pt x="26125" y="643"/>
                </a:lnTo>
                <a:lnTo>
                  <a:pt x="26099" y="720"/>
                </a:lnTo>
                <a:lnTo>
                  <a:pt x="26099" y="797"/>
                </a:lnTo>
                <a:lnTo>
                  <a:pt x="26099" y="848"/>
                </a:lnTo>
                <a:lnTo>
                  <a:pt x="26151" y="977"/>
                </a:lnTo>
                <a:lnTo>
                  <a:pt x="26228" y="1079"/>
                </a:lnTo>
                <a:lnTo>
                  <a:pt x="26253" y="1182"/>
                </a:lnTo>
                <a:lnTo>
                  <a:pt x="26253" y="1208"/>
                </a:lnTo>
                <a:lnTo>
                  <a:pt x="26202" y="1233"/>
                </a:lnTo>
                <a:lnTo>
                  <a:pt x="26022" y="1311"/>
                </a:lnTo>
                <a:lnTo>
                  <a:pt x="25714" y="1336"/>
                </a:lnTo>
                <a:lnTo>
                  <a:pt x="25277" y="1388"/>
                </a:lnTo>
                <a:lnTo>
                  <a:pt x="24815" y="1388"/>
                </a:lnTo>
                <a:lnTo>
                  <a:pt x="23736" y="1413"/>
                </a:lnTo>
                <a:lnTo>
                  <a:pt x="22734" y="1413"/>
                </a:lnTo>
                <a:lnTo>
                  <a:pt x="22118" y="1388"/>
                </a:lnTo>
                <a:lnTo>
                  <a:pt x="21373" y="1362"/>
                </a:lnTo>
                <a:lnTo>
                  <a:pt x="20602" y="1311"/>
                </a:lnTo>
                <a:lnTo>
                  <a:pt x="19883" y="1285"/>
                </a:lnTo>
                <a:lnTo>
                  <a:pt x="19549" y="1285"/>
                </a:lnTo>
                <a:lnTo>
                  <a:pt x="19266" y="1311"/>
                </a:lnTo>
                <a:lnTo>
                  <a:pt x="19086" y="1388"/>
                </a:lnTo>
                <a:lnTo>
                  <a:pt x="19009" y="1439"/>
                </a:lnTo>
                <a:lnTo>
                  <a:pt x="18984" y="1490"/>
                </a:lnTo>
                <a:lnTo>
                  <a:pt x="18958" y="1516"/>
                </a:lnTo>
                <a:lnTo>
                  <a:pt x="18855" y="1542"/>
                </a:lnTo>
                <a:lnTo>
                  <a:pt x="18496" y="1619"/>
                </a:lnTo>
                <a:lnTo>
                  <a:pt x="17930" y="1670"/>
                </a:lnTo>
                <a:lnTo>
                  <a:pt x="17237" y="1696"/>
                </a:lnTo>
                <a:lnTo>
                  <a:pt x="15464" y="1773"/>
                </a:lnTo>
                <a:lnTo>
                  <a:pt x="13435" y="1824"/>
                </a:lnTo>
                <a:lnTo>
                  <a:pt x="11431" y="1876"/>
                </a:lnTo>
                <a:lnTo>
                  <a:pt x="9659" y="1953"/>
                </a:lnTo>
                <a:lnTo>
                  <a:pt x="8965" y="2004"/>
                </a:lnTo>
                <a:lnTo>
                  <a:pt x="8400" y="2055"/>
                </a:lnTo>
                <a:lnTo>
                  <a:pt x="8041" y="2107"/>
                </a:lnTo>
                <a:lnTo>
                  <a:pt x="7938" y="2158"/>
                </a:lnTo>
                <a:lnTo>
                  <a:pt x="7912" y="2184"/>
                </a:lnTo>
                <a:lnTo>
                  <a:pt x="7861" y="2210"/>
                </a:lnTo>
                <a:lnTo>
                  <a:pt x="7784" y="2261"/>
                </a:lnTo>
                <a:lnTo>
                  <a:pt x="7527" y="2338"/>
                </a:lnTo>
                <a:lnTo>
                  <a:pt x="7142" y="2389"/>
                </a:lnTo>
                <a:lnTo>
                  <a:pt x="6628" y="2466"/>
                </a:lnTo>
                <a:lnTo>
                  <a:pt x="5344" y="2569"/>
                </a:lnTo>
                <a:lnTo>
                  <a:pt x="3905" y="2672"/>
                </a:lnTo>
                <a:lnTo>
                  <a:pt x="1208" y="2826"/>
                </a:lnTo>
                <a:lnTo>
                  <a:pt x="0" y="2877"/>
                </a:lnTo>
                <a:lnTo>
                  <a:pt x="2723" y="2903"/>
                </a:lnTo>
                <a:lnTo>
                  <a:pt x="5652" y="2903"/>
                </a:lnTo>
                <a:lnTo>
                  <a:pt x="9145" y="2929"/>
                </a:lnTo>
                <a:lnTo>
                  <a:pt x="12921" y="2903"/>
                </a:lnTo>
                <a:lnTo>
                  <a:pt x="16646" y="2877"/>
                </a:lnTo>
                <a:lnTo>
                  <a:pt x="17828" y="2852"/>
                </a:lnTo>
                <a:lnTo>
                  <a:pt x="18855" y="2852"/>
                </a:lnTo>
                <a:lnTo>
                  <a:pt x="19754" y="2903"/>
                </a:lnTo>
                <a:lnTo>
                  <a:pt x="20525" y="2929"/>
                </a:lnTo>
                <a:lnTo>
                  <a:pt x="21219" y="3006"/>
                </a:lnTo>
                <a:lnTo>
                  <a:pt x="21809" y="3057"/>
                </a:lnTo>
                <a:lnTo>
                  <a:pt x="22349" y="3160"/>
                </a:lnTo>
                <a:lnTo>
                  <a:pt x="23274" y="3314"/>
                </a:lnTo>
                <a:lnTo>
                  <a:pt x="24121" y="3494"/>
                </a:lnTo>
                <a:lnTo>
                  <a:pt x="25020" y="3648"/>
                </a:lnTo>
                <a:lnTo>
                  <a:pt x="25508" y="3700"/>
                </a:lnTo>
                <a:lnTo>
                  <a:pt x="26073" y="3751"/>
                </a:lnTo>
                <a:lnTo>
                  <a:pt x="26741" y="3777"/>
                </a:lnTo>
                <a:lnTo>
                  <a:pt x="27461" y="3777"/>
                </a:lnTo>
                <a:lnTo>
                  <a:pt x="32855" y="3802"/>
                </a:lnTo>
                <a:lnTo>
                  <a:pt x="35989" y="3777"/>
                </a:lnTo>
                <a:lnTo>
                  <a:pt x="37376" y="3751"/>
                </a:lnTo>
                <a:lnTo>
                  <a:pt x="38558" y="3725"/>
                </a:lnTo>
                <a:lnTo>
                  <a:pt x="39508" y="3648"/>
                </a:lnTo>
                <a:lnTo>
                  <a:pt x="39868" y="3622"/>
                </a:lnTo>
                <a:lnTo>
                  <a:pt x="40150" y="3571"/>
                </a:lnTo>
                <a:lnTo>
                  <a:pt x="40330" y="3520"/>
                </a:lnTo>
                <a:lnTo>
                  <a:pt x="40382" y="3494"/>
                </a:lnTo>
                <a:lnTo>
                  <a:pt x="40407" y="3468"/>
                </a:lnTo>
                <a:lnTo>
                  <a:pt x="40407" y="3417"/>
                </a:lnTo>
                <a:lnTo>
                  <a:pt x="40407" y="3391"/>
                </a:lnTo>
                <a:lnTo>
                  <a:pt x="40279" y="3314"/>
                </a:lnTo>
                <a:lnTo>
                  <a:pt x="40048" y="3263"/>
                </a:lnTo>
                <a:lnTo>
                  <a:pt x="39765" y="3186"/>
                </a:lnTo>
                <a:lnTo>
                  <a:pt x="38994" y="3083"/>
                </a:lnTo>
                <a:lnTo>
                  <a:pt x="38070" y="3006"/>
                </a:lnTo>
                <a:lnTo>
                  <a:pt x="37068" y="2955"/>
                </a:lnTo>
                <a:lnTo>
                  <a:pt x="35295" y="2877"/>
                </a:lnTo>
                <a:lnTo>
                  <a:pt x="34525" y="2852"/>
                </a:lnTo>
                <a:lnTo>
                  <a:pt x="34653" y="2826"/>
                </a:lnTo>
                <a:lnTo>
                  <a:pt x="34936" y="2749"/>
                </a:lnTo>
                <a:lnTo>
                  <a:pt x="35090" y="2672"/>
                </a:lnTo>
                <a:lnTo>
                  <a:pt x="35218" y="2621"/>
                </a:lnTo>
                <a:lnTo>
                  <a:pt x="35321" y="2518"/>
                </a:lnTo>
                <a:lnTo>
                  <a:pt x="35347" y="2466"/>
                </a:lnTo>
                <a:lnTo>
                  <a:pt x="35347" y="2415"/>
                </a:lnTo>
                <a:lnTo>
                  <a:pt x="35347" y="2364"/>
                </a:lnTo>
                <a:lnTo>
                  <a:pt x="35295" y="2312"/>
                </a:lnTo>
                <a:lnTo>
                  <a:pt x="35090" y="2184"/>
                </a:lnTo>
                <a:lnTo>
                  <a:pt x="34807" y="2055"/>
                </a:lnTo>
                <a:lnTo>
                  <a:pt x="34448" y="1927"/>
                </a:lnTo>
                <a:lnTo>
                  <a:pt x="34062" y="1824"/>
                </a:lnTo>
                <a:lnTo>
                  <a:pt x="33703" y="1722"/>
                </a:lnTo>
                <a:lnTo>
                  <a:pt x="33343" y="1670"/>
                </a:lnTo>
                <a:lnTo>
                  <a:pt x="33061" y="1644"/>
                </a:lnTo>
                <a:lnTo>
                  <a:pt x="32958" y="1644"/>
                </a:lnTo>
                <a:lnTo>
                  <a:pt x="32881" y="1670"/>
                </a:lnTo>
                <a:lnTo>
                  <a:pt x="32624" y="1619"/>
                </a:lnTo>
                <a:lnTo>
                  <a:pt x="32367" y="1542"/>
                </a:lnTo>
                <a:lnTo>
                  <a:pt x="32059" y="1439"/>
                </a:lnTo>
                <a:lnTo>
                  <a:pt x="31750" y="1285"/>
                </a:lnTo>
                <a:lnTo>
                  <a:pt x="31134" y="925"/>
                </a:lnTo>
                <a:lnTo>
                  <a:pt x="30595" y="591"/>
                </a:lnTo>
                <a:lnTo>
                  <a:pt x="30415" y="489"/>
                </a:lnTo>
                <a:lnTo>
                  <a:pt x="30184" y="386"/>
                </a:lnTo>
                <a:lnTo>
                  <a:pt x="29901" y="283"/>
                </a:lnTo>
                <a:lnTo>
                  <a:pt x="29593" y="206"/>
                </a:lnTo>
                <a:lnTo>
                  <a:pt x="29259" y="129"/>
                </a:lnTo>
                <a:lnTo>
                  <a:pt x="28899" y="52"/>
                </a:lnTo>
                <a:lnTo>
                  <a:pt x="28514" y="26"/>
                </a:lnTo>
                <a:lnTo>
                  <a:pt x="2812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3"/>
          <p:cNvSpPr/>
          <p:nvPr/>
        </p:nvSpPr>
        <p:spPr>
          <a:xfrm>
            <a:off x="2416927" y="5045085"/>
            <a:ext cx="1672386" cy="156321"/>
          </a:xfrm>
          <a:custGeom>
            <a:avLst/>
            <a:gdLst/>
            <a:ahLst/>
            <a:cxnLst/>
            <a:rect l="l" t="t" r="r" b="b"/>
            <a:pathLst>
              <a:path w="40408" h="3777" extrusionOk="0">
                <a:moveTo>
                  <a:pt x="11894" y="1"/>
                </a:moveTo>
                <a:lnTo>
                  <a:pt x="11535" y="52"/>
                </a:lnTo>
                <a:lnTo>
                  <a:pt x="11175" y="103"/>
                </a:lnTo>
                <a:lnTo>
                  <a:pt x="10841" y="180"/>
                </a:lnTo>
                <a:lnTo>
                  <a:pt x="10533" y="257"/>
                </a:lnTo>
                <a:lnTo>
                  <a:pt x="10250" y="360"/>
                </a:lnTo>
                <a:lnTo>
                  <a:pt x="9993" y="463"/>
                </a:lnTo>
                <a:lnTo>
                  <a:pt x="9814" y="566"/>
                </a:lnTo>
                <a:lnTo>
                  <a:pt x="9274" y="900"/>
                </a:lnTo>
                <a:lnTo>
                  <a:pt x="8658" y="1259"/>
                </a:lnTo>
                <a:lnTo>
                  <a:pt x="8349" y="1413"/>
                </a:lnTo>
                <a:lnTo>
                  <a:pt x="8067" y="1516"/>
                </a:lnTo>
                <a:lnTo>
                  <a:pt x="7784" y="1619"/>
                </a:lnTo>
                <a:lnTo>
                  <a:pt x="7527" y="1645"/>
                </a:lnTo>
                <a:lnTo>
                  <a:pt x="7476" y="1645"/>
                </a:lnTo>
                <a:lnTo>
                  <a:pt x="7373" y="1619"/>
                </a:lnTo>
                <a:lnTo>
                  <a:pt x="7065" y="1645"/>
                </a:lnTo>
                <a:lnTo>
                  <a:pt x="6731" y="1696"/>
                </a:lnTo>
                <a:lnTo>
                  <a:pt x="6346" y="1799"/>
                </a:lnTo>
                <a:lnTo>
                  <a:pt x="5961" y="1901"/>
                </a:lnTo>
                <a:lnTo>
                  <a:pt x="5627" y="2030"/>
                </a:lnTo>
                <a:lnTo>
                  <a:pt x="5318" y="2158"/>
                </a:lnTo>
                <a:lnTo>
                  <a:pt x="5139" y="2287"/>
                </a:lnTo>
                <a:lnTo>
                  <a:pt x="5087" y="2338"/>
                </a:lnTo>
                <a:lnTo>
                  <a:pt x="5061" y="2389"/>
                </a:lnTo>
                <a:lnTo>
                  <a:pt x="5061" y="2441"/>
                </a:lnTo>
                <a:lnTo>
                  <a:pt x="5087" y="2492"/>
                </a:lnTo>
                <a:lnTo>
                  <a:pt x="5190" y="2595"/>
                </a:lnTo>
                <a:lnTo>
                  <a:pt x="5318" y="2672"/>
                </a:lnTo>
                <a:lnTo>
                  <a:pt x="5472" y="2723"/>
                </a:lnTo>
                <a:lnTo>
                  <a:pt x="5755" y="2800"/>
                </a:lnTo>
                <a:lnTo>
                  <a:pt x="5883" y="2826"/>
                </a:lnTo>
                <a:lnTo>
                  <a:pt x="5113" y="2852"/>
                </a:lnTo>
                <a:lnTo>
                  <a:pt x="3366" y="2929"/>
                </a:lnTo>
                <a:lnTo>
                  <a:pt x="2364" y="2980"/>
                </a:lnTo>
                <a:lnTo>
                  <a:pt x="1414" y="3057"/>
                </a:lnTo>
                <a:lnTo>
                  <a:pt x="643" y="3160"/>
                </a:lnTo>
                <a:lnTo>
                  <a:pt x="361" y="3237"/>
                </a:lnTo>
                <a:lnTo>
                  <a:pt x="155" y="3289"/>
                </a:lnTo>
                <a:lnTo>
                  <a:pt x="27" y="3366"/>
                </a:lnTo>
                <a:lnTo>
                  <a:pt x="1" y="3417"/>
                </a:lnTo>
                <a:lnTo>
                  <a:pt x="1" y="3443"/>
                </a:lnTo>
                <a:lnTo>
                  <a:pt x="27" y="3468"/>
                </a:lnTo>
                <a:lnTo>
                  <a:pt x="104" y="3494"/>
                </a:lnTo>
                <a:lnTo>
                  <a:pt x="284" y="3545"/>
                </a:lnTo>
                <a:lnTo>
                  <a:pt x="540" y="3597"/>
                </a:lnTo>
                <a:lnTo>
                  <a:pt x="900" y="3623"/>
                </a:lnTo>
                <a:lnTo>
                  <a:pt x="1850" y="3700"/>
                </a:lnTo>
                <a:lnTo>
                  <a:pt x="3032" y="3725"/>
                </a:lnTo>
                <a:lnTo>
                  <a:pt x="4419" y="3751"/>
                </a:lnTo>
                <a:lnTo>
                  <a:pt x="7553" y="3777"/>
                </a:lnTo>
                <a:lnTo>
                  <a:pt x="12948" y="3777"/>
                </a:lnTo>
                <a:lnTo>
                  <a:pt x="13693" y="3751"/>
                </a:lnTo>
                <a:lnTo>
                  <a:pt x="14335" y="3725"/>
                </a:lnTo>
                <a:lnTo>
                  <a:pt x="14900" y="3674"/>
                </a:lnTo>
                <a:lnTo>
                  <a:pt x="15414" y="3623"/>
                </a:lnTo>
                <a:lnTo>
                  <a:pt x="16313" y="3468"/>
                </a:lnTo>
                <a:lnTo>
                  <a:pt x="17160" y="3289"/>
                </a:lnTo>
                <a:lnTo>
                  <a:pt x="18059" y="3134"/>
                </a:lnTo>
                <a:lnTo>
                  <a:pt x="18599" y="3057"/>
                </a:lnTo>
                <a:lnTo>
                  <a:pt x="19190" y="2980"/>
                </a:lnTo>
                <a:lnTo>
                  <a:pt x="19883" y="2929"/>
                </a:lnTo>
                <a:lnTo>
                  <a:pt x="20654" y="2878"/>
                </a:lnTo>
                <a:lnTo>
                  <a:pt x="21553" y="2852"/>
                </a:lnTo>
                <a:lnTo>
                  <a:pt x="22606" y="2826"/>
                </a:lnTo>
                <a:lnTo>
                  <a:pt x="23788" y="2852"/>
                </a:lnTo>
                <a:lnTo>
                  <a:pt x="27487" y="2878"/>
                </a:lnTo>
                <a:lnTo>
                  <a:pt x="31263" y="2903"/>
                </a:lnTo>
                <a:lnTo>
                  <a:pt x="34782" y="2903"/>
                </a:lnTo>
                <a:lnTo>
                  <a:pt x="37685" y="2878"/>
                </a:lnTo>
                <a:lnTo>
                  <a:pt x="40408" y="2852"/>
                </a:lnTo>
                <a:lnTo>
                  <a:pt x="39200" y="2800"/>
                </a:lnTo>
                <a:lnTo>
                  <a:pt x="36503" y="2646"/>
                </a:lnTo>
                <a:lnTo>
                  <a:pt x="35065" y="2544"/>
                </a:lnTo>
                <a:lnTo>
                  <a:pt x="33806" y="2441"/>
                </a:lnTo>
                <a:lnTo>
                  <a:pt x="33292" y="2364"/>
                </a:lnTo>
                <a:lnTo>
                  <a:pt x="32881" y="2312"/>
                </a:lnTo>
                <a:lnTo>
                  <a:pt x="32624" y="2235"/>
                </a:lnTo>
                <a:lnTo>
                  <a:pt x="32547" y="2210"/>
                </a:lnTo>
                <a:lnTo>
                  <a:pt x="32522" y="2158"/>
                </a:lnTo>
                <a:lnTo>
                  <a:pt x="32470" y="2133"/>
                </a:lnTo>
                <a:lnTo>
                  <a:pt x="32367" y="2081"/>
                </a:lnTo>
                <a:lnTo>
                  <a:pt x="32008" y="2030"/>
                </a:lnTo>
                <a:lnTo>
                  <a:pt x="31468" y="1978"/>
                </a:lnTo>
                <a:lnTo>
                  <a:pt x="30749" y="1927"/>
                </a:lnTo>
                <a:lnTo>
                  <a:pt x="28977" y="1876"/>
                </a:lnTo>
                <a:lnTo>
                  <a:pt x="26973" y="1799"/>
                </a:lnTo>
                <a:lnTo>
                  <a:pt x="24944" y="1747"/>
                </a:lnTo>
                <a:lnTo>
                  <a:pt x="23197" y="1670"/>
                </a:lnTo>
                <a:lnTo>
                  <a:pt x="22478" y="1645"/>
                </a:lnTo>
                <a:lnTo>
                  <a:pt x="21938" y="1593"/>
                </a:lnTo>
                <a:lnTo>
                  <a:pt x="21579" y="1516"/>
                </a:lnTo>
                <a:lnTo>
                  <a:pt x="21476" y="1490"/>
                </a:lnTo>
                <a:lnTo>
                  <a:pt x="21425" y="1465"/>
                </a:lnTo>
                <a:lnTo>
                  <a:pt x="21399" y="1413"/>
                </a:lnTo>
                <a:lnTo>
                  <a:pt x="21347" y="1362"/>
                </a:lnTo>
                <a:lnTo>
                  <a:pt x="21142" y="1311"/>
                </a:lnTo>
                <a:lnTo>
                  <a:pt x="20859" y="1259"/>
                </a:lnTo>
                <a:lnTo>
                  <a:pt x="20525" y="1259"/>
                </a:lnTo>
                <a:lnTo>
                  <a:pt x="19832" y="1285"/>
                </a:lnTo>
                <a:lnTo>
                  <a:pt x="19061" y="1336"/>
                </a:lnTo>
                <a:lnTo>
                  <a:pt x="18316" y="1388"/>
                </a:lnTo>
                <a:lnTo>
                  <a:pt x="15619" y="1388"/>
                </a:lnTo>
                <a:lnTo>
                  <a:pt x="15131" y="1362"/>
                </a:lnTo>
                <a:lnTo>
                  <a:pt x="14720" y="1311"/>
                </a:lnTo>
                <a:lnTo>
                  <a:pt x="14386" y="1285"/>
                </a:lnTo>
                <a:lnTo>
                  <a:pt x="14206" y="1234"/>
                </a:lnTo>
                <a:lnTo>
                  <a:pt x="14181" y="1182"/>
                </a:lnTo>
                <a:lnTo>
                  <a:pt x="14155" y="1156"/>
                </a:lnTo>
                <a:lnTo>
                  <a:pt x="14181" y="1054"/>
                </a:lnTo>
                <a:lnTo>
                  <a:pt x="14258" y="951"/>
                </a:lnTo>
                <a:lnTo>
                  <a:pt x="14309" y="823"/>
                </a:lnTo>
                <a:lnTo>
                  <a:pt x="14335" y="771"/>
                </a:lnTo>
                <a:lnTo>
                  <a:pt x="14335" y="694"/>
                </a:lnTo>
                <a:lnTo>
                  <a:pt x="14309" y="617"/>
                </a:lnTo>
                <a:lnTo>
                  <a:pt x="14258" y="540"/>
                </a:lnTo>
                <a:lnTo>
                  <a:pt x="14155" y="463"/>
                </a:lnTo>
                <a:lnTo>
                  <a:pt x="14026" y="386"/>
                </a:lnTo>
                <a:lnTo>
                  <a:pt x="13847" y="283"/>
                </a:lnTo>
                <a:lnTo>
                  <a:pt x="13615" y="206"/>
                </a:lnTo>
                <a:lnTo>
                  <a:pt x="13307" y="103"/>
                </a:lnTo>
                <a:lnTo>
                  <a:pt x="12973" y="26"/>
                </a:lnTo>
                <a:lnTo>
                  <a:pt x="1263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3"/>
          <p:cNvSpPr txBox="1">
            <a:spLocks noGrp="1"/>
          </p:cNvSpPr>
          <p:nvPr>
            <p:ph type="title"/>
          </p:nvPr>
        </p:nvSpPr>
        <p:spPr>
          <a:xfrm>
            <a:off x="935412" y="1501175"/>
            <a:ext cx="22641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8" name="Google Shape;178;p13"/>
          <p:cNvSpPr txBox="1">
            <a:spLocks noGrp="1"/>
          </p:cNvSpPr>
          <p:nvPr>
            <p:ph type="subTitle" idx="1"/>
          </p:nvPr>
        </p:nvSpPr>
        <p:spPr>
          <a:xfrm>
            <a:off x="935263" y="2011500"/>
            <a:ext cx="2264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3"/>
          <p:cNvSpPr txBox="1">
            <a:spLocks noGrp="1"/>
          </p:cNvSpPr>
          <p:nvPr>
            <p:ph type="title" idx="2"/>
          </p:nvPr>
        </p:nvSpPr>
        <p:spPr>
          <a:xfrm>
            <a:off x="5944613" y="1501175"/>
            <a:ext cx="22641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0" name="Google Shape;180;p13"/>
          <p:cNvSpPr txBox="1">
            <a:spLocks noGrp="1"/>
          </p:cNvSpPr>
          <p:nvPr>
            <p:ph type="subTitle" idx="3"/>
          </p:nvPr>
        </p:nvSpPr>
        <p:spPr>
          <a:xfrm>
            <a:off x="5944613" y="2011500"/>
            <a:ext cx="2264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3"/>
          <p:cNvSpPr txBox="1">
            <a:spLocks noGrp="1"/>
          </p:cNvSpPr>
          <p:nvPr>
            <p:ph type="title" idx="4"/>
          </p:nvPr>
        </p:nvSpPr>
        <p:spPr>
          <a:xfrm>
            <a:off x="935412" y="2942626"/>
            <a:ext cx="22641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2" name="Google Shape;182;p13"/>
          <p:cNvSpPr txBox="1">
            <a:spLocks noGrp="1"/>
          </p:cNvSpPr>
          <p:nvPr>
            <p:ph type="subTitle" idx="5"/>
          </p:nvPr>
        </p:nvSpPr>
        <p:spPr>
          <a:xfrm>
            <a:off x="935263" y="3452951"/>
            <a:ext cx="2264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13"/>
          <p:cNvSpPr txBox="1">
            <a:spLocks noGrp="1"/>
          </p:cNvSpPr>
          <p:nvPr>
            <p:ph type="title" idx="6"/>
          </p:nvPr>
        </p:nvSpPr>
        <p:spPr>
          <a:xfrm>
            <a:off x="5952599" y="2942626"/>
            <a:ext cx="22482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4" name="Google Shape;184;p13"/>
          <p:cNvSpPr txBox="1">
            <a:spLocks noGrp="1"/>
          </p:cNvSpPr>
          <p:nvPr>
            <p:ph type="subTitle" idx="7"/>
          </p:nvPr>
        </p:nvSpPr>
        <p:spPr>
          <a:xfrm>
            <a:off x="5944613" y="3452953"/>
            <a:ext cx="2264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3"/>
          <p:cNvSpPr txBox="1">
            <a:spLocks noGrp="1"/>
          </p:cNvSpPr>
          <p:nvPr>
            <p:ph type="title" idx="9" hasCustomPrompt="1"/>
          </p:nvPr>
        </p:nvSpPr>
        <p:spPr>
          <a:xfrm>
            <a:off x="3538345" y="1845450"/>
            <a:ext cx="863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7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idx="13" hasCustomPrompt="1"/>
          </p:nvPr>
        </p:nvSpPr>
        <p:spPr>
          <a:xfrm>
            <a:off x="3538345" y="3267852"/>
            <a:ext cx="863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7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title" idx="14" hasCustomPrompt="1"/>
          </p:nvPr>
        </p:nvSpPr>
        <p:spPr>
          <a:xfrm>
            <a:off x="4823986" y="1845450"/>
            <a:ext cx="863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7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9" name="Google Shape;189;p13"/>
          <p:cNvSpPr txBox="1">
            <a:spLocks noGrp="1"/>
          </p:cNvSpPr>
          <p:nvPr>
            <p:ph type="title" idx="15" hasCustomPrompt="1"/>
          </p:nvPr>
        </p:nvSpPr>
        <p:spPr>
          <a:xfrm>
            <a:off x="4823986" y="3257202"/>
            <a:ext cx="863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7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0" name="Google Shape;190;p13"/>
          <p:cNvSpPr/>
          <p:nvPr/>
        </p:nvSpPr>
        <p:spPr>
          <a:xfrm>
            <a:off x="-266573" y="1041834"/>
            <a:ext cx="1825478" cy="415737"/>
          </a:xfrm>
          <a:custGeom>
            <a:avLst/>
            <a:gdLst/>
            <a:ahLst/>
            <a:cxnLst/>
            <a:rect l="l" t="t" r="r" b="b"/>
            <a:pathLst>
              <a:path w="44107" h="10045" extrusionOk="0">
                <a:moveTo>
                  <a:pt x="12356" y="1"/>
                </a:moveTo>
                <a:lnTo>
                  <a:pt x="11252" y="26"/>
                </a:lnTo>
                <a:lnTo>
                  <a:pt x="9120" y="129"/>
                </a:lnTo>
                <a:lnTo>
                  <a:pt x="7090" y="258"/>
                </a:lnTo>
                <a:lnTo>
                  <a:pt x="5241" y="412"/>
                </a:lnTo>
                <a:lnTo>
                  <a:pt x="3648" y="540"/>
                </a:lnTo>
                <a:lnTo>
                  <a:pt x="2441" y="694"/>
                </a:lnTo>
                <a:lnTo>
                  <a:pt x="1362" y="823"/>
                </a:lnTo>
                <a:lnTo>
                  <a:pt x="1233" y="1208"/>
                </a:lnTo>
                <a:lnTo>
                  <a:pt x="925" y="2261"/>
                </a:lnTo>
                <a:lnTo>
                  <a:pt x="745" y="2955"/>
                </a:lnTo>
                <a:lnTo>
                  <a:pt x="540" y="3725"/>
                </a:lnTo>
                <a:lnTo>
                  <a:pt x="360" y="4573"/>
                </a:lnTo>
                <a:lnTo>
                  <a:pt x="206" y="5421"/>
                </a:lnTo>
                <a:lnTo>
                  <a:pt x="77" y="6294"/>
                </a:lnTo>
                <a:lnTo>
                  <a:pt x="26" y="7116"/>
                </a:lnTo>
                <a:lnTo>
                  <a:pt x="0" y="7527"/>
                </a:lnTo>
                <a:lnTo>
                  <a:pt x="0" y="7913"/>
                </a:lnTo>
                <a:lnTo>
                  <a:pt x="26" y="8272"/>
                </a:lnTo>
                <a:lnTo>
                  <a:pt x="77" y="8606"/>
                </a:lnTo>
                <a:lnTo>
                  <a:pt x="129" y="8914"/>
                </a:lnTo>
                <a:lnTo>
                  <a:pt x="232" y="9197"/>
                </a:lnTo>
                <a:lnTo>
                  <a:pt x="334" y="9454"/>
                </a:lnTo>
                <a:lnTo>
                  <a:pt x="488" y="9659"/>
                </a:lnTo>
                <a:lnTo>
                  <a:pt x="643" y="9813"/>
                </a:lnTo>
                <a:lnTo>
                  <a:pt x="848" y="9942"/>
                </a:lnTo>
                <a:lnTo>
                  <a:pt x="1079" y="10019"/>
                </a:lnTo>
                <a:lnTo>
                  <a:pt x="1362" y="10045"/>
                </a:lnTo>
                <a:lnTo>
                  <a:pt x="1953" y="10045"/>
                </a:lnTo>
                <a:lnTo>
                  <a:pt x="2698" y="9993"/>
                </a:lnTo>
                <a:lnTo>
                  <a:pt x="4573" y="9813"/>
                </a:lnTo>
                <a:lnTo>
                  <a:pt x="6782" y="9582"/>
                </a:lnTo>
                <a:lnTo>
                  <a:pt x="9222" y="9300"/>
                </a:lnTo>
                <a:lnTo>
                  <a:pt x="11688" y="9043"/>
                </a:lnTo>
                <a:lnTo>
                  <a:pt x="14103" y="8812"/>
                </a:lnTo>
                <a:lnTo>
                  <a:pt x="15233" y="8709"/>
                </a:lnTo>
                <a:lnTo>
                  <a:pt x="16261" y="8632"/>
                </a:lnTo>
                <a:lnTo>
                  <a:pt x="17211" y="8580"/>
                </a:lnTo>
                <a:lnTo>
                  <a:pt x="18496" y="8580"/>
                </a:lnTo>
                <a:lnTo>
                  <a:pt x="18907" y="8606"/>
                </a:lnTo>
                <a:lnTo>
                  <a:pt x="19857" y="8632"/>
                </a:lnTo>
                <a:lnTo>
                  <a:pt x="21141" y="8657"/>
                </a:lnTo>
                <a:lnTo>
                  <a:pt x="23376" y="8632"/>
                </a:lnTo>
                <a:lnTo>
                  <a:pt x="25894" y="8555"/>
                </a:lnTo>
                <a:lnTo>
                  <a:pt x="28488" y="8426"/>
                </a:lnTo>
                <a:lnTo>
                  <a:pt x="30980" y="8272"/>
                </a:lnTo>
                <a:lnTo>
                  <a:pt x="32110" y="8169"/>
                </a:lnTo>
                <a:lnTo>
                  <a:pt x="33163" y="8067"/>
                </a:lnTo>
                <a:lnTo>
                  <a:pt x="34062" y="7938"/>
                </a:lnTo>
                <a:lnTo>
                  <a:pt x="34833" y="7835"/>
                </a:lnTo>
                <a:lnTo>
                  <a:pt x="35398" y="7707"/>
                </a:lnTo>
                <a:lnTo>
                  <a:pt x="35604" y="7630"/>
                </a:lnTo>
                <a:lnTo>
                  <a:pt x="35758" y="7553"/>
                </a:lnTo>
                <a:lnTo>
                  <a:pt x="35860" y="7502"/>
                </a:lnTo>
                <a:lnTo>
                  <a:pt x="35912" y="7424"/>
                </a:lnTo>
                <a:lnTo>
                  <a:pt x="35912" y="7399"/>
                </a:lnTo>
                <a:lnTo>
                  <a:pt x="35886" y="7347"/>
                </a:lnTo>
                <a:lnTo>
                  <a:pt x="35783" y="7270"/>
                </a:lnTo>
                <a:lnTo>
                  <a:pt x="35578" y="7168"/>
                </a:lnTo>
                <a:lnTo>
                  <a:pt x="35321" y="7091"/>
                </a:lnTo>
                <a:lnTo>
                  <a:pt x="35038" y="7013"/>
                </a:lnTo>
                <a:lnTo>
                  <a:pt x="34730" y="6962"/>
                </a:lnTo>
                <a:lnTo>
                  <a:pt x="34011" y="6911"/>
                </a:lnTo>
                <a:lnTo>
                  <a:pt x="33215" y="6885"/>
                </a:lnTo>
                <a:lnTo>
                  <a:pt x="31622" y="6936"/>
                </a:lnTo>
                <a:lnTo>
                  <a:pt x="29952" y="6962"/>
                </a:lnTo>
                <a:lnTo>
                  <a:pt x="28950" y="6936"/>
                </a:lnTo>
                <a:lnTo>
                  <a:pt x="28488" y="6911"/>
                </a:lnTo>
                <a:lnTo>
                  <a:pt x="28026" y="6859"/>
                </a:lnTo>
                <a:lnTo>
                  <a:pt x="27589" y="6808"/>
                </a:lnTo>
                <a:lnTo>
                  <a:pt x="27178" y="6731"/>
                </a:lnTo>
                <a:lnTo>
                  <a:pt x="26793" y="6628"/>
                </a:lnTo>
                <a:lnTo>
                  <a:pt x="26433" y="6474"/>
                </a:lnTo>
                <a:lnTo>
                  <a:pt x="26279" y="6423"/>
                </a:lnTo>
                <a:lnTo>
                  <a:pt x="26202" y="6346"/>
                </a:lnTo>
                <a:lnTo>
                  <a:pt x="26202" y="6320"/>
                </a:lnTo>
                <a:lnTo>
                  <a:pt x="26228" y="6294"/>
                </a:lnTo>
                <a:lnTo>
                  <a:pt x="26305" y="6217"/>
                </a:lnTo>
                <a:lnTo>
                  <a:pt x="26459" y="6191"/>
                </a:lnTo>
                <a:lnTo>
                  <a:pt x="26664" y="6140"/>
                </a:lnTo>
                <a:lnTo>
                  <a:pt x="27281" y="6063"/>
                </a:lnTo>
                <a:lnTo>
                  <a:pt x="28103" y="6037"/>
                </a:lnTo>
                <a:lnTo>
                  <a:pt x="29079" y="6012"/>
                </a:lnTo>
                <a:lnTo>
                  <a:pt x="31494" y="5986"/>
                </a:lnTo>
                <a:lnTo>
                  <a:pt x="35167" y="5986"/>
                </a:lnTo>
                <a:lnTo>
                  <a:pt x="38840" y="6012"/>
                </a:lnTo>
                <a:lnTo>
                  <a:pt x="40870" y="6012"/>
                </a:lnTo>
                <a:lnTo>
                  <a:pt x="42539" y="5960"/>
                </a:lnTo>
                <a:lnTo>
                  <a:pt x="43156" y="5909"/>
                </a:lnTo>
                <a:lnTo>
                  <a:pt x="43644" y="5858"/>
                </a:lnTo>
                <a:lnTo>
                  <a:pt x="43978" y="5780"/>
                </a:lnTo>
                <a:lnTo>
                  <a:pt x="44055" y="5755"/>
                </a:lnTo>
                <a:lnTo>
                  <a:pt x="44106" y="5703"/>
                </a:lnTo>
                <a:lnTo>
                  <a:pt x="44106" y="5652"/>
                </a:lnTo>
                <a:lnTo>
                  <a:pt x="44106" y="5626"/>
                </a:lnTo>
                <a:lnTo>
                  <a:pt x="44029" y="5549"/>
                </a:lnTo>
                <a:lnTo>
                  <a:pt x="43901" y="5498"/>
                </a:lnTo>
                <a:lnTo>
                  <a:pt x="43721" y="5421"/>
                </a:lnTo>
                <a:lnTo>
                  <a:pt x="43207" y="5318"/>
                </a:lnTo>
                <a:lnTo>
                  <a:pt x="42539" y="5215"/>
                </a:lnTo>
                <a:lnTo>
                  <a:pt x="41743" y="5138"/>
                </a:lnTo>
                <a:lnTo>
                  <a:pt x="40844" y="5061"/>
                </a:lnTo>
                <a:lnTo>
                  <a:pt x="38866" y="4933"/>
                </a:lnTo>
                <a:lnTo>
                  <a:pt x="36862" y="4856"/>
                </a:lnTo>
                <a:lnTo>
                  <a:pt x="35116" y="4804"/>
                </a:lnTo>
                <a:lnTo>
                  <a:pt x="33420" y="4753"/>
                </a:lnTo>
                <a:lnTo>
                  <a:pt x="33805" y="4650"/>
                </a:lnTo>
                <a:lnTo>
                  <a:pt x="34139" y="4522"/>
                </a:lnTo>
                <a:lnTo>
                  <a:pt x="34319" y="4445"/>
                </a:lnTo>
                <a:lnTo>
                  <a:pt x="34448" y="4368"/>
                </a:lnTo>
                <a:lnTo>
                  <a:pt x="34576" y="4291"/>
                </a:lnTo>
                <a:lnTo>
                  <a:pt x="34627" y="4188"/>
                </a:lnTo>
                <a:lnTo>
                  <a:pt x="34653" y="4136"/>
                </a:lnTo>
                <a:lnTo>
                  <a:pt x="34653" y="4085"/>
                </a:lnTo>
                <a:lnTo>
                  <a:pt x="34627" y="4034"/>
                </a:lnTo>
                <a:lnTo>
                  <a:pt x="34576" y="3982"/>
                </a:lnTo>
                <a:lnTo>
                  <a:pt x="34448" y="3880"/>
                </a:lnTo>
                <a:lnTo>
                  <a:pt x="34216" y="3777"/>
                </a:lnTo>
                <a:lnTo>
                  <a:pt x="33883" y="3674"/>
                </a:lnTo>
                <a:lnTo>
                  <a:pt x="33420" y="3571"/>
                </a:lnTo>
                <a:lnTo>
                  <a:pt x="32804" y="3494"/>
                </a:lnTo>
                <a:lnTo>
                  <a:pt x="32007" y="3391"/>
                </a:lnTo>
                <a:lnTo>
                  <a:pt x="30004" y="3186"/>
                </a:lnTo>
                <a:lnTo>
                  <a:pt x="27640" y="3006"/>
                </a:lnTo>
                <a:lnTo>
                  <a:pt x="25174" y="2852"/>
                </a:lnTo>
                <a:lnTo>
                  <a:pt x="20885" y="2621"/>
                </a:lnTo>
                <a:lnTo>
                  <a:pt x="19035" y="2518"/>
                </a:lnTo>
                <a:lnTo>
                  <a:pt x="19806" y="2441"/>
                </a:lnTo>
                <a:lnTo>
                  <a:pt x="20422" y="2338"/>
                </a:lnTo>
                <a:lnTo>
                  <a:pt x="20910" y="2210"/>
                </a:lnTo>
                <a:lnTo>
                  <a:pt x="21244" y="2081"/>
                </a:lnTo>
                <a:lnTo>
                  <a:pt x="21373" y="2030"/>
                </a:lnTo>
                <a:lnTo>
                  <a:pt x="21475" y="1953"/>
                </a:lnTo>
                <a:lnTo>
                  <a:pt x="21552" y="1876"/>
                </a:lnTo>
                <a:lnTo>
                  <a:pt x="21604" y="1799"/>
                </a:lnTo>
                <a:lnTo>
                  <a:pt x="21629" y="1747"/>
                </a:lnTo>
                <a:lnTo>
                  <a:pt x="21655" y="1670"/>
                </a:lnTo>
                <a:lnTo>
                  <a:pt x="21655" y="1593"/>
                </a:lnTo>
                <a:lnTo>
                  <a:pt x="21629" y="1516"/>
                </a:lnTo>
                <a:lnTo>
                  <a:pt x="21552" y="1388"/>
                </a:lnTo>
                <a:lnTo>
                  <a:pt x="21424" y="1259"/>
                </a:lnTo>
                <a:lnTo>
                  <a:pt x="21270" y="1131"/>
                </a:lnTo>
                <a:lnTo>
                  <a:pt x="21141" y="1028"/>
                </a:lnTo>
                <a:lnTo>
                  <a:pt x="20859" y="874"/>
                </a:lnTo>
                <a:lnTo>
                  <a:pt x="20756" y="823"/>
                </a:lnTo>
                <a:lnTo>
                  <a:pt x="20422" y="694"/>
                </a:lnTo>
                <a:lnTo>
                  <a:pt x="20063" y="592"/>
                </a:lnTo>
                <a:lnTo>
                  <a:pt x="19292" y="412"/>
                </a:lnTo>
                <a:lnTo>
                  <a:pt x="18444" y="283"/>
                </a:lnTo>
                <a:lnTo>
                  <a:pt x="17519" y="181"/>
                </a:lnTo>
                <a:lnTo>
                  <a:pt x="16569" y="78"/>
                </a:lnTo>
                <a:lnTo>
                  <a:pt x="15541" y="26"/>
                </a:lnTo>
                <a:lnTo>
                  <a:pt x="14488" y="1"/>
                </a:lnTo>
                <a:close/>
              </a:path>
            </a:pathLst>
          </a:custGeom>
          <a:solidFill>
            <a:srgbClr val="FFFFFF">
              <a:alpha val="11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3"/>
          <p:cNvSpPr/>
          <p:nvPr/>
        </p:nvSpPr>
        <p:spPr>
          <a:xfrm>
            <a:off x="2091898" y="352875"/>
            <a:ext cx="2273043" cy="229659"/>
          </a:xfrm>
          <a:custGeom>
            <a:avLst/>
            <a:gdLst/>
            <a:ahLst/>
            <a:cxnLst/>
            <a:rect l="l" t="t" r="r" b="b"/>
            <a:pathLst>
              <a:path w="54921" h="5549" extrusionOk="0">
                <a:moveTo>
                  <a:pt x="35012" y="0"/>
                </a:moveTo>
                <a:lnTo>
                  <a:pt x="34601" y="26"/>
                </a:lnTo>
                <a:lnTo>
                  <a:pt x="33728" y="154"/>
                </a:lnTo>
                <a:lnTo>
                  <a:pt x="32880" y="308"/>
                </a:lnTo>
                <a:lnTo>
                  <a:pt x="32110" y="462"/>
                </a:lnTo>
                <a:lnTo>
                  <a:pt x="31416" y="642"/>
                </a:lnTo>
                <a:lnTo>
                  <a:pt x="30877" y="796"/>
                </a:lnTo>
                <a:lnTo>
                  <a:pt x="30389" y="950"/>
                </a:lnTo>
                <a:lnTo>
                  <a:pt x="30337" y="899"/>
                </a:lnTo>
                <a:lnTo>
                  <a:pt x="30235" y="848"/>
                </a:lnTo>
                <a:lnTo>
                  <a:pt x="30080" y="796"/>
                </a:lnTo>
                <a:lnTo>
                  <a:pt x="29875" y="745"/>
                </a:lnTo>
                <a:lnTo>
                  <a:pt x="29567" y="694"/>
                </a:lnTo>
                <a:lnTo>
                  <a:pt x="29181" y="642"/>
                </a:lnTo>
                <a:lnTo>
                  <a:pt x="28205" y="642"/>
                </a:lnTo>
                <a:lnTo>
                  <a:pt x="27640" y="668"/>
                </a:lnTo>
                <a:lnTo>
                  <a:pt x="26998" y="745"/>
                </a:lnTo>
                <a:lnTo>
                  <a:pt x="26279" y="822"/>
                </a:lnTo>
                <a:lnTo>
                  <a:pt x="25303" y="950"/>
                </a:lnTo>
                <a:lnTo>
                  <a:pt x="24481" y="1105"/>
                </a:lnTo>
                <a:lnTo>
                  <a:pt x="23222" y="1361"/>
                </a:lnTo>
                <a:lnTo>
                  <a:pt x="22734" y="1464"/>
                </a:lnTo>
                <a:lnTo>
                  <a:pt x="22271" y="1541"/>
                </a:lnTo>
                <a:lnTo>
                  <a:pt x="21860" y="1593"/>
                </a:lnTo>
                <a:lnTo>
                  <a:pt x="21398" y="1618"/>
                </a:lnTo>
                <a:lnTo>
                  <a:pt x="20859" y="1593"/>
                </a:lnTo>
                <a:lnTo>
                  <a:pt x="20242" y="1516"/>
                </a:lnTo>
                <a:lnTo>
                  <a:pt x="19574" y="1413"/>
                </a:lnTo>
                <a:lnTo>
                  <a:pt x="19009" y="1361"/>
                </a:lnTo>
                <a:lnTo>
                  <a:pt x="18495" y="1336"/>
                </a:lnTo>
                <a:lnTo>
                  <a:pt x="17673" y="1336"/>
                </a:lnTo>
                <a:lnTo>
                  <a:pt x="17365" y="1361"/>
                </a:lnTo>
                <a:lnTo>
                  <a:pt x="17031" y="1387"/>
                </a:lnTo>
                <a:lnTo>
                  <a:pt x="17134" y="1361"/>
                </a:lnTo>
                <a:lnTo>
                  <a:pt x="17185" y="1310"/>
                </a:lnTo>
                <a:lnTo>
                  <a:pt x="17211" y="1284"/>
                </a:lnTo>
                <a:lnTo>
                  <a:pt x="17211" y="1207"/>
                </a:lnTo>
                <a:lnTo>
                  <a:pt x="17160" y="1105"/>
                </a:lnTo>
                <a:lnTo>
                  <a:pt x="17082" y="1002"/>
                </a:lnTo>
                <a:lnTo>
                  <a:pt x="16928" y="873"/>
                </a:lnTo>
                <a:lnTo>
                  <a:pt x="16851" y="822"/>
                </a:lnTo>
                <a:lnTo>
                  <a:pt x="16749" y="771"/>
                </a:lnTo>
                <a:lnTo>
                  <a:pt x="16620" y="771"/>
                </a:lnTo>
                <a:lnTo>
                  <a:pt x="16492" y="745"/>
                </a:lnTo>
                <a:lnTo>
                  <a:pt x="16158" y="771"/>
                </a:lnTo>
                <a:lnTo>
                  <a:pt x="15798" y="848"/>
                </a:lnTo>
                <a:lnTo>
                  <a:pt x="15413" y="976"/>
                </a:lnTo>
                <a:lnTo>
                  <a:pt x="15053" y="1079"/>
                </a:lnTo>
                <a:lnTo>
                  <a:pt x="14334" y="1336"/>
                </a:lnTo>
                <a:lnTo>
                  <a:pt x="14026" y="1413"/>
                </a:lnTo>
                <a:lnTo>
                  <a:pt x="13769" y="1464"/>
                </a:lnTo>
                <a:lnTo>
                  <a:pt x="13255" y="1490"/>
                </a:lnTo>
                <a:lnTo>
                  <a:pt x="12587" y="1567"/>
                </a:lnTo>
                <a:lnTo>
                  <a:pt x="12073" y="1644"/>
                </a:lnTo>
                <a:lnTo>
                  <a:pt x="11405" y="1747"/>
                </a:lnTo>
                <a:lnTo>
                  <a:pt x="10558" y="1901"/>
                </a:lnTo>
                <a:lnTo>
                  <a:pt x="9453" y="2132"/>
                </a:lnTo>
                <a:lnTo>
                  <a:pt x="8914" y="2261"/>
                </a:lnTo>
                <a:lnTo>
                  <a:pt x="8528" y="2389"/>
                </a:lnTo>
                <a:lnTo>
                  <a:pt x="8246" y="2492"/>
                </a:lnTo>
                <a:lnTo>
                  <a:pt x="8066" y="2594"/>
                </a:lnTo>
                <a:lnTo>
                  <a:pt x="7989" y="2697"/>
                </a:lnTo>
                <a:lnTo>
                  <a:pt x="7938" y="2800"/>
                </a:lnTo>
                <a:lnTo>
                  <a:pt x="7963" y="2877"/>
                </a:lnTo>
                <a:lnTo>
                  <a:pt x="8015" y="2954"/>
                </a:lnTo>
                <a:lnTo>
                  <a:pt x="8117" y="3108"/>
                </a:lnTo>
                <a:lnTo>
                  <a:pt x="8143" y="3160"/>
                </a:lnTo>
                <a:lnTo>
                  <a:pt x="8117" y="3211"/>
                </a:lnTo>
                <a:lnTo>
                  <a:pt x="8040" y="3262"/>
                </a:lnTo>
                <a:lnTo>
                  <a:pt x="7886" y="3288"/>
                </a:lnTo>
                <a:lnTo>
                  <a:pt x="7629" y="3314"/>
                </a:lnTo>
                <a:lnTo>
                  <a:pt x="7244" y="3339"/>
                </a:lnTo>
                <a:lnTo>
                  <a:pt x="6859" y="3365"/>
                </a:lnTo>
                <a:lnTo>
                  <a:pt x="6551" y="3391"/>
                </a:lnTo>
                <a:lnTo>
                  <a:pt x="6371" y="3442"/>
                </a:lnTo>
                <a:lnTo>
                  <a:pt x="6242" y="3494"/>
                </a:lnTo>
                <a:lnTo>
                  <a:pt x="6165" y="3545"/>
                </a:lnTo>
                <a:lnTo>
                  <a:pt x="6165" y="3596"/>
                </a:lnTo>
                <a:lnTo>
                  <a:pt x="6217" y="3673"/>
                </a:lnTo>
                <a:lnTo>
                  <a:pt x="6294" y="3725"/>
                </a:lnTo>
                <a:lnTo>
                  <a:pt x="6551" y="3853"/>
                </a:lnTo>
                <a:lnTo>
                  <a:pt x="6833" y="3956"/>
                </a:lnTo>
                <a:lnTo>
                  <a:pt x="7141" y="4033"/>
                </a:lnTo>
                <a:lnTo>
                  <a:pt x="7141" y="4084"/>
                </a:lnTo>
                <a:lnTo>
                  <a:pt x="7116" y="4136"/>
                </a:lnTo>
                <a:lnTo>
                  <a:pt x="7039" y="4187"/>
                </a:lnTo>
                <a:lnTo>
                  <a:pt x="6884" y="4238"/>
                </a:lnTo>
                <a:lnTo>
                  <a:pt x="6679" y="4264"/>
                </a:lnTo>
                <a:lnTo>
                  <a:pt x="6088" y="4316"/>
                </a:lnTo>
                <a:lnTo>
                  <a:pt x="2389" y="4316"/>
                </a:lnTo>
                <a:lnTo>
                  <a:pt x="1490" y="4367"/>
                </a:lnTo>
                <a:lnTo>
                  <a:pt x="1079" y="4418"/>
                </a:lnTo>
                <a:lnTo>
                  <a:pt x="719" y="4470"/>
                </a:lnTo>
                <a:lnTo>
                  <a:pt x="385" y="4521"/>
                </a:lnTo>
                <a:lnTo>
                  <a:pt x="129" y="4624"/>
                </a:lnTo>
                <a:lnTo>
                  <a:pt x="26" y="4675"/>
                </a:lnTo>
                <a:lnTo>
                  <a:pt x="0" y="4701"/>
                </a:lnTo>
                <a:lnTo>
                  <a:pt x="0" y="4727"/>
                </a:lnTo>
                <a:lnTo>
                  <a:pt x="26" y="4778"/>
                </a:lnTo>
                <a:lnTo>
                  <a:pt x="154" y="4804"/>
                </a:lnTo>
                <a:lnTo>
                  <a:pt x="591" y="4829"/>
                </a:lnTo>
                <a:lnTo>
                  <a:pt x="1259" y="4855"/>
                </a:lnTo>
                <a:lnTo>
                  <a:pt x="3031" y="4829"/>
                </a:lnTo>
                <a:lnTo>
                  <a:pt x="5266" y="4752"/>
                </a:lnTo>
                <a:lnTo>
                  <a:pt x="7758" y="4675"/>
                </a:lnTo>
                <a:lnTo>
                  <a:pt x="10275" y="4649"/>
                </a:lnTo>
                <a:lnTo>
                  <a:pt x="11662" y="4675"/>
                </a:lnTo>
                <a:lnTo>
                  <a:pt x="12921" y="4727"/>
                </a:lnTo>
                <a:lnTo>
                  <a:pt x="14051" y="4804"/>
                </a:lnTo>
                <a:lnTo>
                  <a:pt x="14539" y="4855"/>
                </a:lnTo>
                <a:lnTo>
                  <a:pt x="14976" y="4932"/>
                </a:lnTo>
                <a:lnTo>
                  <a:pt x="15798" y="5060"/>
                </a:lnTo>
                <a:lnTo>
                  <a:pt x="16620" y="5138"/>
                </a:lnTo>
                <a:lnTo>
                  <a:pt x="17442" y="5189"/>
                </a:lnTo>
                <a:lnTo>
                  <a:pt x="18238" y="5215"/>
                </a:lnTo>
                <a:lnTo>
                  <a:pt x="19009" y="5189"/>
                </a:lnTo>
                <a:lnTo>
                  <a:pt x="19780" y="5163"/>
                </a:lnTo>
                <a:lnTo>
                  <a:pt x="21270" y="5086"/>
                </a:lnTo>
                <a:lnTo>
                  <a:pt x="22657" y="4983"/>
                </a:lnTo>
                <a:lnTo>
                  <a:pt x="23350" y="4958"/>
                </a:lnTo>
                <a:lnTo>
                  <a:pt x="24737" y="4958"/>
                </a:lnTo>
                <a:lnTo>
                  <a:pt x="25431" y="5035"/>
                </a:lnTo>
                <a:lnTo>
                  <a:pt x="26536" y="5189"/>
                </a:lnTo>
                <a:lnTo>
                  <a:pt x="27435" y="5292"/>
                </a:lnTo>
                <a:lnTo>
                  <a:pt x="28257" y="5369"/>
                </a:lnTo>
                <a:lnTo>
                  <a:pt x="29027" y="5394"/>
                </a:lnTo>
                <a:lnTo>
                  <a:pt x="29644" y="5369"/>
                </a:lnTo>
                <a:lnTo>
                  <a:pt x="30312" y="5317"/>
                </a:lnTo>
                <a:lnTo>
                  <a:pt x="31057" y="5240"/>
                </a:lnTo>
                <a:lnTo>
                  <a:pt x="31904" y="5138"/>
                </a:lnTo>
                <a:lnTo>
                  <a:pt x="32264" y="5086"/>
                </a:lnTo>
                <a:lnTo>
                  <a:pt x="32649" y="5060"/>
                </a:lnTo>
                <a:lnTo>
                  <a:pt x="33420" y="5035"/>
                </a:lnTo>
                <a:lnTo>
                  <a:pt x="34268" y="5060"/>
                </a:lnTo>
                <a:lnTo>
                  <a:pt x="35141" y="5112"/>
                </a:lnTo>
                <a:lnTo>
                  <a:pt x="37042" y="5292"/>
                </a:lnTo>
                <a:lnTo>
                  <a:pt x="38069" y="5394"/>
                </a:lnTo>
                <a:lnTo>
                  <a:pt x="39174" y="5471"/>
                </a:lnTo>
                <a:lnTo>
                  <a:pt x="40330" y="5523"/>
                </a:lnTo>
                <a:lnTo>
                  <a:pt x="41563" y="5549"/>
                </a:lnTo>
                <a:lnTo>
                  <a:pt x="42385" y="5549"/>
                </a:lnTo>
                <a:lnTo>
                  <a:pt x="43233" y="5497"/>
                </a:lnTo>
                <a:lnTo>
                  <a:pt x="47009" y="5317"/>
                </a:lnTo>
                <a:lnTo>
                  <a:pt x="50297" y="5163"/>
                </a:lnTo>
                <a:lnTo>
                  <a:pt x="53482" y="5035"/>
                </a:lnTo>
                <a:lnTo>
                  <a:pt x="54098" y="5009"/>
                </a:lnTo>
                <a:lnTo>
                  <a:pt x="54535" y="4958"/>
                </a:lnTo>
                <a:lnTo>
                  <a:pt x="54792" y="4881"/>
                </a:lnTo>
                <a:lnTo>
                  <a:pt x="54869" y="4855"/>
                </a:lnTo>
                <a:lnTo>
                  <a:pt x="54920" y="4804"/>
                </a:lnTo>
                <a:lnTo>
                  <a:pt x="54920" y="4752"/>
                </a:lnTo>
                <a:lnTo>
                  <a:pt x="54920" y="4701"/>
                </a:lnTo>
                <a:lnTo>
                  <a:pt x="54792" y="4624"/>
                </a:lnTo>
                <a:lnTo>
                  <a:pt x="54587" y="4521"/>
                </a:lnTo>
                <a:lnTo>
                  <a:pt x="54330" y="4418"/>
                </a:lnTo>
                <a:lnTo>
                  <a:pt x="53687" y="4213"/>
                </a:lnTo>
                <a:lnTo>
                  <a:pt x="53020" y="4033"/>
                </a:lnTo>
                <a:lnTo>
                  <a:pt x="52300" y="3879"/>
                </a:lnTo>
                <a:lnTo>
                  <a:pt x="45493" y="3648"/>
                </a:lnTo>
                <a:lnTo>
                  <a:pt x="45801" y="3571"/>
                </a:lnTo>
                <a:lnTo>
                  <a:pt x="46084" y="3468"/>
                </a:lnTo>
                <a:lnTo>
                  <a:pt x="46238" y="3416"/>
                </a:lnTo>
                <a:lnTo>
                  <a:pt x="46341" y="3339"/>
                </a:lnTo>
                <a:lnTo>
                  <a:pt x="46444" y="3237"/>
                </a:lnTo>
                <a:lnTo>
                  <a:pt x="46495" y="3160"/>
                </a:lnTo>
                <a:lnTo>
                  <a:pt x="46521" y="3057"/>
                </a:lnTo>
                <a:lnTo>
                  <a:pt x="46469" y="2954"/>
                </a:lnTo>
                <a:lnTo>
                  <a:pt x="46366" y="2826"/>
                </a:lnTo>
                <a:lnTo>
                  <a:pt x="46161" y="2697"/>
                </a:lnTo>
                <a:lnTo>
                  <a:pt x="45904" y="2569"/>
                </a:lnTo>
                <a:lnTo>
                  <a:pt x="45519" y="2415"/>
                </a:lnTo>
                <a:lnTo>
                  <a:pt x="45185" y="2312"/>
                </a:lnTo>
                <a:lnTo>
                  <a:pt x="44851" y="2209"/>
                </a:lnTo>
                <a:lnTo>
                  <a:pt x="44491" y="2158"/>
                </a:lnTo>
                <a:lnTo>
                  <a:pt x="44157" y="2106"/>
                </a:lnTo>
                <a:lnTo>
                  <a:pt x="43438" y="2029"/>
                </a:lnTo>
                <a:lnTo>
                  <a:pt x="42744" y="2004"/>
                </a:lnTo>
                <a:lnTo>
                  <a:pt x="42231" y="2029"/>
                </a:lnTo>
                <a:lnTo>
                  <a:pt x="41768" y="2055"/>
                </a:lnTo>
                <a:lnTo>
                  <a:pt x="40946" y="2132"/>
                </a:lnTo>
                <a:lnTo>
                  <a:pt x="40407" y="2209"/>
                </a:lnTo>
                <a:lnTo>
                  <a:pt x="40201" y="2235"/>
                </a:lnTo>
                <a:lnTo>
                  <a:pt x="39405" y="1541"/>
                </a:lnTo>
                <a:lnTo>
                  <a:pt x="38994" y="1182"/>
                </a:lnTo>
                <a:lnTo>
                  <a:pt x="38557" y="873"/>
                </a:lnTo>
                <a:lnTo>
                  <a:pt x="38301" y="719"/>
                </a:lnTo>
                <a:lnTo>
                  <a:pt x="38069" y="591"/>
                </a:lnTo>
                <a:lnTo>
                  <a:pt x="37787" y="462"/>
                </a:lnTo>
                <a:lnTo>
                  <a:pt x="37504" y="334"/>
                </a:lnTo>
                <a:lnTo>
                  <a:pt x="37170" y="231"/>
                </a:lnTo>
                <a:lnTo>
                  <a:pt x="36836" y="154"/>
                </a:lnTo>
                <a:lnTo>
                  <a:pt x="36477" y="77"/>
                </a:lnTo>
                <a:lnTo>
                  <a:pt x="36091" y="26"/>
                </a:lnTo>
                <a:lnTo>
                  <a:pt x="35783" y="0"/>
                </a:lnTo>
                <a:close/>
              </a:path>
            </a:pathLst>
          </a:custGeom>
          <a:solidFill>
            <a:srgbClr val="FFFFFF">
              <a:alpha val="11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3"/>
          <p:cNvSpPr/>
          <p:nvPr/>
        </p:nvSpPr>
        <p:spPr>
          <a:xfrm>
            <a:off x="7245005" y="1151264"/>
            <a:ext cx="2579228" cy="140386"/>
          </a:xfrm>
          <a:custGeom>
            <a:avLst/>
            <a:gdLst/>
            <a:ahLst/>
            <a:cxnLst/>
            <a:rect l="l" t="t" r="r" b="b"/>
            <a:pathLst>
              <a:path w="62319" h="3392" extrusionOk="0">
                <a:moveTo>
                  <a:pt x="33523" y="1"/>
                </a:moveTo>
                <a:lnTo>
                  <a:pt x="32803" y="26"/>
                </a:lnTo>
                <a:lnTo>
                  <a:pt x="32161" y="52"/>
                </a:lnTo>
                <a:lnTo>
                  <a:pt x="31545" y="129"/>
                </a:lnTo>
                <a:lnTo>
                  <a:pt x="31005" y="206"/>
                </a:lnTo>
                <a:lnTo>
                  <a:pt x="29952" y="155"/>
                </a:lnTo>
                <a:lnTo>
                  <a:pt x="28847" y="103"/>
                </a:lnTo>
                <a:lnTo>
                  <a:pt x="27486" y="78"/>
                </a:lnTo>
                <a:lnTo>
                  <a:pt x="26767" y="78"/>
                </a:lnTo>
                <a:lnTo>
                  <a:pt x="26022" y="103"/>
                </a:lnTo>
                <a:lnTo>
                  <a:pt x="25277" y="155"/>
                </a:lnTo>
                <a:lnTo>
                  <a:pt x="24558" y="206"/>
                </a:lnTo>
                <a:lnTo>
                  <a:pt x="24070" y="283"/>
                </a:lnTo>
                <a:lnTo>
                  <a:pt x="23633" y="360"/>
                </a:lnTo>
                <a:lnTo>
                  <a:pt x="23273" y="437"/>
                </a:lnTo>
                <a:lnTo>
                  <a:pt x="22965" y="514"/>
                </a:lnTo>
                <a:lnTo>
                  <a:pt x="22708" y="591"/>
                </a:lnTo>
                <a:lnTo>
                  <a:pt x="22528" y="668"/>
                </a:lnTo>
                <a:lnTo>
                  <a:pt x="22348" y="771"/>
                </a:lnTo>
                <a:lnTo>
                  <a:pt x="22246" y="848"/>
                </a:lnTo>
                <a:lnTo>
                  <a:pt x="22143" y="925"/>
                </a:lnTo>
                <a:lnTo>
                  <a:pt x="22092" y="1002"/>
                </a:lnTo>
                <a:lnTo>
                  <a:pt x="22040" y="1131"/>
                </a:lnTo>
                <a:lnTo>
                  <a:pt x="22040" y="1208"/>
                </a:lnTo>
                <a:lnTo>
                  <a:pt x="22040" y="1234"/>
                </a:lnTo>
                <a:lnTo>
                  <a:pt x="20139" y="1182"/>
                </a:lnTo>
                <a:lnTo>
                  <a:pt x="18161" y="1131"/>
                </a:lnTo>
                <a:lnTo>
                  <a:pt x="15824" y="1105"/>
                </a:lnTo>
                <a:lnTo>
                  <a:pt x="13589" y="1131"/>
                </a:lnTo>
                <a:lnTo>
                  <a:pt x="12484" y="1156"/>
                </a:lnTo>
                <a:lnTo>
                  <a:pt x="11457" y="1208"/>
                </a:lnTo>
                <a:lnTo>
                  <a:pt x="10506" y="1285"/>
                </a:lnTo>
                <a:lnTo>
                  <a:pt x="9659" y="1388"/>
                </a:lnTo>
                <a:lnTo>
                  <a:pt x="8940" y="1490"/>
                </a:lnTo>
                <a:lnTo>
                  <a:pt x="8631" y="1567"/>
                </a:lnTo>
                <a:lnTo>
                  <a:pt x="8374" y="1645"/>
                </a:lnTo>
                <a:lnTo>
                  <a:pt x="7938" y="1773"/>
                </a:lnTo>
                <a:lnTo>
                  <a:pt x="7604" y="1901"/>
                </a:lnTo>
                <a:lnTo>
                  <a:pt x="7398" y="2030"/>
                </a:lnTo>
                <a:lnTo>
                  <a:pt x="7244" y="2133"/>
                </a:lnTo>
                <a:lnTo>
                  <a:pt x="7193" y="2210"/>
                </a:lnTo>
                <a:lnTo>
                  <a:pt x="7193" y="2235"/>
                </a:lnTo>
                <a:lnTo>
                  <a:pt x="7193" y="2287"/>
                </a:lnTo>
                <a:lnTo>
                  <a:pt x="7244" y="2338"/>
                </a:lnTo>
                <a:lnTo>
                  <a:pt x="7347" y="2389"/>
                </a:lnTo>
                <a:lnTo>
                  <a:pt x="7629" y="2441"/>
                </a:lnTo>
                <a:lnTo>
                  <a:pt x="7963" y="2467"/>
                </a:lnTo>
                <a:lnTo>
                  <a:pt x="8374" y="2492"/>
                </a:lnTo>
                <a:lnTo>
                  <a:pt x="6679" y="2544"/>
                </a:lnTo>
                <a:lnTo>
                  <a:pt x="5035" y="2595"/>
                </a:lnTo>
                <a:lnTo>
                  <a:pt x="3211" y="2698"/>
                </a:lnTo>
                <a:lnTo>
                  <a:pt x="1567" y="2775"/>
                </a:lnTo>
                <a:lnTo>
                  <a:pt x="925" y="2826"/>
                </a:lnTo>
                <a:lnTo>
                  <a:pt x="411" y="2903"/>
                </a:lnTo>
                <a:lnTo>
                  <a:pt x="77" y="2955"/>
                </a:lnTo>
                <a:lnTo>
                  <a:pt x="0" y="2980"/>
                </a:lnTo>
                <a:lnTo>
                  <a:pt x="0" y="3006"/>
                </a:lnTo>
                <a:lnTo>
                  <a:pt x="52" y="3032"/>
                </a:lnTo>
                <a:lnTo>
                  <a:pt x="180" y="3057"/>
                </a:lnTo>
                <a:lnTo>
                  <a:pt x="642" y="3134"/>
                </a:lnTo>
                <a:lnTo>
                  <a:pt x="2004" y="3211"/>
                </a:lnTo>
                <a:lnTo>
                  <a:pt x="3545" y="3289"/>
                </a:lnTo>
                <a:lnTo>
                  <a:pt x="5240" y="3314"/>
                </a:lnTo>
                <a:lnTo>
                  <a:pt x="6962" y="3340"/>
                </a:lnTo>
                <a:lnTo>
                  <a:pt x="8940" y="3314"/>
                </a:lnTo>
                <a:lnTo>
                  <a:pt x="10738" y="3289"/>
                </a:lnTo>
                <a:lnTo>
                  <a:pt x="12279" y="3211"/>
                </a:lnTo>
                <a:lnTo>
                  <a:pt x="13383" y="3134"/>
                </a:lnTo>
                <a:lnTo>
                  <a:pt x="13897" y="3083"/>
                </a:lnTo>
                <a:lnTo>
                  <a:pt x="15336" y="3083"/>
                </a:lnTo>
                <a:lnTo>
                  <a:pt x="16261" y="3134"/>
                </a:lnTo>
                <a:lnTo>
                  <a:pt x="18367" y="3237"/>
                </a:lnTo>
                <a:lnTo>
                  <a:pt x="20704" y="3340"/>
                </a:lnTo>
                <a:lnTo>
                  <a:pt x="21937" y="3391"/>
                </a:lnTo>
                <a:lnTo>
                  <a:pt x="24429" y="3391"/>
                </a:lnTo>
                <a:lnTo>
                  <a:pt x="25662" y="3340"/>
                </a:lnTo>
                <a:lnTo>
                  <a:pt x="26638" y="3289"/>
                </a:lnTo>
                <a:lnTo>
                  <a:pt x="27640" y="3263"/>
                </a:lnTo>
                <a:lnTo>
                  <a:pt x="29618" y="3237"/>
                </a:lnTo>
                <a:lnTo>
                  <a:pt x="32110" y="3263"/>
                </a:lnTo>
                <a:lnTo>
                  <a:pt x="34524" y="3314"/>
                </a:lnTo>
                <a:lnTo>
                  <a:pt x="36836" y="3366"/>
                </a:lnTo>
                <a:lnTo>
                  <a:pt x="39046" y="3391"/>
                </a:lnTo>
                <a:lnTo>
                  <a:pt x="40279" y="3391"/>
                </a:lnTo>
                <a:lnTo>
                  <a:pt x="40895" y="3340"/>
                </a:lnTo>
                <a:lnTo>
                  <a:pt x="41460" y="3289"/>
                </a:lnTo>
                <a:lnTo>
                  <a:pt x="42025" y="3237"/>
                </a:lnTo>
                <a:lnTo>
                  <a:pt x="43130" y="3057"/>
                </a:lnTo>
                <a:lnTo>
                  <a:pt x="44260" y="2878"/>
                </a:lnTo>
                <a:lnTo>
                  <a:pt x="45442" y="2698"/>
                </a:lnTo>
                <a:lnTo>
                  <a:pt x="46726" y="2544"/>
                </a:lnTo>
                <a:lnTo>
                  <a:pt x="47445" y="2467"/>
                </a:lnTo>
                <a:lnTo>
                  <a:pt x="48216" y="2415"/>
                </a:lnTo>
                <a:lnTo>
                  <a:pt x="49038" y="2389"/>
                </a:lnTo>
                <a:lnTo>
                  <a:pt x="49937" y="2389"/>
                </a:lnTo>
                <a:lnTo>
                  <a:pt x="51324" y="2415"/>
                </a:lnTo>
                <a:lnTo>
                  <a:pt x="52865" y="2492"/>
                </a:lnTo>
                <a:lnTo>
                  <a:pt x="54664" y="2569"/>
                </a:lnTo>
                <a:lnTo>
                  <a:pt x="56231" y="2595"/>
                </a:lnTo>
                <a:lnTo>
                  <a:pt x="57078" y="2595"/>
                </a:lnTo>
                <a:lnTo>
                  <a:pt x="57849" y="2569"/>
                </a:lnTo>
                <a:lnTo>
                  <a:pt x="58542" y="2544"/>
                </a:lnTo>
                <a:lnTo>
                  <a:pt x="59185" y="2492"/>
                </a:lnTo>
                <a:lnTo>
                  <a:pt x="59750" y="2415"/>
                </a:lnTo>
                <a:lnTo>
                  <a:pt x="60264" y="2364"/>
                </a:lnTo>
                <a:lnTo>
                  <a:pt x="61111" y="2210"/>
                </a:lnTo>
                <a:lnTo>
                  <a:pt x="61728" y="2056"/>
                </a:lnTo>
                <a:lnTo>
                  <a:pt x="62113" y="1901"/>
                </a:lnTo>
                <a:lnTo>
                  <a:pt x="62216" y="1850"/>
                </a:lnTo>
                <a:lnTo>
                  <a:pt x="62293" y="1799"/>
                </a:lnTo>
                <a:lnTo>
                  <a:pt x="62319" y="1773"/>
                </a:lnTo>
                <a:lnTo>
                  <a:pt x="62293" y="1747"/>
                </a:lnTo>
                <a:lnTo>
                  <a:pt x="61882" y="1696"/>
                </a:lnTo>
                <a:lnTo>
                  <a:pt x="60931" y="1645"/>
                </a:lnTo>
                <a:lnTo>
                  <a:pt x="57849" y="1542"/>
                </a:lnTo>
                <a:lnTo>
                  <a:pt x="49860" y="1311"/>
                </a:lnTo>
                <a:lnTo>
                  <a:pt x="50168" y="1208"/>
                </a:lnTo>
                <a:lnTo>
                  <a:pt x="50374" y="1079"/>
                </a:lnTo>
                <a:lnTo>
                  <a:pt x="50477" y="1002"/>
                </a:lnTo>
                <a:lnTo>
                  <a:pt x="50528" y="951"/>
                </a:lnTo>
                <a:lnTo>
                  <a:pt x="50528" y="874"/>
                </a:lnTo>
                <a:lnTo>
                  <a:pt x="50502" y="797"/>
                </a:lnTo>
                <a:lnTo>
                  <a:pt x="50399" y="745"/>
                </a:lnTo>
                <a:lnTo>
                  <a:pt x="50194" y="694"/>
                </a:lnTo>
                <a:lnTo>
                  <a:pt x="49911" y="643"/>
                </a:lnTo>
                <a:lnTo>
                  <a:pt x="49526" y="591"/>
                </a:lnTo>
                <a:lnTo>
                  <a:pt x="49038" y="566"/>
                </a:lnTo>
                <a:lnTo>
                  <a:pt x="47651" y="566"/>
                </a:lnTo>
                <a:lnTo>
                  <a:pt x="46726" y="617"/>
                </a:lnTo>
                <a:lnTo>
                  <a:pt x="45981" y="617"/>
                </a:lnTo>
                <a:lnTo>
                  <a:pt x="45211" y="643"/>
                </a:lnTo>
                <a:lnTo>
                  <a:pt x="43618" y="617"/>
                </a:lnTo>
                <a:lnTo>
                  <a:pt x="42025" y="540"/>
                </a:lnTo>
                <a:lnTo>
                  <a:pt x="40484" y="437"/>
                </a:lnTo>
                <a:lnTo>
                  <a:pt x="38943" y="334"/>
                </a:lnTo>
                <a:lnTo>
                  <a:pt x="36066" y="103"/>
                </a:lnTo>
                <a:lnTo>
                  <a:pt x="34756" y="26"/>
                </a:lnTo>
                <a:lnTo>
                  <a:pt x="33523" y="1"/>
                </a:lnTo>
                <a:close/>
              </a:path>
            </a:pathLst>
          </a:custGeom>
          <a:solidFill>
            <a:srgbClr val="FFFFFF">
              <a:alpha val="11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3"/>
          <p:cNvSpPr/>
          <p:nvPr/>
        </p:nvSpPr>
        <p:spPr>
          <a:xfrm flipH="1">
            <a:off x="7493527" y="259834"/>
            <a:ext cx="1825478" cy="415737"/>
          </a:xfrm>
          <a:custGeom>
            <a:avLst/>
            <a:gdLst/>
            <a:ahLst/>
            <a:cxnLst/>
            <a:rect l="l" t="t" r="r" b="b"/>
            <a:pathLst>
              <a:path w="44107" h="10045" extrusionOk="0">
                <a:moveTo>
                  <a:pt x="12356" y="1"/>
                </a:moveTo>
                <a:lnTo>
                  <a:pt x="11252" y="26"/>
                </a:lnTo>
                <a:lnTo>
                  <a:pt x="9120" y="129"/>
                </a:lnTo>
                <a:lnTo>
                  <a:pt x="7090" y="258"/>
                </a:lnTo>
                <a:lnTo>
                  <a:pt x="5241" y="412"/>
                </a:lnTo>
                <a:lnTo>
                  <a:pt x="3648" y="540"/>
                </a:lnTo>
                <a:lnTo>
                  <a:pt x="2441" y="694"/>
                </a:lnTo>
                <a:lnTo>
                  <a:pt x="1362" y="823"/>
                </a:lnTo>
                <a:lnTo>
                  <a:pt x="1233" y="1208"/>
                </a:lnTo>
                <a:lnTo>
                  <a:pt x="925" y="2261"/>
                </a:lnTo>
                <a:lnTo>
                  <a:pt x="745" y="2955"/>
                </a:lnTo>
                <a:lnTo>
                  <a:pt x="540" y="3725"/>
                </a:lnTo>
                <a:lnTo>
                  <a:pt x="360" y="4573"/>
                </a:lnTo>
                <a:lnTo>
                  <a:pt x="206" y="5421"/>
                </a:lnTo>
                <a:lnTo>
                  <a:pt x="77" y="6294"/>
                </a:lnTo>
                <a:lnTo>
                  <a:pt x="26" y="7116"/>
                </a:lnTo>
                <a:lnTo>
                  <a:pt x="0" y="7527"/>
                </a:lnTo>
                <a:lnTo>
                  <a:pt x="0" y="7913"/>
                </a:lnTo>
                <a:lnTo>
                  <a:pt x="26" y="8272"/>
                </a:lnTo>
                <a:lnTo>
                  <a:pt x="77" y="8606"/>
                </a:lnTo>
                <a:lnTo>
                  <a:pt x="129" y="8914"/>
                </a:lnTo>
                <a:lnTo>
                  <a:pt x="232" y="9197"/>
                </a:lnTo>
                <a:lnTo>
                  <a:pt x="334" y="9454"/>
                </a:lnTo>
                <a:lnTo>
                  <a:pt x="488" y="9659"/>
                </a:lnTo>
                <a:lnTo>
                  <a:pt x="643" y="9813"/>
                </a:lnTo>
                <a:lnTo>
                  <a:pt x="848" y="9942"/>
                </a:lnTo>
                <a:lnTo>
                  <a:pt x="1079" y="10019"/>
                </a:lnTo>
                <a:lnTo>
                  <a:pt x="1362" y="10045"/>
                </a:lnTo>
                <a:lnTo>
                  <a:pt x="1953" y="10045"/>
                </a:lnTo>
                <a:lnTo>
                  <a:pt x="2698" y="9993"/>
                </a:lnTo>
                <a:lnTo>
                  <a:pt x="4573" y="9813"/>
                </a:lnTo>
                <a:lnTo>
                  <a:pt x="6782" y="9582"/>
                </a:lnTo>
                <a:lnTo>
                  <a:pt x="9222" y="9300"/>
                </a:lnTo>
                <a:lnTo>
                  <a:pt x="11688" y="9043"/>
                </a:lnTo>
                <a:lnTo>
                  <a:pt x="14103" y="8812"/>
                </a:lnTo>
                <a:lnTo>
                  <a:pt x="15233" y="8709"/>
                </a:lnTo>
                <a:lnTo>
                  <a:pt x="16261" y="8632"/>
                </a:lnTo>
                <a:lnTo>
                  <a:pt x="17211" y="8580"/>
                </a:lnTo>
                <a:lnTo>
                  <a:pt x="18496" y="8580"/>
                </a:lnTo>
                <a:lnTo>
                  <a:pt x="18907" y="8606"/>
                </a:lnTo>
                <a:lnTo>
                  <a:pt x="19857" y="8632"/>
                </a:lnTo>
                <a:lnTo>
                  <a:pt x="21141" y="8657"/>
                </a:lnTo>
                <a:lnTo>
                  <a:pt x="23376" y="8632"/>
                </a:lnTo>
                <a:lnTo>
                  <a:pt x="25894" y="8555"/>
                </a:lnTo>
                <a:lnTo>
                  <a:pt x="28488" y="8426"/>
                </a:lnTo>
                <a:lnTo>
                  <a:pt x="30980" y="8272"/>
                </a:lnTo>
                <a:lnTo>
                  <a:pt x="32110" y="8169"/>
                </a:lnTo>
                <a:lnTo>
                  <a:pt x="33163" y="8067"/>
                </a:lnTo>
                <a:lnTo>
                  <a:pt x="34062" y="7938"/>
                </a:lnTo>
                <a:lnTo>
                  <a:pt x="34833" y="7835"/>
                </a:lnTo>
                <a:lnTo>
                  <a:pt x="35398" y="7707"/>
                </a:lnTo>
                <a:lnTo>
                  <a:pt x="35604" y="7630"/>
                </a:lnTo>
                <a:lnTo>
                  <a:pt x="35758" y="7553"/>
                </a:lnTo>
                <a:lnTo>
                  <a:pt x="35860" y="7502"/>
                </a:lnTo>
                <a:lnTo>
                  <a:pt x="35912" y="7424"/>
                </a:lnTo>
                <a:lnTo>
                  <a:pt x="35912" y="7399"/>
                </a:lnTo>
                <a:lnTo>
                  <a:pt x="35886" y="7347"/>
                </a:lnTo>
                <a:lnTo>
                  <a:pt x="35783" y="7270"/>
                </a:lnTo>
                <a:lnTo>
                  <a:pt x="35578" y="7168"/>
                </a:lnTo>
                <a:lnTo>
                  <a:pt x="35321" y="7091"/>
                </a:lnTo>
                <a:lnTo>
                  <a:pt x="35038" y="7013"/>
                </a:lnTo>
                <a:lnTo>
                  <a:pt x="34730" y="6962"/>
                </a:lnTo>
                <a:lnTo>
                  <a:pt x="34011" y="6911"/>
                </a:lnTo>
                <a:lnTo>
                  <a:pt x="33215" y="6885"/>
                </a:lnTo>
                <a:lnTo>
                  <a:pt x="31622" y="6936"/>
                </a:lnTo>
                <a:lnTo>
                  <a:pt x="29952" y="6962"/>
                </a:lnTo>
                <a:lnTo>
                  <a:pt x="28950" y="6936"/>
                </a:lnTo>
                <a:lnTo>
                  <a:pt x="28488" y="6911"/>
                </a:lnTo>
                <a:lnTo>
                  <a:pt x="28026" y="6859"/>
                </a:lnTo>
                <a:lnTo>
                  <a:pt x="27589" y="6808"/>
                </a:lnTo>
                <a:lnTo>
                  <a:pt x="27178" y="6731"/>
                </a:lnTo>
                <a:lnTo>
                  <a:pt x="26793" y="6628"/>
                </a:lnTo>
                <a:lnTo>
                  <a:pt x="26433" y="6474"/>
                </a:lnTo>
                <a:lnTo>
                  <a:pt x="26279" y="6423"/>
                </a:lnTo>
                <a:lnTo>
                  <a:pt x="26202" y="6346"/>
                </a:lnTo>
                <a:lnTo>
                  <a:pt x="26202" y="6320"/>
                </a:lnTo>
                <a:lnTo>
                  <a:pt x="26228" y="6294"/>
                </a:lnTo>
                <a:lnTo>
                  <a:pt x="26305" y="6217"/>
                </a:lnTo>
                <a:lnTo>
                  <a:pt x="26459" y="6191"/>
                </a:lnTo>
                <a:lnTo>
                  <a:pt x="26664" y="6140"/>
                </a:lnTo>
                <a:lnTo>
                  <a:pt x="27281" y="6063"/>
                </a:lnTo>
                <a:lnTo>
                  <a:pt x="28103" y="6037"/>
                </a:lnTo>
                <a:lnTo>
                  <a:pt x="29079" y="6012"/>
                </a:lnTo>
                <a:lnTo>
                  <a:pt x="31494" y="5986"/>
                </a:lnTo>
                <a:lnTo>
                  <a:pt x="35167" y="5986"/>
                </a:lnTo>
                <a:lnTo>
                  <a:pt x="38840" y="6012"/>
                </a:lnTo>
                <a:lnTo>
                  <a:pt x="40870" y="6012"/>
                </a:lnTo>
                <a:lnTo>
                  <a:pt x="42539" y="5960"/>
                </a:lnTo>
                <a:lnTo>
                  <a:pt x="43156" y="5909"/>
                </a:lnTo>
                <a:lnTo>
                  <a:pt x="43644" y="5858"/>
                </a:lnTo>
                <a:lnTo>
                  <a:pt x="43978" y="5780"/>
                </a:lnTo>
                <a:lnTo>
                  <a:pt x="44055" y="5755"/>
                </a:lnTo>
                <a:lnTo>
                  <a:pt x="44106" y="5703"/>
                </a:lnTo>
                <a:lnTo>
                  <a:pt x="44106" y="5652"/>
                </a:lnTo>
                <a:lnTo>
                  <a:pt x="44106" y="5626"/>
                </a:lnTo>
                <a:lnTo>
                  <a:pt x="44029" y="5549"/>
                </a:lnTo>
                <a:lnTo>
                  <a:pt x="43901" y="5498"/>
                </a:lnTo>
                <a:lnTo>
                  <a:pt x="43721" y="5421"/>
                </a:lnTo>
                <a:lnTo>
                  <a:pt x="43207" y="5318"/>
                </a:lnTo>
                <a:lnTo>
                  <a:pt x="42539" y="5215"/>
                </a:lnTo>
                <a:lnTo>
                  <a:pt x="41743" y="5138"/>
                </a:lnTo>
                <a:lnTo>
                  <a:pt x="40844" y="5061"/>
                </a:lnTo>
                <a:lnTo>
                  <a:pt x="38866" y="4933"/>
                </a:lnTo>
                <a:lnTo>
                  <a:pt x="36862" y="4856"/>
                </a:lnTo>
                <a:lnTo>
                  <a:pt x="35116" y="4804"/>
                </a:lnTo>
                <a:lnTo>
                  <a:pt x="33420" y="4753"/>
                </a:lnTo>
                <a:lnTo>
                  <a:pt x="33805" y="4650"/>
                </a:lnTo>
                <a:lnTo>
                  <a:pt x="34139" y="4522"/>
                </a:lnTo>
                <a:lnTo>
                  <a:pt x="34319" y="4445"/>
                </a:lnTo>
                <a:lnTo>
                  <a:pt x="34448" y="4368"/>
                </a:lnTo>
                <a:lnTo>
                  <a:pt x="34576" y="4291"/>
                </a:lnTo>
                <a:lnTo>
                  <a:pt x="34627" y="4188"/>
                </a:lnTo>
                <a:lnTo>
                  <a:pt x="34653" y="4136"/>
                </a:lnTo>
                <a:lnTo>
                  <a:pt x="34653" y="4085"/>
                </a:lnTo>
                <a:lnTo>
                  <a:pt x="34627" y="4034"/>
                </a:lnTo>
                <a:lnTo>
                  <a:pt x="34576" y="3982"/>
                </a:lnTo>
                <a:lnTo>
                  <a:pt x="34448" y="3880"/>
                </a:lnTo>
                <a:lnTo>
                  <a:pt x="34216" y="3777"/>
                </a:lnTo>
                <a:lnTo>
                  <a:pt x="33883" y="3674"/>
                </a:lnTo>
                <a:lnTo>
                  <a:pt x="33420" y="3571"/>
                </a:lnTo>
                <a:lnTo>
                  <a:pt x="32804" y="3494"/>
                </a:lnTo>
                <a:lnTo>
                  <a:pt x="32007" y="3391"/>
                </a:lnTo>
                <a:lnTo>
                  <a:pt x="30004" y="3186"/>
                </a:lnTo>
                <a:lnTo>
                  <a:pt x="27640" y="3006"/>
                </a:lnTo>
                <a:lnTo>
                  <a:pt x="25174" y="2852"/>
                </a:lnTo>
                <a:lnTo>
                  <a:pt x="20885" y="2621"/>
                </a:lnTo>
                <a:lnTo>
                  <a:pt x="19035" y="2518"/>
                </a:lnTo>
                <a:lnTo>
                  <a:pt x="19806" y="2441"/>
                </a:lnTo>
                <a:lnTo>
                  <a:pt x="20422" y="2338"/>
                </a:lnTo>
                <a:lnTo>
                  <a:pt x="20910" y="2210"/>
                </a:lnTo>
                <a:lnTo>
                  <a:pt x="21244" y="2081"/>
                </a:lnTo>
                <a:lnTo>
                  <a:pt x="21373" y="2030"/>
                </a:lnTo>
                <a:lnTo>
                  <a:pt x="21475" y="1953"/>
                </a:lnTo>
                <a:lnTo>
                  <a:pt x="21552" y="1876"/>
                </a:lnTo>
                <a:lnTo>
                  <a:pt x="21604" y="1799"/>
                </a:lnTo>
                <a:lnTo>
                  <a:pt x="21629" y="1747"/>
                </a:lnTo>
                <a:lnTo>
                  <a:pt x="21655" y="1670"/>
                </a:lnTo>
                <a:lnTo>
                  <a:pt x="21655" y="1593"/>
                </a:lnTo>
                <a:lnTo>
                  <a:pt x="21629" y="1516"/>
                </a:lnTo>
                <a:lnTo>
                  <a:pt x="21552" y="1388"/>
                </a:lnTo>
                <a:lnTo>
                  <a:pt x="21424" y="1259"/>
                </a:lnTo>
                <a:lnTo>
                  <a:pt x="21270" y="1131"/>
                </a:lnTo>
                <a:lnTo>
                  <a:pt x="21141" y="1028"/>
                </a:lnTo>
                <a:lnTo>
                  <a:pt x="20859" y="874"/>
                </a:lnTo>
                <a:lnTo>
                  <a:pt x="20756" y="823"/>
                </a:lnTo>
                <a:lnTo>
                  <a:pt x="20422" y="694"/>
                </a:lnTo>
                <a:lnTo>
                  <a:pt x="20063" y="592"/>
                </a:lnTo>
                <a:lnTo>
                  <a:pt x="19292" y="412"/>
                </a:lnTo>
                <a:lnTo>
                  <a:pt x="18444" y="283"/>
                </a:lnTo>
                <a:lnTo>
                  <a:pt x="17519" y="181"/>
                </a:lnTo>
                <a:lnTo>
                  <a:pt x="16569" y="78"/>
                </a:lnTo>
                <a:lnTo>
                  <a:pt x="15541" y="26"/>
                </a:lnTo>
                <a:lnTo>
                  <a:pt x="14488" y="1"/>
                </a:lnTo>
                <a:close/>
              </a:path>
            </a:pathLst>
          </a:custGeom>
          <a:solidFill>
            <a:srgbClr val="FFFFFF">
              <a:alpha val="11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4" name="Google Shape;194;p13"/>
          <p:cNvGrpSpPr/>
          <p:nvPr/>
        </p:nvGrpSpPr>
        <p:grpSpPr>
          <a:xfrm>
            <a:off x="-398979" y="4323939"/>
            <a:ext cx="10531012" cy="1207468"/>
            <a:chOff x="-398979" y="4323939"/>
            <a:chExt cx="10531012" cy="1207468"/>
          </a:xfrm>
        </p:grpSpPr>
        <p:sp>
          <p:nvSpPr>
            <p:cNvPr id="195" name="Google Shape;195;p13"/>
            <p:cNvSpPr/>
            <p:nvPr/>
          </p:nvSpPr>
          <p:spPr>
            <a:xfrm>
              <a:off x="1256866" y="4493244"/>
              <a:ext cx="8875167" cy="966499"/>
            </a:xfrm>
            <a:custGeom>
              <a:avLst/>
              <a:gdLst/>
              <a:ahLst/>
              <a:cxnLst/>
              <a:rect l="l" t="t" r="r" b="b"/>
              <a:pathLst>
                <a:path w="186365" h="20295" extrusionOk="0">
                  <a:moveTo>
                    <a:pt x="152560" y="1"/>
                  </a:moveTo>
                  <a:lnTo>
                    <a:pt x="151507" y="27"/>
                  </a:lnTo>
                  <a:lnTo>
                    <a:pt x="150608" y="78"/>
                  </a:lnTo>
                  <a:lnTo>
                    <a:pt x="149709" y="129"/>
                  </a:lnTo>
                  <a:lnTo>
                    <a:pt x="147936" y="283"/>
                  </a:lnTo>
                  <a:lnTo>
                    <a:pt x="146189" y="489"/>
                  </a:lnTo>
                  <a:lnTo>
                    <a:pt x="144417" y="720"/>
                  </a:lnTo>
                  <a:lnTo>
                    <a:pt x="142670" y="1003"/>
                  </a:lnTo>
                  <a:lnTo>
                    <a:pt x="140949" y="1285"/>
                  </a:lnTo>
                  <a:lnTo>
                    <a:pt x="137481" y="1850"/>
                  </a:lnTo>
                  <a:lnTo>
                    <a:pt x="135760" y="2107"/>
                  </a:lnTo>
                  <a:lnTo>
                    <a:pt x="134039" y="2338"/>
                  </a:lnTo>
                  <a:lnTo>
                    <a:pt x="132318" y="2544"/>
                  </a:lnTo>
                  <a:lnTo>
                    <a:pt x="130597" y="2698"/>
                  </a:lnTo>
                  <a:lnTo>
                    <a:pt x="129749" y="2749"/>
                  </a:lnTo>
                  <a:lnTo>
                    <a:pt x="128876" y="2775"/>
                  </a:lnTo>
                  <a:lnTo>
                    <a:pt x="128028" y="2801"/>
                  </a:lnTo>
                  <a:lnTo>
                    <a:pt x="127181" y="2801"/>
                  </a:lnTo>
                  <a:lnTo>
                    <a:pt x="126307" y="2775"/>
                  </a:lnTo>
                  <a:lnTo>
                    <a:pt x="125459" y="2749"/>
                  </a:lnTo>
                  <a:lnTo>
                    <a:pt x="124586" y="2672"/>
                  </a:lnTo>
                  <a:lnTo>
                    <a:pt x="123738" y="2595"/>
                  </a:lnTo>
                  <a:lnTo>
                    <a:pt x="122326" y="2801"/>
                  </a:lnTo>
                  <a:lnTo>
                    <a:pt x="120887" y="3006"/>
                  </a:lnTo>
                  <a:lnTo>
                    <a:pt x="119423" y="3186"/>
                  </a:lnTo>
                  <a:lnTo>
                    <a:pt x="117933" y="3340"/>
                  </a:lnTo>
                  <a:lnTo>
                    <a:pt x="114953" y="3597"/>
                  </a:lnTo>
                  <a:lnTo>
                    <a:pt x="111948" y="3828"/>
                  </a:lnTo>
                  <a:lnTo>
                    <a:pt x="102854" y="4496"/>
                  </a:lnTo>
                  <a:lnTo>
                    <a:pt x="101056" y="4625"/>
                  </a:lnTo>
                  <a:lnTo>
                    <a:pt x="99207" y="4727"/>
                  </a:lnTo>
                  <a:lnTo>
                    <a:pt x="97383" y="4805"/>
                  </a:lnTo>
                  <a:lnTo>
                    <a:pt x="95533" y="4805"/>
                  </a:lnTo>
                  <a:lnTo>
                    <a:pt x="93966" y="4753"/>
                  </a:lnTo>
                  <a:lnTo>
                    <a:pt x="92425" y="4676"/>
                  </a:lnTo>
                  <a:lnTo>
                    <a:pt x="89291" y="4445"/>
                  </a:lnTo>
                  <a:lnTo>
                    <a:pt x="87750" y="4342"/>
                  </a:lnTo>
                  <a:lnTo>
                    <a:pt x="86183" y="4265"/>
                  </a:lnTo>
                  <a:lnTo>
                    <a:pt x="84616" y="4239"/>
                  </a:lnTo>
                  <a:lnTo>
                    <a:pt x="83845" y="4239"/>
                  </a:lnTo>
                  <a:lnTo>
                    <a:pt x="83075" y="4265"/>
                  </a:lnTo>
                  <a:lnTo>
                    <a:pt x="82253" y="4316"/>
                  </a:lnTo>
                  <a:lnTo>
                    <a:pt x="81431" y="4368"/>
                  </a:lnTo>
                  <a:lnTo>
                    <a:pt x="79812" y="4496"/>
                  </a:lnTo>
                  <a:lnTo>
                    <a:pt x="78194" y="4650"/>
                  </a:lnTo>
                  <a:lnTo>
                    <a:pt x="76576" y="4779"/>
                  </a:lnTo>
                  <a:lnTo>
                    <a:pt x="75240" y="4856"/>
                  </a:lnTo>
                  <a:lnTo>
                    <a:pt x="73904" y="4882"/>
                  </a:lnTo>
                  <a:lnTo>
                    <a:pt x="67251" y="4882"/>
                  </a:lnTo>
                  <a:lnTo>
                    <a:pt x="65915" y="4959"/>
                  </a:lnTo>
                  <a:lnTo>
                    <a:pt x="65042" y="5010"/>
                  </a:lnTo>
                  <a:lnTo>
                    <a:pt x="64194" y="5087"/>
                  </a:lnTo>
                  <a:lnTo>
                    <a:pt x="62525" y="5267"/>
                  </a:lnTo>
                  <a:lnTo>
                    <a:pt x="60855" y="5472"/>
                  </a:lnTo>
                  <a:lnTo>
                    <a:pt x="59211" y="5729"/>
                  </a:lnTo>
                  <a:lnTo>
                    <a:pt x="57541" y="5960"/>
                  </a:lnTo>
                  <a:lnTo>
                    <a:pt x="55897" y="6217"/>
                  </a:lnTo>
                  <a:lnTo>
                    <a:pt x="54227" y="6423"/>
                  </a:lnTo>
                  <a:lnTo>
                    <a:pt x="52532" y="6603"/>
                  </a:lnTo>
                  <a:lnTo>
                    <a:pt x="51273" y="6680"/>
                  </a:lnTo>
                  <a:lnTo>
                    <a:pt x="50040" y="6731"/>
                  </a:lnTo>
                  <a:lnTo>
                    <a:pt x="48782" y="6782"/>
                  </a:lnTo>
                  <a:lnTo>
                    <a:pt x="47523" y="6808"/>
                  </a:lnTo>
                  <a:lnTo>
                    <a:pt x="44980" y="6834"/>
                  </a:lnTo>
                  <a:lnTo>
                    <a:pt x="42462" y="6834"/>
                  </a:lnTo>
                  <a:lnTo>
                    <a:pt x="39611" y="6885"/>
                  </a:lnTo>
                  <a:lnTo>
                    <a:pt x="36786" y="6962"/>
                  </a:lnTo>
                  <a:lnTo>
                    <a:pt x="31109" y="7168"/>
                  </a:lnTo>
                  <a:lnTo>
                    <a:pt x="19729" y="7630"/>
                  </a:lnTo>
                  <a:lnTo>
                    <a:pt x="14720" y="7836"/>
                  </a:lnTo>
                  <a:lnTo>
                    <a:pt x="12228" y="7964"/>
                  </a:lnTo>
                  <a:lnTo>
                    <a:pt x="9736" y="8118"/>
                  </a:lnTo>
                  <a:lnTo>
                    <a:pt x="7245" y="8298"/>
                  </a:lnTo>
                  <a:lnTo>
                    <a:pt x="4804" y="8504"/>
                  </a:lnTo>
                  <a:lnTo>
                    <a:pt x="2390" y="8786"/>
                  </a:lnTo>
                  <a:lnTo>
                    <a:pt x="1182" y="8940"/>
                  </a:lnTo>
                  <a:lnTo>
                    <a:pt x="1" y="9094"/>
                  </a:lnTo>
                  <a:lnTo>
                    <a:pt x="1439" y="9480"/>
                  </a:lnTo>
                  <a:lnTo>
                    <a:pt x="2826" y="9865"/>
                  </a:lnTo>
                  <a:lnTo>
                    <a:pt x="5601" y="10661"/>
                  </a:lnTo>
                  <a:lnTo>
                    <a:pt x="8298" y="11458"/>
                  </a:lnTo>
                  <a:lnTo>
                    <a:pt x="10995" y="12305"/>
                  </a:lnTo>
                  <a:lnTo>
                    <a:pt x="13692" y="13127"/>
                  </a:lnTo>
                  <a:lnTo>
                    <a:pt x="16389" y="13949"/>
                  </a:lnTo>
                  <a:lnTo>
                    <a:pt x="19164" y="14746"/>
                  </a:lnTo>
                  <a:lnTo>
                    <a:pt x="20577" y="15131"/>
                  </a:lnTo>
                  <a:lnTo>
                    <a:pt x="21989" y="15491"/>
                  </a:lnTo>
                  <a:lnTo>
                    <a:pt x="24455" y="16133"/>
                  </a:lnTo>
                  <a:lnTo>
                    <a:pt x="26973" y="16724"/>
                  </a:lnTo>
                  <a:lnTo>
                    <a:pt x="28232" y="17006"/>
                  </a:lnTo>
                  <a:lnTo>
                    <a:pt x="29542" y="17263"/>
                  </a:lnTo>
                  <a:lnTo>
                    <a:pt x="30852" y="17520"/>
                  </a:lnTo>
                  <a:lnTo>
                    <a:pt x="32187" y="17751"/>
                  </a:lnTo>
                  <a:lnTo>
                    <a:pt x="33754" y="17982"/>
                  </a:lnTo>
                  <a:lnTo>
                    <a:pt x="35373" y="18188"/>
                  </a:lnTo>
                  <a:lnTo>
                    <a:pt x="36991" y="18368"/>
                  </a:lnTo>
                  <a:lnTo>
                    <a:pt x="38635" y="18522"/>
                  </a:lnTo>
                  <a:lnTo>
                    <a:pt x="41923" y="18804"/>
                  </a:lnTo>
                  <a:lnTo>
                    <a:pt x="45262" y="19035"/>
                  </a:lnTo>
                  <a:lnTo>
                    <a:pt x="49886" y="19318"/>
                  </a:lnTo>
                  <a:lnTo>
                    <a:pt x="54510" y="19626"/>
                  </a:lnTo>
                  <a:lnTo>
                    <a:pt x="59160" y="19883"/>
                  </a:lnTo>
                  <a:lnTo>
                    <a:pt x="63835" y="20089"/>
                  </a:lnTo>
                  <a:lnTo>
                    <a:pt x="66147" y="20166"/>
                  </a:lnTo>
                  <a:lnTo>
                    <a:pt x="68484" y="20243"/>
                  </a:lnTo>
                  <a:lnTo>
                    <a:pt x="70822" y="20268"/>
                  </a:lnTo>
                  <a:lnTo>
                    <a:pt x="73159" y="20294"/>
                  </a:lnTo>
                  <a:lnTo>
                    <a:pt x="75471" y="20294"/>
                  </a:lnTo>
                  <a:lnTo>
                    <a:pt x="77809" y="20268"/>
                  </a:lnTo>
                  <a:lnTo>
                    <a:pt x="80146" y="20191"/>
                  </a:lnTo>
                  <a:lnTo>
                    <a:pt x="82458" y="20114"/>
                  </a:lnTo>
                  <a:lnTo>
                    <a:pt x="84359" y="20012"/>
                  </a:lnTo>
                  <a:lnTo>
                    <a:pt x="86286" y="19909"/>
                  </a:lnTo>
                  <a:lnTo>
                    <a:pt x="90087" y="19678"/>
                  </a:lnTo>
                  <a:lnTo>
                    <a:pt x="91988" y="19601"/>
                  </a:lnTo>
                  <a:lnTo>
                    <a:pt x="93889" y="19524"/>
                  </a:lnTo>
                  <a:lnTo>
                    <a:pt x="95816" y="19498"/>
                  </a:lnTo>
                  <a:lnTo>
                    <a:pt x="97717" y="19524"/>
                  </a:lnTo>
                  <a:lnTo>
                    <a:pt x="99643" y="19575"/>
                  </a:lnTo>
                  <a:lnTo>
                    <a:pt x="101570" y="19678"/>
                  </a:lnTo>
                  <a:lnTo>
                    <a:pt x="105397" y="19935"/>
                  </a:lnTo>
                  <a:lnTo>
                    <a:pt x="107298" y="20037"/>
                  </a:lnTo>
                  <a:lnTo>
                    <a:pt x="109199" y="20089"/>
                  </a:lnTo>
                  <a:lnTo>
                    <a:pt x="110150" y="20114"/>
                  </a:lnTo>
                  <a:lnTo>
                    <a:pt x="111100" y="20114"/>
                  </a:lnTo>
                  <a:lnTo>
                    <a:pt x="112050" y="20089"/>
                  </a:lnTo>
                  <a:lnTo>
                    <a:pt x="113027" y="20063"/>
                  </a:lnTo>
                  <a:lnTo>
                    <a:pt x="114285" y="19960"/>
                  </a:lnTo>
                  <a:lnTo>
                    <a:pt x="115518" y="19857"/>
                  </a:lnTo>
                  <a:lnTo>
                    <a:pt x="116726" y="19703"/>
                  </a:lnTo>
                  <a:lnTo>
                    <a:pt x="117933" y="19549"/>
                  </a:lnTo>
                  <a:lnTo>
                    <a:pt x="120348" y="19190"/>
                  </a:lnTo>
                  <a:lnTo>
                    <a:pt x="122737" y="18830"/>
                  </a:lnTo>
                  <a:lnTo>
                    <a:pt x="124946" y="18522"/>
                  </a:lnTo>
                  <a:lnTo>
                    <a:pt x="127155" y="18265"/>
                  </a:lnTo>
                  <a:lnTo>
                    <a:pt x="129390" y="18059"/>
                  </a:lnTo>
                  <a:lnTo>
                    <a:pt x="131650" y="17854"/>
                  </a:lnTo>
                  <a:lnTo>
                    <a:pt x="133911" y="17700"/>
                  </a:lnTo>
                  <a:lnTo>
                    <a:pt x="136197" y="17546"/>
                  </a:lnTo>
                  <a:lnTo>
                    <a:pt x="140769" y="17289"/>
                  </a:lnTo>
                  <a:lnTo>
                    <a:pt x="145393" y="17058"/>
                  </a:lnTo>
                  <a:lnTo>
                    <a:pt x="149991" y="16826"/>
                  </a:lnTo>
                  <a:lnTo>
                    <a:pt x="154589" y="16544"/>
                  </a:lnTo>
                  <a:lnTo>
                    <a:pt x="156876" y="16390"/>
                  </a:lnTo>
                  <a:lnTo>
                    <a:pt x="159136" y="16210"/>
                  </a:lnTo>
                  <a:lnTo>
                    <a:pt x="160600" y="16081"/>
                  </a:lnTo>
                  <a:lnTo>
                    <a:pt x="162039" y="15927"/>
                  </a:lnTo>
                  <a:lnTo>
                    <a:pt x="163477" y="15773"/>
                  </a:lnTo>
                  <a:lnTo>
                    <a:pt x="164890" y="15568"/>
                  </a:lnTo>
                  <a:lnTo>
                    <a:pt x="166303" y="15362"/>
                  </a:lnTo>
                  <a:lnTo>
                    <a:pt x="167664" y="15157"/>
                  </a:lnTo>
                  <a:lnTo>
                    <a:pt x="169000" y="14900"/>
                  </a:lnTo>
                  <a:lnTo>
                    <a:pt x="170310" y="14592"/>
                  </a:lnTo>
                  <a:lnTo>
                    <a:pt x="171209" y="14386"/>
                  </a:lnTo>
                  <a:lnTo>
                    <a:pt x="172108" y="14129"/>
                  </a:lnTo>
                  <a:lnTo>
                    <a:pt x="172956" y="13872"/>
                  </a:lnTo>
                  <a:lnTo>
                    <a:pt x="173804" y="13615"/>
                  </a:lnTo>
                  <a:lnTo>
                    <a:pt x="174600" y="13333"/>
                  </a:lnTo>
                  <a:lnTo>
                    <a:pt x="175396" y="13050"/>
                  </a:lnTo>
                  <a:lnTo>
                    <a:pt x="176938" y="12434"/>
                  </a:lnTo>
                  <a:lnTo>
                    <a:pt x="178402" y="11817"/>
                  </a:lnTo>
                  <a:lnTo>
                    <a:pt x="179815" y="11149"/>
                  </a:lnTo>
                  <a:lnTo>
                    <a:pt x="181202" y="10481"/>
                  </a:lnTo>
                  <a:lnTo>
                    <a:pt x="182563" y="9814"/>
                  </a:lnTo>
                  <a:lnTo>
                    <a:pt x="183334" y="9428"/>
                  </a:lnTo>
                  <a:lnTo>
                    <a:pt x="184079" y="9017"/>
                  </a:lnTo>
                  <a:lnTo>
                    <a:pt x="184798" y="8606"/>
                  </a:lnTo>
                  <a:lnTo>
                    <a:pt x="185106" y="8375"/>
                  </a:lnTo>
                  <a:lnTo>
                    <a:pt x="185389" y="8170"/>
                  </a:lnTo>
                  <a:lnTo>
                    <a:pt x="185646" y="7938"/>
                  </a:lnTo>
                  <a:lnTo>
                    <a:pt x="185877" y="7707"/>
                  </a:lnTo>
                  <a:lnTo>
                    <a:pt x="186082" y="7502"/>
                  </a:lnTo>
                  <a:lnTo>
                    <a:pt x="186211" y="7271"/>
                  </a:lnTo>
                  <a:lnTo>
                    <a:pt x="186314" y="7014"/>
                  </a:lnTo>
                  <a:lnTo>
                    <a:pt x="186365" y="6782"/>
                  </a:lnTo>
                  <a:lnTo>
                    <a:pt x="186365" y="6551"/>
                  </a:lnTo>
                  <a:lnTo>
                    <a:pt x="186288" y="6294"/>
                  </a:lnTo>
                  <a:lnTo>
                    <a:pt x="186211" y="6140"/>
                  </a:lnTo>
                  <a:lnTo>
                    <a:pt x="186082" y="5960"/>
                  </a:lnTo>
                  <a:lnTo>
                    <a:pt x="185954" y="5806"/>
                  </a:lnTo>
                  <a:lnTo>
                    <a:pt x="185774" y="5627"/>
                  </a:lnTo>
                  <a:lnTo>
                    <a:pt x="185594" y="5472"/>
                  </a:lnTo>
                  <a:lnTo>
                    <a:pt x="185363" y="5318"/>
                  </a:lnTo>
                  <a:lnTo>
                    <a:pt x="184901" y="5036"/>
                  </a:lnTo>
                  <a:lnTo>
                    <a:pt x="184361" y="4753"/>
                  </a:lnTo>
                  <a:lnTo>
                    <a:pt x="183771" y="4471"/>
                  </a:lnTo>
                  <a:lnTo>
                    <a:pt x="182563" y="3957"/>
                  </a:lnTo>
                  <a:lnTo>
                    <a:pt x="177991" y="2030"/>
                  </a:lnTo>
                  <a:lnTo>
                    <a:pt x="177477" y="1825"/>
                  </a:lnTo>
                  <a:lnTo>
                    <a:pt x="176963" y="1645"/>
                  </a:lnTo>
                  <a:lnTo>
                    <a:pt x="176424" y="1465"/>
                  </a:lnTo>
                  <a:lnTo>
                    <a:pt x="175833" y="1311"/>
                  </a:lnTo>
                  <a:lnTo>
                    <a:pt x="175422" y="1208"/>
                  </a:lnTo>
                  <a:lnTo>
                    <a:pt x="174985" y="1157"/>
                  </a:lnTo>
                  <a:lnTo>
                    <a:pt x="174112" y="1054"/>
                  </a:lnTo>
                  <a:lnTo>
                    <a:pt x="173187" y="977"/>
                  </a:lnTo>
                  <a:lnTo>
                    <a:pt x="172288" y="926"/>
                  </a:lnTo>
                  <a:lnTo>
                    <a:pt x="160035" y="258"/>
                  </a:lnTo>
                  <a:lnTo>
                    <a:pt x="157903" y="129"/>
                  </a:lnTo>
                  <a:lnTo>
                    <a:pt x="155771" y="52"/>
                  </a:lnTo>
                  <a:lnTo>
                    <a:pt x="154692" y="27"/>
                  </a:lnTo>
                  <a:lnTo>
                    <a:pt x="1536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-398979" y="4323939"/>
              <a:ext cx="8915551" cy="1207468"/>
            </a:xfrm>
            <a:custGeom>
              <a:avLst/>
              <a:gdLst/>
              <a:ahLst/>
              <a:cxnLst/>
              <a:rect l="l" t="t" r="r" b="b"/>
              <a:pathLst>
                <a:path w="187213" h="25355" extrusionOk="0">
                  <a:moveTo>
                    <a:pt x="1696" y="1"/>
                  </a:moveTo>
                  <a:lnTo>
                    <a:pt x="1979" y="437"/>
                  </a:lnTo>
                  <a:lnTo>
                    <a:pt x="2210" y="900"/>
                  </a:lnTo>
                  <a:lnTo>
                    <a:pt x="2415" y="1362"/>
                  </a:lnTo>
                  <a:lnTo>
                    <a:pt x="2595" y="1825"/>
                  </a:lnTo>
                  <a:lnTo>
                    <a:pt x="2724" y="2287"/>
                  </a:lnTo>
                  <a:lnTo>
                    <a:pt x="2852" y="2775"/>
                  </a:lnTo>
                  <a:lnTo>
                    <a:pt x="2955" y="3237"/>
                  </a:lnTo>
                  <a:lnTo>
                    <a:pt x="3006" y="3725"/>
                  </a:lnTo>
                  <a:lnTo>
                    <a:pt x="3058" y="4214"/>
                  </a:lnTo>
                  <a:lnTo>
                    <a:pt x="3058" y="4702"/>
                  </a:lnTo>
                  <a:lnTo>
                    <a:pt x="3058" y="5164"/>
                  </a:lnTo>
                  <a:lnTo>
                    <a:pt x="3006" y="5652"/>
                  </a:lnTo>
                  <a:lnTo>
                    <a:pt x="2955" y="6114"/>
                  </a:lnTo>
                  <a:lnTo>
                    <a:pt x="2852" y="6602"/>
                  </a:lnTo>
                  <a:lnTo>
                    <a:pt x="2749" y="7065"/>
                  </a:lnTo>
                  <a:lnTo>
                    <a:pt x="2595" y="7502"/>
                  </a:lnTo>
                  <a:lnTo>
                    <a:pt x="2441" y="7913"/>
                  </a:lnTo>
                  <a:lnTo>
                    <a:pt x="2261" y="8324"/>
                  </a:lnTo>
                  <a:lnTo>
                    <a:pt x="2056" y="8735"/>
                  </a:lnTo>
                  <a:lnTo>
                    <a:pt x="1825" y="9120"/>
                  </a:lnTo>
                  <a:lnTo>
                    <a:pt x="1362" y="9916"/>
                  </a:lnTo>
                  <a:lnTo>
                    <a:pt x="1157" y="10327"/>
                  </a:lnTo>
                  <a:lnTo>
                    <a:pt x="951" y="10738"/>
                  </a:lnTo>
                  <a:lnTo>
                    <a:pt x="746" y="11149"/>
                  </a:lnTo>
                  <a:lnTo>
                    <a:pt x="592" y="11586"/>
                  </a:lnTo>
                  <a:lnTo>
                    <a:pt x="463" y="11997"/>
                  </a:lnTo>
                  <a:lnTo>
                    <a:pt x="335" y="12434"/>
                  </a:lnTo>
                  <a:lnTo>
                    <a:pt x="232" y="12870"/>
                  </a:lnTo>
                  <a:lnTo>
                    <a:pt x="155" y="13281"/>
                  </a:lnTo>
                  <a:lnTo>
                    <a:pt x="104" y="13718"/>
                  </a:lnTo>
                  <a:lnTo>
                    <a:pt x="52" y="14155"/>
                  </a:lnTo>
                  <a:lnTo>
                    <a:pt x="1" y="15002"/>
                  </a:lnTo>
                  <a:lnTo>
                    <a:pt x="1" y="15876"/>
                  </a:lnTo>
                  <a:lnTo>
                    <a:pt x="27" y="16723"/>
                  </a:lnTo>
                  <a:lnTo>
                    <a:pt x="52" y="17597"/>
                  </a:lnTo>
                  <a:lnTo>
                    <a:pt x="104" y="18033"/>
                  </a:lnTo>
                  <a:lnTo>
                    <a:pt x="155" y="18265"/>
                  </a:lnTo>
                  <a:lnTo>
                    <a:pt x="232" y="18496"/>
                  </a:lnTo>
                  <a:lnTo>
                    <a:pt x="309" y="18727"/>
                  </a:lnTo>
                  <a:lnTo>
                    <a:pt x="438" y="18984"/>
                  </a:lnTo>
                  <a:lnTo>
                    <a:pt x="566" y="19215"/>
                  </a:lnTo>
                  <a:lnTo>
                    <a:pt x="746" y="19421"/>
                  </a:lnTo>
                  <a:lnTo>
                    <a:pt x="951" y="19626"/>
                  </a:lnTo>
                  <a:lnTo>
                    <a:pt x="1182" y="19832"/>
                  </a:lnTo>
                  <a:lnTo>
                    <a:pt x="1439" y="20011"/>
                  </a:lnTo>
                  <a:lnTo>
                    <a:pt x="1748" y="20166"/>
                  </a:lnTo>
                  <a:lnTo>
                    <a:pt x="2107" y="20268"/>
                  </a:lnTo>
                  <a:lnTo>
                    <a:pt x="2493" y="20371"/>
                  </a:lnTo>
                  <a:lnTo>
                    <a:pt x="2929" y="20448"/>
                  </a:lnTo>
                  <a:lnTo>
                    <a:pt x="3417" y="20474"/>
                  </a:lnTo>
                  <a:lnTo>
                    <a:pt x="9325" y="20525"/>
                  </a:lnTo>
                  <a:lnTo>
                    <a:pt x="12280" y="20602"/>
                  </a:lnTo>
                  <a:lnTo>
                    <a:pt x="15234" y="20679"/>
                  </a:lnTo>
                  <a:lnTo>
                    <a:pt x="18162" y="20833"/>
                  </a:lnTo>
                  <a:lnTo>
                    <a:pt x="21065" y="21013"/>
                  </a:lnTo>
                  <a:lnTo>
                    <a:pt x="22503" y="21116"/>
                  </a:lnTo>
                  <a:lnTo>
                    <a:pt x="23942" y="21244"/>
                  </a:lnTo>
                  <a:lnTo>
                    <a:pt x="25380" y="21399"/>
                  </a:lnTo>
                  <a:lnTo>
                    <a:pt x="26793" y="21553"/>
                  </a:lnTo>
                  <a:lnTo>
                    <a:pt x="28643" y="21784"/>
                  </a:lnTo>
                  <a:lnTo>
                    <a:pt x="30441" y="22066"/>
                  </a:lnTo>
                  <a:lnTo>
                    <a:pt x="34063" y="22606"/>
                  </a:lnTo>
                  <a:lnTo>
                    <a:pt x="35861" y="22888"/>
                  </a:lnTo>
                  <a:lnTo>
                    <a:pt x="37685" y="23145"/>
                  </a:lnTo>
                  <a:lnTo>
                    <a:pt x="39509" y="23377"/>
                  </a:lnTo>
                  <a:lnTo>
                    <a:pt x="41384" y="23582"/>
                  </a:lnTo>
                  <a:lnTo>
                    <a:pt x="42976" y="23736"/>
                  </a:lnTo>
                  <a:lnTo>
                    <a:pt x="44595" y="23839"/>
                  </a:lnTo>
                  <a:lnTo>
                    <a:pt x="46213" y="23916"/>
                  </a:lnTo>
                  <a:lnTo>
                    <a:pt x="47831" y="23993"/>
                  </a:lnTo>
                  <a:lnTo>
                    <a:pt x="49475" y="24019"/>
                  </a:lnTo>
                  <a:lnTo>
                    <a:pt x="51119" y="24044"/>
                  </a:lnTo>
                  <a:lnTo>
                    <a:pt x="54407" y="24019"/>
                  </a:lnTo>
                  <a:lnTo>
                    <a:pt x="57695" y="23967"/>
                  </a:lnTo>
                  <a:lnTo>
                    <a:pt x="61009" y="23890"/>
                  </a:lnTo>
                  <a:lnTo>
                    <a:pt x="64323" y="23788"/>
                  </a:lnTo>
                  <a:lnTo>
                    <a:pt x="67611" y="23736"/>
                  </a:lnTo>
                  <a:lnTo>
                    <a:pt x="70642" y="23710"/>
                  </a:lnTo>
                  <a:lnTo>
                    <a:pt x="73647" y="23710"/>
                  </a:lnTo>
                  <a:lnTo>
                    <a:pt x="76679" y="23736"/>
                  </a:lnTo>
                  <a:lnTo>
                    <a:pt x="79684" y="23788"/>
                  </a:lnTo>
                  <a:lnTo>
                    <a:pt x="82715" y="23865"/>
                  </a:lnTo>
                  <a:lnTo>
                    <a:pt x="85721" y="23967"/>
                  </a:lnTo>
                  <a:lnTo>
                    <a:pt x="91757" y="24199"/>
                  </a:lnTo>
                  <a:lnTo>
                    <a:pt x="103831" y="24738"/>
                  </a:lnTo>
                  <a:lnTo>
                    <a:pt x="109841" y="24969"/>
                  </a:lnTo>
                  <a:lnTo>
                    <a:pt x="112873" y="25072"/>
                  </a:lnTo>
                  <a:lnTo>
                    <a:pt x="115904" y="25175"/>
                  </a:lnTo>
                  <a:lnTo>
                    <a:pt x="118858" y="25252"/>
                  </a:lnTo>
                  <a:lnTo>
                    <a:pt x="121838" y="25303"/>
                  </a:lnTo>
                  <a:lnTo>
                    <a:pt x="124817" y="25329"/>
                  </a:lnTo>
                  <a:lnTo>
                    <a:pt x="127797" y="25354"/>
                  </a:lnTo>
                  <a:lnTo>
                    <a:pt x="130777" y="25354"/>
                  </a:lnTo>
                  <a:lnTo>
                    <a:pt x="133782" y="25329"/>
                  </a:lnTo>
                  <a:lnTo>
                    <a:pt x="136762" y="25303"/>
                  </a:lnTo>
                  <a:lnTo>
                    <a:pt x="139742" y="25252"/>
                  </a:lnTo>
                  <a:lnTo>
                    <a:pt x="145676" y="25098"/>
                  </a:lnTo>
                  <a:lnTo>
                    <a:pt x="151635" y="24918"/>
                  </a:lnTo>
                  <a:lnTo>
                    <a:pt x="157569" y="24661"/>
                  </a:lnTo>
                  <a:lnTo>
                    <a:pt x="163477" y="24353"/>
                  </a:lnTo>
                  <a:lnTo>
                    <a:pt x="166637" y="24173"/>
                  </a:lnTo>
                  <a:lnTo>
                    <a:pt x="169822" y="24019"/>
                  </a:lnTo>
                  <a:lnTo>
                    <a:pt x="171415" y="23942"/>
                  </a:lnTo>
                  <a:lnTo>
                    <a:pt x="173008" y="23916"/>
                  </a:lnTo>
                  <a:lnTo>
                    <a:pt x="174600" y="23890"/>
                  </a:lnTo>
                  <a:lnTo>
                    <a:pt x="176193" y="23890"/>
                  </a:lnTo>
                  <a:lnTo>
                    <a:pt x="177606" y="23916"/>
                  </a:lnTo>
                  <a:lnTo>
                    <a:pt x="179018" y="23967"/>
                  </a:lnTo>
                  <a:lnTo>
                    <a:pt x="180406" y="24070"/>
                  </a:lnTo>
                  <a:lnTo>
                    <a:pt x="181793" y="24173"/>
                  </a:lnTo>
                  <a:lnTo>
                    <a:pt x="183180" y="24276"/>
                  </a:lnTo>
                  <a:lnTo>
                    <a:pt x="184541" y="24430"/>
                  </a:lnTo>
                  <a:lnTo>
                    <a:pt x="185877" y="24610"/>
                  </a:lnTo>
                  <a:lnTo>
                    <a:pt x="187213" y="24815"/>
                  </a:lnTo>
                  <a:lnTo>
                    <a:pt x="187213" y="24687"/>
                  </a:lnTo>
                  <a:lnTo>
                    <a:pt x="187187" y="24558"/>
                  </a:lnTo>
                  <a:lnTo>
                    <a:pt x="187161" y="24455"/>
                  </a:lnTo>
                  <a:lnTo>
                    <a:pt x="187110" y="24327"/>
                  </a:lnTo>
                  <a:lnTo>
                    <a:pt x="186982" y="24096"/>
                  </a:lnTo>
                  <a:lnTo>
                    <a:pt x="186802" y="23890"/>
                  </a:lnTo>
                  <a:lnTo>
                    <a:pt x="186545" y="23685"/>
                  </a:lnTo>
                  <a:lnTo>
                    <a:pt x="186262" y="23479"/>
                  </a:lnTo>
                  <a:lnTo>
                    <a:pt x="185903" y="23274"/>
                  </a:lnTo>
                  <a:lnTo>
                    <a:pt x="185517" y="23094"/>
                  </a:lnTo>
                  <a:lnTo>
                    <a:pt x="185106" y="22914"/>
                  </a:lnTo>
                  <a:lnTo>
                    <a:pt x="184644" y="22760"/>
                  </a:lnTo>
                  <a:lnTo>
                    <a:pt x="184182" y="22606"/>
                  </a:lnTo>
                  <a:lnTo>
                    <a:pt x="183668" y="22452"/>
                  </a:lnTo>
                  <a:lnTo>
                    <a:pt x="183128" y="22323"/>
                  </a:lnTo>
                  <a:lnTo>
                    <a:pt x="182589" y="22195"/>
                  </a:lnTo>
                  <a:lnTo>
                    <a:pt x="181484" y="22015"/>
                  </a:lnTo>
                  <a:lnTo>
                    <a:pt x="180328" y="21861"/>
                  </a:lnTo>
                  <a:lnTo>
                    <a:pt x="179173" y="21758"/>
                  </a:lnTo>
                  <a:lnTo>
                    <a:pt x="177991" y="21655"/>
                  </a:lnTo>
                  <a:lnTo>
                    <a:pt x="176809" y="21578"/>
                  </a:lnTo>
                  <a:lnTo>
                    <a:pt x="174420" y="21424"/>
                  </a:lnTo>
                  <a:lnTo>
                    <a:pt x="173239" y="21322"/>
                  </a:lnTo>
                  <a:lnTo>
                    <a:pt x="172083" y="21193"/>
                  </a:lnTo>
                  <a:lnTo>
                    <a:pt x="171235" y="21090"/>
                  </a:lnTo>
                  <a:lnTo>
                    <a:pt x="170439" y="20988"/>
                  </a:lnTo>
                  <a:lnTo>
                    <a:pt x="168846" y="20731"/>
                  </a:lnTo>
                  <a:lnTo>
                    <a:pt x="167279" y="20422"/>
                  </a:lnTo>
                  <a:lnTo>
                    <a:pt x="165738" y="20089"/>
                  </a:lnTo>
                  <a:lnTo>
                    <a:pt x="162681" y="19421"/>
                  </a:lnTo>
                  <a:lnTo>
                    <a:pt x="161140" y="19087"/>
                  </a:lnTo>
                  <a:lnTo>
                    <a:pt x="159573" y="18778"/>
                  </a:lnTo>
                  <a:lnTo>
                    <a:pt x="156362" y="18213"/>
                  </a:lnTo>
                  <a:lnTo>
                    <a:pt x="153074" y="17648"/>
                  </a:lnTo>
                  <a:lnTo>
                    <a:pt x="149786" y="17134"/>
                  </a:lnTo>
                  <a:lnTo>
                    <a:pt x="146446" y="16646"/>
                  </a:lnTo>
                  <a:lnTo>
                    <a:pt x="144751" y="16441"/>
                  </a:lnTo>
                  <a:lnTo>
                    <a:pt x="143081" y="16235"/>
                  </a:lnTo>
                  <a:lnTo>
                    <a:pt x="141360" y="16056"/>
                  </a:lnTo>
                  <a:lnTo>
                    <a:pt x="139665" y="15901"/>
                  </a:lnTo>
                  <a:lnTo>
                    <a:pt x="137944" y="15747"/>
                  </a:lnTo>
                  <a:lnTo>
                    <a:pt x="136197" y="15645"/>
                  </a:lnTo>
                  <a:lnTo>
                    <a:pt x="134450" y="15542"/>
                  </a:lnTo>
                  <a:lnTo>
                    <a:pt x="132703" y="15490"/>
                  </a:lnTo>
                  <a:lnTo>
                    <a:pt x="129467" y="15362"/>
                  </a:lnTo>
                  <a:lnTo>
                    <a:pt x="127823" y="15311"/>
                  </a:lnTo>
                  <a:lnTo>
                    <a:pt x="126205" y="15234"/>
                  </a:lnTo>
                  <a:lnTo>
                    <a:pt x="124612" y="15131"/>
                  </a:lnTo>
                  <a:lnTo>
                    <a:pt x="123019" y="15002"/>
                  </a:lnTo>
                  <a:lnTo>
                    <a:pt x="121452" y="14823"/>
                  </a:lnTo>
                  <a:lnTo>
                    <a:pt x="119911" y="14643"/>
                  </a:lnTo>
                  <a:lnTo>
                    <a:pt x="118575" y="14437"/>
                  </a:lnTo>
                  <a:lnTo>
                    <a:pt x="117291" y="14206"/>
                  </a:lnTo>
                  <a:lnTo>
                    <a:pt x="114722" y="13718"/>
                  </a:lnTo>
                  <a:lnTo>
                    <a:pt x="112153" y="13256"/>
                  </a:lnTo>
                  <a:lnTo>
                    <a:pt x="110843" y="13024"/>
                  </a:lnTo>
                  <a:lnTo>
                    <a:pt x="109508" y="12845"/>
                  </a:lnTo>
                  <a:lnTo>
                    <a:pt x="108172" y="12690"/>
                  </a:lnTo>
                  <a:lnTo>
                    <a:pt x="106810" y="12562"/>
                  </a:lnTo>
                  <a:lnTo>
                    <a:pt x="104087" y="12357"/>
                  </a:lnTo>
                  <a:lnTo>
                    <a:pt x="101365" y="12125"/>
                  </a:lnTo>
                  <a:lnTo>
                    <a:pt x="100029" y="11997"/>
                  </a:lnTo>
                  <a:lnTo>
                    <a:pt x="98719" y="11817"/>
                  </a:lnTo>
                  <a:lnTo>
                    <a:pt x="97614" y="11663"/>
                  </a:lnTo>
                  <a:lnTo>
                    <a:pt x="96535" y="11457"/>
                  </a:lnTo>
                  <a:lnTo>
                    <a:pt x="95482" y="11252"/>
                  </a:lnTo>
                  <a:lnTo>
                    <a:pt x="94429" y="11046"/>
                  </a:lnTo>
                  <a:lnTo>
                    <a:pt x="92399" y="10558"/>
                  </a:lnTo>
                  <a:lnTo>
                    <a:pt x="90396" y="10070"/>
                  </a:lnTo>
                  <a:lnTo>
                    <a:pt x="88392" y="9557"/>
                  </a:lnTo>
                  <a:lnTo>
                    <a:pt x="86337" y="9094"/>
                  </a:lnTo>
                  <a:lnTo>
                    <a:pt x="85310" y="8863"/>
                  </a:lnTo>
                  <a:lnTo>
                    <a:pt x="84256" y="8683"/>
                  </a:lnTo>
                  <a:lnTo>
                    <a:pt x="83178" y="8478"/>
                  </a:lnTo>
                  <a:lnTo>
                    <a:pt x="82073" y="8324"/>
                  </a:lnTo>
                  <a:lnTo>
                    <a:pt x="81148" y="8221"/>
                  </a:lnTo>
                  <a:lnTo>
                    <a:pt x="80224" y="8118"/>
                  </a:lnTo>
                  <a:lnTo>
                    <a:pt x="78348" y="7938"/>
                  </a:lnTo>
                  <a:lnTo>
                    <a:pt x="76447" y="7810"/>
                  </a:lnTo>
                  <a:lnTo>
                    <a:pt x="74572" y="7630"/>
                  </a:lnTo>
                  <a:lnTo>
                    <a:pt x="72800" y="7450"/>
                  </a:lnTo>
                  <a:lnTo>
                    <a:pt x="71079" y="7193"/>
                  </a:lnTo>
                  <a:lnTo>
                    <a:pt x="69435" y="6911"/>
                  </a:lnTo>
                  <a:lnTo>
                    <a:pt x="67791" y="6602"/>
                  </a:lnTo>
                  <a:lnTo>
                    <a:pt x="66172" y="6269"/>
                  </a:lnTo>
                  <a:lnTo>
                    <a:pt x="64580" y="5935"/>
                  </a:lnTo>
                  <a:lnTo>
                    <a:pt x="61317" y="5241"/>
                  </a:lnTo>
                  <a:lnTo>
                    <a:pt x="60418" y="5087"/>
                  </a:lnTo>
                  <a:lnTo>
                    <a:pt x="59519" y="4933"/>
                  </a:lnTo>
                  <a:lnTo>
                    <a:pt x="58594" y="4804"/>
                  </a:lnTo>
                  <a:lnTo>
                    <a:pt x="57670" y="4702"/>
                  </a:lnTo>
                  <a:lnTo>
                    <a:pt x="56719" y="4599"/>
                  </a:lnTo>
                  <a:lnTo>
                    <a:pt x="55743" y="4522"/>
                  </a:lnTo>
                  <a:lnTo>
                    <a:pt x="53817" y="4393"/>
                  </a:lnTo>
                  <a:lnTo>
                    <a:pt x="51839" y="4316"/>
                  </a:lnTo>
                  <a:lnTo>
                    <a:pt x="49861" y="4265"/>
                  </a:lnTo>
                  <a:lnTo>
                    <a:pt x="45879" y="4188"/>
                  </a:lnTo>
                  <a:lnTo>
                    <a:pt x="43002" y="4136"/>
                  </a:lnTo>
                  <a:lnTo>
                    <a:pt x="40125" y="4085"/>
                  </a:lnTo>
                  <a:lnTo>
                    <a:pt x="37248" y="4008"/>
                  </a:lnTo>
                  <a:lnTo>
                    <a:pt x="34371" y="3905"/>
                  </a:lnTo>
                  <a:lnTo>
                    <a:pt x="31494" y="3777"/>
                  </a:lnTo>
                  <a:lnTo>
                    <a:pt x="28617" y="3623"/>
                  </a:lnTo>
                  <a:lnTo>
                    <a:pt x="25791" y="3443"/>
                  </a:lnTo>
                  <a:lnTo>
                    <a:pt x="22966" y="3212"/>
                  </a:lnTo>
                  <a:lnTo>
                    <a:pt x="20166" y="2955"/>
                  </a:lnTo>
                  <a:lnTo>
                    <a:pt x="17391" y="2672"/>
                  </a:lnTo>
                  <a:lnTo>
                    <a:pt x="14669" y="2338"/>
                  </a:lnTo>
                  <a:lnTo>
                    <a:pt x="11971" y="1979"/>
                  </a:lnTo>
                  <a:lnTo>
                    <a:pt x="9325" y="1542"/>
                  </a:lnTo>
                  <a:lnTo>
                    <a:pt x="6731" y="1080"/>
                  </a:lnTo>
                  <a:lnTo>
                    <a:pt x="5447" y="823"/>
                  </a:lnTo>
                  <a:lnTo>
                    <a:pt x="4188" y="566"/>
                  </a:lnTo>
                  <a:lnTo>
                    <a:pt x="2929" y="283"/>
                  </a:lnTo>
                  <a:lnTo>
                    <a:pt x="16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" name="Google Shape;197;p13"/>
          <p:cNvGrpSpPr/>
          <p:nvPr/>
        </p:nvGrpSpPr>
        <p:grpSpPr>
          <a:xfrm>
            <a:off x="-670124" y="3738492"/>
            <a:ext cx="10843164" cy="2125882"/>
            <a:chOff x="238125" y="766725"/>
            <a:chExt cx="6360000" cy="1246925"/>
          </a:xfrm>
        </p:grpSpPr>
        <p:sp>
          <p:nvSpPr>
            <p:cNvPr id="198" name="Google Shape;198;p13"/>
            <p:cNvSpPr/>
            <p:nvPr/>
          </p:nvSpPr>
          <p:spPr>
            <a:xfrm>
              <a:off x="1847475" y="1308225"/>
              <a:ext cx="76625" cy="489000"/>
            </a:xfrm>
            <a:custGeom>
              <a:avLst/>
              <a:gdLst/>
              <a:ahLst/>
              <a:cxnLst/>
              <a:rect l="l" t="t" r="r" b="b"/>
              <a:pathLst>
                <a:path w="3065" h="19560" extrusionOk="0">
                  <a:moveTo>
                    <a:pt x="464" y="1"/>
                  </a:moveTo>
                  <a:lnTo>
                    <a:pt x="321" y="1105"/>
                  </a:lnTo>
                  <a:lnTo>
                    <a:pt x="215" y="2210"/>
                  </a:lnTo>
                  <a:lnTo>
                    <a:pt x="72" y="4312"/>
                  </a:lnTo>
                  <a:lnTo>
                    <a:pt x="1" y="6271"/>
                  </a:lnTo>
                  <a:lnTo>
                    <a:pt x="1" y="8159"/>
                  </a:lnTo>
                  <a:lnTo>
                    <a:pt x="36" y="9869"/>
                  </a:lnTo>
                  <a:lnTo>
                    <a:pt x="179" y="11472"/>
                  </a:lnTo>
                  <a:lnTo>
                    <a:pt x="321" y="12969"/>
                  </a:lnTo>
                  <a:lnTo>
                    <a:pt x="500" y="14287"/>
                  </a:lnTo>
                  <a:lnTo>
                    <a:pt x="713" y="15498"/>
                  </a:lnTo>
                  <a:lnTo>
                    <a:pt x="891" y="16531"/>
                  </a:lnTo>
                  <a:lnTo>
                    <a:pt x="1105" y="17457"/>
                  </a:lnTo>
                  <a:lnTo>
                    <a:pt x="1319" y="18205"/>
                  </a:lnTo>
                  <a:lnTo>
                    <a:pt x="1604" y="19203"/>
                  </a:lnTo>
                  <a:lnTo>
                    <a:pt x="1746" y="19559"/>
                  </a:lnTo>
                  <a:lnTo>
                    <a:pt x="3065" y="19452"/>
                  </a:lnTo>
                  <a:lnTo>
                    <a:pt x="2708" y="18490"/>
                  </a:lnTo>
                  <a:lnTo>
                    <a:pt x="2388" y="17564"/>
                  </a:lnTo>
                  <a:lnTo>
                    <a:pt x="2103" y="16638"/>
                  </a:lnTo>
                  <a:lnTo>
                    <a:pt x="1818" y="15712"/>
                  </a:lnTo>
                  <a:lnTo>
                    <a:pt x="1604" y="14785"/>
                  </a:lnTo>
                  <a:lnTo>
                    <a:pt x="1390" y="13895"/>
                  </a:lnTo>
                  <a:lnTo>
                    <a:pt x="1034" y="12149"/>
                  </a:lnTo>
                  <a:lnTo>
                    <a:pt x="785" y="10475"/>
                  </a:lnTo>
                  <a:lnTo>
                    <a:pt x="606" y="8872"/>
                  </a:lnTo>
                  <a:lnTo>
                    <a:pt x="535" y="7375"/>
                  </a:lnTo>
                  <a:lnTo>
                    <a:pt x="464" y="5950"/>
                  </a:lnTo>
                  <a:lnTo>
                    <a:pt x="500" y="4703"/>
                  </a:lnTo>
                  <a:lnTo>
                    <a:pt x="535" y="3528"/>
                  </a:lnTo>
                  <a:lnTo>
                    <a:pt x="571" y="2530"/>
                  </a:lnTo>
                  <a:lnTo>
                    <a:pt x="678" y="1675"/>
                  </a:lnTo>
                  <a:lnTo>
                    <a:pt x="820" y="500"/>
                  </a:lnTo>
                  <a:lnTo>
                    <a:pt x="891" y="108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1733475" y="1132775"/>
              <a:ext cx="244075" cy="271675"/>
            </a:xfrm>
            <a:custGeom>
              <a:avLst/>
              <a:gdLst/>
              <a:ahLst/>
              <a:cxnLst/>
              <a:rect l="l" t="t" r="r" b="b"/>
              <a:pathLst>
                <a:path w="9763" h="10867" extrusionOk="0">
                  <a:moveTo>
                    <a:pt x="5594" y="1"/>
                  </a:moveTo>
                  <a:lnTo>
                    <a:pt x="5451" y="250"/>
                  </a:lnTo>
                  <a:lnTo>
                    <a:pt x="5345" y="571"/>
                  </a:lnTo>
                  <a:lnTo>
                    <a:pt x="5166" y="998"/>
                  </a:lnTo>
                  <a:lnTo>
                    <a:pt x="5095" y="1212"/>
                  </a:lnTo>
                  <a:lnTo>
                    <a:pt x="4988" y="1497"/>
                  </a:lnTo>
                  <a:lnTo>
                    <a:pt x="4846" y="2103"/>
                  </a:lnTo>
                  <a:lnTo>
                    <a:pt x="4739" y="2744"/>
                  </a:lnTo>
                  <a:lnTo>
                    <a:pt x="4632" y="3456"/>
                  </a:lnTo>
                  <a:lnTo>
                    <a:pt x="4632" y="4205"/>
                  </a:lnTo>
                  <a:lnTo>
                    <a:pt x="4668" y="4881"/>
                  </a:lnTo>
                  <a:lnTo>
                    <a:pt x="4739" y="5487"/>
                  </a:lnTo>
                  <a:lnTo>
                    <a:pt x="4810" y="5772"/>
                  </a:lnTo>
                  <a:lnTo>
                    <a:pt x="4881" y="6021"/>
                  </a:lnTo>
                  <a:lnTo>
                    <a:pt x="4988" y="6449"/>
                  </a:lnTo>
                  <a:lnTo>
                    <a:pt x="5060" y="6627"/>
                  </a:lnTo>
                  <a:lnTo>
                    <a:pt x="5024" y="6627"/>
                  </a:lnTo>
                  <a:lnTo>
                    <a:pt x="4953" y="6449"/>
                  </a:lnTo>
                  <a:lnTo>
                    <a:pt x="4810" y="6128"/>
                  </a:lnTo>
                  <a:lnTo>
                    <a:pt x="4632" y="5701"/>
                  </a:lnTo>
                  <a:lnTo>
                    <a:pt x="4383" y="5238"/>
                  </a:lnTo>
                  <a:lnTo>
                    <a:pt x="3848" y="4205"/>
                  </a:lnTo>
                  <a:lnTo>
                    <a:pt x="3278" y="3171"/>
                  </a:lnTo>
                  <a:lnTo>
                    <a:pt x="3171" y="2958"/>
                  </a:lnTo>
                  <a:lnTo>
                    <a:pt x="3100" y="2851"/>
                  </a:lnTo>
                  <a:lnTo>
                    <a:pt x="3029" y="2744"/>
                  </a:lnTo>
                  <a:lnTo>
                    <a:pt x="2922" y="2530"/>
                  </a:lnTo>
                  <a:lnTo>
                    <a:pt x="2815" y="2352"/>
                  </a:lnTo>
                  <a:lnTo>
                    <a:pt x="2708" y="2174"/>
                  </a:lnTo>
                  <a:lnTo>
                    <a:pt x="2601" y="2031"/>
                  </a:lnTo>
                  <a:lnTo>
                    <a:pt x="2530" y="1889"/>
                  </a:lnTo>
                  <a:lnTo>
                    <a:pt x="2459" y="1782"/>
                  </a:lnTo>
                  <a:lnTo>
                    <a:pt x="2352" y="1568"/>
                  </a:lnTo>
                  <a:lnTo>
                    <a:pt x="2316" y="1818"/>
                  </a:lnTo>
                  <a:lnTo>
                    <a:pt x="2352" y="1925"/>
                  </a:lnTo>
                  <a:lnTo>
                    <a:pt x="2352" y="2103"/>
                  </a:lnTo>
                  <a:lnTo>
                    <a:pt x="2352" y="2281"/>
                  </a:lnTo>
                  <a:lnTo>
                    <a:pt x="2388" y="2495"/>
                  </a:lnTo>
                  <a:lnTo>
                    <a:pt x="2423" y="2708"/>
                  </a:lnTo>
                  <a:lnTo>
                    <a:pt x="2459" y="2958"/>
                  </a:lnTo>
                  <a:lnTo>
                    <a:pt x="2495" y="3065"/>
                  </a:lnTo>
                  <a:lnTo>
                    <a:pt x="2530" y="3207"/>
                  </a:lnTo>
                  <a:lnTo>
                    <a:pt x="2601" y="3492"/>
                  </a:lnTo>
                  <a:lnTo>
                    <a:pt x="2815" y="4026"/>
                  </a:lnTo>
                  <a:lnTo>
                    <a:pt x="3100" y="4596"/>
                  </a:lnTo>
                  <a:lnTo>
                    <a:pt x="3385" y="5131"/>
                  </a:lnTo>
                  <a:lnTo>
                    <a:pt x="3741" y="5594"/>
                  </a:lnTo>
                  <a:lnTo>
                    <a:pt x="3350" y="5345"/>
                  </a:lnTo>
                  <a:lnTo>
                    <a:pt x="2922" y="5095"/>
                  </a:lnTo>
                  <a:lnTo>
                    <a:pt x="2388" y="4846"/>
                  </a:lnTo>
                  <a:lnTo>
                    <a:pt x="1925" y="4596"/>
                  </a:lnTo>
                  <a:lnTo>
                    <a:pt x="1461" y="4418"/>
                  </a:lnTo>
                  <a:lnTo>
                    <a:pt x="1070" y="4240"/>
                  </a:lnTo>
                  <a:lnTo>
                    <a:pt x="713" y="4098"/>
                  </a:lnTo>
                  <a:lnTo>
                    <a:pt x="571" y="4026"/>
                  </a:lnTo>
                  <a:lnTo>
                    <a:pt x="464" y="3991"/>
                  </a:lnTo>
                  <a:lnTo>
                    <a:pt x="250" y="3920"/>
                  </a:lnTo>
                  <a:lnTo>
                    <a:pt x="250" y="3920"/>
                  </a:lnTo>
                  <a:lnTo>
                    <a:pt x="393" y="4098"/>
                  </a:lnTo>
                  <a:lnTo>
                    <a:pt x="464" y="4205"/>
                  </a:lnTo>
                  <a:lnTo>
                    <a:pt x="571" y="4311"/>
                  </a:lnTo>
                  <a:lnTo>
                    <a:pt x="820" y="4596"/>
                  </a:lnTo>
                  <a:lnTo>
                    <a:pt x="963" y="4739"/>
                  </a:lnTo>
                  <a:lnTo>
                    <a:pt x="1141" y="4917"/>
                  </a:lnTo>
                  <a:lnTo>
                    <a:pt x="1533" y="5238"/>
                  </a:lnTo>
                  <a:lnTo>
                    <a:pt x="1996" y="5558"/>
                  </a:lnTo>
                  <a:lnTo>
                    <a:pt x="2495" y="5879"/>
                  </a:lnTo>
                  <a:lnTo>
                    <a:pt x="3029" y="6128"/>
                  </a:lnTo>
                  <a:lnTo>
                    <a:pt x="3528" y="6342"/>
                  </a:lnTo>
                  <a:lnTo>
                    <a:pt x="4276" y="6591"/>
                  </a:lnTo>
                  <a:lnTo>
                    <a:pt x="4098" y="6591"/>
                  </a:lnTo>
                  <a:lnTo>
                    <a:pt x="2993" y="6520"/>
                  </a:lnTo>
                  <a:lnTo>
                    <a:pt x="1853" y="6485"/>
                  </a:lnTo>
                  <a:lnTo>
                    <a:pt x="891" y="6485"/>
                  </a:lnTo>
                  <a:lnTo>
                    <a:pt x="250" y="6449"/>
                  </a:lnTo>
                  <a:lnTo>
                    <a:pt x="1" y="6449"/>
                  </a:lnTo>
                  <a:lnTo>
                    <a:pt x="72" y="6485"/>
                  </a:lnTo>
                  <a:lnTo>
                    <a:pt x="215" y="6591"/>
                  </a:lnTo>
                  <a:lnTo>
                    <a:pt x="464" y="6734"/>
                  </a:lnTo>
                  <a:lnTo>
                    <a:pt x="820" y="6912"/>
                  </a:lnTo>
                  <a:lnTo>
                    <a:pt x="1248" y="7055"/>
                  </a:lnTo>
                  <a:lnTo>
                    <a:pt x="1746" y="7233"/>
                  </a:lnTo>
                  <a:lnTo>
                    <a:pt x="2316" y="7340"/>
                  </a:lnTo>
                  <a:lnTo>
                    <a:pt x="2922" y="7411"/>
                  </a:lnTo>
                  <a:lnTo>
                    <a:pt x="3421" y="7411"/>
                  </a:lnTo>
                  <a:lnTo>
                    <a:pt x="3884" y="7375"/>
                  </a:lnTo>
                  <a:lnTo>
                    <a:pt x="3492" y="7589"/>
                  </a:lnTo>
                  <a:lnTo>
                    <a:pt x="2744" y="8088"/>
                  </a:lnTo>
                  <a:lnTo>
                    <a:pt x="2103" y="8408"/>
                  </a:lnTo>
                  <a:lnTo>
                    <a:pt x="1640" y="8586"/>
                  </a:lnTo>
                  <a:lnTo>
                    <a:pt x="1497" y="8622"/>
                  </a:lnTo>
                  <a:lnTo>
                    <a:pt x="1461" y="8658"/>
                  </a:lnTo>
                  <a:lnTo>
                    <a:pt x="1497" y="8658"/>
                  </a:lnTo>
                  <a:lnTo>
                    <a:pt x="1640" y="8729"/>
                  </a:lnTo>
                  <a:lnTo>
                    <a:pt x="1853" y="8800"/>
                  </a:lnTo>
                  <a:lnTo>
                    <a:pt x="2210" y="8836"/>
                  </a:lnTo>
                  <a:lnTo>
                    <a:pt x="2601" y="8836"/>
                  </a:lnTo>
                  <a:lnTo>
                    <a:pt x="3029" y="8765"/>
                  </a:lnTo>
                  <a:lnTo>
                    <a:pt x="3492" y="8586"/>
                  </a:lnTo>
                  <a:lnTo>
                    <a:pt x="3955" y="8337"/>
                  </a:lnTo>
                  <a:lnTo>
                    <a:pt x="4383" y="8052"/>
                  </a:lnTo>
                  <a:lnTo>
                    <a:pt x="4739" y="7731"/>
                  </a:lnTo>
                  <a:lnTo>
                    <a:pt x="5166" y="7268"/>
                  </a:lnTo>
                  <a:lnTo>
                    <a:pt x="5060" y="8408"/>
                  </a:lnTo>
                  <a:lnTo>
                    <a:pt x="4953" y="9620"/>
                  </a:lnTo>
                  <a:lnTo>
                    <a:pt x="4917" y="10225"/>
                  </a:lnTo>
                  <a:lnTo>
                    <a:pt x="4953" y="10546"/>
                  </a:lnTo>
                  <a:lnTo>
                    <a:pt x="4988" y="10831"/>
                  </a:lnTo>
                  <a:lnTo>
                    <a:pt x="4988" y="10866"/>
                  </a:lnTo>
                  <a:lnTo>
                    <a:pt x="5060" y="10866"/>
                  </a:lnTo>
                  <a:lnTo>
                    <a:pt x="5095" y="10831"/>
                  </a:lnTo>
                  <a:lnTo>
                    <a:pt x="5131" y="9620"/>
                  </a:lnTo>
                  <a:lnTo>
                    <a:pt x="5202" y="8408"/>
                  </a:lnTo>
                  <a:lnTo>
                    <a:pt x="5273" y="7767"/>
                  </a:lnTo>
                  <a:lnTo>
                    <a:pt x="5273" y="7126"/>
                  </a:lnTo>
                  <a:lnTo>
                    <a:pt x="5345" y="7126"/>
                  </a:lnTo>
                  <a:lnTo>
                    <a:pt x="5558" y="7482"/>
                  </a:lnTo>
                  <a:lnTo>
                    <a:pt x="5772" y="7767"/>
                  </a:lnTo>
                  <a:lnTo>
                    <a:pt x="6057" y="8088"/>
                  </a:lnTo>
                  <a:lnTo>
                    <a:pt x="6378" y="8444"/>
                  </a:lnTo>
                  <a:lnTo>
                    <a:pt x="6770" y="8765"/>
                  </a:lnTo>
                  <a:lnTo>
                    <a:pt x="7233" y="9050"/>
                  </a:lnTo>
                  <a:lnTo>
                    <a:pt x="7660" y="9228"/>
                  </a:lnTo>
                  <a:lnTo>
                    <a:pt x="7874" y="9299"/>
                  </a:lnTo>
                  <a:lnTo>
                    <a:pt x="8088" y="9370"/>
                  </a:lnTo>
                  <a:lnTo>
                    <a:pt x="8480" y="9441"/>
                  </a:lnTo>
                  <a:lnTo>
                    <a:pt x="8658" y="9441"/>
                  </a:lnTo>
                  <a:lnTo>
                    <a:pt x="8800" y="9477"/>
                  </a:lnTo>
                  <a:lnTo>
                    <a:pt x="8943" y="9477"/>
                  </a:lnTo>
                  <a:lnTo>
                    <a:pt x="9050" y="9441"/>
                  </a:lnTo>
                  <a:lnTo>
                    <a:pt x="9228" y="9441"/>
                  </a:lnTo>
                  <a:lnTo>
                    <a:pt x="9085" y="9335"/>
                  </a:lnTo>
                  <a:lnTo>
                    <a:pt x="8978" y="9263"/>
                  </a:lnTo>
                  <a:lnTo>
                    <a:pt x="8871" y="9192"/>
                  </a:lnTo>
                  <a:lnTo>
                    <a:pt x="8765" y="9121"/>
                  </a:lnTo>
                  <a:lnTo>
                    <a:pt x="8693" y="9085"/>
                  </a:lnTo>
                  <a:lnTo>
                    <a:pt x="8622" y="9014"/>
                  </a:lnTo>
                  <a:lnTo>
                    <a:pt x="8337" y="8836"/>
                  </a:lnTo>
                  <a:lnTo>
                    <a:pt x="8195" y="8693"/>
                  </a:lnTo>
                  <a:lnTo>
                    <a:pt x="8016" y="8586"/>
                  </a:lnTo>
                  <a:lnTo>
                    <a:pt x="7304" y="8052"/>
                  </a:lnTo>
                  <a:lnTo>
                    <a:pt x="6520" y="7518"/>
                  </a:lnTo>
                  <a:lnTo>
                    <a:pt x="6093" y="7268"/>
                  </a:lnTo>
                  <a:lnTo>
                    <a:pt x="6306" y="7268"/>
                  </a:lnTo>
                  <a:lnTo>
                    <a:pt x="6805" y="7233"/>
                  </a:lnTo>
                  <a:lnTo>
                    <a:pt x="7375" y="7126"/>
                  </a:lnTo>
                  <a:lnTo>
                    <a:pt x="7874" y="6983"/>
                  </a:lnTo>
                  <a:lnTo>
                    <a:pt x="8337" y="6770"/>
                  </a:lnTo>
                  <a:lnTo>
                    <a:pt x="8765" y="6556"/>
                  </a:lnTo>
                  <a:lnTo>
                    <a:pt x="9085" y="6378"/>
                  </a:lnTo>
                  <a:lnTo>
                    <a:pt x="9370" y="6200"/>
                  </a:lnTo>
                  <a:lnTo>
                    <a:pt x="9584" y="6057"/>
                  </a:lnTo>
                  <a:lnTo>
                    <a:pt x="9762" y="5915"/>
                  </a:lnTo>
                  <a:lnTo>
                    <a:pt x="9299" y="5915"/>
                  </a:lnTo>
                  <a:lnTo>
                    <a:pt x="8943" y="5950"/>
                  </a:lnTo>
                  <a:lnTo>
                    <a:pt x="8123" y="6057"/>
                  </a:lnTo>
                  <a:lnTo>
                    <a:pt x="7126" y="6271"/>
                  </a:lnTo>
                  <a:lnTo>
                    <a:pt x="6200" y="6520"/>
                  </a:lnTo>
                  <a:lnTo>
                    <a:pt x="5986" y="6591"/>
                  </a:lnTo>
                  <a:lnTo>
                    <a:pt x="5915" y="6591"/>
                  </a:lnTo>
                  <a:lnTo>
                    <a:pt x="6200" y="6449"/>
                  </a:lnTo>
                  <a:lnTo>
                    <a:pt x="6520" y="6235"/>
                  </a:lnTo>
                  <a:lnTo>
                    <a:pt x="6734" y="6128"/>
                  </a:lnTo>
                  <a:lnTo>
                    <a:pt x="6841" y="6057"/>
                  </a:lnTo>
                  <a:lnTo>
                    <a:pt x="6912" y="5986"/>
                  </a:lnTo>
                  <a:lnTo>
                    <a:pt x="7304" y="5630"/>
                  </a:lnTo>
                  <a:lnTo>
                    <a:pt x="7660" y="5273"/>
                  </a:lnTo>
                  <a:lnTo>
                    <a:pt x="7731" y="5166"/>
                  </a:lnTo>
                  <a:lnTo>
                    <a:pt x="7803" y="5095"/>
                  </a:lnTo>
                  <a:lnTo>
                    <a:pt x="7945" y="4881"/>
                  </a:lnTo>
                  <a:lnTo>
                    <a:pt x="8195" y="4525"/>
                  </a:lnTo>
                  <a:lnTo>
                    <a:pt x="8373" y="4205"/>
                  </a:lnTo>
                  <a:lnTo>
                    <a:pt x="8515" y="3920"/>
                  </a:lnTo>
                  <a:lnTo>
                    <a:pt x="8586" y="3670"/>
                  </a:lnTo>
                  <a:lnTo>
                    <a:pt x="8658" y="3492"/>
                  </a:lnTo>
                  <a:lnTo>
                    <a:pt x="8658" y="3492"/>
                  </a:lnTo>
                  <a:lnTo>
                    <a:pt x="8480" y="3599"/>
                  </a:lnTo>
                  <a:lnTo>
                    <a:pt x="8301" y="3741"/>
                  </a:lnTo>
                  <a:lnTo>
                    <a:pt x="8052" y="3920"/>
                  </a:lnTo>
                  <a:lnTo>
                    <a:pt x="7411" y="4383"/>
                  </a:lnTo>
                  <a:lnTo>
                    <a:pt x="7233" y="4525"/>
                  </a:lnTo>
                  <a:lnTo>
                    <a:pt x="7161" y="4596"/>
                  </a:lnTo>
                  <a:lnTo>
                    <a:pt x="7055" y="4668"/>
                  </a:lnTo>
                  <a:lnTo>
                    <a:pt x="6698" y="4988"/>
                  </a:lnTo>
                  <a:lnTo>
                    <a:pt x="6378" y="5309"/>
                  </a:lnTo>
                  <a:lnTo>
                    <a:pt x="6378" y="5309"/>
                  </a:lnTo>
                  <a:lnTo>
                    <a:pt x="6734" y="4668"/>
                  </a:lnTo>
                  <a:lnTo>
                    <a:pt x="6948" y="4133"/>
                  </a:lnTo>
                  <a:lnTo>
                    <a:pt x="7090" y="3635"/>
                  </a:lnTo>
                  <a:lnTo>
                    <a:pt x="7233" y="3171"/>
                  </a:lnTo>
                  <a:lnTo>
                    <a:pt x="7340" y="2780"/>
                  </a:lnTo>
                  <a:lnTo>
                    <a:pt x="7446" y="2174"/>
                  </a:lnTo>
                  <a:lnTo>
                    <a:pt x="7446" y="1925"/>
                  </a:lnTo>
                  <a:lnTo>
                    <a:pt x="7304" y="2103"/>
                  </a:lnTo>
                  <a:lnTo>
                    <a:pt x="6912" y="2601"/>
                  </a:lnTo>
                  <a:lnTo>
                    <a:pt x="6698" y="2922"/>
                  </a:lnTo>
                  <a:lnTo>
                    <a:pt x="6413" y="3350"/>
                  </a:lnTo>
                  <a:lnTo>
                    <a:pt x="6164" y="3777"/>
                  </a:lnTo>
                  <a:lnTo>
                    <a:pt x="5915" y="4276"/>
                  </a:lnTo>
                  <a:lnTo>
                    <a:pt x="5701" y="4810"/>
                  </a:lnTo>
                  <a:lnTo>
                    <a:pt x="5523" y="5309"/>
                  </a:lnTo>
                  <a:lnTo>
                    <a:pt x="5273" y="6164"/>
                  </a:lnTo>
                  <a:lnTo>
                    <a:pt x="5309" y="5986"/>
                  </a:lnTo>
                  <a:lnTo>
                    <a:pt x="5416" y="4881"/>
                  </a:lnTo>
                  <a:lnTo>
                    <a:pt x="5523" y="3528"/>
                  </a:lnTo>
                  <a:lnTo>
                    <a:pt x="5594" y="2174"/>
                  </a:lnTo>
                  <a:lnTo>
                    <a:pt x="5594" y="1568"/>
                  </a:lnTo>
                  <a:lnTo>
                    <a:pt x="5594" y="1319"/>
                  </a:lnTo>
                  <a:lnTo>
                    <a:pt x="5594" y="1070"/>
                  </a:lnTo>
                  <a:lnTo>
                    <a:pt x="5594" y="642"/>
                  </a:lnTo>
                  <a:lnTo>
                    <a:pt x="5594" y="286"/>
                  </a:lnTo>
                  <a:lnTo>
                    <a:pt x="55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238125" y="766725"/>
              <a:ext cx="6360000" cy="1246925"/>
            </a:xfrm>
            <a:custGeom>
              <a:avLst/>
              <a:gdLst/>
              <a:ahLst/>
              <a:cxnLst/>
              <a:rect l="l" t="t" r="r" b="b"/>
              <a:pathLst>
                <a:path w="254400" h="49877" extrusionOk="0">
                  <a:moveTo>
                    <a:pt x="178767" y="21091"/>
                  </a:moveTo>
                  <a:lnTo>
                    <a:pt x="178732" y="21233"/>
                  </a:lnTo>
                  <a:lnTo>
                    <a:pt x="178767" y="21269"/>
                  </a:lnTo>
                  <a:lnTo>
                    <a:pt x="178767" y="21305"/>
                  </a:lnTo>
                  <a:lnTo>
                    <a:pt x="178803" y="21305"/>
                  </a:lnTo>
                  <a:lnTo>
                    <a:pt x="178874" y="21269"/>
                  </a:lnTo>
                  <a:lnTo>
                    <a:pt x="178910" y="21198"/>
                  </a:lnTo>
                  <a:lnTo>
                    <a:pt x="178946" y="21127"/>
                  </a:lnTo>
                  <a:lnTo>
                    <a:pt x="178981" y="21127"/>
                  </a:lnTo>
                  <a:lnTo>
                    <a:pt x="179017" y="21233"/>
                  </a:lnTo>
                  <a:lnTo>
                    <a:pt x="178589" y="21483"/>
                  </a:lnTo>
                  <a:lnTo>
                    <a:pt x="178482" y="21447"/>
                  </a:lnTo>
                  <a:lnTo>
                    <a:pt x="178482" y="21305"/>
                  </a:lnTo>
                  <a:lnTo>
                    <a:pt x="178447" y="21198"/>
                  </a:lnTo>
                  <a:lnTo>
                    <a:pt x="178447" y="21127"/>
                  </a:lnTo>
                  <a:lnTo>
                    <a:pt x="178482" y="21127"/>
                  </a:lnTo>
                  <a:lnTo>
                    <a:pt x="178554" y="21091"/>
                  </a:lnTo>
                  <a:lnTo>
                    <a:pt x="178589" y="21091"/>
                  </a:lnTo>
                  <a:lnTo>
                    <a:pt x="178554" y="21162"/>
                  </a:lnTo>
                  <a:lnTo>
                    <a:pt x="178518" y="21198"/>
                  </a:lnTo>
                  <a:lnTo>
                    <a:pt x="178518" y="21269"/>
                  </a:lnTo>
                  <a:lnTo>
                    <a:pt x="178554" y="21305"/>
                  </a:lnTo>
                  <a:lnTo>
                    <a:pt x="178589" y="21305"/>
                  </a:lnTo>
                  <a:lnTo>
                    <a:pt x="178625" y="21269"/>
                  </a:lnTo>
                  <a:lnTo>
                    <a:pt x="178732" y="21162"/>
                  </a:lnTo>
                  <a:lnTo>
                    <a:pt x="178732" y="21127"/>
                  </a:lnTo>
                  <a:lnTo>
                    <a:pt x="178767" y="21091"/>
                  </a:lnTo>
                  <a:close/>
                  <a:moveTo>
                    <a:pt x="158853" y="21625"/>
                  </a:moveTo>
                  <a:lnTo>
                    <a:pt x="158889" y="21697"/>
                  </a:lnTo>
                  <a:lnTo>
                    <a:pt x="158889" y="21732"/>
                  </a:lnTo>
                  <a:lnTo>
                    <a:pt x="158746" y="21803"/>
                  </a:lnTo>
                  <a:lnTo>
                    <a:pt x="158746" y="21803"/>
                  </a:lnTo>
                  <a:lnTo>
                    <a:pt x="158782" y="21697"/>
                  </a:lnTo>
                  <a:lnTo>
                    <a:pt x="158853" y="21625"/>
                  </a:lnTo>
                  <a:close/>
                  <a:moveTo>
                    <a:pt x="191379" y="21803"/>
                  </a:moveTo>
                  <a:lnTo>
                    <a:pt x="191379" y="21910"/>
                  </a:lnTo>
                  <a:lnTo>
                    <a:pt x="191450" y="21982"/>
                  </a:lnTo>
                  <a:lnTo>
                    <a:pt x="191521" y="22017"/>
                  </a:lnTo>
                  <a:lnTo>
                    <a:pt x="191379" y="22053"/>
                  </a:lnTo>
                  <a:lnTo>
                    <a:pt x="191308" y="22088"/>
                  </a:lnTo>
                  <a:lnTo>
                    <a:pt x="191272" y="22088"/>
                  </a:lnTo>
                  <a:lnTo>
                    <a:pt x="191272" y="22053"/>
                  </a:lnTo>
                  <a:lnTo>
                    <a:pt x="191308" y="21946"/>
                  </a:lnTo>
                  <a:lnTo>
                    <a:pt x="191379" y="21803"/>
                  </a:lnTo>
                  <a:close/>
                  <a:moveTo>
                    <a:pt x="131564" y="22053"/>
                  </a:moveTo>
                  <a:lnTo>
                    <a:pt x="131600" y="22124"/>
                  </a:lnTo>
                  <a:lnTo>
                    <a:pt x="131635" y="22160"/>
                  </a:lnTo>
                  <a:lnTo>
                    <a:pt x="131600" y="22302"/>
                  </a:lnTo>
                  <a:lnTo>
                    <a:pt x="131493" y="22302"/>
                  </a:lnTo>
                  <a:lnTo>
                    <a:pt x="131493" y="22267"/>
                  </a:lnTo>
                  <a:lnTo>
                    <a:pt x="131493" y="22160"/>
                  </a:lnTo>
                  <a:lnTo>
                    <a:pt x="131564" y="22053"/>
                  </a:lnTo>
                  <a:close/>
                  <a:moveTo>
                    <a:pt x="158069" y="22445"/>
                  </a:moveTo>
                  <a:lnTo>
                    <a:pt x="157962" y="22552"/>
                  </a:lnTo>
                  <a:lnTo>
                    <a:pt x="157962" y="22516"/>
                  </a:lnTo>
                  <a:lnTo>
                    <a:pt x="157927" y="22445"/>
                  </a:lnTo>
                  <a:close/>
                  <a:moveTo>
                    <a:pt x="157464" y="21910"/>
                  </a:moveTo>
                  <a:lnTo>
                    <a:pt x="157428" y="21982"/>
                  </a:lnTo>
                  <a:lnTo>
                    <a:pt x="157392" y="22017"/>
                  </a:lnTo>
                  <a:lnTo>
                    <a:pt x="157392" y="22088"/>
                  </a:lnTo>
                  <a:lnTo>
                    <a:pt x="157392" y="22124"/>
                  </a:lnTo>
                  <a:lnTo>
                    <a:pt x="157464" y="22124"/>
                  </a:lnTo>
                  <a:lnTo>
                    <a:pt x="157499" y="22088"/>
                  </a:lnTo>
                  <a:lnTo>
                    <a:pt x="157570" y="21946"/>
                  </a:lnTo>
                  <a:lnTo>
                    <a:pt x="157606" y="21946"/>
                  </a:lnTo>
                  <a:lnTo>
                    <a:pt x="157606" y="22053"/>
                  </a:lnTo>
                  <a:lnTo>
                    <a:pt x="157606" y="22088"/>
                  </a:lnTo>
                  <a:lnTo>
                    <a:pt x="157642" y="22124"/>
                  </a:lnTo>
                  <a:lnTo>
                    <a:pt x="157677" y="22124"/>
                  </a:lnTo>
                  <a:lnTo>
                    <a:pt x="157713" y="22088"/>
                  </a:lnTo>
                  <a:lnTo>
                    <a:pt x="157749" y="22017"/>
                  </a:lnTo>
                  <a:lnTo>
                    <a:pt x="157820" y="21946"/>
                  </a:lnTo>
                  <a:lnTo>
                    <a:pt x="157855" y="21946"/>
                  </a:lnTo>
                  <a:lnTo>
                    <a:pt x="157891" y="22017"/>
                  </a:lnTo>
                  <a:lnTo>
                    <a:pt x="157891" y="22088"/>
                  </a:lnTo>
                  <a:lnTo>
                    <a:pt x="157891" y="22195"/>
                  </a:lnTo>
                  <a:lnTo>
                    <a:pt x="157855" y="22267"/>
                  </a:lnTo>
                  <a:lnTo>
                    <a:pt x="157820" y="22338"/>
                  </a:lnTo>
                  <a:lnTo>
                    <a:pt x="157820" y="22409"/>
                  </a:lnTo>
                  <a:lnTo>
                    <a:pt x="157784" y="22445"/>
                  </a:lnTo>
                  <a:lnTo>
                    <a:pt x="157749" y="22516"/>
                  </a:lnTo>
                  <a:lnTo>
                    <a:pt x="157749" y="22587"/>
                  </a:lnTo>
                  <a:lnTo>
                    <a:pt x="157713" y="22552"/>
                  </a:lnTo>
                  <a:lnTo>
                    <a:pt x="157677" y="22480"/>
                  </a:lnTo>
                  <a:lnTo>
                    <a:pt x="157606" y="22373"/>
                  </a:lnTo>
                  <a:lnTo>
                    <a:pt x="157464" y="22302"/>
                  </a:lnTo>
                  <a:lnTo>
                    <a:pt x="157357" y="22231"/>
                  </a:lnTo>
                  <a:lnTo>
                    <a:pt x="157357" y="22124"/>
                  </a:lnTo>
                  <a:lnTo>
                    <a:pt x="157285" y="22017"/>
                  </a:lnTo>
                  <a:lnTo>
                    <a:pt x="157285" y="21946"/>
                  </a:lnTo>
                  <a:lnTo>
                    <a:pt x="157321" y="21910"/>
                  </a:lnTo>
                  <a:close/>
                  <a:moveTo>
                    <a:pt x="130353" y="22338"/>
                  </a:moveTo>
                  <a:lnTo>
                    <a:pt x="130317" y="22480"/>
                  </a:lnTo>
                  <a:lnTo>
                    <a:pt x="130353" y="22516"/>
                  </a:lnTo>
                  <a:lnTo>
                    <a:pt x="130353" y="22552"/>
                  </a:lnTo>
                  <a:lnTo>
                    <a:pt x="130388" y="22552"/>
                  </a:lnTo>
                  <a:lnTo>
                    <a:pt x="130460" y="22516"/>
                  </a:lnTo>
                  <a:lnTo>
                    <a:pt x="130495" y="22445"/>
                  </a:lnTo>
                  <a:lnTo>
                    <a:pt x="130531" y="22373"/>
                  </a:lnTo>
                  <a:lnTo>
                    <a:pt x="130566" y="22373"/>
                  </a:lnTo>
                  <a:lnTo>
                    <a:pt x="130602" y="22445"/>
                  </a:lnTo>
                  <a:lnTo>
                    <a:pt x="130638" y="22516"/>
                  </a:lnTo>
                  <a:lnTo>
                    <a:pt x="130602" y="22623"/>
                  </a:lnTo>
                  <a:lnTo>
                    <a:pt x="130566" y="22694"/>
                  </a:lnTo>
                  <a:lnTo>
                    <a:pt x="130531" y="22765"/>
                  </a:lnTo>
                  <a:lnTo>
                    <a:pt x="130531" y="22837"/>
                  </a:lnTo>
                  <a:lnTo>
                    <a:pt x="130566" y="22837"/>
                  </a:lnTo>
                  <a:lnTo>
                    <a:pt x="130353" y="22872"/>
                  </a:lnTo>
                  <a:lnTo>
                    <a:pt x="130317" y="22801"/>
                  </a:lnTo>
                  <a:lnTo>
                    <a:pt x="130210" y="22730"/>
                  </a:lnTo>
                  <a:lnTo>
                    <a:pt x="130068" y="22694"/>
                  </a:lnTo>
                  <a:lnTo>
                    <a:pt x="130068" y="22552"/>
                  </a:lnTo>
                  <a:lnTo>
                    <a:pt x="130032" y="22445"/>
                  </a:lnTo>
                  <a:lnTo>
                    <a:pt x="130032" y="22373"/>
                  </a:lnTo>
                  <a:lnTo>
                    <a:pt x="130068" y="22373"/>
                  </a:lnTo>
                  <a:lnTo>
                    <a:pt x="130139" y="22338"/>
                  </a:lnTo>
                  <a:lnTo>
                    <a:pt x="130175" y="22338"/>
                  </a:lnTo>
                  <a:lnTo>
                    <a:pt x="130139" y="22409"/>
                  </a:lnTo>
                  <a:lnTo>
                    <a:pt x="130103" y="22445"/>
                  </a:lnTo>
                  <a:lnTo>
                    <a:pt x="130103" y="22516"/>
                  </a:lnTo>
                  <a:lnTo>
                    <a:pt x="130139" y="22552"/>
                  </a:lnTo>
                  <a:lnTo>
                    <a:pt x="130175" y="22552"/>
                  </a:lnTo>
                  <a:lnTo>
                    <a:pt x="130210" y="22516"/>
                  </a:lnTo>
                  <a:lnTo>
                    <a:pt x="130317" y="22409"/>
                  </a:lnTo>
                  <a:lnTo>
                    <a:pt x="130317" y="22373"/>
                  </a:lnTo>
                  <a:lnTo>
                    <a:pt x="130353" y="22338"/>
                  </a:lnTo>
                  <a:close/>
                  <a:moveTo>
                    <a:pt x="142893" y="24119"/>
                  </a:moveTo>
                  <a:lnTo>
                    <a:pt x="142857" y="24226"/>
                  </a:lnTo>
                  <a:lnTo>
                    <a:pt x="142822" y="24190"/>
                  </a:lnTo>
                  <a:lnTo>
                    <a:pt x="142786" y="24155"/>
                  </a:lnTo>
                  <a:lnTo>
                    <a:pt x="142857" y="24119"/>
                  </a:lnTo>
                  <a:close/>
                  <a:moveTo>
                    <a:pt x="75704" y="27432"/>
                  </a:moveTo>
                  <a:lnTo>
                    <a:pt x="75739" y="27468"/>
                  </a:lnTo>
                  <a:lnTo>
                    <a:pt x="75811" y="27468"/>
                  </a:lnTo>
                  <a:lnTo>
                    <a:pt x="75882" y="27503"/>
                  </a:lnTo>
                  <a:lnTo>
                    <a:pt x="75846" y="27539"/>
                  </a:lnTo>
                  <a:lnTo>
                    <a:pt x="75811" y="27682"/>
                  </a:lnTo>
                  <a:lnTo>
                    <a:pt x="75811" y="27788"/>
                  </a:lnTo>
                  <a:lnTo>
                    <a:pt x="75739" y="27824"/>
                  </a:lnTo>
                  <a:lnTo>
                    <a:pt x="75276" y="27575"/>
                  </a:lnTo>
                  <a:lnTo>
                    <a:pt x="75312" y="27468"/>
                  </a:lnTo>
                  <a:lnTo>
                    <a:pt x="75347" y="27503"/>
                  </a:lnTo>
                  <a:lnTo>
                    <a:pt x="75383" y="27575"/>
                  </a:lnTo>
                  <a:lnTo>
                    <a:pt x="75454" y="27646"/>
                  </a:lnTo>
                  <a:lnTo>
                    <a:pt x="75561" y="27646"/>
                  </a:lnTo>
                  <a:lnTo>
                    <a:pt x="75561" y="27575"/>
                  </a:lnTo>
                  <a:lnTo>
                    <a:pt x="75561" y="27468"/>
                  </a:lnTo>
                  <a:lnTo>
                    <a:pt x="75597" y="27503"/>
                  </a:lnTo>
                  <a:lnTo>
                    <a:pt x="75668" y="27646"/>
                  </a:lnTo>
                  <a:lnTo>
                    <a:pt x="75739" y="27646"/>
                  </a:lnTo>
                  <a:lnTo>
                    <a:pt x="75775" y="27610"/>
                  </a:lnTo>
                  <a:lnTo>
                    <a:pt x="75775" y="27575"/>
                  </a:lnTo>
                  <a:lnTo>
                    <a:pt x="75739" y="27503"/>
                  </a:lnTo>
                  <a:lnTo>
                    <a:pt x="75704" y="27432"/>
                  </a:lnTo>
                  <a:close/>
                  <a:moveTo>
                    <a:pt x="95440" y="27931"/>
                  </a:moveTo>
                  <a:lnTo>
                    <a:pt x="95511" y="28038"/>
                  </a:lnTo>
                  <a:lnTo>
                    <a:pt x="95511" y="28145"/>
                  </a:lnTo>
                  <a:lnTo>
                    <a:pt x="95404" y="28038"/>
                  </a:lnTo>
                  <a:lnTo>
                    <a:pt x="95440" y="27931"/>
                  </a:lnTo>
                  <a:close/>
                  <a:moveTo>
                    <a:pt x="62950" y="28180"/>
                  </a:moveTo>
                  <a:lnTo>
                    <a:pt x="63021" y="28323"/>
                  </a:lnTo>
                  <a:lnTo>
                    <a:pt x="63057" y="28430"/>
                  </a:lnTo>
                  <a:lnTo>
                    <a:pt x="63021" y="28465"/>
                  </a:lnTo>
                  <a:lnTo>
                    <a:pt x="62914" y="28430"/>
                  </a:lnTo>
                  <a:lnTo>
                    <a:pt x="62807" y="28394"/>
                  </a:lnTo>
                  <a:lnTo>
                    <a:pt x="62879" y="28359"/>
                  </a:lnTo>
                  <a:lnTo>
                    <a:pt x="62914" y="28287"/>
                  </a:lnTo>
                  <a:lnTo>
                    <a:pt x="62950" y="28180"/>
                  </a:lnTo>
                  <a:close/>
                  <a:moveTo>
                    <a:pt x="96366" y="28786"/>
                  </a:moveTo>
                  <a:lnTo>
                    <a:pt x="96331" y="28857"/>
                  </a:lnTo>
                  <a:lnTo>
                    <a:pt x="96224" y="28786"/>
                  </a:lnTo>
                  <a:close/>
                  <a:moveTo>
                    <a:pt x="96865" y="28216"/>
                  </a:moveTo>
                  <a:lnTo>
                    <a:pt x="96936" y="28252"/>
                  </a:lnTo>
                  <a:lnTo>
                    <a:pt x="96972" y="28287"/>
                  </a:lnTo>
                  <a:lnTo>
                    <a:pt x="96972" y="28323"/>
                  </a:lnTo>
                  <a:lnTo>
                    <a:pt x="96936" y="28465"/>
                  </a:lnTo>
                  <a:lnTo>
                    <a:pt x="96936" y="28572"/>
                  </a:lnTo>
                  <a:lnTo>
                    <a:pt x="96794" y="28644"/>
                  </a:lnTo>
                  <a:lnTo>
                    <a:pt x="96687" y="28715"/>
                  </a:lnTo>
                  <a:lnTo>
                    <a:pt x="96616" y="28822"/>
                  </a:lnTo>
                  <a:lnTo>
                    <a:pt x="96580" y="28893"/>
                  </a:lnTo>
                  <a:lnTo>
                    <a:pt x="96544" y="28893"/>
                  </a:lnTo>
                  <a:lnTo>
                    <a:pt x="96544" y="28822"/>
                  </a:lnTo>
                  <a:lnTo>
                    <a:pt x="96509" y="28786"/>
                  </a:lnTo>
                  <a:lnTo>
                    <a:pt x="96438" y="28750"/>
                  </a:lnTo>
                  <a:lnTo>
                    <a:pt x="96473" y="28715"/>
                  </a:lnTo>
                  <a:lnTo>
                    <a:pt x="96473" y="28679"/>
                  </a:lnTo>
                  <a:lnTo>
                    <a:pt x="96438" y="28608"/>
                  </a:lnTo>
                  <a:lnTo>
                    <a:pt x="96402" y="28537"/>
                  </a:lnTo>
                  <a:lnTo>
                    <a:pt x="96402" y="28430"/>
                  </a:lnTo>
                  <a:lnTo>
                    <a:pt x="96402" y="28323"/>
                  </a:lnTo>
                  <a:lnTo>
                    <a:pt x="96438" y="28252"/>
                  </a:lnTo>
                  <a:lnTo>
                    <a:pt x="96473" y="28287"/>
                  </a:lnTo>
                  <a:lnTo>
                    <a:pt x="96509" y="28359"/>
                  </a:lnTo>
                  <a:lnTo>
                    <a:pt x="96580" y="28430"/>
                  </a:lnTo>
                  <a:lnTo>
                    <a:pt x="96687" y="28430"/>
                  </a:lnTo>
                  <a:lnTo>
                    <a:pt x="96687" y="28359"/>
                  </a:lnTo>
                  <a:lnTo>
                    <a:pt x="96687" y="28287"/>
                  </a:lnTo>
                  <a:lnTo>
                    <a:pt x="96794" y="28430"/>
                  </a:lnTo>
                  <a:lnTo>
                    <a:pt x="96865" y="28430"/>
                  </a:lnTo>
                  <a:lnTo>
                    <a:pt x="96901" y="28394"/>
                  </a:lnTo>
                  <a:lnTo>
                    <a:pt x="96901" y="28359"/>
                  </a:lnTo>
                  <a:lnTo>
                    <a:pt x="96865" y="28287"/>
                  </a:lnTo>
                  <a:lnTo>
                    <a:pt x="96829" y="28216"/>
                  </a:lnTo>
                  <a:close/>
                  <a:moveTo>
                    <a:pt x="111400" y="30425"/>
                  </a:moveTo>
                  <a:lnTo>
                    <a:pt x="111471" y="30460"/>
                  </a:lnTo>
                  <a:lnTo>
                    <a:pt x="111471" y="30496"/>
                  </a:lnTo>
                  <a:lnTo>
                    <a:pt x="111400" y="30532"/>
                  </a:lnTo>
                  <a:lnTo>
                    <a:pt x="111364" y="30425"/>
                  </a:lnTo>
                  <a:close/>
                  <a:moveTo>
                    <a:pt x="252120" y="1"/>
                  </a:moveTo>
                  <a:lnTo>
                    <a:pt x="252049" y="108"/>
                  </a:lnTo>
                  <a:lnTo>
                    <a:pt x="251942" y="179"/>
                  </a:lnTo>
                  <a:lnTo>
                    <a:pt x="251799" y="215"/>
                  </a:lnTo>
                  <a:lnTo>
                    <a:pt x="251692" y="250"/>
                  </a:lnTo>
                  <a:lnTo>
                    <a:pt x="251372" y="286"/>
                  </a:lnTo>
                  <a:lnTo>
                    <a:pt x="251194" y="321"/>
                  </a:lnTo>
                  <a:lnTo>
                    <a:pt x="250944" y="393"/>
                  </a:lnTo>
                  <a:lnTo>
                    <a:pt x="250445" y="571"/>
                  </a:lnTo>
                  <a:lnTo>
                    <a:pt x="249982" y="678"/>
                  </a:lnTo>
                  <a:lnTo>
                    <a:pt x="249519" y="785"/>
                  </a:lnTo>
                  <a:lnTo>
                    <a:pt x="249163" y="998"/>
                  </a:lnTo>
                  <a:lnTo>
                    <a:pt x="248771" y="1212"/>
                  </a:lnTo>
                  <a:lnTo>
                    <a:pt x="248344" y="1426"/>
                  </a:lnTo>
                  <a:lnTo>
                    <a:pt x="245885" y="2495"/>
                  </a:lnTo>
                  <a:lnTo>
                    <a:pt x="243926" y="3777"/>
                  </a:lnTo>
                  <a:lnTo>
                    <a:pt x="241824" y="4169"/>
                  </a:lnTo>
                  <a:lnTo>
                    <a:pt x="239758" y="5630"/>
                  </a:lnTo>
                  <a:lnTo>
                    <a:pt x="237798" y="7197"/>
                  </a:lnTo>
                  <a:lnTo>
                    <a:pt x="235697" y="7340"/>
                  </a:lnTo>
                  <a:lnTo>
                    <a:pt x="233987" y="8230"/>
                  </a:lnTo>
                  <a:lnTo>
                    <a:pt x="232170" y="9299"/>
                  </a:lnTo>
                  <a:lnTo>
                    <a:pt x="230282" y="10225"/>
                  </a:lnTo>
                  <a:lnTo>
                    <a:pt x="230282" y="10190"/>
                  </a:lnTo>
                  <a:lnTo>
                    <a:pt x="230210" y="10154"/>
                  </a:lnTo>
                  <a:lnTo>
                    <a:pt x="230139" y="10118"/>
                  </a:lnTo>
                  <a:lnTo>
                    <a:pt x="229925" y="10083"/>
                  </a:lnTo>
                  <a:lnTo>
                    <a:pt x="229890" y="10047"/>
                  </a:lnTo>
                  <a:lnTo>
                    <a:pt x="229854" y="10047"/>
                  </a:lnTo>
                  <a:lnTo>
                    <a:pt x="229818" y="9976"/>
                  </a:lnTo>
                  <a:lnTo>
                    <a:pt x="229818" y="9869"/>
                  </a:lnTo>
                  <a:lnTo>
                    <a:pt x="229818" y="9762"/>
                  </a:lnTo>
                  <a:lnTo>
                    <a:pt x="229854" y="9655"/>
                  </a:lnTo>
                  <a:lnTo>
                    <a:pt x="229818" y="9584"/>
                  </a:lnTo>
                  <a:lnTo>
                    <a:pt x="229747" y="9513"/>
                  </a:lnTo>
                  <a:lnTo>
                    <a:pt x="229676" y="9477"/>
                  </a:lnTo>
                  <a:lnTo>
                    <a:pt x="229605" y="9477"/>
                  </a:lnTo>
                  <a:lnTo>
                    <a:pt x="229533" y="9513"/>
                  </a:lnTo>
                  <a:lnTo>
                    <a:pt x="229320" y="9620"/>
                  </a:lnTo>
                  <a:lnTo>
                    <a:pt x="229284" y="9584"/>
                  </a:lnTo>
                  <a:lnTo>
                    <a:pt x="229248" y="9620"/>
                  </a:lnTo>
                  <a:lnTo>
                    <a:pt x="229213" y="9655"/>
                  </a:lnTo>
                  <a:lnTo>
                    <a:pt x="229213" y="9762"/>
                  </a:lnTo>
                  <a:lnTo>
                    <a:pt x="229284" y="10047"/>
                  </a:lnTo>
                  <a:lnTo>
                    <a:pt x="229106" y="10047"/>
                  </a:lnTo>
                  <a:lnTo>
                    <a:pt x="229035" y="10012"/>
                  </a:lnTo>
                  <a:lnTo>
                    <a:pt x="228963" y="9940"/>
                  </a:lnTo>
                  <a:lnTo>
                    <a:pt x="228928" y="9869"/>
                  </a:lnTo>
                  <a:lnTo>
                    <a:pt x="228857" y="9869"/>
                  </a:lnTo>
                  <a:lnTo>
                    <a:pt x="228821" y="9905"/>
                  </a:lnTo>
                  <a:lnTo>
                    <a:pt x="228821" y="9976"/>
                  </a:lnTo>
                  <a:lnTo>
                    <a:pt x="228643" y="9905"/>
                  </a:lnTo>
                  <a:lnTo>
                    <a:pt x="228536" y="9869"/>
                  </a:lnTo>
                  <a:lnTo>
                    <a:pt x="228465" y="9869"/>
                  </a:lnTo>
                  <a:lnTo>
                    <a:pt x="228393" y="9762"/>
                  </a:lnTo>
                  <a:lnTo>
                    <a:pt x="228322" y="9727"/>
                  </a:lnTo>
                  <a:lnTo>
                    <a:pt x="228215" y="9727"/>
                  </a:lnTo>
                  <a:lnTo>
                    <a:pt x="228108" y="9798"/>
                  </a:lnTo>
                  <a:lnTo>
                    <a:pt x="228073" y="9905"/>
                  </a:lnTo>
                  <a:lnTo>
                    <a:pt x="228002" y="10083"/>
                  </a:lnTo>
                  <a:lnTo>
                    <a:pt x="227930" y="10190"/>
                  </a:lnTo>
                  <a:lnTo>
                    <a:pt x="227859" y="10190"/>
                  </a:lnTo>
                  <a:lnTo>
                    <a:pt x="227752" y="10154"/>
                  </a:lnTo>
                  <a:lnTo>
                    <a:pt x="227645" y="10154"/>
                  </a:lnTo>
                  <a:lnTo>
                    <a:pt x="227574" y="10190"/>
                  </a:lnTo>
                  <a:lnTo>
                    <a:pt x="227503" y="10261"/>
                  </a:lnTo>
                  <a:lnTo>
                    <a:pt x="227432" y="10439"/>
                  </a:lnTo>
                  <a:lnTo>
                    <a:pt x="227325" y="10582"/>
                  </a:lnTo>
                  <a:lnTo>
                    <a:pt x="227289" y="10510"/>
                  </a:lnTo>
                  <a:lnTo>
                    <a:pt x="227289" y="10475"/>
                  </a:lnTo>
                  <a:lnTo>
                    <a:pt x="227253" y="10332"/>
                  </a:lnTo>
                  <a:lnTo>
                    <a:pt x="227146" y="10225"/>
                  </a:lnTo>
                  <a:lnTo>
                    <a:pt x="227040" y="10225"/>
                  </a:lnTo>
                  <a:lnTo>
                    <a:pt x="226933" y="10261"/>
                  </a:lnTo>
                  <a:lnTo>
                    <a:pt x="226790" y="10368"/>
                  </a:lnTo>
                  <a:lnTo>
                    <a:pt x="226719" y="10439"/>
                  </a:lnTo>
                  <a:lnTo>
                    <a:pt x="226683" y="10510"/>
                  </a:lnTo>
                  <a:lnTo>
                    <a:pt x="226648" y="10546"/>
                  </a:lnTo>
                  <a:lnTo>
                    <a:pt x="226612" y="10546"/>
                  </a:lnTo>
                  <a:lnTo>
                    <a:pt x="226541" y="10510"/>
                  </a:lnTo>
                  <a:lnTo>
                    <a:pt x="226470" y="10510"/>
                  </a:lnTo>
                  <a:lnTo>
                    <a:pt x="226434" y="10582"/>
                  </a:lnTo>
                  <a:lnTo>
                    <a:pt x="226398" y="10724"/>
                  </a:lnTo>
                  <a:lnTo>
                    <a:pt x="226398" y="10831"/>
                  </a:lnTo>
                  <a:lnTo>
                    <a:pt x="226363" y="10902"/>
                  </a:lnTo>
                  <a:lnTo>
                    <a:pt x="226291" y="10867"/>
                  </a:lnTo>
                  <a:lnTo>
                    <a:pt x="226220" y="10902"/>
                  </a:lnTo>
                  <a:lnTo>
                    <a:pt x="226185" y="10831"/>
                  </a:lnTo>
                  <a:lnTo>
                    <a:pt x="226149" y="10724"/>
                  </a:lnTo>
                  <a:lnTo>
                    <a:pt x="226042" y="10653"/>
                  </a:lnTo>
                  <a:lnTo>
                    <a:pt x="225971" y="10653"/>
                  </a:lnTo>
                  <a:lnTo>
                    <a:pt x="225900" y="10688"/>
                  </a:lnTo>
                  <a:lnTo>
                    <a:pt x="225686" y="10688"/>
                  </a:lnTo>
                  <a:lnTo>
                    <a:pt x="225650" y="10795"/>
                  </a:lnTo>
                  <a:lnTo>
                    <a:pt x="225508" y="10831"/>
                  </a:lnTo>
                  <a:lnTo>
                    <a:pt x="225401" y="10795"/>
                  </a:lnTo>
                  <a:lnTo>
                    <a:pt x="225294" y="10688"/>
                  </a:lnTo>
                  <a:lnTo>
                    <a:pt x="225294" y="10653"/>
                  </a:lnTo>
                  <a:lnTo>
                    <a:pt x="225294" y="10617"/>
                  </a:lnTo>
                  <a:lnTo>
                    <a:pt x="225151" y="10617"/>
                  </a:lnTo>
                  <a:lnTo>
                    <a:pt x="225151" y="10653"/>
                  </a:lnTo>
                  <a:lnTo>
                    <a:pt x="225080" y="10760"/>
                  </a:lnTo>
                  <a:lnTo>
                    <a:pt x="225080" y="10795"/>
                  </a:lnTo>
                  <a:lnTo>
                    <a:pt x="224938" y="10760"/>
                  </a:lnTo>
                  <a:lnTo>
                    <a:pt x="224902" y="10688"/>
                  </a:lnTo>
                  <a:lnTo>
                    <a:pt x="224866" y="10688"/>
                  </a:lnTo>
                  <a:lnTo>
                    <a:pt x="224795" y="10653"/>
                  </a:lnTo>
                  <a:lnTo>
                    <a:pt x="224724" y="10653"/>
                  </a:lnTo>
                  <a:lnTo>
                    <a:pt x="224653" y="10688"/>
                  </a:lnTo>
                  <a:lnTo>
                    <a:pt x="224510" y="10795"/>
                  </a:lnTo>
                  <a:lnTo>
                    <a:pt x="224439" y="10831"/>
                  </a:lnTo>
                  <a:lnTo>
                    <a:pt x="224332" y="10831"/>
                  </a:lnTo>
                  <a:lnTo>
                    <a:pt x="224225" y="10795"/>
                  </a:lnTo>
                  <a:lnTo>
                    <a:pt x="224154" y="10760"/>
                  </a:lnTo>
                  <a:lnTo>
                    <a:pt x="224047" y="10617"/>
                  </a:lnTo>
                  <a:lnTo>
                    <a:pt x="223976" y="10546"/>
                  </a:lnTo>
                  <a:lnTo>
                    <a:pt x="223905" y="10510"/>
                  </a:lnTo>
                  <a:lnTo>
                    <a:pt x="223833" y="10510"/>
                  </a:lnTo>
                  <a:lnTo>
                    <a:pt x="223762" y="10546"/>
                  </a:lnTo>
                  <a:lnTo>
                    <a:pt x="223691" y="10617"/>
                  </a:lnTo>
                  <a:lnTo>
                    <a:pt x="223655" y="10688"/>
                  </a:lnTo>
                  <a:lnTo>
                    <a:pt x="223620" y="10760"/>
                  </a:lnTo>
                  <a:lnTo>
                    <a:pt x="223548" y="10902"/>
                  </a:lnTo>
                  <a:lnTo>
                    <a:pt x="223513" y="10867"/>
                  </a:lnTo>
                  <a:lnTo>
                    <a:pt x="223370" y="10867"/>
                  </a:lnTo>
                  <a:lnTo>
                    <a:pt x="223335" y="10902"/>
                  </a:lnTo>
                  <a:lnTo>
                    <a:pt x="223263" y="10938"/>
                  </a:lnTo>
                  <a:lnTo>
                    <a:pt x="223156" y="10902"/>
                  </a:lnTo>
                  <a:lnTo>
                    <a:pt x="223014" y="10867"/>
                  </a:lnTo>
                  <a:lnTo>
                    <a:pt x="222871" y="10867"/>
                  </a:lnTo>
                  <a:lnTo>
                    <a:pt x="222836" y="10902"/>
                  </a:lnTo>
                  <a:lnTo>
                    <a:pt x="222551" y="10902"/>
                  </a:lnTo>
                  <a:lnTo>
                    <a:pt x="222515" y="10938"/>
                  </a:lnTo>
                  <a:lnTo>
                    <a:pt x="222444" y="11009"/>
                  </a:lnTo>
                  <a:lnTo>
                    <a:pt x="222444" y="11080"/>
                  </a:lnTo>
                  <a:lnTo>
                    <a:pt x="222480" y="11152"/>
                  </a:lnTo>
                  <a:lnTo>
                    <a:pt x="222480" y="11258"/>
                  </a:lnTo>
                  <a:lnTo>
                    <a:pt x="222515" y="11294"/>
                  </a:lnTo>
                  <a:lnTo>
                    <a:pt x="222373" y="11401"/>
                  </a:lnTo>
                  <a:lnTo>
                    <a:pt x="222301" y="11401"/>
                  </a:lnTo>
                  <a:lnTo>
                    <a:pt x="222230" y="11365"/>
                  </a:lnTo>
                  <a:lnTo>
                    <a:pt x="222195" y="11258"/>
                  </a:lnTo>
                  <a:lnTo>
                    <a:pt x="222088" y="11187"/>
                  </a:lnTo>
                  <a:lnTo>
                    <a:pt x="221981" y="11116"/>
                  </a:lnTo>
                  <a:lnTo>
                    <a:pt x="221838" y="11080"/>
                  </a:lnTo>
                  <a:lnTo>
                    <a:pt x="221731" y="11045"/>
                  </a:lnTo>
                  <a:lnTo>
                    <a:pt x="221589" y="11009"/>
                  </a:lnTo>
                  <a:lnTo>
                    <a:pt x="221482" y="11009"/>
                  </a:lnTo>
                  <a:lnTo>
                    <a:pt x="221446" y="10902"/>
                  </a:lnTo>
                  <a:lnTo>
                    <a:pt x="221375" y="10795"/>
                  </a:lnTo>
                  <a:lnTo>
                    <a:pt x="221055" y="10546"/>
                  </a:lnTo>
                  <a:lnTo>
                    <a:pt x="220591" y="10261"/>
                  </a:lnTo>
                  <a:lnTo>
                    <a:pt x="220093" y="9940"/>
                  </a:lnTo>
                  <a:lnTo>
                    <a:pt x="219166" y="9406"/>
                  </a:lnTo>
                  <a:lnTo>
                    <a:pt x="218739" y="9192"/>
                  </a:lnTo>
                  <a:lnTo>
                    <a:pt x="218632" y="9085"/>
                  </a:lnTo>
                  <a:lnTo>
                    <a:pt x="218454" y="9014"/>
                  </a:lnTo>
                  <a:lnTo>
                    <a:pt x="218098" y="8907"/>
                  </a:lnTo>
                  <a:lnTo>
                    <a:pt x="217670" y="8836"/>
                  </a:lnTo>
                  <a:lnTo>
                    <a:pt x="217243" y="8800"/>
                  </a:lnTo>
                  <a:lnTo>
                    <a:pt x="216459" y="8765"/>
                  </a:lnTo>
                  <a:lnTo>
                    <a:pt x="216138" y="8800"/>
                  </a:lnTo>
                  <a:lnTo>
                    <a:pt x="215070" y="9833"/>
                  </a:lnTo>
                  <a:lnTo>
                    <a:pt x="211828" y="13610"/>
                  </a:lnTo>
                  <a:lnTo>
                    <a:pt x="210260" y="15712"/>
                  </a:lnTo>
                  <a:lnTo>
                    <a:pt x="209619" y="17493"/>
                  </a:lnTo>
                  <a:lnTo>
                    <a:pt x="209370" y="17493"/>
                  </a:lnTo>
                  <a:lnTo>
                    <a:pt x="209263" y="17528"/>
                  </a:lnTo>
                  <a:lnTo>
                    <a:pt x="209227" y="17600"/>
                  </a:lnTo>
                  <a:lnTo>
                    <a:pt x="209049" y="17635"/>
                  </a:lnTo>
                  <a:lnTo>
                    <a:pt x="208978" y="17600"/>
                  </a:lnTo>
                  <a:lnTo>
                    <a:pt x="208871" y="17493"/>
                  </a:lnTo>
                  <a:lnTo>
                    <a:pt x="208835" y="17457"/>
                  </a:lnTo>
                  <a:lnTo>
                    <a:pt x="208835" y="17422"/>
                  </a:lnTo>
                  <a:lnTo>
                    <a:pt x="208728" y="17422"/>
                  </a:lnTo>
                  <a:lnTo>
                    <a:pt x="208693" y="17457"/>
                  </a:lnTo>
                  <a:lnTo>
                    <a:pt x="208657" y="17564"/>
                  </a:lnTo>
                  <a:lnTo>
                    <a:pt x="208621" y="17600"/>
                  </a:lnTo>
                  <a:lnTo>
                    <a:pt x="208515" y="17564"/>
                  </a:lnTo>
                  <a:lnTo>
                    <a:pt x="208479" y="17564"/>
                  </a:lnTo>
                  <a:lnTo>
                    <a:pt x="208479" y="17528"/>
                  </a:lnTo>
                  <a:lnTo>
                    <a:pt x="208443" y="17493"/>
                  </a:lnTo>
                  <a:lnTo>
                    <a:pt x="208372" y="17457"/>
                  </a:lnTo>
                  <a:lnTo>
                    <a:pt x="208301" y="17457"/>
                  </a:lnTo>
                  <a:lnTo>
                    <a:pt x="208229" y="17493"/>
                  </a:lnTo>
                  <a:lnTo>
                    <a:pt x="208087" y="17600"/>
                  </a:lnTo>
                  <a:lnTo>
                    <a:pt x="207980" y="17635"/>
                  </a:lnTo>
                  <a:lnTo>
                    <a:pt x="207909" y="17635"/>
                  </a:lnTo>
                  <a:lnTo>
                    <a:pt x="207802" y="17600"/>
                  </a:lnTo>
                  <a:lnTo>
                    <a:pt x="207731" y="17564"/>
                  </a:lnTo>
                  <a:lnTo>
                    <a:pt x="207624" y="17422"/>
                  </a:lnTo>
                  <a:lnTo>
                    <a:pt x="207553" y="17350"/>
                  </a:lnTo>
                  <a:lnTo>
                    <a:pt x="207446" y="17315"/>
                  </a:lnTo>
                  <a:lnTo>
                    <a:pt x="207374" y="17315"/>
                  </a:lnTo>
                  <a:lnTo>
                    <a:pt x="207303" y="17350"/>
                  </a:lnTo>
                  <a:lnTo>
                    <a:pt x="207268" y="17422"/>
                  </a:lnTo>
                  <a:lnTo>
                    <a:pt x="207196" y="17493"/>
                  </a:lnTo>
                  <a:lnTo>
                    <a:pt x="207196" y="17600"/>
                  </a:lnTo>
                  <a:lnTo>
                    <a:pt x="207125" y="17707"/>
                  </a:lnTo>
                  <a:lnTo>
                    <a:pt x="207054" y="17671"/>
                  </a:lnTo>
                  <a:lnTo>
                    <a:pt x="206947" y="17671"/>
                  </a:lnTo>
                  <a:lnTo>
                    <a:pt x="206876" y="17742"/>
                  </a:lnTo>
                  <a:lnTo>
                    <a:pt x="206804" y="17742"/>
                  </a:lnTo>
                  <a:lnTo>
                    <a:pt x="206733" y="17707"/>
                  </a:lnTo>
                  <a:lnTo>
                    <a:pt x="206591" y="17671"/>
                  </a:lnTo>
                  <a:lnTo>
                    <a:pt x="206448" y="17671"/>
                  </a:lnTo>
                  <a:lnTo>
                    <a:pt x="206413" y="17707"/>
                  </a:lnTo>
                  <a:lnTo>
                    <a:pt x="206341" y="17742"/>
                  </a:lnTo>
                  <a:lnTo>
                    <a:pt x="206234" y="17707"/>
                  </a:lnTo>
                  <a:lnTo>
                    <a:pt x="206128" y="17707"/>
                  </a:lnTo>
                  <a:lnTo>
                    <a:pt x="206056" y="17742"/>
                  </a:lnTo>
                  <a:lnTo>
                    <a:pt x="206021" y="17813"/>
                  </a:lnTo>
                  <a:lnTo>
                    <a:pt x="206021" y="17885"/>
                  </a:lnTo>
                  <a:lnTo>
                    <a:pt x="206021" y="17956"/>
                  </a:lnTo>
                  <a:lnTo>
                    <a:pt x="206056" y="18063"/>
                  </a:lnTo>
                  <a:lnTo>
                    <a:pt x="206056" y="18098"/>
                  </a:lnTo>
                  <a:lnTo>
                    <a:pt x="205949" y="18205"/>
                  </a:lnTo>
                  <a:lnTo>
                    <a:pt x="205878" y="18241"/>
                  </a:lnTo>
                  <a:lnTo>
                    <a:pt x="205807" y="18170"/>
                  </a:lnTo>
                  <a:lnTo>
                    <a:pt x="205736" y="18063"/>
                  </a:lnTo>
                  <a:lnTo>
                    <a:pt x="205664" y="17992"/>
                  </a:lnTo>
                  <a:lnTo>
                    <a:pt x="205522" y="17920"/>
                  </a:lnTo>
                  <a:lnTo>
                    <a:pt x="205415" y="17885"/>
                  </a:lnTo>
                  <a:lnTo>
                    <a:pt x="205273" y="17849"/>
                  </a:lnTo>
                  <a:lnTo>
                    <a:pt x="205130" y="17813"/>
                  </a:lnTo>
                  <a:lnTo>
                    <a:pt x="205023" y="17849"/>
                  </a:lnTo>
                  <a:lnTo>
                    <a:pt x="204916" y="17885"/>
                  </a:lnTo>
                  <a:lnTo>
                    <a:pt x="204881" y="17956"/>
                  </a:lnTo>
                  <a:lnTo>
                    <a:pt x="204845" y="18063"/>
                  </a:lnTo>
                  <a:lnTo>
                    <a:pt x="204845" y="18170"/>
                  </a:lnTo>
                  <a:lnTo>
                    <a:pt x="204774" y="18134"/>
                  </a:lnTo>
                  <a:lnTo>
                    <a:pt x="204738" y="18134"/>
                  </a:lnTo>
                  <a:lnTo>
                    <a:pt x="204667" y="18170"/>
                  </a:lnTo>
                  <a:lnTo>
                    <a:pt x="204667" y="18241"/>
                  </a:lnTo>
                  <a:lnTo>
                    <a:pt x="204631" y="18383"/>
                  </a:lnTo>
                  <a:lnTo>
                    <a:pt x="204631" y="18490"/>
                  </a:lnTo>
                  <a:lnTo>
                    <a:pt x="204667" y="18775"/>
                  </a:lnTo>
                  <a:lnTo>
                    <a:pt x="204489" y="18775"/>
                  </a:lnTo>
                  <a:lnTo>
                    <a:pt x="204382" y="18847"/>
                  </a:lnTo>
                  <a:lnTo>
                    <a:pt x="204311" y="18918"/>
                  </a:lnTo>
                  <a:lnTo>
                    <a:pt x="204275" y="18989"/>
                  </a:lnTo>
                  <a:lnTo>
                    <a:pt x="204239" y="19060"/>
                  </a:lnTo>
                  <a:lnTo>
                    <a:pt x="204204" y="19096"/>
                  </a:lnTo>
                  <a:lnTo>
                    <a:pt x="204061" y="19132"/>
                  </a:lnTo>
                  <a:lnTo>
                    <a:pt x="203990" y="19132"/>
                  </a:lnTo>
                  <a:lnTo>
                    <a:pt x="203883" y="19167"/>
                  </a:lnTo>
                  <a:lnTo>
                    <a:pt x="203848" y="19203"/>
                  </a:lnTo>
                  <a:lnTo>
                    <a:pt x="203776" y="19274"/>
                  </a:lnTo>
                  <a:lnTo>
                    <a:pt x="203776" y="19381"/>
                  </a:lnTo>
                  <a:lnTo>
                    <a:pt x="203776" y="19452"/>
                  </a:lnTo>
                  <a:lnTo>
                    <a:pt x="203848" y="19844"/>
                  </a:lnTo>
                  <a:lnTo>
                    <a:pt x="203848" y="19880"/>
                  </a:lnTo>
                  <a:lnTo>
                    <a:pt x="203563" y="19987"/>
                  </a:lnTo>
                  <a:lnTo>
                    <a:pt x="203527" y="19951"/>
                  </a:lnTo>
                  <a:lnTo>
                    <a:pt x="203491" y="19915"/>
                  </a:lnTo>
                  <a:lnTo>
                    <a:pt x="203420" y="19915"/>
                  </a:lnTo>
                  <a:lnTo>
                    <a:pt x="203420" y="19951"/>
                  </a:lnTo>
                  <a:lnTo>
                    <a:pt x="203384" y="20058"/>
                  </a:lnTo>
                  <a:lnTo>
                    <a:pt x="203064" y="20200"/>
                  </a:lnTo>
                  <a:lnTo>
                    <a:pt x="202957" y="20093"/>
                  </a:lnTo>
                  <a:lnTo>
                    <a:pt x="202850" y="20058"/>
                  </a:lnTo>
                  <a:lnTo>
                    <a:pt x="202779" y="20093"/>
                  </a:lnTo>
                  <a:lnTo>
                    <a:pt x="202672" y="20129"/>
                  </a:lnTo>
                  <a:lnTo>
                    <a:pt x="202529" y="20307"/>
                  </a:lnTo>
                  <a:lnTo>
                    <a:pt x="201924" y="20307"/>
                  </a:lnTo>
                  <a:lnTo>
                    <a:pt x="199822" y="20699"/>
                  </a:lnTo>
                  <a:lnTo>
                    <a:pt x="198254" y="20414"/>
                  </a:lnTo>
                  <a:lnTo>
                    <a:pt x="197221" y="20058"/>
                  </a:lnTo>
                  <a:lnTo>
                    <a:pt x="196509" y="20307"/>
                  </a:lnTo>
                  <a:lnTo>
                    <a:pt x="196438" y="20272"/>
                  </a:lnTo>
                  <a:lnTo>
                    <a:pt x="196366" y="20236"/>
                  </a:lnTo>
                  <a:lnTo>
                    <a:pt x="196259" y="20272"/>
                  </a:lnTo>
                  <a:lnTo>
                    <a:pt x="196224" y="20343"/>
                  </a:lnTo>
                  <a:lnTo>
                    <a:pt x="196224" y="20414"/>
                  </a:lnTo>
                  <a:lnTo>
                    <a:pt x="196188" y="20450"/>
                  </a:lnTo>
                  <a:lnTo>
                    <a:pt x="195939" y="20557"/>
                  </a:lnTo>
                  <a:lnTo>
                    <a:pt x="195903" y="20485"/>
                  </a:lnTo>
                  <a:lnTo>
                    <a:pt x="195903" y="20378"/>
                  </a:lnTo>
                  <a:lnTo>
                    <a:pt x="195868" y="20236"/>
                  </a:lnTo>
                  <a:lnTo>
                    <a:pt x="195796" y="20129"/>
                  </a:lnTo>
                  <a:lnTo>
                    <a:pt x="195725" y="20022"/>
                  </a:lnTo>
                  <a:lnTo>
                    <a:pt x="195654" y="19915"/>
                  </a:lnTo>
                  <a:lnTo>
                    <a:pt x="195547" y="19844"/>
                  </a:lnTo>
                  <a:lnTo>
                    <a:pt x="195404" y="19773"/>
                  </a:lnTo>
                  <a:lnTo>
                    <a:pt x="195298" y="19773"/>
                  </a:lnTo>
                  <a:lnTo>
                    <a:pt x="195226" y="19808"/>
                  </a:lnTo>
                  <a:lnTo>
                    <a:pt x="195155" y="19880"/>
                  </a:lnTo>
                  <a:lnTo>
                    <a:pt x="195119" y="19951"/>
                  </a:lnTo>
                  <a:lnTo>
                    <a:pt x="195048" y="19880"/>
                  </a:lnTo>
                  <a:lnTo>
                    <a:pt x="194941" y="19880"/>
                  </a:lnTo>
                  <a:lnTo>
                    <a:pt x="194906" y="19951"/>
                  </a:lnTo>
                  <a:lnTo>
                    <a:pt x="194799" y="20058"/>
                  </a:lnTo>
                  <a:lnTo>
                    <a:pt x="194763" y="20129"/>
                  </a:lnTo>
                  <a:lnTo>
                    <a:pt x="194656" y="20378"/>
                  </a:lnTo>
                  <a:lnTo>
                    <a:pt x="194585" y="20343"/>
                  </a:lnTo>
                  <a:lnTo>
                    <a:pt x="194478" y="20307"/>
                  </a:lnTo>
                  <a:lnTo>
                    <a:pt x="194336" y="20272"/>
                  </a:lnTo>
                  <a:lnTo>
                    <a:pt x="194264" y="20307"/>
                  </a:lnTo>
                  <a:lnTo>
                    <a:pt x="194158" y="20378"/>
                  </a:lnTo>
                  <a:lnTo>
                    <a:pt x="194122" y="20414"/>
                  </a:lnTo>
                  <a:lnTo>
                    <a:pt x="194086" y="20414"/>
                  </a:lnTo>
                  <a:lnTo>
                    <a:pt x="193944" y="20343"/>
                  </a:lnTo>
                  <a:lnTo>
                    <a:pt x="193837" y="20307"/>
                  </a:lnTo>
                  <a:lnTo>
                    <a:pt x="193694" y="20307"/>
                  </a:lnTo>
                  <a:lnTo>
                    <a:pt x="193623" y="20343"/>
                  </a:lnTo>
                  <a:lnTo>
                    <a:pt x="193552" y="20414"/>
                  </a:lnTo>
                  <a:lnTo>
                    <a:pt x="193516" y="20485"/>
                  </a:lnTo>
                  <a:lnTo>
                    <a:pt x="193374" y="20842"/>
                  </a:lnTo>
                  <a:lnTo>
                    <a:pt x="193303" y="20948"/>
                  </a:lnTo>
                  <a:lnTo>
                    <a:pt x="193196" y="21055"/>
                  </a:lnTo>
                  <a:lnTo>
                    <a:pt x="193124" y="21055"/>
                  </a:lnTo>
                  <a:lnTo>
                    <a:pt x="193089" y="21020"/>
                  </a:lnTo>
                  <a:lnTo>
                    <a:pt x="193053" y="20770"/>
                  </a:lnTo>
                  <a:lnTo>
                    <a:pt x="193018" y="20735"/>
                  </a:lnTo>
                  <a:lnTo>
                    <a:pt x="192982" y="20699"/>
                  </a:lnTo>
                  <a:lnTo>
                    <a:pt x="192911" y="20735"/>
                  </a:lnTo>
                  <a:lnTo>
                    <a:pt x="192768" y="20913"/>
                  </a:lnTo>
                  <a:lnTo>
                    <a:pt x="192733" y="20948"/>
                  </a:lnTo>
                  <a:lnTo>
                    <a:pt x="192590" y="21091"/>
                  </a:lnTo>
                  <a:lnTo>
                    <a:pt x="192483" y="21091"/>
                  </a:lnTo>
                  <a:lnTo>
                    <a:pt x="192483" y="20984"/>
                  </a:lnTo>
                  <a:lnTo>
                    <a:pt x="192483" y="20913"/>
                  </a:lnTo>
                  <a:lnTo>
                    <a:pt x="192519" y="20806"/>
                  </a:lnTo>
                  <a:lnTo>
                    <a:pt x="192519" y="20663"/>
                  </a:lnTo>
                  <a:lnTo>
                    <a:pt x="192483" y="20592"/>
                  </a:lnTo>
                  <a:lnTo>
                    <a:pt x="192412" y="20521"/>
                  </a:lnTo>
                  <a:lnTo>
                    <a:pt x="192305" y="20485"/>
                  </a:lnTo>
                  <a:lnTo>
                    <a:pt x="192198" y="20485"/>
                  </a:lnTo>
                  <a:lnTo>
                    <a:pt x="192056" y="20521"/>
                  </a:lnTo>
                  <a:lnTo>
                    <a:pt x="191949" y="20592"/>
                  </a:lnTo>
                  <a:lnTo>
                    <a:pt x="191878" y="20663"/>
                  </a:lnTo>
                  <a:lnTo>
                    <a:pt x="191806" y="20735"/>
                  </a:lnTo>
                  <a:lnTo>
                    <a:pt x="191771" y="20842"/>
                  </a:lnTo>
                  <a:lnTo>
                    <a:pt x="191771" y="20913"/>
                  </a:lnTo>
                  <a:lnTo>
                    <a:pt x="191664" y="20948"/>
                  </a:lnTo>
                  <a:lnTo>
                    <a:pt x="191557" y="20984"/>
                  </a:lnTo>
                  <a:lnTo>
                    <a:pt x="191521" y="21020"/>
                  </a:lnTo>
                  <a:lnTo>
                    <a:pt x="191486" y="21127"/>
                  </a:lnTo>
                  <a:lnTo>
                    <a:pt x="191521" y="21162"/>
                  </a:lnTo>
                  <a:lnTo>
                    <a:pt x="191593" y="21233"/>
                  </a:lnTo>
                  <a:lnTo>
                    <a:pt x="191628" y="21305"/>
                  </a:lnTo>
                  <a:lnTo>
                    <a:pt x="191628" y="21340"/>
                  </a:lnTo>
                  <a:lnTo>
                    <a:pt x="191593" y="21483"/>
                  </a:lnTo>
                  <a:lnTo>
                    <a:pt x="191557" y="21518"/>
                  </a:lnTo>
                  <a:lnTo>
                    <a:pt x="191521" y="21483"/>
                  </a:lnTo>
                  <a:lnTo>
                    <a:pt x="191486" y="21447"/>
                  </a:lnTo>
                  <a:lnTo>
                    <a:pt x="191343" y="21483"/>
                  </a:lnTo>
                  <a:lnTo>
                    <a:pt x="191129" y="21590"/>
                  </a:lnTo>
                  <a:lnTo>
                    <a:pt x="191023" y="21625"/>
                  </a:lnTo>
                  <a:lnTo>
                    <a:pt x="191058" y="21518"/>
                  </a:lnTo>
                  <a:lnTo>
                    <a:pt x="191129" y="21412"/>
                  </a:lnTo>
                  <a:lnTo>
                    <a:pt x="191165" y="21340"/>
                  </a:lnTo>
                  <a:lnTo>
                    <a:pt x="191165" y="21269"/>
                  </a:lnTo>
                  <a:lnTo>
                    <a:pt x="191094" y="21162"/>
                  </a:lnTo>
                  <a:lnTo>
                    <a:pt x="190951" y="21091"/>
                  </a:lnTo>
                  <a:lnTo>
                    <a:pt x="190809" y="21055"/>
                  </a:lnTo>
                  <a:lnTo>
                    <a:pt x="190702" y="21055"/>
                  </a:lnTo>
                  <a:lnTo>
                    <a:pt x="190595" y="21091"/>
                  </a:lnTo>
                  <a:lnTo>
                    <a:pt x="190524" y="21162"/>
                  </a:lnTo>
                  <a:lnTo>
                    <a:pt x="190488" y="21162"/>
                  </a:lnTo>
                  <a:lnTo>
                    <a:pt x="190453" y="21127"/>
                  </a:lnTo>
                  <a:lnTo>
                    <a:pt x="190417" y="21091"/>
                  </a:lnTo>
                  <a:lnTo>
                    <a:pt x="190381" y="21091"/>
                  </a:lnTo>
                  <a:lnTo>
                    <a:pt x="190346" y="21127"/>
                  </a:lnTo>
                  <a:lnTo>
                    <a:pt x="190310" y="21198"/>
                  </a:lnTo>
                  <a:lnTo>
                    <a:pt x="190310" y="21305"/>
                  </a:lnTo>
                  <a:lnTo>
                    <a:pt x="190239" y="21233"/>
                  </a:lnTo>
                  <a:lnTo>
                    <a:pt x="190168" y="21091"/>
                  </a:lnTo>
                  <a:lnTo>
                    <a:pt x="190096" y="20984"/>
                  </a:lnTo>
                  <a:lnTo>
                    <a:pt x="190061" y="20913"/>
                  </a:lnTo>
                  <a:lnTo>
                    <a:pt x="189918" y="20913"/>
                  </a:lnTo>
                  <a:lnTo>
                    <a:pt x="189883" y="20984"/>
                  </a:lnTo>
                  <a:lnTo>
                    <a:pt x="189811" y="21198"/>
                  </a:lnTo>
                  <a:lnTo>
                    <a:pt x="189704" y="21198"/>
                  </a:lnTo>
                  <a:lnTo>
                    <a:pt x="189562" y="21269"/>
                  </a:lnTo>
                  <a:lnTo>
                    <a:pt x="189455" y="21376"/>
                  </a:lnTo>
                  <a:lnTo>
                    <a:pt x="189348" y="21412"/>
                  </a:lnTo>
                  <a:lnTo>
                    <a:pt x="189313" y="21412"/>
                  </a:lnTo>
                  <a:lnTo>
                    <a:pt x="189277" y="21376"/>
                  </a:lnTo>
                  <a:lnTo>
                    <a:pt x="189206" y="21305"/>
                  </a:lnTo>
                  <a:lnTo>
                    <a:pt x="189134" y="21269"/>
                  </a:lnTo>
                  <a:lnTo>
                    <a:pt x="188956" y="21269"/>
                  </a:lnTo>
                  <a:lnTo>
                    <a:pt x="188814" y="21376"/>
                  </a:lnTo>
                  <a:lnTo>
                    <a:pt x="188636" y="21447"/>
                  </a:lnTo>
                  <a:lnTo>
                    <a:pt x="188636" y="21447"/>
                  </a:lnTo>
                  <a:lnTo>
                    <a:pt x="188671" y="21376"/>
                  </a:lnTo>
                  <a:lnTo>
                    <a:pt x="188671" y="21340"/>
                  </a:lnTo>
                  <a:lnTo>
                    <a:pt x="188707" y="21198"/>
                  </a:lnTo>
                  <a:lnTo>
                    <a:pt x="188671" y="21091"/>
                  </a:lnTo>
                  <a:lnTo>
                    <a:pt x="188600" y="21020"/>
                  </a:lnTo>
                  <a:lnTo>
                    <a:pt x="188493" y="20984"/>
                  </a:lnTo>
                  <a:lnTo>
                    <a:pt x="188315" y="21020"/>
                  </a:lnTo>
                  <a:lnTo>
                    <a:pt x="188244" y="21020"/>
                  </a:lnTo>
                  <a:lnTo>
                    <a:pt x="188172" y="21091"/>
                  </a:lnTo>
                  <a:lnTo>
                    <a:pt x="188137" y="21091"/>
                  </a:lnTo>
                  <a:lnTo>
                    <a:pt x="188137" y="21055"/>
                  </a:lnTo>
                  <a:lnTo>
                    <a:pt x="188066" y="20984"/>
                  </a:lnTo>
                  <a:lnTo>
                    <a:pt x="187994" y="20984"/>
                  </a:lnTo>
                  <a:lnTo>
                    <a:pt x="187923" y="21020"/>
                  </a:lnTo>
                  <a:lnTo>
                    <a:pt x="187852" y="21091"/>
                  </a:lnTo>
                  <a:lnTo>
                    <a:pt x="187745" y="21233"/>
                  </a:lnTo>
                  <a:lnTo>
                    <a:pt x="187709" y="21162"/>
                  </a:lnTo>
                  <a:lnTo>
                    <a:pt x="187602" y="21162"/>
                  </a:lnTo>
                  <a:lnTo>
                    <a:pt x="187638" y="21091"/>
                  </a:lnTo>
                  <a:lnTo>
                    <a:pt x="187638" y="20984"/>
                  </a:lnTo>
                  <a:lnTo>
                    <a:pt x="187602" y="20877"/>
                  </a:lnTo>
                  <a:lnTo>
                    <a:pt x="187531" y="20842"/>
                  </a:lnTo>
                  <a:lnTo>
                    <a:pt x="187460" y="20842"/>
                  </a:lnTo>
                  <a:lnTo>
                    <a:pt x="187424" y="20770"/>
                  </a:lnTo>
                  <a:lnTo>
                    <a:pt x="187317" y="20735"/>
                  </a:lnTo>
                  <a:lnTo>
                    <a:pt x="187211" y="20770"/>
                  </a:lnTo>
                  <a:lnTo>
                    <a:pt x="187211" y="20806"/>
                  </a:lnTo>
                  <a:lnTo>
                    <a:pt x="187104" y="20735"/>
                  </a:lnTo>
                  <a:lnTo>
                    <a:pt x="187032" y="20663"/>
                  </a:lnTo>
                  <a:lnTo>
                    <a:pt x="186997" y="20521"/>
                  </a:lnTo>
                  <a:lnTo>
                    <a:pt x="186997" y="20485"/>
                  </a:lnTo>
                  <a:lnTo>
                    <a:pt x="186997" y="20450"/>
                  </a:lnTo>
                  <a:lnTo>
                    <a:pt x="186997" y="20414"/>
                  </a:lnTo>
                  <a:lnTo>
                    <a:pt x="186890" y="20414"/>
                  </a:lnTo>
                  <a:lnTo>
                    <a:pt x="186783" y="20485"/>
                  </a:lnTo>
                  <a:lnTo>
                    <a:pt x="186747" y="20485"/>
                  </a:lnTo>
                  <a:lnTo>
                    <a:pt x="186676" y="20414"/>
                  </a:lnTo>
                  <a:lnTo>
                    <a:pt x="186641" y="20414"/>
                  </a:lnTo>
                  <a:lnTo>
                    <a:pt x="186676" y="20343"/>
                  </a:lnTo>
                  <a:lnTo>
                    <a:pt x="186676" y="20307"/>
                  </a:lnTo>
                  <a:lnTo>
                    <a:pt x="186605" y="20236"/>
                  </a:lnTo>
                  <a:lnTo>
                    <a:pt x="186498" y="20200"/>
                  </a:lnTo>
                  <a:lnTo>
                    <a:pt x="186320" y="20236"/>
                  </a:lnTo>
                  <a:lnTo>
                    <a:pt x="186213" y="20200"/>
                  </a:lnTo>
                  <a:lnTo>
                    <a:pt x="186142" y="20165"/>
                  </a:lnTo>
                  <a:lnTo>
                    <a:pt x="186106" y="20093"/>
                  </a:lnTo>
                  <a:lnTo>
                    <a:pt x="186071" y="20022"/>
                  </a:lnTo>
                  <a:lnTo>
                    <a:pt x="186035" y="19844"/>
                  </a:lnTo>
                  <a:lnTo>
                    <a:pt x="185999" y="19773"/>
                  </a:lnTo>
                  <a:lnTo>
                    <a:pt x="185964" y="19702"/>
                  </a:lnTo>
                  <a:lnTo>
                    <a:pt x="185892" y="19666"/>
                  </a:lnTo>
                  <a:lnTo>
                    <a:pt x="185821" y="19630"/>
                  </a:lnTo>
                  <a:lnTo>
                    <a:pt x="185750" y="19666"/>
                  </a:lnTo>
                  <a:lnTo>
                    <a:pt x="185679" y="19702"/>
                  </a:lnTo>
                  <a:lnTo>
                    <a:pt x="185607" y="19773"/>
                  </a:lnTo>
                  <a:lnTo>
                    <a:pt x="185501" y="19844"/>
                  </a:lnTo>
                  <a:lnTo>
                    <a:pt x="185465" y="19773"/>
                  </a:lnTo>
                  <a:lnTo>
                    <a:pt x="185429" y="19737"/>
                  </a:lnTo>
                  <a:lnTo>
                    <a:pt x="185322" y="19737"/>
                  </a:lnTo>
                  <a:lnTo>
                    <a:pt x="185251" y="19702"/>
                  </a:lnTo>
                  <a:lnTo>
                    <a:pt x="185180" y="19630"/>
                  </a:lnTo>
                  <a:lnTo>
                    <a:pt x="185109" y="19523"/>
                  </a:lnTo>
                  <a:lnTo>
                    <a:pt x="185037" y="19488"/>
                  </a:lnTo>
                  <a:lnTo>
                    <a:pt x="184931" y="19488"/>
                  </a:lnTo>
                  <a:lnTo>
                    <a:pt x="184895" y="19452"/>
                  </a:lnTo>
                  <a:lnTo>
                    <a:pt x="184788" y="19381"/>
                  </a:lnTo>
                  <a:lnTo>
                    <a:pt x="184717" y="19345"/>
                  </a:lnTo>
                  <a:lnTo>
                    <a:pt x="184646" y="19345"/>
                  </a:lnTo>
                  <a:lnTo>
                    <a:pt x="184574" y="19381"/>
                  </a:lnTo>
                  <a:lnTo>
                    <a:pt x="184539" y="19417"/>
                  </a:lnTo>
                  <a:lnTo>
                    <a:pt x="184503" y="19488"/>
                  </a:lnTo>
                  <a:lnTo>
                    <a:pt x="184503" y="19595"/>
                  </a:lnTo>
                  <a:lnTo>
                    <a:pt x="184467" y="19630"/>
                  </a:lnTo>
                  <a:lnTo>
                    <a:pt x="184254" y="19630"/>
                  </a:lnTo>
                  <a:lnTo>
                    <a:pt x="184254" y="19559"/>
                  </a:lnTo>
                  <a:lnTo>
                    <a:pt x="184254" y="19452"/>
                  </a:lnTo>
                  <a:lnTo>
                    <a:pt x="184218" y="19345"/>
                  </a:lnTo>
                  <a:lnTo>
                    <a:pt x="184076" y="19132"/>
                  </a:lnTo>
                  <a:lnTo>
                    <a:pt x="183969" y="19025"/>
                  </a:lnTo>
                  <a:lnTo>
                    <a:pt x="183897" y="18953"/>
                  </a:lnTo>
                  <a:lnTo>
                    <a:pt x="183791" y="18918"/>
                  </a:lnTo>
                  <a:lnTo>
                    <a:pt x="183684" y="18882"/>
                  </a:lnTo>
                  <a:lnTo>
                    <a:pt x="183612" y="18918"/>
                  </a:lnTo>
                  <a:lnTo>
                    <a:pt x="183541" y="18989"/>
                  </a:lnTo>
                  <a:lnTo>
                    <a:pt x="183506" y="19060"/>
                  </a:lnTo>
                  <a:lnTo>
                    <a:pt x="183434" y="18989"/>
                  </a:lnTo>
                  <a:lnTo>
                    <a:pt x="183327" y="18989"/>
                  </a:lnTo>
                  <a:lnTo>
                    <a:pt x="183292" y="19060"/>
                  </a:lnTo>
                  <a:lnTo>
                    <a:pt x="183221" y="19132"/>
                  </a:lnTo>
                  <a:lnTo>
                    <a:pt x="183149" y="19238"/>
                  </a:lnTo>
                  <a:lnTo>
                    <a:pt x="183042" y="19452"/>
                  </a:lnTo>
                  <a:lnTo>
                    <a:pt x="182971" y="19417"/>
                  </a:lnTo>
                  <a:lnTo>
                    <a:pt x="182900" y="19381"/>
                  </a:lnTo>
                  <a:lnTo>
                    <a:pt x="182686" y="19381"/>
                  </a:lnTo>
                  <a:lnTo>
                    <a:pt x="182615" y="19452"/>
                  </a:lnTo>
                  <a:lnTo>
                    <a:pt x="182579" y="19488"/>
                  </a:lnTo>
                  <a:lnTo>
                    <a:pt x="182508" y="19488"/>
                  </a:lnTo>
                  <a:lnTo>
                    <a:pt x="182401" y="19452"/>
                  </a:lnTo>
                  <a:lnTo>
                    <a:pt x="182330" y="19417"/>
                  </a:lnTo>
                  <a:lnTo>
                    <a:pt x="182223" y="19381"/>
                  </a:lnTo>
                  <a:lnTo>
                    <a:pt x="182116" y="19417"/>
                  </a:lnTo>
                  <a:lnTo>
                    <a:pt x="182045" y="19488"/>
                  </a:lnTo>
                  <a:lnTo>
                    <a:pt x="181297" y="19274"/>
                  </a:lnTo>
                  <a:lnTo>
                    <a:pt x="180976" y="19595"/>
                  </a:lnTo>
                  <a:lnTo>
                    <a:pt x="180941" y="19595"/>
                  </a:lnTo>
                  <a:lnTo>
                    <a:pt x="180869" y="19559"/>
                  </a:lnTo>
                  <a:lnTo>
                    <a:pt x="180762" y="19559"/>
                  </a:lnTo>
                  <a:lnTo>
                    <a:pt x="180656" y="19595"/>
                  </a:lnTo>
                  <a:lnTo>
                    <a:pt x="180549" y="19630"/>
                  </a:lnTo>
                  <a:lnTo>
                    <a:pt x="180442" y="19702"/>
                  </a:lnTo>
                  <a:lnTo>
                    <a:pt x="180371" y="19773"/>
                  </a:lnTo>
                  <a:lnTo>
                    <a:pt x="180371" y="19880"/>
                  </a:lnTo>
                  <a:lnTo>
                    <a:pt x="180371" y="19951"/>
                  </a:lnTo>
                  <a:lnTo>
                    <a:pt x="180264" y="19987"/>
                  </a:lnTo>
                  <a:lnTo>
                    <a:pt x="180157" y="20022"/>
                  </a:lnTo>
                  <a:lnTo>
                    <a:pt x="180121" y="20058"/>
                  </a:lnTo>
                  <a:lnTo>
                    <a:pt x="180121" y="20165"/>
                  </a:lnTo>
                  <a:lnTo>
                    <a:pt x="180157" y="20200"/>
                  </a:lnTo>
                  <a:lnTo>
                    <a:pt x="180192" y="20272"/>
                  </a:lnTo>
                  <a:lnTo>
                    <a:pt x="180228" y="20343"/>
                  </a:lnTo>
                  <a:lnTo>
                    <a:pt x="180121" y="20485"/>
                  </a:lnTo>
                  <a:lnTo>
                    <a:pt x="179979" y="20485"/>
                  </a:lnTo>
                  <a:lnTo>
                    <a:pt x="179765" y="20592"/>
                  </a:lnTo>
                  <a:lnTo>
                    <a:pt x="179658" y="20628"/>
                  </a:lnTo>
                  <a:lnTo>
                    <a:pt x="179694" y="20521"/>
                  </a:lnTo>
                  <a:lnTo>
                    <a:pt x="179765" y="20414"/>
                  </a:lnTo>
                  <a:lnTo>
                    <a:pt x="179801" y="20343"/>
                  </a:lnTo>
                  <a:lnTo>
                    <a:pt x="179801" y="20307"/>
                  </a:lnTo>
                  <a:lnTo>
                    <a:pt x="179729" y="20200"/>
                  </a:lnTo>
                  <a:lnTo>
                    <a:pt x="179622" y="20129"/>
                  </a:lnTo>
                  <a:lnTo>
                    <a:pt x="179480" y="20093"/>
                  </a:lnTo>
                  <a:lnTo>
                    <a:pt x="179373" y="20093"/>
                  </a:lnTo>
                  <a:lnTo>
                    <a:pt x="179266" y="20129"/>
                  </a:lnTo>
                  <a:lnTo>
                    <a:pt x="179195" y="20165"/>
                  </a:lnTo>
                  <a:lnTo>
                    <a:pt x="179195" y="20200"/>
                  </a:lnTo>
                  <a:lnTo>
                    <a:pt x="179159" y="20165"/>
                  </a:lnTo>
                  <a:lnTo>
                    <a:pt x="179088" y="20129"/>
                  </a:lnTo>
                  <a:lnTo>
                    <a:pt x="179052" y="20129"/>
                  </a:lnTo>
                  <a:lnTo>
                    <a:pt x="179052" y="20165"/>
                  </a:lnTo>
                  <a:lnTo>
                    <a:pt x="179017" y="20236"/>
                  </a:lnTo>
                  <a:lnTo>
                    <a:pt x="178981" y="20343"/>
                  </a:lnTo>
                  <a:lnTo>
                    <a:pt x="178946" y="20236"/>
                  </a:lnTo>
                  <a:lnTo>
                    <a:pt x="178874" y="20129"/>
                  </a:lnTo>
                  <a:lnTo>
                    <a:pt x="178803" y="20022"/>
                  </a:lnTo>
                  <a:lnTo>
                    <a:pt x="178767" y="19951"/>
                  </a:lnTo>
                  <a:lnTo>
                    <a:pt x="178696" y="19951"/>
                  </a:lnTo>
                  <a:lnTo>
                    <a:pt x="178625" y="19987"/>
                  </a:lnTo>
                  <a:lnTo>
                    <a:pt x="178589" y="20022"/>
                  </a:lnTo>
                  <a:lnTo>
                    <a:pt x="178518" y="20236"/>
                  </a:lnTo>
                  <a:lnTo>
                    <a:pt x="178482" y="20307"/>
                  </a:lnTo>
                  <a:lnTo>
                    <a:pt x="178269" y="20628"/>
                  </a:lnTo>
                  <a:lnTo>
                    <a:pt x="178197" y="20663"/>
                  </a:lnTo>
                  <a:lnTo>
                    <a:pt x="178126" y="20663"/>
                  </a:lnTo>
                  <a:lnTo>
                    <a:pt x="177984" y="20557"/>
                  </a:lnTo>
                  <a:lnTo>
                    <a:pt x="177841" y="20557"/>
                  </a:lnTo>
                  <a:lnTo>
                    <a:pt x="177556" y="20592"/>
                  </a:lnTo>
                  <a:lnTo>
                    <a:pt x="177414" y="20628"/>
                  </a:lnTo>
                  <a:lnTo>
                    <a:pt x="177342" y="20699"/>
                  </a:lnTo>
                  <a:lnTo>
                    <a:pt x="177307" y="20806"/>
                  </a:lnTo>
                  <a:lnTo>
                    <a:pt x="177307" y="20948"/>
                  </a:lnTo>
                  <a:lnTo>
                    <a:pt x="177342" y="21020"/>
                  </a:lnTo>
                  <a:lnTo>
                    <a:pt x="177378" y="21305"/>
                  </a:lnTo>
                  <a:lnTo>
                    <a:pt x="177236" y="21233"/>
                  </a:lnTo>
                  <a:lnTo>
                    <a:pt x="177164" y="21198"/>
                  </a:lnTo>
                  <a:lnTo>
                    <a:pt x="176951" y="21198"/>
                  </a:lnTo>
                  <a:lnTo>
                    <a:pt x="176844" y="21233"/>
                  </a:lnTo>
                  <a:lnTo>
                    <a:pt x="176772" y="21305"/>
                  </a:lnTo>
                  <a:lnTo>
                    <a:pt x="176737" y="21376"/>
                  </a:lnTo>
                  <a:lnTo>
                    <a:pt x="176737" y="21412"/>
                  </a:lnTo>
                  <a:lnTo>
                    <a:pt x="176666" y="21661"/>
                  </a:lnTo>
                  <a:lnTo>
                    <a:pt x="176666" y="21910"/>
                  </a:lnTo>
                  <a:lnTo>
                    <a:pt x="176701" y="22160"/>
                  </a:lnTo>
                  <a:lnTo>
                    <a:pt x="176701" y="22195"/>
                  </a:lnTo>
                  <a:lnTo>
                    <a:pt x="176559" y="22160"/>
                  </a:lnTo>
                  <a:lnTo>
                    <a:pt x="176309" y="21982"/>
                  </a:lnTo>
                  <a:lnTo>
                    <a:pt x="176202" y="21982"/>
                  </a:lnTo>
                  <a:lnTo>
                    <a:pt x="176131" y="22017"/>
                  </a:lnTo>
                  <a:lnTo>
                    <a:pt x="176131" y="22053"/>
                  </a:lnTo>
                  <a:lnTo>
                    <a:pt x="176131" y="22124"/>
                  </a:lnTo>
                  <a:lnTo>
                    <a:pt x="176131" y="22195"/>
                  </a:lnTo>
                  <a:lnTo>
                    <a:pt x="176060" y="22302"/>
                  </a:lnTo>
                  <a:lnTo>
                    <a:pt x="175953" y="22552"/>
                  </a:lnTo>
                  <a:lnTo>
                    <a:pt x="175882" y="22480"/>
                  </a:lnTo>
                  <a:lnTo>
                    <a:pt x="175739" y="22480"/>
                  </a:lnTo>
                  <a:lnTo>
                    <a:pt x="175632" y="22552"/>
                  </a:lnTo>
                  <a:lnTo>
                    <a:pt x="175561" y="22587"/>
                  </a:lnTo>
                  <a:lnTo>
                    <a:pt x="175526" y="22587"/>
                  </a:lnTo>
                  <a:lnTo>
                    <a:pt x="175490" y="22552"/>
                  </a:lnTo>
                  <a:lnTo>
                    <a:pt x="175419" y="22480"/>
                  </a:lnTo>
                  <a:lnTo>
                    <a:pt x="175419" y="22445"/>
                  </a:lnTo>
                  <a:lnTo>
                    <a:pt x="175419" y="22409"/>
                  </a:lnTo>
                  <a:lnTo>
                    <a:pt x="175312" y="22409"/>
                  </a:lnTo>
                  <a:lnTo>
                    <a:pt x="175205" y="22552"/>
                  </a:lnTo>
                  <a:lnTo>
                    <a:pt x="175098" y="22623"/>
                  </a:lnTo>
                  <a:lnTo>
                    <a:pt x="175027" y="22516"/>
                  </a:lnTo>
                  <a:lnTo>
                    <a:pt x="174884" y="22445"/>
                  </a:lnTo>
                  <a:lnTo>
                    <a:pt x="174813" y="22445"/>
                  </a:lnTo>
                  <a:lnTo>
                    <a:pt x="174706" y="22480"/>
                  </a:lnTo>
                  <a:lnTo>
                    <a:pt x="174492" y="22587"/>
                  </a:lnTo>
                  <a:lnTo>
                    <a:pt x="174457" y="22658"/>
                  </a:lnTo>
                  <a:lnTo>
                    <a:pt x="174386" y="22730"/>
                  </a:lnTo>
                  <a:lnTo>
                    <a:pt x="174386" y="22837"/>
                  </a:lnTo>
                  <a:lnTo>
                    <a:pt x="174421" y="22943"/>
                  </a:lnTo>
                  <a:lnTo>
                    <a:pt x="174528" y="23015"/>
                  </a:lnTo>
                  <a:lnTo>
                    <a:pt x="174706" y="23050"/>
                  </a:lnTo>
                  <a:lnTo>
                    <a:pt x="174742" y="23086"/>
                  </a:lnTo>
                  <a:lnTo>
                    <a:pt x="174706" y="23086"/>
                  </a:lnTo>
                  <a:lnTo>
                    <a:pt x="174528" y="23157"/>
                  </a:lnTo>
                  <a:lnTo>
                    <a:pt x="174386" y="23228"/>
                  </a:lnTo>
                  <a:lnTo>
                    <a:pt x="174386" y="23300"/>
                  </a:lnTo>
                  <a:lnTo>
                    <a:pt x="174386" y="23371"/>
                  </a:lnTo>
                  <a:lnTo>
                    <a:pt x="174528" y="23442"/>
                  </a:lnTo>
                  <a:lnTo>
                    <a:pt x="174635" y="23513"/>
                  </a:lnTo>
                  <a:lnTo>
                    <a:pt x="174671" y="23549"/>
                  </a:lnTo>
                  <a:lnTo>
                    <a:pt x="174635" y="23620"/>
                  </a:lnTo>
                  <a:lnTo>
                    <a:pt x="174635" y="23692"/>
                  </a:lnTo>
                  <a:lnTo>
                    <a:pt x="174706" y="23870"/>
                  </a:lnTo>
                  <a:lnTo>
                    <a:pt x="174671" y="23905"/>
                  </a:lnTo>
                  <a:lnTo>
                    <a:pt x="174386" y="23941"/>
                  </a:lnTo>
                  <a:lnTo>
                    <a:pt x="174314" y="23977"/>
                  </a:lnTo>
                  <a:lnTo>
                    <a:pt x="174243" y="24048"/>
                  </a:lnTo>
                  <a:lnTo>
                    <a:pt x="174207" y="24119"/>
                  </a:lnTo>
                  <a:lnTo>
                    <a:pt x="174207" y="24190"/>
                  </a:lnTo>
                  <a:lnTo>
                    <a:pt x="174243" y="24475"/>
                  </a:lnTo>
                  <a:lnTo>
                    <a:pt x="174279" y="24547"/>
                  </a:lnTo>
                  <a:lnTo>
                    <a:pt x="174350" y="24618"/>
                  </a:lnTo>
                  <a:lnTo>
                    <a:pt x="174492" y="24725"/>
                  </a:lnTo>
                  <a:lnTo>
                    <a:pt x="174564" y="24760"/>
                  </a:lnTo>
                  <a:lnTo>
                    <a:pt x="174564" y="24796"/>
                  </a:lnTo>
                  <a:lnTo>
                    <a:pt x="174386" y="25081"/>
                  </a:lnTo>
                  <a:lnTo>
                    <a:pt x="174314" y="25188"/>
                  </a:lnTo>
                  <a:lnTo>
                    <a:pt x="174243" y="25259"/>
                  </a:lnTo>
                  <a:lnTo>
                    <a:pt x="174207" y="25295"/>
                  </a:lnTo>
                  <a:lnTo>
                    <a:pt x="174207" y="25330"/>
                  </a:lnTo>
                  <a:lnTo>
                    <a:pt x="174207" y="25402"/>
                  </a:lnTo>
                  <a:lnTo>
                    <a:pt x="174279" y="25402"/>
                  </a:lnTo>
                  <a:lnTo>
                    <a:pt x="174386" y="25366"/>
                  </a:lnTo>
                  <a:lnTo>
                    <a:pt x="174671" y="25295"/>
                  </a:lnTo>
                  <a:lnTo>
                    <a:pt x="174706" y="25295"/>
                  </a:lnTo>
                  <a:lnTo>
                    <a:pt x="174813" y="25366"/>
                  </a:lnTo>
                  <a:lnTo>
                    <a:pt x="174920" y="25473"/>
                  </a:lnTo>
                  <a:lnTo>
                    <a:pt x="175134" y="25473"/>
                  </a:lnTo>
                  <a:lnTo>
                    <a:pt x="174991" y="25722"/>
                  </a:lnTo>
                  <a:lnTo>
                    <a:pt x="174884" y="25793"/>
                  </a:lnTo>
                  <a:lnTo>
                    <a:pt x="174849" y="25865"/>
                  </a:lnTo>
                  <a:lnTo>
                    <a:pt x="174884" y="25900"/>
                  </a:lnTo>
                  <a:lnTo>
                    <a:pt x="174777" y="26078"/>
                  </a:lnTo>
                  <a:lnTo>
                    <a:pt x="174635" y="26399"/>
                  </a:lnTo>
                  <a:lnTo>
                    <a:pt x="174457" y="26720"/>
                  </a:lnTo>
                  <a:lnTo>
                    <a:pt x="174243" y="27076"/>
                  </a:lnTo>
                  <a:lnTo>
                    <a:pt x="174207" y="27005"/>
                  </a:lnTo>
                  <a:lnTo>
                    <a:pt x="174101" y="27005"/>
                  </a:lnTo>
                  <a:lnTo>
                    <a:pt x="174101" y="27076"/>
                  </a:lnTo>
                  <a:lnTo>
                    <a:pt x="173994" y="26933"/>
                  </a:lnTo>
                  <a:lnTo>
                    <a:pt x="173922" y="26827"/>
                  </a:lnTo>
                  <a:lnTo>
                    <a:pt x="173887" y="26791"/>
                  </a:lnTo>
                  <a:lnTo>
                    <a:pt x="173851" y="26720"/>
                  </a:lnTo>
                  <a:lnTo>
                    <a:pt x="173816" y="26613"/>
                  </a:lnTo>
                  <a:lnTo>
                    <a:pt x="173744" y="26577"/>
                  </a:lnTo>
                  <a:lnTo>
                    <a:pt x="173637" y="26577"/>
                  </a:lnTo>
                  <a:lnTo>
                    <a:pt x="173531" y="26648"/>
                  </a:lnTo>
                  <a:lnTo>
                    <a:pt x="173388" y="26755"/>
                  </a:lnTo>
                  <a:lnTo>
                    <a:pt x="173281" y="26791"/>
                  </a:lnTo>
                  <a:lnTo>
                    <a:pt x="173246" y="26791"/>
                  </a:lnTo>
                  <a:lnTo>
                    <a:pt x="173210" y="26755"/>
                  </a:lnTo>
                  <a:lnTo>
                    <a:pt x="173174" y="26684"/>
                  </a:lnTo>
                  <a:lnTo>
                    <a:pt x="173067" y="26648"/>
                  </a:lnTo>
                  <a:lnTo>
                    <a:pt x="172996" y="26613"/>
                  </a:lnTo>
                  <a:lnTo>
                    <a:pt x="172925" y="26648"/>
                  </a:lnTo>
                  <a:lnTo>
                    <a:pt x="172747" y="26755"/>
                  </a:lnTo>
                  <a:lnTo>
                    <a:pt x="172604" y="26827"/>
                  </a:lnTo>
                  <a:lnTo>
                    <a:pt x="172604" y="26755"/>
                  </a:lnTo>
                  <a:lnTo>
                    <a:pt x="172640" y="26720"/>
                  </a:lnTo>
                  <a:lnTo>
                    <a:pt x="172676" y="26577"/>
                  </a:lnTo>
                  <a:lnTo>
                    <a:pt x="172640" y="26470"/>
                  </a:lnTo>
                  <a:lnTo>
                    <a:pt x="172569" y="26399"/>
                  </a:lnTo>
                  <a:lnTo>
                    <a:pt x="172462" y="26363"/>
                  </a:lnTo>
                  <a:lnTo>
                    <a:pt x="172284" y="26363"/>
                  </a:lnTo>
                  <a:lnTo>
                    <a:pt x="172177" y="26399"/>
                  </a:lnTo>
                  <a:lnTo>
                    <a:pt x="172106" y="26435"/>
                  </a:lnTo>
                  <a:lnTo>
                    <a:pt x="172106" y="26470"/>
                  </a:lnTo>
                  <a:lnTo>
                    <a:pt x="172070" y="26435"/>
                  </a:lnTo>
                  <a:lnTo>
                    <a:pt x="172034" y="26363"/>
                  </a:lnTo>
                  <a:lnTo>
                    <a:pt x="171963" y="26363"/>
                  </a:lnTo>
                  <a:lnTo>
                    <a:pt x="171892" y="26399"/>
                  </a:lnTo>
                  <a:lnTo>
                    <a:pt x="171821" y="26470"/>
                  </a:lnTo>
                  <a:lnTo>
                    <a:pt x="171678" y="26613"/>
                  </a:lnTo>
                  <a:lnTo>
                    <a:pt x="171642" y="26542"/>
                  </a:lnTo>
                  <a:lnTo>
                    <a:pt x="171571" y="26542"/>
                  </a:lnTo>
                  <a:lnTo>
                    <a:pt x="171571" y="26470"/>
                  </a:lnTo>
                  <a:lnTo>
                    <a:pt x="171607" y="26328"/>
                  </a:lnTo>
                  <a:lnTo>
                    <a:pt x="171571" y="26257"/>
                  </a:lnTo>
                  <a:lnTo>
                    <a:pt x="171500" y="26221"/>
                  </a:lnTo>
                  <a:lnTo>
                    <a:pt x="171429" y="26221"/>
                  </a:lnTo>
                  <a:lnTo>
                    <a:pt x="171357" y="26150"/>
                  </a:lnTo>
                  <a:lnTo>
                    <a:pt x="171251" y="26114"/>
                  </a:lnTo>
                  <a:lnTo>
                    <a:pt x="171179" y="26150"/>
                  </a:lnTo>
                  <a:lnTo>
                    <a:pt x="171037" y="26078"/>
                  </a:lnTo>
                  <a:lnTo>
                    <a:pt x="171037" y="25900"/>
                  </a:lnTo>
                  <a:lnTo>
                    <a:pt x="171001" y="25722"/>
                  </a:lnTo>
                  <a:lnTo>
                    <a:pt x="171072" y="25687"/>
                  </a:lnTo>
                  <a:lnTo>
                    <a:pt x="171179" y="25651"/>
                  </a:lnTo>
                  <a:lnTo>
                    <a:pt x="171286" y="25544"/>
                  </a:lnTo>
                  <a:lnTo>
                    <a:pt x="171357" y="25473"/>
                  </a:lnTo>
                  <a:lnTo>
                    <a:pt x="171429" y="25366"/>
                  </a:lnTo>
                  <a:lnTo>
                    <a:pt x="171464" y="25152"/>
                  </a:lnTo>
                  <a:lnTo>
                    <a:pt x="171464" y="25081"/>
                  </a:lnTo>
                  <a:lnTo>
                    <a:pt x="171464" y="25010"/>
                  </a:lnTo>
                  <a:lnTo>
                    <a:pt x="171251" y="24796"/>
                  </a:lnTo>
                  <a:lnTo>
                    <a:pt x="171215" y="24653"/>
                  </a:lnTo>
                  <a:lnTo>
                    <a:pt x="171179" y="24475"/>
                  </a:lnTo>
                  <a:lnTo>
                    <a:pt x="171179" y="24333"/>
                  </a:lnTo>
                  <a:lnTo>
                    <a:pt x="171179" y="24262"/>
                  </a:lnTo>
                  <a:lnTo>
                    <a:pt x="171072" y="24262"/>
                  </a:lnTo>
                  <a:lnTo>
                    <a:pt x="171037" y="24297"/>
                  </a:lnTo>
                  <a:lnTo>
                    <a:pt x="171001" y="24226"/>
                  </a:lnTo>
                  <a:lnTo>
                    <a:pt x="170894" y="24119"/>
                  </a:lnTo>
                  <a:lnTo>
                    <a:pt x="170859" y="24083"/>
                  </a:lnTo>
                  <a:lnTo>
                    <a:pt x="170716" y="24083"/>
                  </a:lnTo>
                  <a:lnTo>
                    <a:pt x="170502" y="24048"/>
                  </a:lnTo>
                  <a:lnTo>
                    <a:pt x="170289" y="23977"/>
                  </a:lnTo>
                  <a:lnTo>
                    <a:pt x="170110" y="23798"/>
                  </a:lnTo>
                  <a:lnTo>
                    <a:pt x="170075" y="23727"/>
                  </a:lnTo>
                  <a:lnTo>
                    <a:pt x="170146" y="23692"/>
                  </a:lnTo>
                  <a:lnTo>
                    <a:pt x="170502" y="23692"/>
                  </a:lnTo>
                  <a:lnTo>
                    <a:pt x="170574" y="23656"/>
                  </a:lnTo>
                  <a:lnTo>
                    <a:pt x="170574" y="23620"/>
                  </a:lnTo>
                  <a:lnTo>
                    <a:pt x="170574" y="23549"/>
                  </a:lnTo>
                  <a:lnTo>
                    <a:pt x="170538" y="23549"/>
                  </a:lnTo>
                  <a:lnTo>
                    <a:pt x="170396" y="23513"/>
                  </a:lnTo>
                  <a:lnTo>
                    <a:pt x="170360" y="23513"/>
                  </a:lnTo>
                  <a:lnTo>
                    <a:pt x="170039" y="23478"/>
                  </a:lnTo>
                  <a:lnTo>
                    <a:pt x="170039" y="23407"/>
                  </a:lnTo>
                  <a:lnTo>
                    <a:pt x="170004" y="23335"/>
                  </a:lnTo>
                  <a:lnTo>
                    <a:pt x="169968" y="23264"/>
                  </a:lnTo>
                  <a:lnTo>
                    <a:pt x="169825" y="23157"/>
                  </a:lnTo>
                  <a:lnTo>
                    <a:pt x="169790" y="23122"/>
                  </a:lnTo>
                  <a:lnTo>
                    <a:pt x="169790" y="23086"/>
                  </a:lnTo>
                  <a:lnTo>
                    <a:pt x="169790" y="23015"/>
                  </a:lnTo>
                  <a:lnTo>
                    <a:pt x="169825" y="22943"/>
                  </a:lnTo>
                  <a:lnTo>
                    <a:pt x="169897" y="22837"/>
                  </a:lnTo>
                  <a:lnTo>
                    <a:pt x="169968" y="22765"/>
                  </a:lnTo>
                  <a:lnTo>
                    <a:pt x="169968" y="22694"/>
                  </a:lnTo>
                  <a:lnTo>
                    <a:pt x="169968" y="22623"/>
                  </a:lnTo>
                  <a:lnTo>
                    <a:pt x="169932" y="22552"/>
                  </a:lnTo>
                  <a:lnTo>
                    <a:pt x="169861" y="22516"/>
                  </a:lnTo>
                  <a:lnTo>
                    <a:pt x="169790" y="22516"/>
                  </a:lnTo>
                  <a:lnTo>
                    <a:pt x="169576" y="22480"/>
                  </a:lnTo>
                  <a:lnTo>
                    <a:pt x="169540" y="22445"/>
                  </a:lnTo>
                  <a:lnTo>
                    <a:pt x="169434" y="22445"/>
                  </a:lnTo>
                  <a:lnTo>
                    <a:pt x="169398" y="22516"/>
                  </a:lnTo>
                  <a:lnTo>
                    <a:pt x="169327" y="22801"/>
                  </a:lnTo>
                  <a:lnTo>
                    <a:pt x="169255" y="22730"/>
                  </a:lnTo>
                  <a:lnTo>
                    <a:pt x="169184" y="22694"/>
                  </a:lnTo>
                  <a:lnTo>
                    <a:pt x="169149" y="22658"/>
                  </a:lnTo>
                  <a:lnTo>
                    <a:pt x="169149" y="22552"/>
                  </a:lnTo>
                  <a:lnTo>
                    <a:pt x="169113" y="22480"/>
                  </a:lnTo>
                  <a:lnTo>
                    <a:pt x="169113" y="22445"/>
                  </a:lnTo>
                  <a:lnTo>
                    <a:pt x="169006" y="22445"/>
                  </a:lnTo>
                  <a:lnTo>
                    <a:pt x="168970" y="22516"/>
                  </a:lnTo>
                  <a:lnTo>
                    <a:pt x="168899" y="22373"/>
                  </a:lnTo>
                  <a:lnTo>
                    <a:pt x="168828" y="22267"/>
                  </a:lnTo>
                  <a:lnTo>
                    <a:pt x="168792" y="22231"/>
                  </a:lnTo>
                  <a:lnTo>
                    <a:pt x="168757" y="22160"/>
                  </a:lnTo>
                  <a:lnTo>
                    <a:pt x="168721" y="22053"/>
                  </a:lnTo>
                  <a:lnTo>
                    <a:pt x="168650" y="22017"/>
                  </a:lnTo>
                  <a:lnTo>
                    <a:pt x="168543" y="22017"/>
                  </a:lnTo>
                  <a:lnTo>
                    <a:pt x="168400" y="22088"/>
                  </a:lnTo>
                  <a:lnTo>
                    <a:pt x="168294" y="22195"/>
                  </a:lnTo>
                  <a:lnTo>
                    <a:pt x="168187" y="22231"/>
                  </a:lnTo>
                  <a:lnTo>
                    <a:pt x="168151" y="22231"/>
                  </a:lnTo>
                  <a:lnTo>
                    <a:pt x="168115" y="22195"/>
                  </a:lnTo>
                  <a:lnTo>
                    <a:pt x="168080" y="22124"/>
                  </a:lnTo>
                  <a:lnTo>
                    <a:pt x="167973" y="22088"/>
                  </a:lnTo>
                  <a:lnTo>
                    <a:pt x="167902" y="22053"/>
                  </a:lnTo>
                  <a:lnTo>
                    <a:pt x="167830" y="22088"/>
                  </a:lnTo>
                  <a:lnTo>
                    <a:pt x="167652" y="22195"/>
                  </a:lnTo>
                  <a:lnTo>
                    <a:pt x="167581" y="22231"/>
                  </a:lnTo>
                  <a:lnTo>
                    <a:pt x="167545" y="22160"/>
                  </a:lnTo>
                  <a:lnTo>
                    <a:pt x="167545" y="22017"/>
                  </a:lnTo>
                  <a:lnTo>
                    <a:pt x="167510" y="21910"/>
                  </a:lnTo>
                  <a:lnTo>
                    <a:pt x="167474" y="21839"/>
                  </a:lnTo>
                  <a:lnTo>
                    <a:pt x="167367" y="21803"/>
                  </a:lnTo>
                  <a:lnTo>
                    <a:pt x="167189" y="21803"/>
                  </a:lnTo>
                  <a:lnTo>
                    <a:pt x="166975" y="21625"/>
                  </a:lnTo>
                  <a:lnTo>
                    <a:pt x="166869" y="21483"/>
                  </a:lnTo>
                  <a:lnTo>
                    <a:pt x="166797" y="21376"/>
                  </a:lnTo>
                  <a:lnTo>
                    <a:pt x="166762" y="21269"/>
                  </a:lnTo>
                  <a:lnTo>
                    <a:pt x="166762" y="21233"/>
                  </a:lnTo>
                  <a:lnTo>
                    <a:pt x="166690" y="21233"/>
                  </a:lnTo>
                  <a:lnTo>
                    <a:pt x="166405" y="21269"/>
                  </a:lnTo>
                  <a:lnTo>
                    <a:pt x="166227" y="21269"/>
                  </a:lnTo>
                  <a:lnTo>
                    <a:pt x="166014" y="21233"/>
                  </a:lnTo>
                  <a:lnTo>
                    <a:pt x="165515" y="21091"/>
                  </a:lnTo>
                  <a:lnTo>
                    <a:pt x="165444" y="21055"/>
                  </a:lnTo>
                  <a:lnTo>
                    <a:pt x="165337" y="21020"/>
                  </a:lnTo>
                  <a:lnTo>
                    <a:pt x="164945" y="20842"/>
                  </a:lnTo>
                  <a:lnTo>
                    <a:pt x="164909" y="20842"/>
                  </a:lnTo>
                  <a:lnTo>
                    <a:pt x="164909" y="20663"/>
                  </a:lnTo>
                  <a:lnTo>
                    <a:pt x="164874" y="20592"/>
                  </a:lnTo>
                  <a:lnTo>
                    <a:pt x="164838" y="20521"/>
                  </a:lnTo>
                  <a:lnTo>
                    <a:pt x="164767" y="20485"/>
                  </a:lnTo>
                  <a:lnTo>
                    <a:pt x="164695" y="20450"/>
                  </a:lnTo>
                  <a:lnTo>
                    <a:pt x="164624" y="20485"/>
                  </a:lnTo>
                  <a:lnTo>
                    <a:pt x="164517" y="20521"/>
                  </a:lnTo>
                  <a:lnTo>
                    <a:pt x="164482" y="20592"/>
                  </a:lnTo>
                  <a:lnTo>
                    <a:pt x="164410" y="20628"/>
                  </a:lnTo>
                  <a:lnTo>
                    <a:pt x="163983" y="20378"/>
                  </a:lnTo>
                  <a:lnTo>
                    <a:pt x="163912" y="20307"/>
                  </a:lnTo>
                  <a:lnTo>
                    <a:pt x="163805" y="20307"/>
                  </a:lnTo>
                  <a:lnTo>
                    <a:pt x="163734" y="20272"/>
                  </a:lnTo>
                  <a:lnTo>
                    <a:pt x="163662" y="20200"/>
                  </a:lnTo>
                  <a:lnTo>
                    <a:pt x="163591" y="20165"/>
                  </a:lnTo>
                  <a:lnTo>
                    <a:pt x="163520" y="20129"/>
                  </a:lnTo>
                  <a:lnTo>
                    <a:pt x="163413" y="20165"/>
                  </a:lnTo>
                  <a:lnTo>
                    <a:pt x="163413" y="20236"/>
                  </a:lnTo>
                  <a:lnTo>
                    <a:pt x="163377" y="20307"/>
                  </a:lnTo>
                  <a:lnTo>
                    <a:pt x="163342" y="20378"/>
                  </a:lnTo>
                  <a:lnTo>
                    <a:pt x="163342" y="20450"/>
                  </a:lnTo>
                  <a:lnTo>
                    <a:pt x="163092" y="20450"/>
                  </a:lnTo>
                  <a:lnTo>
                    <a:pt x="163092" y="20343"/>
                  </a:lnTo>
                  <a:lnTo>
                    <a:pt x="163092" y="20272"/>
                  </a:lnTo>
                  <a:lnTo>
                    <a:pt x="163057" y="20129"/>
                  </a:lnTo>
                  <a:lnTo>
                    <a:pt x="162914" y="19951"/>
                  </a:lnTo>
                  <a:lnTo>
                    <a:pt x="162843" y="19844"/>
                  </a:lnTo>
                  <a:lnTo>
                    <a:pt x="162736" y="19773"/>
                  </a:lnTo>
                  <a:lnTo>
                    <a:pt x="162629" y="19702"/>
                  </a:lnTo>
                  <a:lnTo>
                    <a:pt x="162522" y="19702"/>
                  </a:lnTo>
                  <a:lnTo>
                    <a:pt x="162451" y="19737"/>
                  </a:lnTo>
                  <a:lnTo>
                    <a:pt x="162380" y="19808"/>
                  </a:lnTo>
                  <a:lnTo>
                    <a:pt x="162344" y="19880"/>
                  </a:lnTo>
                  <a:lnTo>
                    <a:pt x="162309" y="19808"/>
                  </a:lnTo>
                  <a:lnTo>
                    <a:pt x="162202" y="19808"/>
                  </a:lnTo>
                  <a:lnTo>
                    <a:pt x="162130" y="19844"/>
                  </a:lnTo>
                  <a:lnTo>
                    <a:pt x="162059" y="19951"/>
                  </a:lnTo>
                  <a:lnTo>
                    <a:pt x="162024" y="20058"/>
                  </a:lnTo>
                  <a:lnTo>
                    <a:pt x="161917" y="20272"/>
                  </a:lnTo>
                  <a:lnTo>
                    <a:pt x="161845" y="20236"/>
                  </a:lnTo>
                  <a:lnTo>
                    <a:pt x="161739" y="20200"/>
                  </a:lnTo>
                  <a:lnTo>
                    <a:pt x="161560" y="20200"/>
                  </a:lnTo>
                  <a:lnTo>
                    <a:pt x="161454" y="20272"/>
                  </a:lnTo>
                  <a:lnTo>
                    <a:pt x="161418" y="20307"/>
                  </a:lnTo>
                  <a:lnTo>
                    <a:pt x="161382" y="20307"/>
                  </a:lnTo>
                  <a:lnTo>
                    <a:pt x="161240" y="20236"/>
                  </a:lnTo>
                  <a:lnTo>
                    <a:pt x="161169" y="20200"/>
                  </a:lnTo>
                  <a:lnTo>
                    <a:pt x="161026" y="20200"/>
                  </a:lnTo>
                  <a:lnTo>
                    <a:pt x="160955" y="20236"/>
                  </a:lnTo>
                  <a:lnTo>
                    <a:pt x="160884" y="20307"/>
                  </a:lnTo>
                  <a:lnTo>
                    <a:pt x="160848" y="20378"/>
                  </a:lnTo>
                  <a:lnTo>
                    <a:pt x="160741" y="20663"/>
                  </a:lnTo>
                  <a:lnTo>
                    <a:pt x="160420" y="20735"/>
                  </a:lnTo>
                  <a:lnTo>
                    <a:pt x="160420" y="20628"/>
                  </a:lnTo>
                  <a:lnTo>
                    <a:pt x="160385" y="20592"/>
                  </a:lnTo>
                  <a:lnTo>
                    <a:pt x="160278" y="20592"/>
                  </a:lnTo>
                  <a:lnTo>
                    <a:pt x="160135" y="20770"/>
                  </a:lnTo>
                  <a:lnTo>
                    <a:pt x="160135" y="20806"/>
                  </a:lnTo>
                  <a:lnTo>
                    <a:pt x="159993" y="20913"/>
                  </a:lnTo>
                  <a:lnTo>
                    <a:pt x="159922" y="20948"/>
                  </a:lnTo>
                  <a:lnTo>
                    <a:pt x="159886" y="20913"/>
                  </a:lnTo>
                  <a:lnTo>
                    <a:pt x="159886" y="20842"/>
                  </a:lnTo>
                  <a:lnTo>
                    <a:pt x="159886" y="20770"/>
                  </a:lnTo>
                  <a:lnTo>
                    <a:pt x="159922" y="20663"/>
                  </a:lnTo>
                  <a:lnTo>
                    <a:pt x="159922" y="20557"/>
                  </a:lnTo>
                  <a:lnTo>
                    <a:pt x="159886" y="20450"/>
                  </a:lnTo>
                  <a:lnTo>
                    <a:pt x="159815" y="20414"/>
                  </a:lnTo>
                  <a:lnTo>
                    <a:pt x="159708" y="20378"/>
                  </a:lnTo>
                  <a:lnTo>
                    <a:pt x="159601" y="20378"/>
                  </a:lnTo>
                  <a:lnTo>
                    <a:pt x="159494" y="20414"/>
                  </a:lnTo>
                  <a:lnTo>
                    <a:pt x="159387" y="20450"/>
                  </a:lnTo>
                  <a:lnTo>
                    <a:pt x="159316" y="20521"/>
                  </a:lnTo>
                  <a:lnTo>
                    <a:pt x="159245" y="20592"/>
                  </a:lnTo>
                  <a:lnTo>
                    <a:pt x="159209" y="20699"/>
                  </a:lnTo>
                  <a:lnTo>
                    <a:pt x="159209" y="20770"/>
                  </a:lnTo>
                  <a:lnTo>
                    <a:pt x="159138" y="20806"/>
                  </a:lnTo>
                  <a:lnTo>
                    <a:pt x="159031" y="20842"/>
                  </a:lnTo>
                  <a:lnTo>
                    <a:pt x="158995" y="20877"/>
                  </a:lnTo>
                  <a:lnTo>
                    <a:pt x="158960" y="20948"/>
                  </a:lnTo>
                  <a:lnTo>
                    <a:pt x="158995" y="21020"/>
                  </a:lnTo>
                  <a:lnTo>
                    <a:pt x="159067" y="21091"/>
                  </a:lnTo>
                  <a:lnTo>
                    <a:pt x="159067" y="21127"/>
                  </a:lnTo>
                  <a:lnTo>
                    <a:pt x="159102" y="21198"/>
                  </a:lnTo>
                  <a:lnTo>
                    <a:pt x="159067" y="21305"/>
                  </a:lnTo>
                  <a:lnTo>
                    <a:pt x="159031" y="21340"/>
                  </a:lnTo>
                  <a:lnTo>
                    <a:pt x="158995" y="21305"/>
                  </a:lnTo>
                  <a:lnTo>
                    <a:pt x="158960" y="21269"/>
                  </a:lnTo>
                  <a:lnTo>
                    <a:pt x="158817" y="21305"/>
                  </a:lnTo>
                  <a:lnTo>
                    <a:pt x="158639" y="21412"/>
                  </a:lnTo>
                  <a:lnTo>
                    <a:pt x="158532" y="21412"/>
                  </a:lnTo>
                  <a:lnTo>
                    <a:pt x="158568" y="21340"/>
                  </a:lnTo>
                  <a:lnTo>
                    <a:pt x="158639" y="21233"/>
                  </a:lnTo>
                  <a:lnTo>
                    <a:pt x="158675" y="21162"/>
                  </a:lnTo>
                  <a:lnTo>
                    <a:pt x="158675" y="21091"/>
                  </a:lnTo>
                  <a:lnTo>
                    <a:pt x="158604" y="21020"/>
                  </a:lnTo>
                  <a:lnTo>
                    <a:pt x="158461" y="20948"/>
                  </a:lnTo>
                  <a:lnTo>
                    <a:pt x="158319" y="20913"/>
                  </a:lnTo>
                  <a:lnTo>
                    <a:pt x="158212" y="20913"/>
                  </a:lnTo>
                  <a:lnTo>
                    <a:pt x="158140" y="20948"/>
                  </a:lnTo>
                  <a:lnTo>
                    <a:pt x="158069" y="20984"/>
                  </a:lnTo>
                  <a:lnTo>
                    <a:pt x="158034" y="21020"/>
                  </a:lnTo>
                  <a:lnTo>
                    <a:pt x="157998" y="20984"/>
                  </a:lnTo>
                  <a:lnTo>
                    <a:pt x="157962" y="20948"/>
                  </a:lnTo>
                  <a:lnTo>
                    <a:pt x="157927" y="20948"/>
                  </a:lnTo>
                  <a:lnTo>
                    <a:pt x="157891" y="20984"/>
                  </a:lnTo>
                  <a:lnTo>
                    <a:pt x="157891" y="21055"/>
                  </a:lnTo>
                  <a:lnTo>
                    <a:pt x="157855" y="21162"/>
                  </a:lnTo>
                  <a:lnTo>
                    <a:pt x="157820" y="21055"/>
                  </a:lnTo>
                  <a:lnTo>
                    <a:pt x="157749" y="20948"/>
                  </a:lnTo>
                  <a:lnTo>
                    <a:pt x="157677" y="20842"/>
                  </a:lnTo>
                  <a:lnTo>
                    <a:pt x="157606" y="20770"/>
                  </a:lnTo>
                  <a:lnTo>
                    <a:pt x="157499" y="20770"/>
                  </a:lnTo>
                  <a:lnTo>
                    <a:pt x="157464" y="20842"/>
                  </a:lnTo>
                  <a:lnTo>
                    <a:pt x="157392" y="21055"/>
                  </a:lnTo>
                  <a:lnTo>
                    <a:pt x="157357" y="21127"/>
                  </a:lnTo>
                  <a:lnTo>
                    <a:pt x="157143" y="21447"/>
                  </a:lnTo>
                  <a:lnTo>
                    <a:pt x="157036" y="21483"/>
                  </a:lnTo>
                  <a:lnTo>
                    <a:pt x="156965" y="21483"/>
                  </a:lnTo>
                  <a:lnTo>
                    <a:pt x="156822" y="21376"/>
                  </a:lnTo>
                  <a:lnTo>
                    <a:pt x="156715" y="21376"/>
                  </a:lnTo>
                  <a:lnTo>
                    <a:pt x="156395" y="21412"/>
                  </a:lnTo>
                  <a:lnTo>
                    <a:pt x="156288" y="21447"/>
                  </a:lnTo>
                  <a:lnTo>
                    <a:pt x="156217" y="21518"/>
                  </a:lnTo>
                  <a:lnTo>
                    <a:pt x="156145" y="21625"/>
                  </a:lnTo>
                  <a:lnTo>
                    <a:pt x="156181" y="21768"/>
                  </a:lnTo>
                  <a:lnTo>
                    <a:pt x="156181" y="21839"/>
                  </a:lnTo>
                  <a:lnTo>
                    <a:pt x="156252" y="22088"/>
                  </a:lnTo>
                  <a:lnTo>
                    <a:pt x="156252" y="22088"/>
                  </a:lnTo>
                  <a:lnTo>
                    <a:pt x="156110" y="22053"/>
                  </a:lnTo>
                  <a:lnTo>
                    <a:pt x="156039" y="22017"/>
                  </a:lnTo>
                  <a:lnTo>
                    <a:pt x="155896" y="21982"/>
                  </a:lnTo>
                  <a:lnTo>
                    <a:pt x="155789" y="22017"/>
                  </a:lnTo>
                  <a:lnTo>
                    <a:pt x="155718" y="22053"/>
                  </a:lnTo>
                  <a:lnTo>
                    <a:pt x="155647" y="22124"/>
                  </a:lnTo>
                  <a:lnTo>
                    <a:pt x="155611" y="22195"/>
                  </a:lnTo>
                  <a:lnTo>
                    <a:pt x="155575" y="22231"/>
                  </a:lnTo>
                  <a:lnTo>
                    <a:pt x="155540" y="22480"/>
                  </a:lnTo>
                  <a:lnTo>
                    <a:pt x="155540" y="22730"/>
                  </a:lnTo>
                  <a:lnTo>
                    <a:pt x="155575" y="22979"/>
                  </a:lnTo>
                  <a:lnTo>
                    <a:pt x="155540" y="23015"/>
                  </a:lnTo>
                  <a:lnTo>
                    <a:pt x="155433" y="22979"/>
                  </a:lnTo>
                  <a:lnTo>
                    <a:pt x="155148" y="22801"/>
                  </a:lnTo>
                  <a:lnTo>
                    <a:pt x="155077" y="22801"/>
                  </a:lnTo>
                  <a:lnTo>
                    <a:pt x="155005" y="22837"/>
                  </a:lnTo>
                  <a:lnTo>
                    <a:pt x="154970" y="22872"/>
                  </a:lnTo>
                  <a:lnTo>
                    <a:pt x="154970" y="22943"/>
                  </a:lnTo>
                  <a:lnTo>
                    <a:pt x="154970" y="23015"/>
                  </a:lnTo>
                  <a:lnTo>
                    <a:pt x="154934" y="23122"/>
                  </a:lnTo>
                  <a:lnTo>
                    <a:pt x="154827" y="23371"/>
                  </a:lnTo>
                  <a:lnTo>
                    <a:pt x="154756" y="23300"/>
                  </a:lnTo>
                  <a:lnTo>
                    <a:pt x="154685" y="23264"/>
                  </a:lnTo>
                  <a:lnTo>
                    <a:pt x="154578" y="23300"/>
                  </a:lnTo>
                  <a:lnTo>
                    <a:pt x="154507" y="23335"/>
                  </a:lnTo>
                  <a:lnTo>
                    <a:pt x="154435" y="23407"/>
                  </a:lnTo>
                  <a:lnTo>
                    <a:pt x="154364" y="23371"/>
                  </a:lnTo>
                  <a:lnTo>
                    <a:pt x="154293" y="23300"/>
                  </a:lnTo>
                  <a:lnTo>
                    <a:pt x="154293" y="23228"/>
                  </a:lnTo>
                  <a:lnTo>
                    <a:pt x="154150" y="23228"/>
                  </a:lnTo>
                  <a:lnTo>
                    <a:pt x="154044" y="23371"/>
                  </a:lnTo>
                  <a:lnTo>
                    <a:pt x="153972" y="23442"/>
                  </a:lnTo>
                  <a:lnTo>
                    <a:pt x="153901" y="23335"/>
                  </a:lnTo>
                  <a:lnTo>
                    <a:pt x="153759" y="23264"/>
                  </a:lnTo>
                  <a:lnTo>
                    <a:pt x="153687" y="23264"/>
                  </a:lnTo>
                  <a:lnTo>
                    <a:pt x="153580" y="23300"/>
                  </a:lnTo>
                  <a:lnTo>
                    <a:pt x="153367" y="23407"/>
                  </a:lnTo>
                  <a:lnTo>
                    <a:pt x="153331" y="23442"/>
                  </a:lnTo>
                  <a:lnTo>
                    <a:pt x="153224" y="23549"/>
                  </a:lnTo>
                  <a:lnTo>
                    <a:pt x="153224" y="23656"/>
                  </a:lnTo>
                  <a:lnTo>
                    <a:pt x="153295" y="23763"/>
                  </a:lnTo>
                  <a:lnTo>
                    <a:pt x="153402" y="23834"/>
                  </a:lnTo>
                  <a:lnTo>
                    <a:pt x="153545" y="23870"/>
                  </a:lnTo>
                  <a:lnTo>
                    <a:pt x="153580" y="23905"/>
                  </a:lnTo>
                  <a:lnTo>
                    <a:pt x="153545" y="23905"/>
                  </a:lnTo>
                  <a:lnTo>
                    <a:pt x="153367" y="23977"/>
                  </a:lnTo>
                  <a:lnTo>
                    <a:pt x="153260" y="24048"/>
                  </a:lnTo>
                  <a:lnTo>
                    <a:pt x="153224" y="24119"/>
                  </a:lnTo>
                  <a:lnTo>
                    <a:pt x="153260" y="24190"/>
                  </a:lnTo>
                  <a:lnTo>
                    <a:pt x="153367" y="24262"/>
                  </a:lnTo>
                  <a:lnTo>
                    <a:pt x="153474" y="24333"/>
                  </a:lnTo>
                  <a:lnTo>
                    <a:pt x="153509" y="24368"/>
                  </a:lnTo>
                  <a:lnTo>
                    <a:pt x="153509" y="24440"/>
                  </a:lnTo>
                  <a:lnTo>
                    <a:pt x="153509" y="24511"/>
                  </a:lnTo>
                  <a:lnTo>
                    <a:pt x="153545" y="24653"/>
                  </a:lnTo>
                  <a:lnTo>
                    <a:pt x="153545" y="24689"/>
                  </a:lnTo>
                  <a:lnTo>
                    <a:pt x="153509" y="24689"/>
                  </a:lnTo>
                  <a:lnTo>
                    <a:pt x="153224" y="24760"/>
                  </a:lnTo>
                  <a:lnTo>
                    <a:pt x="153189" y="24796"/>
                  </a:lnTo>
                  <a:lnTo>
                    <a:pt x="153117" y="24867"/>
                  </a:lnTo>
                  <a:lnTo>
                    <a:pt x="153082" y="24938"/>
                  </a:lnTo>
                  <a:lnTo>
                    <a:pt x="153082" y="25010"/>
                  </a:lnTo>
                  <a:lnTo>
                    <a:pt x="153117" y="25295"/>
                  </a:lnTo>
                  <a:lnTo>
                    <a:pt x="153153" y="25402"/>
                  </a:lnTo>
                  <a:lnTo>
                    <a:pt x="153260" y="25473"/>
                  </a:lnTo>
                  <a:lnTo>
                    <a:pt x="153117" y="25580"/>
                  </a:lnTo>
                  <a:lnTo>
                    <a:pt x="152868" y="25793"/>
                  </a:lnTo>
                  <a:lnTo>
                    <a:pt x="152583" y="25972"/>
                  </a:lnTo>
                  <a:lnTo>
                    <a:pt x="152298" y="26114"/>
                  </a:lnTo>
                  <a:lnTo>
                    <a:pt x="152013" y="26257"/>
                  </a:lnTo>
                  <a:lnTo>
                    <a:pt x="151728" y="26363"/>
                  </a:lnTo>
                  <a:lnTo>
                    <a:pt x="151443" y="26435"/>
                  </a:lnTo>
                  <a:lnTo>
                    <a:pt x="150873" y="26506"/>
                  </a:lnTo>
                  <a:lnTo>
                    <a:pt x="150837" y="26470"/>
                  </a:lnTo>
                  <a:lnTo>
                    <a:pt x="150730" y="26470"/>
                  </a:lnTo>
                  <a:lnTo>
                    <a:pt x="150517" y="26399"/>
                  </a:lnTo>
                  <a:lnTo>
                    <a:pt x="150481" y="26399"/>
                  </a:lnTo>
                  <a:lnTo>
                    <a:pt x="150445" y="26363"/>
                  </a:lnTo>
                  <a:lnTo>
                    <a:pt x="150410" y="26399"/>
                  </a:lnTo>
                  <a:lnTo>
                    <a:pt x="150374" y="26470"/>
                  </a:lnTo>
                  <a:lnTo>
                    <a:pt x="150338" y="26577"/>
                  </a:lnTo>
                  <a:lnTo>
                    <a:pt x="150089" y="26577"/>
                  </a:lnTo>
                  <a:lnTo>
                    <a:pt x="150089" y="26506"/>
                  </a:lnTo>
                  <a:lnTo>
                    <a:pt x="150089" y="26435"/>
                  </a:lnTo>
                  <a:lnTo>
                    <a:pt x="150053" y="26399"/>
                  </a:lnTo>
                  <a:lnTo>
                    <a:pt x="149982" y="26399"/>
                  </a:lnTo>
                  <a:lnTo>
                    <a:pt x="149947" y="26470"/>
                  </a:lnTo>
                  <a:lnTo>
                    <a:pt x="149840" y="26292"/>
                  </a:lnTo>
                  <a:lnTo>
                    <a:pt x="149768" y="26221"/>
                  </a:lnTo>
                  <a:lnTo>
                    <a:pt x="149733" y="26185"/>
                  </a:lnTo>
                  <a:lnTo>
                    <a:pt x="149697" y="26078"/>
                  </a:lnTo>
                  <a:lnTo>
                    <a:pt x="149662" y="26007"/>
                  </a:lnTo>
                  <a:lnTo>
                    <a:pt x="149590" y="25972"/>
                  </a:lnTo>
                  <a:lnTo>
                    <a:pt x="149483" y="25972"/>
                  </a:lnTo>
                  <a:lnTo>
                    <a:pt x="149377" y="26043"/>
                  </a:lnTo>
                  <a:lnTo>
                    <a:pt x="149270" y="26150"/>
                  </a:lnTo>
                  <a:lnTo>
                    <a:pt x="149163" y="26185"/>
                  </a:lnTo>
                  <a:lnTo>
                    <a:pt x="149092" y="26185"/>
                  </a:lnTo>
                  <a:lnTo>
                    <a:pt x="149092" y="26150"/>
                  </a:lnTo>
                  <a:lnTo>
                    <a:pt x="149020" y="26078"/>
                  </a:lnTo>
                  <a:lnTo>
                    <a:pt x="148949" y="26007"/>
                  </a:lnTo>
                  <a:lnTo>
                    <a:pt x="148842" y="26007"/>
                  </a:lnTo>
                  <a:lnTo>
                    <a:pt x="148771" y="26043"/>
                  </a:lnTo>
                  <a:lnTo>
                    <a:pt x="148628" y="26150"/>
                  </a:lnTo>
                  <a:lnTo>
                    <a:pt x="148450" y="26221"/>
                  </a:lnTo>
                  <a:lnTo>
                    <a:pt x="148486" y="26150"/>
                  </a:lnTo>
                  <a:lnTo>
                    <a:pt x="148486" y="26078"/>
                  </a:lnTo>
                  <a:lnTo>
                    <a:pt x="148522" y="25972"/>
                  </a:lnTo>
                  <a:lnTo>
                    <a:pt x="148486" y="25829"/>
                  </a:lnTo>
                  <a:lnTo>
                    <a:pt x="148415" y="25758"/>
                  </a:lnTo>
                  <a:lnTo>
                    <a:pt x="148130" y="25758"/>
                  </a:lnTo>
                  <a:lnTo>
                    <a:pt x="148058" y="25793"/>
                  </a:lnTo>
                  <a:lnTo>
                    <a:pt x="147987" y="25829"/>
                  </a:lnTo>
                  <a:lnTo>
                    <a:pt x="147916" y="25829"/>
                  </a:lnTo>
                  <a:lnTo>
                    <a:pt x="147880" y="25758"/>
                  </a:lnTo>
                  <a:lnTo>
                    <a:pt x="147809" y="25722"/>
                  </a:lnTo>
                  <a:lnTo>
                    <a:pt x="147738" y="25758"/>
                  </a:lnTo>
                  <a:lnTo>
                    <a:pt x="147667" y="25865"/>
                  </a:lnTo>
                  <a:lnTo>
                    <a:pt x="147560" y="26007"/>
                  </a:lnTo>
                  <a:lnTo>
                    <a:pt x="147488" y="25936"/>
                  </a:lnTo>
                  <a:lnTo>
                    <a:pt x="147417" y="25900"/>
                  </a:lnTo>
                  <a:lnTo>
                    <a:pt x="147453" y="25829"/>
                  </a:lnTo>
                  <a:lnTo>
                    <a:pt x="147453" y="25722"/>
                  </a:lnTo>
                  <a:lnTo>
                    <a:pt x="147417" y="25651"/>
                  </a:lnTo>
                  <a:lnTo>
                    <a:pt x="147346" y="25615"/>
                  </a:lnTo>
                  <a:lnTo>
                    <a:pt x="147275" y="25580"/>
                  </a:lnTo>
                  <a:lnTo>
                    <a:pt x="147239" y="25544"/>
                  </a:lnTo>
                  <a:lnTo>
                    <a:pt x="147097" y="25508"/>
                  </a:lnTo>
                  <a:lnTo>
                    <a:pt x="147025" y="25544"/>
                  </a:lnTo>
                  <a:lnTo>
                    <a:pt x="146883" y="25473"/>
                  </a:lnTo>
                  <a:lnTo>
                    <a:pt x="146847" y="25402"/>
                  </a:lnTo>
                  <a:lnTo>
                    <a:pt x="146812" y="25259"/>
                  </a:lnTo>
                  <a:lnTo>
                    <a:pt x="146812" y="25223"/>
                  </a:lnTo>
                  <a:lnTo>
                    <a:pt x="146812" y="25188"/>
                  </a:lnTo>
                  <a:lnTo>
                    <a:pt x="146740" y="25152"/>
                  </a:lnTo>
                  <a:lnTo>
                    <a:pt x="146705" y="25152"/>
                  </a:lnTo>
                  <a:lnTo>
                    <a:pt x="146598" y="25223"/>
                  </a:lnTo>
                  <a:lnTo>
                    <a:pt x="146562" y="25259"/>
                  </a:lnTo>
                  <a:lnTo>
                    <a:pt x="146491" y="25152"/>
                  </a:lnTo>
                  <a:lnTo>
                    <a:pt x="146455" y="25152"/>
                  </a:lnTo>
                  <a:lnTo>
                    <a:pt x="146491" y="25117"/>
                  </a:lnTo>
                  <a:lnTo>
                    <a:pt x="146491" y="25081"/>
                  </a:lnTo>
                  <a:lnTo>
                    <a:pt x="146420" y="25010"/>
                  </a:lnTo>
                  <a:lnTo>
                    <a:pt x="146277" y="24974"/>
                  </a:lnTo>
                  <a:lnTo>
                    <a:pt x="146028" y="24974"/>
                  </a:lnTo>
                  <a:lnTo>
                    <a:pt x="145957" y="24903"/>
                  </a:lnTo>
                  <a:lnTo>
                    <a:pt x="145921" y="24867"/>
                  </a:lnTo>
                  <a:lnTo>
                    <a:pt x="145885" y="24760"/>
                  </a:lnTo>
                  <a:lnTo>
                    <a:pt x="145850" y="24582"/>
                  </a:lnTo>
                  <a:lnTo>
                    <a:pt x="145814" y="24511"/>
                  </a:lnTo>
                  <a:lnTo>
                    <a:pt x="145778" y="24440"/>
                  </a:lnTo>
                  <a:lnTo>
                    <a:pt x="145707" y="24404"/>
                  </a:lnTo>
                  <a:lnTo>
                    <a:pt x="145565" y="24404"/>
                  </a:lnTo>
                  <a:lnTo>
                    <a:pt x="145493" y="24475"/>
                  </a:lnTo>
                  <a:lnTo>
                    <a:pt x="145422" y="24511"/>
                  </a:lnTo>
                  <a:lnTo>
                    <a:pt x="145315" y="24582"/>
                  </a:lnTo>
                  <a:lnTo>
                    <a:pt x="145280" y="24547"/>
                  </a:lnTo>
                  <a:lnTo>
                    <a:pt x="145244" y="24511"/>
                  </a:lnTo>
                  <a:lnTo>
                    <a:pt x="145173" y="24475"/>
                  </a:lnTo>
                  <a:lnTo>
                    <a:pt x="145066" y="24475"/>
                  </a:lnTo>
                  <a:lnTo>
                    <a:pt x="144995" y="24404"/>
                  </a:lnTo>
                  <a:lnTo>
                    <a:pt x="144923" y="24297"/>
                  </a:lnTo>
                  <a:lnTo>
                    <a:pt x="144852" y="24262"/>
                  </a:lnTo>
                  <a:lnTo>
                    <a:pt x="144781" y="24226"/>
                  </a:lnTo>
                  <a:lnTo>
                    <a:pt x="144745" y="24262"/>
                  </a:lnTo>
                  <a:lnTo>
                    <a:pt x="144710" y="24226"/>
                  </a:lnTo>
                  <a:lnTo>
                    <a:pt x="144603" y="24155"/>
                  </a:lnTo>
                  <a:lnTo>
                    <a:pt x="144532" y="24083"/>
                  </a:lnTo>
                  <a:lnTo>
                    <a:pt x="144460" y="24083"/>
                  </a:lnTo>
                  <a:lnTo>
                    <a:pt x="144389" y="24119"/>
                  </a:lnTo>
                  <a:lnTo>
                    <a:pt x="144353" y="24155"/>
                  </a:lnTo>
                  <a:lnTo>
                    <a:pt x="144318" y="24226"/>
                  </a:lnTo>
                  <a:lnTo>
                    <a:pt x="144318" y="24333"/>
                  </a:lnTo>
                  <a:lnTo>
                    <a:pt x="144282" y="24404"/>
                  </a:lnTo>
                  <a:lnTo>
                    <a:pt x="144104" y="24404"/>
                  </a:lnTo>
                  <a:lnTo>
                    <a:pt x="144068" y="24368"/>
                  </a:lnTo>
                  <a:lnTo>
                    <a:pt x="144033" y="24297"/>
                  </a:lnTo>
                  <a:lnTo>
                    <a:pt x="144033" y="24190"/>
                  </a:lnTo>
                  <a:lnTo>
                    <a:pt x="143997" y="24083"/>
                  </a:lnTo>
                  <a:lnTo>
                    <a:pt x="143890" y="23870"/>
                  </a:lnTo>
                  <a:lnTo>
                    <a:pt x="143783" y="23798"/>
                  </a:lnTo>
                  <a:lnTo>
                    <a:pt x="143677" y="23692"/>
                  </a:lnTo>
                  <a:lnTo>
                    <a:pt x="143605" y="23656"/>
                  </a:lnTo>
                  <a:lnTo>
                    <a:pt x="143427" y="23656"/>
                  </a:lnTo>
                  <a:lnTo>
                    <a:pt x="143356" y="23727"/>
                  </a:lnTo>
                  <a:lnTo>
                    <a:pt x="143285" y="23834"/>
                  </a:lnTo>
                  <a:lnTo>
                    <a:pt x="143249" y="23763"/>
                  </a:lnTo>
                  <a:lnTo>
                    <a:pt x="143142" y="23763"/>
                  </a:lnTo>
                  <a:lnTo>
                    <a:pt x="143107" y="23798"/>
                  </a:lnTo>
                  <a:lnTo>
                    <a:pt x="143000" y="23905"/>
                  </a:lnTo>
                  <a:lnTo>
                    <a:pt x="143000" y="23941"/>
                  </a:lnTo>
                  <a:lnTo>
                    <a:pt x="142750" y="23905"/>
                  </a:lnTo>
                  <a:lnTo>
                    <a:pt x="142750" y="23834"/>
                  </a:lnTo>
                  <a:lnTo>
                    <a:pt x="142750" y="23763"/>
                  </a:lnTo>
                  <a:lnTo>
                    <a:pt x="142679" y="23692"/>
                  </a:lnTo>
                  <a:lnTo>
                    <a:pt x="142537" y="23585"/>
                  </a:lnTo>
                  <a:lnTo>
                    <a:pt x="142501" y="23549"/>
                  </a:lnTo>
                  <a:lnTo>
                    <a:pt x="142501" y="23513"/>
                  </a:lnTo>
                  <a:lnTo>
                    <a:pt x="142501" y="23442"/>
                  </a:lnTo>
                  <a:lnTo>
                    <a:pt x="142537" y="23371"/>
                  </a:lnTo>
                  <a:lnTo>
                    <a:pt x="142643" y="23264"/>
                  </a:lnTo>
                  <a:lnTo>
                    <a:pt x="142679" y="23193"/>
                  </a:lnTo>
                  <a:lnTo>
                    <a:pt x="142715" y="23122"/>
                  </a:lnTo>
                  <a:lnTo>
                    <a:pt x="142679" y="23050"/>
                  </a:lnTo>
                  <a:lnTo>
                    <a:pt x="142643" y="22979"/>
                  </a:lnTo>
                  <a:lnTo>
                    <a:pt x="142572" y="22943"/>
                  </a:lnTo>
                  <a:lnTo>
                    <a:pt x="142501" y="22943"/>
                  </a:lnTo>
                  <a:lnTo>
                    <a:pt x="142287" y="22908"/>
                  </a:lnTo>
                  <a:lnTo>
                    <a:pt x="142287" y="22872"/>
                  </a:lnTo>
                  <a:lnTo>
                    <a:pt x="142180" y="22872"/>
                  </a:lnTo>
                  <a:lnTo>
                    <a:pt x="142145" y="22943"/>
                  </a:lnTo>
                  <a:lnTo>
                    <a:pt x="142038" y="23228"/>
                  </a:lnTo>
                  <a:lnTo>
                    <a:pt x="141967" y="23157"/>
                  </a:lnTo>
                  <a:lnTo>
                    <a:pt x="141895" y="23122"/>
                  </a:lnTo>
                  <a:lnTo>
                    <a:pt x="141860" y="23086"/>
                  </a:lnTo>
                  <a:lnTo>
                    <a:pt x="141860" y="23015"/>
                  </a:lnTo>
                  <a:lnTo>
                    <a:pt x="141860" y="22908"/>
                  </a:lnTo>
                  <a:lnTo>
                    <a:pt x="141824" y="22872"/>
                  </a:lnTo>
                  <a:lnTo>
                    <a:pt x="141788" y="22872"/>
                  </a:lnTo>
                  <a:lnTo>
                    <a:pt x="141753" y="22908"/>
                  </a:lnTo>
                  <a:lnTo>
                    <a:pt x="141717" y="22943"/>
                  </a:lnTo>
                  <a:lnTo>
                    <a:pt x="141610" y="22801"/>
                  </a:lnTo>
                  <a:lnTo>
                    <a:pt x="141539" y="22694"/>
                  </a:lnTo>
                  <a:lnTo>
                    <a:pt x="141503" y="22694"/>
                  </a:lnTo>
                  <a:lnTo>
                    <a:pt x="141468" y="22587"/>
                  </a:lnTo>
                  <a:lnTo>
                    <a:pt x="141432" y="22480"/>
                  </a:lnTo>
                  <a:lnTo>
                    <a:pt x="141361" y="22445"/>
                  </a:lnTo>
                  <a:lnTo>
                    <a:pt x="141254" y="22445"/>
                  </a:lnTo>
                  <a:lnTo>
                    <a:pt x="141147" y="22516"/>
                  </a:lnTo>
                  <a:lnTo>
                    <a:pt x="141040" y="22623"/>
                  </a:lnTo>
                  <a:lnTo>
                    <a:pt x="140933" y="22658"/>
                  </a:lnTo>
                  <a:lnTo>
                    <a:pt x="140862" y="22658"/>
                  </a:lnTo>
                  <a:lnTo>
                    <a:pt x="140862" y="22623"/>
                  </a:lnTo>
                  <a:lnTo>
                    <a:pt x="140791" y="22552"/>
                  </a:lnTo>
                  <a:lnTo>
                    <a:pt x="140720" y="22516"/>
                  </a:lnTo>
                  <a:lnTo>
                    <a:pt x="140613" y="22480"/>
                  </a:lnTo>
                  <a:lnTo>
                    <a:pt x="140542" y="22516"/>
                  </a:lnTo>
                  <a:lnTo>
                    <a:pt x="140399" y="22623"/>
                  </a:lnTo>
                  <a:lnTo>
                    <a:pt x="140221" y="22694"/>
                  </a:lnTo>
                  <a:lnTo>
                    <a:pt x="140257" y="22623"/>
                  </a:lnTo>
                  <a:lnTo>
                    <a:pt x="140257" y="22587"/>
                  </a:lnTo>
                  <a:lnTo>
                    <a:pt x="140292" y="22445"/>
                  </a:lnTo>
                  <a:lnTo>
                    <a:pt x="140257" y="22338"/>
                  </a:lnTo>
                  <a:lnTo>
                    <a:pt x="140185" y="22267"/>
                  </a:lnTo>
                  <a:lnTo>
                    <a:pt x="140078" y="22231"/>
                  </a:lnTo>
                  <a:lnTo>
                    <a:pt x="139900" y="22267"/>
                  </a:lnTo>
                  <a:lnTo>
                    <a:pt x="139829" y="22267"/>
                  </a:lnTo>
                  <a:lnTo>
                    <a:pt x="139758" y="22302"/>
                  </a:lnTo>
                  <a:lnTo>
                    <a:pt x="139722" y="22338"/>
                  </a:lnTo>
                  <a:lnTo>
                    <a:pt x="139722" y="22302"/>
                  </a:lnTo>
                  <a:lnTo>
                    <a:pt x="139651" y="22231"/>
                  </a:lnTo>
                  <a:lnTo>
                    <a:pt x="139580" y="22231"/>
                  </a:lnTo>
                  <a:lnTo>
                    <a:pt x="139508" y="22267"/>
                  </a:lnTo>
                  <a:lnTo>
                    <a:pt x="139437" y="22338"/>
                  </a:lnTo>
                  <a:lnTo>
                    <a:pt x="139330" y="22480"/>
                  </a:lnTo>
                  <a:lnTo>
                    <a:pt x="139295" y="22409"/>
                  </a:lnTo>
                  <a:lnTo>
                    <a:pt x="139188" y="22409"/>
                  </a:lnTo>
                  <a:lnTo>
                    <a:pt x="139223" y="22338"/>
                  </a:lnTo>
                  <a:lnTo>
                    <a:pt x="139223" y="22231"/>
                  </a:lnTo>
                  <a:lnTo>
                    <a:pt x="139188" y="22124"/>
                  </a:lnTo>
                  <a:lnTo>
                    <a:pt x="139117" y="22088"/>
                  </a:lnTo>
                  <a:lnTo>
                    <a:pt x="139045" y="22088"/>
                  </a:lnTo>
                  <a:lnTo>
                    <a:pt x="139010" y="22017"/>
                  </a:lnTo>
                  <a:lnTo>
                    <a:pt x="138903" y="21982"/>
                  </a:lnTo>
                  <a:lnTo>
                    <a:pt x="138796" y="22017"/>
                  </a:lnTo>
                  <a:lnTo>
                    <a:pt x="138653" y="21982"/>
                  </a:lnTo>
                  <a:lnTo>
                    <a:pt x="138618" y="21910"/>
                  </a:lnTo>
                  <a:lnTo>
                    <a:pt x="138582" y="21768"/>
                  </a:lnTo>
                  <a:lnTo>
                    <a:pt x="138582" y="21732"/>
                  </a:lnTo>
                  <a:lnTo>
                    <a:pt x="138582" y="21697"/>
                  </a:lnTo>
                  <a:lnTo>
                    <a:pt x="138582" y="21661"/>
                  </a:lnTo>
                  <a:lnTo>
                    <a:pt x="138475" y="21661"/>
                  </a:lnTo>
                  <a:lnTo>
                    <a:pt x="138368" y="21732"/>
                  </a:lnTo>
                  <a:lnTo>
                    <a:pt x="138333" y="21732"/>
                  </a:lnTo>
                  <a:lnTo>
                    <a:pt x="138262" y="21661"/>
                  </a:lnTo>
                  <a:lnTo>
                    <a:pt x="138226" y="21625"/>
                  </a:lnTo>
                  <a:lnTo>
                    <a:pt x="138262" y="21590"/>
                  </a:lnTo>
                  <a:lnTo>
                    <a:pt x="138262" y="21554"/>
                  </a:lnTo>
                  <a:lnTo>
                    <a:pt x="138190" y="21483"/>
                  </a:lnTo>
                  <a:lnTo>
                    <a:pt x="138083" y="21447"/>
                  </a:lnTo>
                  <a:lnTo>
                    <a:pt x="137798" y="21447"/>
                  </a:lnTo>
                  <a:lnTo>
                    <a:pt x="137727" y="21412"/>
                  </a:lnTo>
                  <a:lnTo>
                    <a:pt x="137692" y="21340"/>
                  </a:lnTo>
                  <a:lnTo>
                    <a:pt x="137656" y="21269"/>
                  </a:lnTo>
                  <a:lnTo>
                    <a:pt x="137620" y="21091"/>
                  </a:lnTo>
                  <a:lnTo>
                    <a:pt x="137585" y="21020"/>
                  </a:lnTo>
                  <a:lnTo>
                    <a:pt x="137549" y="20948"/>
                  </a:lnTo>
                  <a:lnTo>
                    <a:pt x="137478" y="20913"/>
                  </a:lnTo>
                  <a:lnTo>
                    <a:pt x="137407" y="20877"/>
                  </a:lnTo>
                  <a:lnTo>
                    <a:pt x="137335" y="20913"/>
                  </a:lnTo>
                  <a:lnTo>
                    <a:pt x="137264" y="20948"/>
                  </a:lnTo>
                  <a:lnTo>
                    <a:pt x="137193" y="21020"/>
                  </a:lnTo>
                  <a:lnTo>
                    <a:pt x="137086" y="21091"/>
                  </a:lnTo>
                  <a:lnTo>
                    <a:pt x="137050" y="21020"/>
                  </a:lnTo>
                  <a:lnTo>
                    <a:pt x="137015" y="20984"/>
                  </a:lnTo>
                  <a:lnTo>
                    <a:pt x="136908" y="20984"/>
                  </a:lnTo>
                  <a:lnTo>
                    <a:pt x="136837" y="20948"/>
                  </a:lnTo>
                  <a:lnTo>
                    <a:pt x="136765" y="20877"/>
                  </a:lnTo>
                  <a:lnTo>
                    <a:pt x="136694" y="20770"/>
                  </a:lnTo>
                  <a:lnTo>
                    <a:pt x="136623" y="20735"/>
                  </a:lnTo>
                  <a:lnTo>
                    <a:pt x="136516" y="20735"/>
                  </a:lnTo>
                  <a:lnTo>
                    <a:pt x="136480" y="20699"/>
                  </a:lnTo>
                  <a:lnTo>
                    <a:pt x="136373" y="20628"/>
                  </a:lnTo>
                  <a:lnTo>
                    <a:pt x="136302" y="20592"/>
                  </a:lnTo>
                  <a:lnTo>
                    <a:pt x="136160" y="20592"/>
                  </a:lnTo>
                  <a:lnTo>
                    <a:pt x="136124" y="20663"/>
                  </a:lnTo>
                  <a:lnTo>
                    <a:pt x="136088" y="20735"/>
                  </a:lnTo>
                  <a:lnTo>
                    <a:pt x="136088" y="20842"/>
                  </a:lnTo>
                  <a:lnTo>
                    <a:pt x="136053" y="20877"/>
                  </a:lnTo>
                  <a:lnTo>
                    <a:pt x="135839" y="20877"/>
                  </a:lnTo>
                  <a:lnTo>
                    <a:pt x="135839" y="20806"/>
                  </a:lnTo>
                  <a:lnTo>
                    <a:pt x="135839" y="20699"/>
                  </a:lnTo>
                  <a:lnTo>
                    <a:pt x="135803" y="20592"/>
                  </a:lnTo>
                  <a:lnTo>
                    <a:pt x="135661" y="20378"/>
                  </a:lnTo>
                  <a:lnTo>
                    <a:pt x="135554" y="20272"/>
                  </a:lnTo>
                  <a:lnTo>
                    <a:pt x="135447" y="20200"/>
                  </a:lnTo>
                  <a:lnTo>
                    <a:pt x="135376" y="20129"/>
                  </a:lnTo>
                  <a:lnTo>
                    <a:pt x="135269" y="20129"/>
                  </a:lnTo>
                  <a:lnTo>
                    <a:pt x="135198" y="20165"/>
                  </a:lnTo>
                  <a:lnTo>
                    <a:pt x="135127" y="20236"/>
                  </a:lnTo>
                  <a:lnTo>
                    <a:pt x="135091" y="20307"/>
                  </a:lnTo>
                  <a:lnTo>
                    <a:pt x="135020" y="20236"/>
                  </a:lnTo>
                  <a:lnTo>
                    <a:pt x="134913" y="20236"/>
                  </a:lnTo>
                  <a:lnTo>
                    <a:pt x="134877" y="20272"/>
                  </a:lnTo>
                  <a:lnTo>
                    <a:pt x="134806" y="20378"/>
                  </a:lnTo>
                  <a:lnTo>
                    <a:pt x="134735" y="20485"/>
                  </a:lnTo>
                  <a:lnTo>
                    <a:pt x="134628" y="20699"/>
                  </a:lnTo>
                  <a:lnTo>
                    <a:pt x="134557" y="20663"/>
                  </a:lnTo>
                  <a:lnTo>
                    <a:pt x="134485" y="20628"/>
                  </a:lnTo>
                  <a:lnTo>
                    <a:pt x="134272" y="20628"/>
                  </a:lnTo>
                  <a:lnTo>
                    <a:pt x="134200" y="20699"/>
                  </a:lnTo>
                  <a:lnTo>
                    <a:pt x="134165" y="20735"/>
                  </a:lnTo>
                  <a:lnTo>
                    <a:pt x="134093" y="20735"/>
                  </a:lnTo>
                  <a:lnTo>
                    <a:pt x="133987" y="20699"/>
                  </a:lnTo>
                  <a:lnTo>
                    <a:pt x="133915" y="20663"/>
                  </a:lnTo>
                  <a:lnTo>
                    <a:pt x="133808" y="20628"/>
                  </a:lnTo>
                  <a:lnTo>
                    <a:pt x="133737" y="20663"/>
                  </a:lnTo>
                  <a:lnTo>
                    <a:pt x="133666" y="20699"/>
                  </a:lnTo>
                  <a:lnTo>
                    <a:pt x="133630" y="20735"/>
                  </a:lnTo>
                  <a:lnTo>
                    <a:pt x="133559" y="20806"/>
                  </a:lnTo>
                  <a:lnTo>
                    <a:pt x="133452" y="21162"/>
                  </a:lnTo>
                  <a:lnTo>
                    <a:pt x="133381" y="21233"/>
                  </a:lnTo>
                  <a:lnTo>
                    <a:pt x="133167" y="21198"/>
                  </a:lnTo>
                  <a:lnTo>
                    <a:pt x="133132" y="21091"/>
                  </a:lnTo>
                  <a:lnTo>
                    <a:pt x="133132" y="21020"/>
                  </a:lnTo>
                  <a:lnTo>
                    <a:pt x="133025" y="21020"/>
                  </a:lnTo>
                  <a:lnTo>
                    <a:pt x="132882" y="21162"/>
                  </a:lnTo>
                  <a:lnTo>
                    <a:pt x="132633" y="21127"/>
                  </a:lnTo>
                  <a:lnTo>
                    <a:pt x="132668" y="21055"/>
                  </a:lnTo>
                  <a:lnTo>
                    <a:pt x="132633" y="20948"/>
                  </a:lnTo>
                  <a:lnTo>
                    <a:pt x="132597" y="20877"/>
                  </a:lnTo>
                  <a:lnTo>
                    <a:pt x="132526" y="20842"/>
                  </a:lnTo>
                  <a:lnTo>
                    <a:pt x="132455" y="20806"/>
                  </a:lnTo>
                  <a:lnTo>
                    <a:pt x="132348" y="20806"/>
                  </a:lnTo>
                  <a:lnTo>
                    <a:pt x="132241" y="20842"/>
                  </a:lnTo>
                  <a:lnTo>
                    <a:pt x="132134" y="20877"/>
                  </a:lnTo>
                  <a:lnTo>
                    <a:pt x="132027" y="20948"/>
                  </a:lnTo>
                  <a:lnTo>
                    <a:pt x="131956" y="21055"/>
                  </a:lnTo>
                  <a:lnTo>
                    <a:pt x="131920" y="21127"/>
                  </a:lnTo>
                  <a:lnTo>
                    <a:pt x="131920" y="21233"/>
                  </a:lnTo>
                  <a:lnTo>
                    <a:pt x="131849" y="21233"/>
                  </a:lnTo>
                  <a:lnTo>
                    <a:pt x="131742" y="21269"/>
                  </a:lnTo>
                  <a:lnTo>
                    <a:pt x="131706" y="21305"/>
                  </a:lnTo>
                  <a:lnTo>
                    <a:pt x="131706" y="21376"/>
                  </a:lnTo>
                  <a:lnTo>
                    <a:pt x="131706" y="21447"/>
                  </a:lnTo>
                  <a:lnTo>
                    <a:pt x="131778" y="21518"/>
                  </a:lnTo>
                  <a:lnTo>
                    <a:pt x="131813" y="21554"/>
                  </a:lnTo>
                  <a:lnTo>
                    <a:pt x="131742" y="21768"/>
                  </a:lnTo>
                  <a:lnTo>
                    <a:pt x="131706" y="21732"/>
                  </a:lnTo>
                  <a:lnTo>
                    <a:pt x="131671" y="21697"/>
                  </a:lnTo>
                  <a:lnTo>
                    <a:pt x="131564" y="21732"/>
                  </a:lnTo>
                  <a:lnTo>
                    <a:pt x="131350" y="21839"/>
                  </a:lnTo>
                  <a:lnTo>
                    <a:pt x="131243" y="21875"/>
                  </a:lnTo>
                  <a:lnTo>
                    <a:pt x="131279" y="21768"/>
                  </a:lnTo>
                  <a:lnTo>
                    <a:pt x="131350" y="21661"/>
                  </a:lnTo>
                  <a:lnTo>
                    <a:pt x="131386" y="21590"/>
                  </a:lnTo>
                  <a:lnTo>
                    <a:pt x="131386" y="21554"/>
                  </a:lnTo>
                  <a:lnTo>
                    <a:pt x="131315" y="21447"/>
                  </a:lnTo>
                  <a:lnTo>
                    <a:pt x="131172" y="21376"/>
                  </a:lnTo>
                  <a:lnTo>
                    <a:pt x="131065" y="21340"/>
                  </a:lnTo>
                  <a:lnTo>
                    <a:pt x="130923" y="21340"/>
                  </a:lnTo>
                  <a:lnTo>
                    <a:pt x="130851" y="21376"/>
                  </a:lnTo>
                  <a:lnTo>
                    <a:pt x="130780" y="21412"/>
                  </a:lnTo>
                  <a:lnTo>
                    <a:pt x="130780" y="21447"/>
                  </a:lnTo>
                  <a:lnTo>
                    <a:pt x="130745" y="21412"/>
                  </a:lnTo>
                  <a:lnTo>
                    <a:pt x="130673" y="21376"/>
                  </a:lnTo>
                  <a:lnTo>
                    <a:pt x="130638" y="21376"/>
                  </a:lnTo>
                  <a:lnTo>
                    <a:pt x="130602" y="21412"/>
                  </a:lnTo>
                  <a:lnTo>
                    <a:pt x="130602" y="21483"/>
                  </a:lnTo>
                  <a:lnTo>
                    <a:pt x="130566" y="21590"/>
                  </a:lnTo>
                  <a:lnTo>
                    <a:pt x="130531" y="21483"/>
                  </a:lnTo>
                  <a:lnTo>
                    <a:pt x="130460" y="21376"/>
                  </a:lnTo>
                  <a:lnTo>
                    <a:pt x="130388" y="21269"/>
                  </a:lnTo>
                  <a:lnTo>
                    <a:pt x="130353" y="21198"/>
                  </a:lnTo>
                  <a:lnTo>
                    <a:pt x="130281" y="21198"/>
                  </a:lnTo>
                  <a:lnTo>
                    <a:pt x="130210" y="21233"/>
                  </a:lnTo>
                  <a:lnTo>
                    <a:pt x="130175" y="21269"/>
                  </a:lnTo>
                  <a:lnTo>
                    <a:pt x="130103" y="21483"/>
                  </a:lnTo>
                  <a:lnTo>
                    <a:pt x="130068" y="21554"/>
                  </a:lnTo>
                  <a:lnTo>
                    <a:pt x="129854" y="21875"/>
                  </a:lnTo>
                  <a:lnTo>
                    <a:pt x="129783" y="21910"/>
                  </a:lnTo>
                  <a:lnTo>
                    <a:pt x="129711" y="21910"/>
                  </a:lnTo>
                  <a:lnTo>
                    <a:pt x="129569" y="21803"/>
                  </a:lnTo>
                  <a:lnTo>
                    <a:pt x="129426" y="21803"/>
                  </a:lnTo>
                  <a:lnTo>
                    <a:pt x="129141" y="21839"/>
                  </a:lnTo>
                  <a:lnTo>
                    <a:pt x="128999" y="21875"/>
                  </a:lnTo>
                  <a:lnTo>
                    <a:pt x="128928" y="21946"/>
                  </a:lnTo>
                  <a:lnTo>
                    <a:pt x="128892" y="22053"/>
                  </a:lnTo>
                  <a:lnTo>
                    <a:pt x="128892" y="22195"/>
                  </a:lnTo>
                  <a:lnTo>
                    <a:pt x="128928" y="22267"/>
                  </a:lnTo>
                  <a:lnTo>
                    <a:pt x="128963" y="22552"/>
                  </a:lnTo>
                  <a:lnTo>
                    <a:pt x="128821" y="22480"/>
                  </a:lnTo>
                  <a:lnTo>
                    <a:pt x="128750" y="22445"/>
                  </a:lnTo>
                  <a:lnTo>
                    <a:pt x="128536" y="22445"/>
                  </a:lnTo>
                  <a:lnTo>
                    <a:pt x="128429" y="22480"/>
                  </a:lnTo>
                  <a:lnTo>
                    <a:pt x="128358" y="22552"/>
                  </a:lnTo>
                  <a:lnTo>
                    <a:pt x="128322" y="22623"/>
                  </a:lnTo>
                  <a:lnTo>
                    <a:pt x="128322" y="22658"/>
                  </a:lnTo>
                  <a:lnTo>
                    <a:pt x="128251" y="22872"/>
                  </a:lnTo>
                  <a:lnTo>
                    <a:pt x="128251" y="23086"/>
                  </a:lnTo>
                  <a:lnTo>
                    <a:pt x="127788" y="23157"/>
                  </a:lnTo>
                  <a:lnTo>
                    <a:pt x="127503" y="23371"/>
                  </a:lnTo>
                  <a:lnTo>
                    <a:pt x="127146" y="23656"/>
                  </a:lnTo>
                  <a:lnTo>
                    <a:pt x="127040" y="23763"/>
                  </a:lnTo>
                  <a:lnTo>
                    <a:pt x="127004" y="23727"/>
                  </a:lnTo>
                  <a:lnTo>
                    <a:pt x="127004" y="23656"/>
                  </a:lnTo>
                  <a:lnTo>
                    <a:pt x="126897" y="23656"/>
                  </a:lnTo>
                  <a:lnTo>
                    <a:pt x="126790" y="23798"/>
                  </a:lnTo>
                  <a:lnTo>
                    <a:pt x="126683" y="23870"/>
                  </a:lnTo>
                  <a:lnTo>
                    <a:pt x="126612" y="23763"/>
                  </a:lnTo>
                  <a:lnTo>
                    <a:pt x="126470" y="23692"/>
                  </a:lnTo>
                  <a:lnTo>
                    <a:pt x="126398" y="23692"/>
                  </a:lnTo>
                  <a:lnTo>
                    <a:pt x="126291" y="23727"/>
                  </a:lnTo>
                  <a:lnTo>
                    <a:pt x="126078" y="23834"/>
                  </a:lnTo>
                  <a:lnTo>
                    <a:pt x="126042" y="23905"/>
                  </a:lnTo>
                  <a:lnTo>
                    <a:pt x="125971" y="23977"/>
                  </a:lnTo>
                  <a:lnTo>
                    <a:pt x="125971" y="24083"/>
                  </a:lnTo>
                  <a:lnTo>
                    <a:pt x="126006" y="24190"/>
                  </a:lnTo>
                  <a:lnTo>
                    <a:pt x="126113" y="24262"/>
                  </a:lnTo>
                  <a:lnTo>
                    <a:pt x="126256" y="24297"/>
                  </a:lnTo>
                  <a:lnTo>
                    <a:pt x="126078" y="24404"/>
                  </a:lnTo>
                  <a:lnTo>
                    <a:pt x="125971" y="24475"/>
                  </a:lnTo>
                  <a:lnTo>
                    <a:pt x="124546" y="25508"/>
                  </a:lnTo>
                  <a:lnTo>
                    <a:pt x="123228" y="26399"/>
                  </a:lnTo>
                  <a:lnTo>
                    <a:pt x="122088" y="27147"/>
                  </a:lnTo>
                  <a:lnTo>
                    <a:pt x="121910" y="27112"/>
                  </a:lnTo>
                  <a:lnTo>
                    <a:pt x="121731" y="27112"/>
                  </a:lnTo>
                  <a:lnTo>
                    <a:pt x="121660" y="27183"/>
                  </a:lnTo>
                  <a:lnTo>
                    <a:pt x="121625" y="27254"/>
                  </a:lnTo>
                  <a:lnTo>
                    <a:pt x="121625" y="27325"/>
                  </a:lnTo>
                  <a:lnTo>
                    <a:pt x="121625" y="27432"/>
                  </a:lnTo>
                  <a:lnTo>
                    <a:pt x="121375" y="27468"/>
                  </a:lnTo>
                  <a:lnTo>
                    <a:pt x="121233" y="27325"/>
                  </a:lnTo>
                  <a:lnTo>
                    <a:pt x="121197" y="27290"/>
                  </a:lnTo>
                  <a:lnTo>
                    <a:pt x="121126" y="27325"/>
                  </a:lnTo>
                  <a:lnTo>
                    <a:pt x="121126" y="27361"/>
                  </a:lnTo>
                  <a:lnTo>
                    <a:pt x="121090" y="27503"/>
                  </a:lnTo>
                  <a:lnTo>
                    <a:pt x="120876" y="27539"/>
                  </a:lnTo>
                  <a:lnTo>
                    <a:pt x="120805" y="27432"/>
                  </a:lnTo>
                  <a:lnTo>
                    <a:pt x="120698" y="27112"/>
                  </a:lnTo>
                  <a:lnTo>
                    <a:pt x="120663" y="27040"/>
                  </a:lnTo>
                  <a:lnTo>
                    <a:pt x="120591" y="26969"/>
                  </a:lnTo>
                  <a:lnTo>
                    <a:pt x="120520" y="26933"/>
                  </a:lnTo>
                  <a:lnTo>
                    <a:pt x="120378" y="26933"/>
                  </a:lnTo>
                  <a:lnTo>
                    <a:pt x="120306" y="26969"/>
                  </a:lnTo>
                  <a:lnTo>
                    <a:pt x="120164" y="27005"/>
                  </a:lnTo>
                  <a:lnTo>
                    <a:pt x="120057" y="27005"/>
                  </a:lnTo>
                  <a:lnTo>
                    <a:pt x="119986" y="26933"/>
                  </a:lnTo>
                  <a:lnTo>
                    <a:pt x="119915" y="26898"/>
                  </a:lnTo>
                  <a:lnTo>
                    <a:pt x="119808" y="26933"/>
                  </a:lnTo>
                  <a:lnTo>
                    <a:pt x="119701" y="26969"/>
                  </a:lnTo>
                  <a:lnTo>
                    <a:pt x="119630" y="27005"/>
                  </a:lnTo>
                  <a:lnTo>
                    <a:pt x="119523" y="26791"/>
                  </a:lnTo>
                  <a:lnTo>
                    <a:pt x="119487" y="26684"/>
                  </a:lnTo>
                  <a:lnTo>
                    <a:pt x="119380" y="26577"/>
                  </a:lnTo>
                  <a:lnTo>
                    <a:pt x="119345" y="26542"/>
                  </a:lnTo>
                  <a:lnTo>
                    <a:pt x="119238" y="26542"/>
                  </a:lnTo>
                  <a:lnTo>
                    <a:pt x="119202" y="26613"/>
                  </a:lnTo>
                  <a:lnTo>
                    <a:pt x="119131" y="26506"/>
                  </a:lnTo>
                  <a:lnTo>
                    <a:pt x="119095" y="26435"/>
                  </a:lnTo>
                  <a:lnTo>
                    <a:pt x="118917" y="26435"/>
                  </a:lnTo>
                  <a:lnTo>
                    <a:pt x="118810" y="26506"/>
                  </a:lnTo>
                  <a:lnTo>
                    <a:pt x="118703" y="26577"/>
                  </a:lnTo>
                  <a:lnTo>
                    <a:pt x="118596" y="26684"/>
                  </a:lnTo>
                  <a:lnTo>
                    <a:pt x="118490" y="26862"/>
                  </a:lnTo>
                  <a:lnTo>
                    <a:pt x="118454" y="26969"/>
                  </a:lnTo>
                  <a:lnTo>
                    <a:pt x="118454" y="27076"/>
                  </a:lnTo>
                  <a:lnTo>
                    <a:pt x="118418" y="27147"/>
                  </a:lnTo>
                  <a:lnTo>
                    <a:pt x="118418" y="27183"/>
                  </a:lnTo>
                  <a:lnTo>
                    <a:pt x="118205" y="27183"/>
                  </a:lnTo>
                  <a:lnTo>
                    <a:pt x="118169" y="27112"/>
                  </a:lnTo>
                  <a:lnTo>
                    <a:pt x="118169" y="27040"/>
                  </a:lnTo>
                  <a:lnTo>
                    <a:pt x="118133" y="26969"/>
                  </a:lnTo>
                  <a:lnTo>
                    <a:pt x="118098" y="26898"/>
                  </a:lnTo>
                  <a:lnTo>
                    <a:pt x="118026" y="26862"/>
                  </a:lnTo>
                  <a:lnTo>
                    <a:pt x="117955" y="26898"/>
                  </a:lnTo>
                  <a:lnTo>
                    <a:pt x="117884" y="26933"/>
                  </a:lnTo>
                  <a:lnTo>
                    <a:pt x="117813" y="27005"/>
                  </a:lnTo>
                  <a:lnTo>
                    <a:pt x="117741" y="27040"/>
                  </a:lnTo>
                  <a:lnTo>
                    <a:pt x="117635" y="27040"/>
                  </a:lnTo>
                  <a:lnTo>
                    <a:pt x="117563" y="27076"/>
                  </a:lnTo>
                  <a:lnTo>
                    <a:pt x="117492" y="27183"/>
                  </a:lnTo>
                  <a:lnTo>
                    <a:pt x="117421" y="27254"/>
                  </a:lnTo>
                  <a:lnTo>
                    <a:pt x="117385" y="27290"/>
                  </a:lnTo>
                  <a:lnTo>
                    <a:pt x="117314" y="27254"/>
                  </a:lnTo>
                  <a:lnTo>
                    <a:pt x="117243" y="27290"/>
                  </a:lnTo>
                  <a:lnTo>
                    <a:pt x="117207" y="27325"/>
                  </a:lnTo>
                  <a:lnTo>
                    <a:pt x="117171" y="27361"/>
                  </a:lnTo>
                  <a:lnTo>
                    <a:pt x="117065" y="27290"/>
                  </a:lnTo>
                  <a:lnTo>
                    <a:pt x="116993" y="27254"/>
                  </a:lnTo>
                  <a:lnTo>
                    <a:pt x="116922" y="27218"/>
                  </a:lnTo>
                  <a:lnTo>
                    <a:pt x="116851" y="27183"/>
                  </a:lnTo>
                  <a:lnTo>
                    <a:pt x="116780" y="27218"/>
                  </a:lnTo>
                  <a:lnTo>
                    <a:pt x="116708" y="27254"/>
                  </a:lnTo>
                  <a:lnTo>
                    <a:pt x="116673" y="27290"/>
                  </a:lnTo>
                  <a:lnTo>
                    <a:pt x="116637" y="27397"/>
                  </a:lnTo>
                  <a:lnTo>
                    <a:pt x="116601" y="27575"/>
                  </a:lnTo>
                  <a:lnTo>
                    <a:pt x="116601" y="27646"/>
                  </a:lnTo>
                  <a:lnTo>
                    <a:pt x="116530" y="27717"/>
                  </a:lnTo>
                  <a:lnTo>
                    <a:pt x="116459" y="27753"/>
                  </a:lnTo>
                  <a:lnTo>
                    <a:pt x="116210" y="27753"/>
                  </a:lnTo>
                  <a:lnTo>
                    <a:pt x="116067" y="27788"/>
                  </a:lnTo>
                  <a:lnTo>
                    <a:pt x="116031" y="27860"/>
                  </a:lnTo>
                  <a:lnTo>
                    <a:pt x="116031" y="27895"/>
                  </a:lnTo>
                  <a:lnTo>
                    <a:pt x="116031" y="27931"/>
                  </a:lnTo>
                  <a:lnTo>
                    <a:pt x="115925" y="28038"/>
                  </a:lnTo>
                  <a:lnTo>
                    <a:pt x="115889" y="28002"/>
                  </a:lnTo>
                  <a:lnTo>
                    <a:pt x="115782" y="27967"/>
                  </a:lnTo>
                  <a:lnTo>
                    <a:pt x="115746" y="27931"/>
                  </a:lnTo>
                  <a:lnTo>
                    <a:pt x="115711" y="27967"/>
                  </a:lnTo>
                  <a:lnTo>
                    <a:pt x="115675" y="28002"/>
                  </a:lnTo>
                  <a:lnTo>
                    <a:pt x="115675" y="28038"/>
                  </a:lnTo>
                  <a:lnTo>
                    <a:pt x="115711" y="28038"/>
                  </a:lnTo>
                  <a:lnTo>
                    <a:pt x="115675" y="28216"/>
                  </a:lnTo>
                  <a:lnTo>
                    <a:pt x="115604" y="28287"/>
                  </a:lnTo>
                  <a:lnTo>
                    <a:pt x="115461" y="28323"/>
                  </a:lnTo>
                  <a:lnTo>
                    <a:pt x="115390" y="28287"/>
                  </a:lnTo>
                  <a:lnTo>
                    <a:pt x="115283" y="28323"/>
                  </a:lnTo>
                  <a:lnTo>
                    <a:pt x="115212" y="28394"/>
                  </a:lnTo>
                  <a:lnTo>
                    <a:pt x="115141" y="28394"/>
                  </a:lnTo>
                  <a:lnTo>
                    <a:pt x="115070" y="28430"/>
                  </a:lnTo>
                  <a:lnTo>
                    <a:pt x="115034" y="28501"/>
                  </a:lnTo>
                  <a:lnTo>
                    <a:pt x="115070" y="28608"/>
                  </a:lnTo>
                  <a:lnTo>
                    <a:pt x="115070" y="28715"/>
                  </a:lnTo>
                  <a:lnTo>
                    <a:pt x="114998" y="28715"/>
                  </a:lnTo>
                  <a:lnTo>
                    <a:pt x="114963" y="28786"/>
                  </a:lnTo>
                  <a:lnTo>
                    <a:pt x="114820" y="28644"/>
                  </a:lnTo>
                  <a:lnTo>
                    <a:pt x="114749" y="28572"/>
                  </a:lnTo>
                  <a:lnTo>
                    <a:pt x="114678" y="28537"/>
                  </a:lnTo>
                  <a:lnTo>
                    <a:pt x="114606" y="28537"/>
                  </a:lnTo>
                  <a:lnTo>
                    <a:pt x="114571" y="28608"/>
                  </a:lnTo>
                  <a:lnTo>
                    <a:pt x="114535" y="28608"/>
                  </a:lnTo>
                  <a:lnTo>
                    <a:pt x="114464" y="28572"/>
                  </a:lnTo>
                  <a:lnTo>
                    <a:pt x="114357" y="28537"/>
                  </a:lnTo>
                  <a:lnTo>
                    <a:pt x="114179" y="28537"/>
                  </a:lnTo>
                  <a:lnTo>
                    <a:pt x="114072" y="28572"/>
                  </a:lnTo>
                  <a:lnTo>
                    <a:pt x="114036" y="28608"/>
                  </a:lnTo>
                  <a:lnTo>
                    <a:pt x="114001" y="28750"/>
                  </a:lnTo>
                  <a:lnTo>
                    <a:pt x="114001" y="28893"/>
                  </a:lnTo>
                  <a:lnTo>
                    <a:pt x="114036" y="28929"/>
                  </a:lnTo>
                  <a:lnTo>
                    <a:pt x="114036" y="29000"/>
                  </a:lnTo>
                  <a:lnTo>
                    <a:pt x="113894" y="28929"/>
                  </a:lnTo>
                  <a:lnTo>
                    <a:pt x="113716" y="28822"/>
                  </a:lnTo>
                  <a:lnTo>
                    <a:pt x="113644" y="28786"/>
                  </a:lnTo>
                  <a:lnTo>
                    <a:pt x="113573" y="28822"/>
                  </a:lnTo>
                  <a:lnTo>
                    <a:pt x="113466" y="28857"/>
                  </a:lnTo>
                  <a:lnTo>
                    <a:pt x="113431" y="28929"/>
                  </a:lnTo>
                  <a:lnTo>
                    <a:pt x="113395" y="28964"/>
                  </a:lnTo>
                  <a:lnTo>
                    <a:pt x="113359" y="28964"/>
                  </a:lnTo>
                  <a:lnTo>
                    <a:pt x="113253" y="28929"/>
                  </a:lnTo>
                  <a:lnTo>
                    <a:pt x="113146" y="28822"/>
                  </a:lnTo>
                  <a:lnTo>
                    <a:pt x="113003" y="28750"/>
                  </a:lnTo>
                  <a:lnTo>
                    <a:pt x="112932" y="28750"/>
                  </a:lnTo>
                  <a:lnTo>
                    <a:pt x="112825" y="28786"/>
                  </a:lnTo>
                  <a:lnTo>
                    <a:pt x="112789" y="28893"/>
                  </a:lnTo>
                  <a:lnTo>
                    <a:pt x="112789" y="28964"/>
                  </a:lnTo>
                  <a:lnTo>
                    <a:pt x="112718" y="29000"/>
                  </a:lnTo>
                  <a:lnTo>
                    <a:pt x="112647" y="29107"/>
                  </a:lnTo>
                  <a:lnTo>
                    <a:pt x="112576" y="29249"/>
                  </a:lnTo>
                  <a:lnTo>
                    <a:pt x="112540" y="29178"/>
                  </a:lnTo>
                  <a:lnTo>
                    <a:pt x="112433" y="29178"/>
                  </a:lnTo>
                  <a:lnTo>
                    <a:pt x="112433" y="29214"/>
                  </a:lnTo>
                  <a:lnTo>
                    <a:pt x="112398" y="29285"/>
                  </a:lnTo>
                  <a:lnTo>
                    <a:pt x="112398" y="29392"/>
                  </a:lnTo>
                  <a:lnTo>
                    <a:pt x="112362" y="29427"/>
                  </a:lnTo>
                  <a:lnTo>
                    <a:pt x="112291" y="29463"/>
                  </a:lnTo>
                  <a:lnTo>
                    <a:pt x="112219" y="29534"/>
                  </a:lnTo>
                  <a:lnTo>
                    <a:pt x="112148" y="29249"/>
                  </a:lnTo>
                  <a:lnTo>
                    <a:pt x="112113" y="29178"/>
                  </a:lnTo>
                  <a:lnTo>
                    <a:pt x="112006" y="29178"/>
                  </a:lnTo>
                  <a:lnTo>
                    <a:pt x="111970" y="29214"/>
                  </a:lnTo>
                  <a:lnTo>
                    <a:pt x="111756" y="29249"/>
                  </a:lnTo>
                  <a:lnTo>
                    <a:pt x="111685" y="29249"/>
                  </a:lnTo>
                  <a:lnTo>
                    <a:pt x="111649" y="29285"/>
                  </a:lnTo>
                  <a:lnTo>
                    <a:pt x="111578" y="29356"/>
                  </a:lnTo>
                  <a:lnTo>
                    <a:pt x="111578" y="29427"/>
                  </a:lnTo>
                  <a:lnTo>
                    <a:pt x="111614" y="29499"/>
                  </a:lnTo>
                  <a:lnTo>
                    <a:pt x="111649" y="29570"/>
                  </a:lnTo>
                  <a:lnTo>
                    <a:pt x="111721" y="29677"/>
                  </a:lnTo>
                  <a:lnTo>
                    <a:pt x="111756" y="29748"/>
                  </a:lnTo>
                  <a:lnTo>
                    <a:pt x="111792" y="29819"/>
                  </a:lnTo>
                  <a:lnTo>
                    <a:pt x="111756" y="29855"/>
                  </a:lnTo>
                  <a:lnTo>
                    <a:pt x="111721" y="29890"/>
                  </a:lnTo>
                  <a:lnTo>
                    <a:pt x="111578" y="29997"/>
                  </a:lnTo>
                  <a:lnTo>
                    <a:pt x="111543" y="30069"/>
                  </a:lnTo>
                  <a:lnTo>
                    <a:pt x="111507" y="30140"/>
                  </a:lnTo>
                  <a:lnTo>
                    <a:pt x="111507" y="30211"/>
                  </a:lnTo>
                  <a:lnTo>
                    <a:pt x="111258" y="30247"/>
                  </a:lnTo>
                  <a:lnTo>
                    <a:pt x="111258" y="30211"/>
                  </a:lnTo>
                  <a:lnTo>
                    <a:pt x="111186" y="30104"/>
                  </a:lnTo>
                  <a:lnTo>
                    <a:pt x="111115" y="30069"/>
                  </a:lnTo>
                  <a:lnTo>
                    <a:pt x="111044" y="30069"/>
                  </a:lnTo>
                  <a:lnTo>
                    <a:pt x="110973" y="30140"/>
                  </a:lnTo>
                  <a:lnTo>
                    <a:pt x="110937" y="30033"/>
                  </a:lnTo>
                  <a:lnTo>
                    <a:pt x="110866" y="29962"/>
                  </a:lnTo>
                  <a:lnTo>
                    <a:pt x="110688" y="29962"/>
                  </a:lnTo>
                  <a:lnTo>
                    <a:pt x="110581" y="29997"/>
                  </a:lnTo>
                  <a:lnTo>
                    <a:pt x="110474" y="30104"/>
                  </a:lnTo>
                  <a:lnTo>
                    <a:pt x="110403" y="30175"/>
                  </a:lnTo>
                  <a:lnTo>
                    <a:pt x="110260" y="30389"/>
                  </a:lnTo>
                  <a:lnTo>
                    <a:pt x="110224" y="30496"/>
                  </a:lnTo>
                  <a:lnTo>
                    <a:pt x="110224" y="30603"/>
                  </a:lnTo>
                  <a:lnTo>
                    <a:pt x="110224" y="30674"/>
                  </a:lnTo>
                  <a:lnTo>
                    <a:pt x="110189" y="30710"/>
                  </a:lnTo>
                  <a:lnTo>
                    <a:pt x="110011" y="30710"/>
                  </a:lnTo>
                  <a:lnTo>
                    <a:pt x="109975" y="30639"/>
                  </a:lnTo>
                  <a:lnTo>
                    <a:pt x="109939" y="30532"/>
                  </a:lnTo>
                  <a:lnTo>
                    <a:pt x="109939" y="30460"/>
                  </a:lnTo>
                  <a:lnTo>
                    <a:pt x="109904" y="30425"/>
                  </a:lnTo>
                  <a:lnTo>
                    <a:pt x="109797" y="30389"/>
                  </a:lnTo>
                  <a:lnTo>
                    <a:pt x="109761" y="30389"/>
                  </a:lnTo>
                  <a:lnTo>
                    <a:pt x="109690" y="30460"/>
                  </a:lnTo>
                  <a:lnTo>
                    <a:pt x="109583" y="30532"/>
                  </a:lnTo>
                  <a:lnTo>
                    <a:pt x="109512" y="30567"/>
                  </a:lnTo>
                  <a:lnTo>
                    <a:pt x="109476" y="30532"/>
                  </a:lnTo>
                  <a:lnTo>
                    <a:pt x="109441" y="30567"/>
                  </a:lnTo>
                  <a:lnTo>
                    <a:pt x="109369" y="30603"/>
                  </a:lnTo>
                  <a:lnTo>
                    <a:pt x="109263" y="30710"/>
                  </a:lnTo>
                  <a:lnTo>
                    <a:pt x="109227" y="30781"/>
                  </a:lnTo>
                  <a:lnTo>
                    <a:pt x="109084" y="30781"/>
                  </a:lnTo>
                  <a:lnTo>
                    <a:pt x="109049" y="30817"/>
                  </a:lnTo>
                  <a:lnTo>
                    <a:pt x="108978" y="30852"/>
                  </a:lnTo>
                  <a:lnTo>
                    <a:pt x="108978" y="30888"/>
                  </a:lnTo>
                  <a:lnTo>
                    <a:pt x="108871" y="30817"/>
                  </a:lnTo>
                  <a:lnTo>
                    <a:pt x="108799" y="30781"/>
                  </a:lnTo>
                  <a:lnTo>
                    <a:pt x="108728" y="30710"/>
                  </a:lnTo>
                  <a:lnTo>
                    <a:pt x="108550" y="30710"/>
                  </a:lnTo>
                  <a:lnTo>
                    <a:pt x="108514" y="30745"/>
                  </a:lnTo>
                  <a:lnTo>
                    <a:pt x="108479" y="30817"/>
                  </a:lnTo>
                  <a:lnTo>
                    <a:pt x="108443" y="30924"/>
                  </a:lnTo>
                  <a:lnTo>
                    <a:pt x="108408" y="31066"/>
                  </a:lnTo>
                  <a:lnTo>
                    <a:pt x="108372" y="31173"/>
                  </a:lnTo>
                  <a:lnTo>
                    <a:pt x="108301" y="31209"/>
                  </a:lnTo>
                  <a:lnTo>
                    <a:pt x="108229" y="31280"/>
                  </a:lnTo>
                  <a:lnTo>
                    <a:pt x="107980" y="31280"/>
                  </a:lnTo>
                  <a:lnTo>
                    <a:pt x="107838" y="31315"/>
                  </a:lnTo>
                  <a:lnTo>
                    <a:pt x="107802" y="31387"/>
                  </a:lnTo>
                  <a:lnTo>
                    <a:pt x="107802" y="31422"/>
                  </a:lnTo>
                  <a:lnTo>
                    <a:pt x="107802" y="31458"/>
                  </a:lnTo>
                  <a:lnTo>
                    <a:pt x="107731" y="31565"/>
                  </a:lnTo>
                  <a:lnTo>
                    <a:pt x="107659" y="31529"/>
                  </a:lnTo>
                  <a:lnTo>
                    <a:pt x="107588" y="31458"/>
                  </a:lnTo>
                  <a:lnTo>
                    <a:pt x="107553" y="31458"/>
                  </a:lnTo>
                  <a:lnTo>
                    <a:pt x="107481" y="31494"/>
                  </a:lnTo>
                  <a:lnTo>
                    <a:pt x="107481" y="31529"/>
                  </a:lnTo>
                  <a:lnTo>
                    <a:pt x="107481" y="31565"/>
                  </a:lnTo>
                  <a:lnTo>
                    <a:pt x="107446" y="31743"/>
                  </a:lnTo>
                  <a:lnTo>
                    <a:pt x="107374" y="31779"/>
                  </a:lnTo>
                  <a:lnTo>
                    <a:pt x="107268" y="31850"/>
                  </a:lnTo>
                  <a:lnTo>
                    <a:pt x="107232" y="31850"/>
                  </a:lnTo>
                  <a:lnTo>
                    <a:pt x="107161" y="31814"/>
                  </a:lnTo>
                  <a:lnTo>
                    <a:pt x="107054" y="31850"/>
                  </a:lnTo>
                  <a:lnTo>
                    <a:pt x="106983" y="31885"/>
                  </a:lnTo>
                  <a:lnTo>
                    <a:pt x="106911" y="31921"/>
                  </a:lnTo>
                  <a:lnTo>
                    <a:pt x="106876" y="31957"/>
                  </a:lnTo>
                  <a:lnTo>
                    <a:pt x="106840" y="32028"/>
                  </a:lnTo>
                  <a:lnTo>
                    <a:pt x="106840" y="32135"/>
                  </a:lnTo>
                  <a:lnTo>
                    <a:pt x="106876" y="32206"/>
                  </a:lnTo>
                  <a:lnTo>
                    <a:pt x="106769" y="32242"/>
                  </a:lnTo>
                  <a:lnTo>
                    <a:pt x="106733" y="32313"/>
                  </a:lnTo>
                  <a:lnTo>
                    <a:pt x="106626" y="32170"/>
                  </a:lnTo>
                  <a:lnTo>
                    <a:pt x="106555" y="32064"/>
                  </a:lnTo>
                  <a:lnTo>
                    <a:pt x="106413" y="32064"/>
                  </a:lnTo>
                  <a:lnTo>
                    <a:pt x="106341" y="32135"/>
                  </a:lnTo>
                  <a:lnTo>
                    <a:pt x="106306" y="32135"/>
                  </a:lnTo>
                  <a:lnTo>
                    <a:pt x="106234" y="32099"/>
                  </a:lnTo>
                  <a:lnTo>
                    <a:pt x="106163" y="32064"/>
                  </a:lnTo>
                  <a:lnTo>
                    <a:pt x="105949" y="32064"/>
                  </a:lnTo>
                  <a:lnTo>
                    <a:pt x="105878" y="32099"/>
                  </a:lnTo>
                  <a:lnTo>
                    <a:pt x="105807" y="32135"/>
                  </a:lnTo>
                  <a:lnTo>
                    <a:pt x="105771" y="32277"/>
                  </a:lnTo>
                  <a:lnTo>
                    <a:pt x="105807" y="32420"/>
                  </a:lnTo>
                  <a:lnTo>
                    <a:pt x="105807" y="32455"/>
                  </a:lnTo>
                  <a:lnTo>
                    <a:pt x="105843" y="32527"/>
                  </a:lnTo>
                  <a:lnTo>
                    <a:pt x="105664" y="32455"/>
                  </a:lnTo>
                  <a:lnTo>
                    <a:pt x="105522" y="32349"/>
                  </a:lnTo>
                  <a:lnTo>
                    <a:pt x="105451" y="32313"/>
                  </a:lnTo>
                  <a:lnTo>
                    <a:pt x="105344" y="32313"/>
                  </a:lnTo>
                  <a:lnTo>
                    <a:pt x="105273" y="32384"/>
                  </a:lnTo>
                  <a:lnTo>
                    <a:pt x="105201" y="32455"/>
                  </a:lnTo>
                  <a:lnTo>
                    <a:pt x="105166" y="32491"/>
                  </a:lnTo>
                  <a:lnTo>
                    <a:pt x="105130" y="32491"/>
                  </a:lnTo>
                  <a:lnTo>
                    <a:pt x="105023" y="32455"/>
                  </a:lnTo>
                  <a:lnTo>
                    <a:pt x="104916" y="32349"/>
                  </a:lnTo>
                  <a:lnTo>
                    <a:pt x="104809" y="32277"/>
                  </a:lnTo>
                  <a:lnTo>
                    <a:pt x="104703" y="32277"/>
                  </a:lnTo>
                  <a:lnTo>
                    <a:pt x="104631" y="32313"/>
                  </a:lnTo>
                  <a:lnTo>
                    <a:pt x="104560" y="32420"/>
                  </a:lnTo>
                  <a:lnTo>
                    <a:pt x="104560" y="32491"/>
                  </a:lnTo>
                  <a:lnTo>
                    <a:pt x="104524" y="32527"/>
                  </a:lnTo>
                  <a:lnTo>
                    <a:pt x="104418" y="32634"/>
                  </a:lnTo>
                  <a:lnTo>
                    <a:pt x="104346" y="32776"/>
                  </a:lnTo>
                  <a:lnTo>
                    <a:pt x="104311" y="32705"/>
                  </a:lnTo>
                  <a:lnTo>
                    <a:pt x="104239" y="32705"/>
                  </a:lnTo>
                  <a:lnTo>
                    <a:pt x="104204" y="32740"/>
                  </a:lnTo>
                  <a:lnTo>
                    <a:pt x="104204" y="32812"/>
                  </a:lnTo>
                  <a:lnTo>
                    <a:pt x="104204" y="32883"/>
                  </a:lnTo>
                  <a:lnTo>
                    <a:pt x="103954" y="32883"/>
                  </a:lnTo>
                  <a:lnTo>
                    <a:pt x="103919" y="32776"/>
                  </a:lnTo>
                  <a:lnTo>
                    <a:pt x="103883" y="32705"/>
                  </a:lnTo>
                  <a:lnTo>
                    <a:pt x="103812" y="32669"/>
                  </a:lnTo>
                  <a:lnTo>
                    <a:pt x="103776" y="32705"/>
                  </a:lnTo>
                  <a:lnTo>
                    <a:pt x="103776" y="32740"/>
                  </a:lnTo>
                  <a:lnTo>
                    <a:pt x="103563" y="32776"/>
                  </a:lnTo>
                  <a:lnTo>
                    <a:pt x="103456" y="32776"/>
                  </a:lnTo>
                  <a:lnTo>
                    <a:pt x="103384" y="32847"/>
                  </a:lnTo>
                  <a:lnTo>
                    <a:pt x="102850" y="32740"/>
                  </a:lnTo>
                  <a:lnTo>
                    <a:pt x="102529" y="32669"/>
                  </a:lnTo>
                  <a:lnTo>
                    <a:pt x="102244" y="32562"/>
                  </a:lnTo>
                  <a:lnTo>
                    <a:pt x="101995" y="32455"/>
                  </a:lnTo>
                  <a:lnTo>
                    <a:pt x="101710" y="32313"/>
                  </a:lnTo>
                  <a:lnTo>
                    <a:pt x="101425" y="32099"/>
                  </a:lnTo>
                  <a:lnTo>
                    <a:pt x="101176" y="31921"/>
                  </a:lnTo>
                  <a:lnTo>
                    <a:pt x="101033" y="31779"/>
                  </a:lnTo>
                  <a:lnTo>
                    <a:pt x="101140" y="31707"/>
                  </a:lnTo>
                  <a:lnTo>
                    <a:pt x="101176" y="31600"/>
                  </a:lnTo>
                  <a:lnTo>
                    <a:pt x="101211" y="31315"/>
                  </a:lnTo>
                  <a:lnTo>
                    <a:pt x="101211" y="31244"/>
                  </a:lnTo>
                  <a:lnTo>
                    <a:pt x="101176" y="31173"/>
                  </a:lnTo>
                  <a:lnTo>
                    <a:pt x="101104" y="31102"/>
                  </a:lnTo>
                  <a:lnTo>
                    <a:pt x="101033" y="31066"/>
                  </a:lnTo>
                  <a:lnTo>
                    <a:pt x="100748" y="31030"/>
                  </a:lnTo>
                  <a:lnTo>
                    <a:pt x="100713" y="30995"/>
                  </a:lnTo>
                  <a:lnTo>
                    <a:pt x="100748" y="30995"/>
                  </a:lnTo>
                  <a:lnTo>
                    <a:pt x="100784" y="30817"/>
                  </a:lnTo>
                  <a:lnTo>
                    <a:pt x="100784" y="30745"/>
                  </a:lnTo>
                  <a:lnTo>
                    <a:pt x="100784" y="30710"/>
                  </a:lnTo>
                  <a:lnTo>
                    <a:pt x="100819" y="30639"/>
                  </a:lnTo>
                  <a:lnTo>
                    <a:pt x="100926" y="30567"/>
                  </a:lnTo>
                  <a:lnTo>
                    <a:pt x="101033" y="30496"/>
                  </a:lnTo>
                  <a:lnTo>
                    <a:pt x="101069" y="30425"/>
                  </a:lnTo>
                  <a:lnTo>
                    <a:pt x="101033" y="30354"/>
                  </a:lnTo>
                  <a:lnTo>
                    <a:pt x="100891" y="30282"/>
                  </a:lnTo>
                  <a:lnTo>
                    <a:pt x="100748" y="30247"/>
                  </a:lnTo>
                  <a:lnTo>
                    <a:pt x="100677" y="30211"/>
                  </a:lnTo>
                  <a:lnTo>
                    <a:pt x="100748" y="30211"/>
                  </a:lnTo>
                  <a:lnTo>
                    <a:pt x="100891" y="30140"/>
                  </a:lnTo>
                  <a:lnTo>
                    <a:pt x="100998" y="30069"/>
                  </a:lnTo>
                  <a:lnTo>
                    <a:pt x="101069" y="29997"/>
                  </a:lnTo>
                  <a:lnTo>
                    <a:pt x="101033" y="29890"/>
                  </a:lnTo>
                  <a:lnTo>
                    <a:pt x="100962" y="29784"/>
                  </a:lnTo>
                  <a:lnTo>
                    <a:pt x="100926" y="29748"/>
                  </a:lnTo>
                  <a:lnTo>
                    <a:pt x="100713" y="29605"/>
                  </a:lnTo>
                  <a:lnTo>
                    <a:pt x="100606" y="29570"/>
                  </a:lnTo>
                  <a:lnTo>
                    <a:pt x="100534" y="29570"/>
                  </a:lnTo>
                  <a:lnTo>
                    <a:pt x="100392" y="29641"/>
                  </a:lnTo>
                  <a:lnTo>
                    <a:pt x="100321" y="29784"/>
                  </a:lnTo>
                  <a:lnTo>
                    <a:pt x="100249" y="29677"/>
                  </a:lnTo>
                  <a:lnTo>
                    <a:pt x="100107" y="29570"/>
                  </a:lnTo>
                  <a:lnTo>
                    <a:pt x="100071" y="29534"/>
                  </a:lnTo>
                  <a:lnTo>
                    <a:pt x="100036" y="29534"/>
                  </a:lnTo>
                  <a:lnTo>
                    <a:pt x="100000" y="29570"/>
                  </a:lnTo>
                  <a:lnTo>
                    <a:pt x="100000" y="29605"/>
                  </a:lnTo>
                  <a:lnTo>
                    <a:pt x="99929" y="29712"/>
                  </a:lnTo>
                  <a:lnTo>
                    <a:pt x="99858" y="29712"/>
                  </a:lnTo>
                  <a:lnTo>
                    <a:pt x="99786" y="29677"/>
                  </a:lnTo>
                  <a:lnTo>
                    <a:pt x="99679" y="29605"/>
                  </a:lnTo>
                  <a:lnTo>
                    <a:pt x="99608" y="29605"/>
                  </a:lnTo>
                  <a:lnTo>
                    <a:pt x="99537" y="29641"/>
                  </a:lnTo>
                  <a:lnTo>
                    <a:pt x="99466" y="29677"/>
                  </a:lnTo>
                  <a:lnTo>
                    <a:pt x="99359" y="29463"/>
                  </a:lnTo>
                  <a:lnTo>
                    <a:pt x="99323" y="29356"/>
                  </a:lnTo>
                  <a:lnTo>
                    <a:pt x="99288" y="29249"/>
                  </a:lnTo>
                  <a:lnTo>
                    <a:pt x="99323" y="29214"/>
                  </a:lnTo>
                  <a:lnTo>
                    <a:pt x="99288" y="29142"/>
                  </a:lnTo>
                  <a:lnTo>
                    <a:pt x="99216" y="29107"/>
                  </a:lnTo>
                  <a:lnTo>
                    <a:pt x="99145" y="29142"/>
                  </a:lnTo>
                  <a:lnTo>
                    <a:pt x="98860" y="29285"/>
                  </a:lnTo>
                  <a:lnTo>
                    <a:pt x="98753" y="29320"/>
                  </a:lnTo>
                  <a:lnTo>
                    <a:pt x="98718" y="29320"/>
                  </a:lnTo>
                  <a:lnTo>
                    <a:pt x="98753" y="29071"/>
                  </a:lnTo>
                  <a:lnTo>
                    <a:pt x="98753" y="28822"/>
                  </a:lnTo>
                  <a:lnTo>
                    <a:pt x="98682" y="28537"/>
                  </a:lnTo>
                  <a:lnTo>
                    <a:pt x="98646" y="28430"/>
                  </a:lnTo>
                  <a:lnTo>
                    <a:pt x="98575" y="28394"/>
                  </a:lnTo>
                  <a:lnTo>
                    <a:pt x="98468" y="28323"/>
                  </a:lnTo>
                  <a:lnTo>
                    <a:pt x="98397" y="28323"/>
                  </a:lnTo>
                  <a:lnTo>
                    <a:pt x="98254" y="28359"/>
                  </a:lnTo>
                  <a:lnTo>
                    <a:pt x="98183" y="28394"/>
                  </a:lnTo>
                  <a:lnTo>
                    <a:pt x="98041" y="28430"/>
                  </a:lnTo>
                  <a:lnTo>
                    <a:pt x="98041" y="28430"/>
                  </a:lnTo>
                  <a:lnTo>
                    <a:pt x="98076" y="28180"/>
                  </a:lnTo>
                  <a:lnTo>
                    <a:pt x="98112" y="28073"/>
                  </a:lnTo>
                  <a:lnTo>
                    <a:pt x="98112" y="27967"/>
                  </a:lnTo>
                  <a:lnTo>
                    <a:pt x="98076" y="27824"/>
                  </a:lnTo>
                  <a:lnTo>
                    <a:pt x="98005" y="27753"/>
                  </a:lnTo>
                  <a:lnTo>
                    <a:pt x="97863" y="27753"/>
                  </a:lnTo>
                  <a:lnTo>
                    <a:pt x="97578" y="27717"/>
                  </a:lnTo>
                  <a:lnTo>
                    <a:pt x="97506" y="27682"/>
                  </a:lnTo>
                  <a:lnTo>
                    <a:pt x="97471" y="27717"/>
                  </a:lnTo>
                  <a:lnTo>
                    <a:pt x="97328" y="27788"/>
                  </a:lnTo>
                  <a:lnTo>
                    <a:pt x="97221" y="27824"/>
                  </a:lnTo>
                  <a:lnTo>
                    <a:pt x="97150" y="27788"/>
                  </a:lnTo>
                  <a:lnTo>
                    <a:pt x="96936" y="27432"/>
                  </a:lnTo>
                  <a:lnTo>
                    <a:pt x="96901" y="27397"/>
                  </a:lnTo>
                  <a:lnTo>
                    <a:pt x="96901" y="27361"/>
                  </a:lnTo>
                  <a:lnTo>
                    <a:pt x="96829" y="27183"/>
                  </a:lnTo>
                  <a:lnTo>
                    <a:pt x="96794" y="27112"/>
                  </a:lnTo>
                  <a:lnTo>
                    <a:pt x="96723" y="27076"/>
                  </a:lnTo>
                  <a:lnTo>
                    <a:pt x="96687" y="27112"/>
                  </a:lnTo>
                  <a:lnTo>
                    <a:pt x="96616" y="27147"/>
                  </a:lnTo>
                  <a:lnTo>
                    <a:pt x="96544" y="27254"/>
                  </a:lnTo>
                  <a:lnTo>
                    <a:pt x="96473" y="27397"/>
                  </a:lnTo>
                  <a:lnTo>
                    <a:pt x="96438" y="27468"/>
                  </a:lnTo>
                  <a:lnTo>
                    <a:pt x="96402" y="27361"/>
                  </a:lnTo>
                  <a:lnTo>
                    <a:pt x="96402" y="27290"/>
                  </a:lnTo>
                  <a:lnTo>
                    <a:pt x="96295" y="27290"/>
                  </a:lnTo>
                  <a:lnTo>
                    <a:pt x="96224" y="27325"/>
                  </a:lnTo>
                  <a:lnTo>
                    <a:pt x="96153" y="27254"/>
                  </a:lnTo>
                  <a:lnTo>
                    <a:pt x="95832" y="27254"/>
                  </a:lnTo>
                  <a:lnTo>
                    <a:pt x="95689" y="27325"/>
                  </a:lnTo>
                  <a:lnTo>
                    <a:pt x="95618" y="27432"/>
                  </a:lnTo>
                  <a:lnTo>
                    <a:pt x="95618" y="27503"/>
                  </a:lnTo>
                  <a:lnTo>
                    <a:pt x="95654" y="27575"/>
                  </a:lnTo>
                  <a:lnTo>
                    <a:pt x="95725" y="27646"/>
                  </a:lnTo>
                  <a:lnTo>
                    <a:pt x="95761" y="27753"/>
                  </a:lnTo>
                  <a:lnTo>
                    <a:pt x="95761" y="27753"/>
                  </a:lnTo>
                  <a:lnTo>
                    <a:pt x="95654" y="27717"/>
                  </a:lnTo>
                  <a:lnTo>
                    <a:pt x="95476" y="27646"/>
                  </a:lnTo>
                  <a:lnTo>
                    <a:pt x="95333" y="27610"/>
                  </a:lnTo>
                  <a:lnTo>
                    <a:pt x="95298" y="27610"/>
                  </a:lnTo>
                  <a:lnTo>
                    <a:pt x="95262" y="27646"/>
                  </a:lnTo>
                  <a:lnTo>
                    <a:pt x="95226" y="27646"/>
                  </a:lnTo>
                  <a:lnTo>
                    <a:pt x="95191" y="27503"/>
                  </a:lnTo>
                  <a:lnTo>
                    <a:pt x="95191" y="27468"/>
                  </a:lnTo>
                  <a:lnTo>
                    <a:pt x="95226" y="27397"/>
                  </a:lnTo>
                  <a:lnTo>
                    <a:pt x="95298" y="27361"/>
                  </a:lnTo>
                  <a:lnTo>
                    <a:pt x="95298" y="27290"/>
                  </a:lnTo>
                  <a:lnTo>
                    <a:pt x="95298" y="27218"/>
                  </a:lnTo>
                  <a:lnTo>
                    <a:pt x="95262" y="27147"/>
                  </a:lnTo>
                  <a:lnTo>
                    <a:pt x="95155" y="27112"/>
                  </a:lnTo>
                  <a:lnTo>
                    <a:pt x="95048" y="27112"/>
                  </a:lnTo>
                  <a:lnTo>
                    <a:pt x="95084" y="27005"/>
                  </a:lnTo>
                  <a:lnTo>
                    <a:pt x="95048" y="26933"/>
                  </a:lnTo>
                  <a:lnTo>
                    <a:pt x="94977" y="26862"/>
                  </a:lnTo>
                  <a:lnTo>
                    <a:pt x="94906" y="26791"/>
                  </a:lnTo>
                  <a:lnTo>
                    <a:pt x="94799" y="26720"/>
                  </a:lnTo>
                  <a:lnTo>
                    <a:pt x="94478" y="26720"/>
                  </a:lnTo>
                  <a:lnTo>
                    <a:pt x="94407" y="26791"/>
                  </a:lnTo>
                  <a:lnTo>
                    <a:pt x="94371" y="26898"/>
                  </a:lnTo>
                  <a:lnTo>
                    <a:pt x="94371" y="27005"/>
                  </a:lnTo>
                  <a:lnTo>
                    <a:pt x="94371" y="27112"/>
                  </a:lnTo>
                  <a:lnTo>
                    <a:pt x="94407" y="27183"/>
                  </a:lnTo>
                  <a:lnTo>
                    <a:pt x="94407" y="27254"/>
                  </a:lnTo>
                  <a:lnTo>
                    <a:pt x="94371" y="27290"/>
                  </a:lnTo>
                  <a:lnTo>
                    <a:pt x="94264" y="27254"/>
                  </a:lnTo>
                  <a:lnTo>
                    <a:pt x="94157" y="27147"/>
                  </a:lnTo>
                  <a:lnTo>
                    <a:pt x="94157" y="27112"/>
                  </a:lnTo>
                  <a:lnTo>
                    <a:pt x="94015" y="26933"/>
                  </a:lnTo>
                  <a:lnTo>
                    <a:pt x="93944" y="26898"/>
                  </a:lnTo>
                  <a:lnTo>
                    <a:pt x="93908" y="26933"/>
                  </a:lnTo>
                  <a:lnTo>
                    <a:pt x="93872" y="26969"/>
                  </a:lnTo>
                  <a:lnTo>
                    <a:pt x="93837" y="27040"/>
                  </a:lnTo>
                  <a:lnTo>
                    <a:pt x="93552" y="27005"/>
                  </a:lnTo>
                  <a:lnTo>
                    <a:pt x="93445" y="26720"/>
                  </a:lnTo>
                  <a:lnTo>
                    <a:pt x="93409" y="26648"/>
                  </a:lnTo>
                  <a:lnTo>
                    <a:pt x="93338" y="26577"/>
                  </a:lnTo>
                  <a:lnTo>
                    <a:pt x="93267" y="26542"/>
                  </a:lnTo>
                  <a:lnTo>
                    <a:pt x="93124" y="26542"/>
                  </a:lnTo>
                  <a:lnTo>
                    <a:pt x="93053" y="26577"/>
                  </a:lnTo>
                  <a:lnTo>
                    <a:pt x="92911" y="26613"/>
                  </a:lnTo>
                  <a:lnTo>
                    <a:pt x="92804" y="26613"/>
                  </a:lnTo>
                  <a:lnTo>
                    <a:pt x="92732" y="26542"/>
                  </a:lnTo>
                  <a:lnTo>
                    <a:pt x="92661" y="26506"/>
                  </a:lnTo>
                  <a:lnTo>
                    <a:pt x="92554" y="26542"/>
                  </a:lnTo>
                  <a:lnTo>
                    <a:pt x="92447" y="26577"/>
                  </a:lnTo>
                  <a:lnTo>
                    <a:pt x="92376" y="26613"/>
                  </a:lnTo>
                  <a:lnTo>
                    <a:pt x="92269" y="26399"/>
                  </a:lnTo>
                  <a:lnTo>
                    <a:pt x="92234" y="26292"/>
                  </a:lnTo>
                  <a:lnTo>
                    <a:pt x="92162" y="26185"/>
                  </a:lnTo>
                  <a:lnTo>
                    <a:pt x="92091" y="26150"/>
                  </a:lnTo>
                  <a:lnTo>
                    <a:pt x="91984" y="26150"/>
                  </a:lnTo>
                  <a:lnTo>
                    <a:pt x="91949" y="26221"/>
                  </a:lnTo>
                  <a:lnTo>
                    <a:pt x="91877" y="26114"/>
                  </a:lnTo>
                  <a:lnTo>
                    <a:pt x="91842" y="26078"/>
                  </a:lnTo>
                  <a:lnTo>
                    <a:pt x="91735" y="26043"/>
                  </a:lnTo>
                  <a:lnTo>
                    <a:pt x="91664" y="26043"/>
                  </a:lnTo>
                  <a:lnTo>
                    <a:pt x="91557" y="26114"/>
                  </a:lnTo>
                  <a:lnTo>
                    <a:pt x="91450" y="26185"/>
                  </a:lnTo>
                  <a:lnTo>
                    <a:pt x="91343" y="26292"/>
                  </a:lnTo>
                  <a:lnTo>
                    <a:pt x="91236" y="26470"/>
                  </a:lnTo>
                  <a:lnTo>
                    <a:pt x="91201" y="26577"/>
                  </a:lnTo>
                  <a:lnTo>
                    <a:pt x="91201" y="26684"/>
                  </a:lnTo>
                  <a:lnTo>
                    <a:pt x="91165" y="26755"/>
                  </a:lnTo>
                  <a:lnTo>
                    <a:pt x="91165" y="26791"/>
                  </a:lnTo>
                  <a:lnTo>
                    <a:pt x="90951" y="26791"/>
                  </a:lnTo>
                  <a:lnTo>
                    <a:pt x="90951" y="26720"/>
                  </a:lnTo>
                  <a:lnTo>
                    <a:pt x="90916" y="26648"/>
                  </a:lnTo>
                  <a:lnTo>
                    <a:pt x="90880" y="26577"/>
                  </a:lnTo>
                  <a:lnTo>
                    <a:pt x="90844" y="26506"/>
                  </a:lnTo>
                  <a:lnTo>
                    <a:pt x="90773" y="26470"/>
                  </a:lnTo>
                  <a:lnTo>
                    <a:pt x="90702" y="26506"/>
                  </a:lnTo>
                  <a:lnTo>
                    <a:pt x="90631" y="26542"/>
                  </a:lnTo>
                  <a:lnTo>
                    <a:pt x="90559" y="26613"/>
                  </a:lnTo>
                  <a:lnTo>
                    <a:pt x="90488" y="26648"/>
                  </a:lnTo>
                  <a:lnTo>
                    <a:pt x="90381" y="26648"/>
                  </a:lnTo>
                  <a:lnTo>
                    <a:pt x="90310" y="26720"/>
                  </a:lnTo>
                  <a:lnTo>
                    <a:pt x="89882" y="26933"/>
                  </a:lnTo>
                  <a:lnTo>
                    <a:pt x="89811" y="26898"/>
                  </a:lnTo>
                  <a:lnTo>
                    <a:pt x="89740" y="26862"/>
                  </a:lnTo>
                  <a:lnTo>
                    <a:pt x="89669" y="26827"/>
                  </a:lnTo>
                  <a:lnTo>
                    <a:pt x="89597" y="26791"/>
                  </a:lnTo>
                  <a:lnTo>
                    <a:pt x="89526" y="26827"/>
                  </a:lnTo>
                  <a:lnTo>
                    <a:pt x="89455" y="26862"/>
                  </a:lnTo>
                  <a:lnTo>
                    <a:pt x="89419" y="26898"/>
                  </a:lnTo>
                  <a:lnTo>
                    <a:pt x="89384" y="27005"/>
                  </a:lnTo>
                  <a:lnTo>
                    <a:pt x="89384" y="27183"/>
                  </a:lnTo>
                  <a:lnTo>
                    <a:pt x="89348" y="27183"/>
                  </a:lnTo>
                  <a:lnTo>
                    <a:pt x="88956" y="27361"/>
                  </a:lnTo>
                  <a:lnTo>
                    <a:pt x="88849" y="27397"/>
                  </a:lnTo>
                  <a:lnTo>
                    <a:pt x="88778" y="27432"/>
                  </a:lnTo>
                  <a:lnTo>
                    <a:pt x="88279" y="27575"/>
                  </a:lnTo>
                  <a:lnTo>
                    <a:pt x="88066" y="27610"/>
                  </a:lnTo>
                  <a:lnTo>
                    <a:pt x="87887" y="27610"/>
                  </a:lnTo>
                  <a:lnTo>
                    <a:pt x="87602" y="27539"/>
                  </a:lnTo>
                  <a:lnTo>
                    <a:pt x="87531" y="27575"/>
                  </a:lnTo>
                  <a:lnTo>
                    <a:pt x="87531" y="27610"/>
                  </a:lnTo>
                  <a:lnTo>
                    <a:pt x="87496" y="27682"/>
                  </a:lnTo>
                  <a:lnTo>
                    <a:pt x="87424" y="27824"/>
                  </a:lnTo>
                  <a:lnTo>
                    <a:pt x="87317" y="27967"/>
                  </a:lnTo>
                  <a:lnTo>
                    <a:pt x="87104" y="28145"/>
                  </a:lnTo>
                  <a:lnTo>
                    <a:pt x="86926" y="28145"/>
                  </a:lnTo>
                  <a:lnTo>
                    <a:pt x="86854" y="28180"/>
                  </a:lnTo>
                  <a:lnTo>
                    <a:pt x="86783" y="28252"/>
                  </a:lnTo>
                  <a:lnTo>
                    <a:pt x="86747" y="28359"/>
                  </a:lnTo>
                  <a:lnTo>
                    <a:pt x="86747" y="28501"/>
                  </a:lnTo>
                  <a:lnTo>
                    <a:pt x="86712" y="28572"/>
                  </a:lnTo>
                  <a:lnTo>
                    <a:pt x="86641" y="28537"/>
                  </a:lnTo>
                  <a:lnTo>
                    <a:pt x="86462" y="28430"/>
                  </a:lnTo>
                  <a:lnTo>
                    <a:pt x="86391" y="28394"/>
                  </a:lnTo>
                  <a:lnTo>
                    <a:pt x="86320" y="28430"/>
                  </a:lnTo>
                  <a:lnTo>
                    <a:pt x="86249" y="28465"/>
                  </a:lnTo>
                  <a:lnTo>
                    <a:pt x="86177" y="28537"/>
                  </a:lnTo>
                  <a:lnTo>
                    <a:pt x="86142" y="28572"/>
                  </a:lnTo>
                  <a:lnTo>
                    <a:pt x="86106" y="28572"/>
                  </a:lnTo>
                  <a:lnTo>
                    <a:pt x="85999" y="28537"/>
                  </a:lnTo>
                  <a:lnTo>
                    <a:pt x="85892" y="28430"/>
                  </a:lnTo>
                  <a:lnTo>
                    <a:pt x="85786" y="28359"/>
                  </a:lnTo>
                  <a:lnTo>
                    <a:pt x="85679" y="28359"/>
                  </a:lnTo>
                  <a:lnTo>
                    <a:pt x="85572" y="28394"/>
                  </a:lnTo>
                  <a:lnTo>
                    <a:pt x="85536" y="28501"/>
                  </a:lnTo>
                  <a:lnTo>
                    <a:pt x="85536" y="28572"/>
                  </a:lnTo>
                  <a:lnTo>
                    <a:pt x="85465" y="28608"/>
                  </a:lnTo>
                  <a:lnTo>
                    <a:pt x="85394" y="28715"/>
                  </a:lnTo>
                  <a:lnTo>
                    <a:pt x="85322" y="28857"/>
                  </a:lnTo>
                  <a:lnTo>
                    <a:pt x="85287" y="28822"/>
                  </a:lnTo>
                  <a:lnTo>
                    <a:pt x="85251" y="28786"/>
                  </a:lnTo>
                  <a:lnTo>
                    <a:pt x="85180" y="28786"/>
                  </a:lnTo>
                  <a:lnTo>
                    <a:pt x="85180" y="28822"/>
                  </a:lnTo>
                  <a:lnTo>
                    <a:pt x="85180" y="28893"/>
                  </a:lnTo>
                  <a:lnTo>
                    <a:pt x="85144" y="29000"/>
                  </a:lnTo>
                  <a:lnTo>
                    <a:pt x="85144" y="29035"/>
                  </a:lnTo>
                  <a:lnTo>
                    <a:pt x="85037" y="29071"/>
                  </a:lnTo>
                  <a:lnTo>
                    <a:pt x="84966" y="29142"/>
                  </a:lnTo>
                  <a:lnTo>
                    <a:pt x="84895" y="28857"/>
                  </a:lnTo>
                  <a:lnTo>
                    <a:pt x="84859" y="28786"/>
                  </a:lnTo>
                  <a:lnTo>
                    <a:pt x="84752" y="28786"/>
                  </a:lnTo>
                  <a:lnTo>
                    <a:pt x="84717" y="28822"/>
                  </a:lnTo>
                  <a:lnTo>
                    <a:pt x="84503" y="28857"/>
                  </a:lnTo>
                  <a:lnTo>
                    <a:pt x="84432" y="28857"/>
                  </a:lnTo>
                  <a:lnTo>
                    <a:pt x="84396" y="28893"/>
                  </a:lnTo>
                  <a:lnTo>
                    <a:pt x="84325" y="28964"/>
                  </a:lnTo>
                  <a:lnTo>
                    <a:pt x="84325" y="29035"/>
                  </a:lnTo>
                  <a:lnTo>
                    <a:pt x="84361" y="29107"/>
                  </a:lnTo>
                  <a:lnTo>
                    <a:pt x="84396" y="29178"/>
                  </a:lnTo>
                  <a:lnTo>
                    <a:pt x="84467" y="29285"/>
                  </a:lnTo>
                  <a:lnTo>
                    <a:pt x="84503" y="29356"/>
                  </a:lnTo>
                  <a:lnTo>
                    <a:pt x="84539" y="29427"/>
                  </a:lnTo>
                  <a:lnTo>
                    <a:pt x="84503" y="29463"/>
                  </a:lnTo>
                  <a:lnTo>
                    <a:pt x="84467" y="29499"/>
                  </a:lnTo>
                  <a:lnTo>
                    <a:pt x="84325" y="29605"/>
                  </a:lnTo>
                  <a:lnTo>
                    <a:pt x="84289" y="29677"/>
                  </a:lnTo>
                  <a:lnTo>
                    <a:pt x="84289" y="29748"/>
                  </a:lnTo>
                  <a:lnTo>
                    <a:pt x="84254" y="29819"/>
                  </a:lnTo>
                  <a:lnTo>
                    <a:pt x="83969" y="29855"/>
                  </a:lnTo>
                  <a:lnTo>
                    <a:pt x="83897" y="29855"/>
                  </a:lnTo>
                  <a:lnTo>
                    <a:pt x="83791" y="29890"/>
                  </a:lnTo>
                  <a:lnTo>
                    <a:pt x="83755" y="29890"/>
                  </a:lnTo>
                  <a:lnTo>
                    <a:pt x="83719" y="29962"/>
                  </a:lnTo>
                  <a:lnTo>
                    <a:pt x="83755" y="29997"/>
                  </a:lnTo>
                  <a:lnTo>
                    <a:pt x="83791" y="30033"/>
                  </a:lnTo>
                  <a:lnTo>
                    <a:pt x="84147" y="30033"/>
                  </a:lnTo>
                  <a:lnTo>
                    <a:pt x="84254" y="30069"/>
                  </a:lnTo>
                  <a:lnTo>
                    <a:pt x="84182" y="30140"/>
                  </a:lnTo>
                  <a:lnTo>
                    <a:pt x="84004" y="30318"/>
                  </a:lnTo>
                  <a:lnTo>
                    <a:pt x="83791" y="30389"/>
                  </a:lnTo>
                  <a:lnTo>
                    <a:pt x="83577" y="30425"/>
                  </a:lnTo>
                  <a:lnTo>
                    <a:pt x="83434" y="30425"/>
                  </a:lnTo>
                  <a:lnTo>
                    <a:pt x="83399" y="30460"/>
                  </a:lnTo>
                  <a:lnTo>
                    <a:pt x="83292" y="30567"/>
                  </a:lnTo>
                  <a:lnTo>
                    <a:pt x="83256" y="30639"/>
                  </a:lnTo>
                  <a:lnTo>
                    <a:pt x="83221" y="30603"/>
                  </a:lnTo>
                  <a:lnTo>
                    <a:pt x="83149" y="30603"/>
                  </a:lnTo>
                  <a:lnTo>
                    <a:pt x="83114" y="30674"/>
                  </a:lnTo>
                  <a:lnTo>
                    <a:pt x="83114" y="30817"/>
                  </a:lnTo>
                  <a:lnTo>
                    <a:pt x="83078" y="30995"/>
                  </a:lnTo>
                  <a:lnTo>
                    <a:pt x="83042" y="31137"/>
                  </a:lnTo>
                  <a:lnTo>
                    <a:pt x="82864" y="31351"/>
                  </a:lnTo>
                  <a:lnTo>
                    <a:pt x="82829" y="31422"/>
                  </a:lnTo>
                  <a:lnTo>
                    <a:pt x="82829" y="31494"/>
                  </a:lnTo>
                  <a:lnTo>
                    <a:pt x="82864" y="31707"/>
                  </a:lnTo>
                  <a:lnTo>
                    <a:pt x="82936" y="31814"/>
                  </a:lnTo>
                  <a:lnTo>
                    <a:pt x="83007" y="31885"/>
                  </a:lnTo>
                  <a:lnTo>
                    <a:pt x="83114" y="31992"/>
                  </a:lnTo>
                  <a:lnTo>
                    <a:pt x="83221" y="32028"/>
                  </a:lnTo>
                  <a:lnTo>
                    <a:pt x="83327" y="32064"/>
                  </a:lnTo>
                  <a:lnTo>
                    <a:pt x="83292" y="32242"/>
                  </a:lnTo>
                  <a:lnTo>
                    <a:pt x="83292" y="32420"/>
                  </a:lnTo>
                  <a:lnTo>
                    <a:pt x="83149" y="32491"/>
                  </a:lnTo>
                  <a:lnTo>
                    <a:pt x="83114" y="32491"/>
                  </a:lnTo>
                  <a:lnTo>
                    <a:pt x="83042" y="32455"/>
                  </a:lnTo>
                  <a:lnTo>
                    <a:pt x="82936" y="32491"/>
                  </a:lnTo>
                  <a:lnTo>
                    <a:pt x="82864" y="32562"/>
                  </a:lnTo>
                  <a:lnTo>
                    <a:pt x="82793" y="32562"/>
                  </a:lnTo>
                  <a:lnTo>
                    <a:pt x="82757" y="32598"/>
                  </a:lnTo>
                  <a:lnTo>
                    <a:pt x="82722" y="32705"/>
                  </a:lnTo>
                  <a:lnTo>
                    <a:pt x="82722" y="32812"/>
                  </a:lnTo>
                  <a:lnTo>
                    <a:pt x="82722" y="32883"/>
                  </a:lnTo>
                  <a:lnTo>
                    <a:pt x="82651" y="32883"/>
                  </a:lnTo>
                  <a:lnTo>
                    <a:pt x="82615" y="32954"/>
                  </a:lnTo>
                  <a:lnTo>
                    <a:pt x="82508" y="32812"/>
                  </a:lnTo>
                  <a:lnTo>
                    <a:pt x="82437" y="32740"/>
                  </a:lnTo>
                  <a:lnTo>
                    <a:pt x="82330" y="32705"/>
                  </a:lnTo>
                  <a:lnTo>
                    <a:pt x="82294" y="32705"/>
                  </a:lnTo>
                  <a:lnTo>
                    <a:pt x="82223" y="32776"/>
                  </a:lnTo>
                  <a:lnTo>
                    <a:pt x="82223" y="32812"/>
                  </a:lnTo>
                  <a:lnTo>
                    <a:pt x="82187" y="32776"/>
                  </a:lnTo>
                  <a:lnTo>
                    <a:pt x="82116" y="32740"/>
                  </a:lnTo>
                  <a:lnTo>
                    <a:pt x="82045" y="32740"/>
                  </a:lnTo>
                  <a:lnTo>
                    <a:pt x="81831" y="32705"/>
                  </a:lnTo>
                  <a:lnTo>
                    <a:pt x="81760" y="32740"/>
                  </a:lnTo>
                  <a:lnTo>
                    <a:pt x="81689" y="32812"/>
                  </a:lnTo>
                  <a:lnTo>
                    <a:pt x="81653" y="32919"/>
                  </a:lnTo>
                  <a:lnTo>
                    <a:pt x="81689" y="33061"/>
                  </a:lnTo>
                  <a:lnTo>
                    <a:pt x="81689" y="33097"/>
                  </a:lnTo>
                  <a:lnTo>
                    <a:pt x="81724" y="33168"/>
                  </a:lnTo>
                  <a:lnTo>
                    <a:pt x="81724" y="33168"/>
                  </a:lnTo>
                  <a:lnTo>
                    <a:pt x="81546" y="33097"/>
                  </a:lnTo>
                  <a:lnTo>
                    <a:pt x="81404" y="32990"/>
                  </a:lnTo>
                  <a:lnTo>
                    <a:pt x="81297" y="32954"/>
                  </a:lnTo>
                  <a:lnTo>
                    <a:pt x="81226" y="32990"/>
                  </a:lnTo>
                  <a:lnTo>
                    <a:pt x="81154" y="33025"/>
                  </a:lnTo>
                  <a:lnTo>
                    <a:pt x="81083" y="33097"/>
                  </a:lnTo>
                  <a:lnTo>
                    <a:pt x="81047" y="33132"/>
                  </a:lnTo>
                  <a:lnTo>
                    <a:pt x="81012" y="33132"/>
                  </a:lnTo>
                  <a:lnTo>
                    <a:pt x="80905" y="33097"/>
                  </a:lnTo>
                  <a:lnTo>
                    <a:pt x="80798" y="32990"/>
                  </a:lnTo>
                  <a:lnTo>
                    <a:pt x="80691" y="32919"/>
                  </a:lnTo>
                  <a:lnTo>
                    <a:pt x="80584" y="32919"/>
                  </a:lnTo>
                  <a:lnTo>
                    <a:pt x="80513" y="32954"/>
                  </a:lnTo>
                  <a:lnTo>
                    <a:pt x="80442" y="33061"/>
                  </a:lnTo>
                  <a:lnTo>
                    <a:pt x="80442" y="33168"/>
                  </a:lnTo>
                  <a:lnTo>
                    <a:pt x="80406" y="33168"/>
                  </a:lnTo>
                  <a:lnTo>
                    <a:pt x="80299" y="33275"/>
                  </a:lnTo>
                  <a:lnTo>
                    <a:pt x="80228" y="33417"/>
                  </a:lnTo>
                  <a:lnTo>
                    <a:pt x="80192" y="33382"/>
                  </a:lnTo>
                  <a:lnTo>
                    <a:pt x="80157" y="33346"/>
                  </a:lnTo>
                  <a:lnTo>
                    <a:pt x="80121" y="33382"/>
                  </a:lnTo>
                  <a:lnTo>
                    <a:pt x="80086" y="33417"/>
                  </a:lnTo>
                  <a:lnTo>
                    <a:pt x="79836" y="33061"/>
                  </a:lnTo>
                  <a:lnTo>
                    <a:pt x="79694" y="32740"/>
                  </a:lnTo>
                  <a:lnTo>
                    <a:pt x="79551" y="32420"/>
                  </a:lnTo>
                  <a:lnTo>
                    <a:pt x="79444" y="32277"/>
                  </a:lnTo>
                  <a:lnTo>
                    <a:pt x="79444" y="32206"/>
                  </a:lnTo>
                  <a:lnTo>
                    <a:pt x="79409" y="32135"/>
                  </a:lnTo>
                  <a:lnTo>
                    <a:pt x="79337" y="32064"/>
                  </a:lnTo>
                  <a:lnTo>
                    <a:pt x="79159" y="31814"/>
                  </a:lnTo>
                  <a:lnTo>
                    <a:pt x="79159" y="31814"/>
                  </a:lnTo>
                  <a:lnTo>
                    <a:pt x="79337" y="31850"/>
                  </a:lnTo>
                  <a:lnTo>
                    <a:pt x="79373" y="31814"/>
                  </a:lnTo>
                  <a:lnTo>
                    <a:pt x="79516" y="31707"/>
                  </a:lnTo>
                  <a:lnTo>
                    <a:pt x="79622" y="31672"/>
                  </a:lnTo>
                  <a:lnTo>
                    <a:pt x="79907" y="31707"/>
                  </a:lnTo>
                  <a:lnTo>
                    <a:pt x="80014" y="31743"/>
                  </a:lnTo>
                  <a:lnTo>
                    <a:pt x="80086" y="31743"/>
                  </a:lnTo>
                  <a:lnTo>
                    <a:pt x="80086" y="31672"/>
                  </a:lnTo>
                  <a:lnTo>
                    <a:pt x="80086" y="31636"/>
                  </a:lnTo>
                  <a:lnTo>
                    <a:pt x="80050" y="31600"/>
                  </a:lnTo>
                  <a:lnTo>
                    <a:pt x="80014" y="31565"/>
                  </a:lnTo>
                  <a:lnTo>
                    <a:pt x="79943" y="31422"/>
                  </a:lnTo>
                  <a:lnTo>
                    <a:pt x="79729" y="31137"/>
                  </a:lnTo>
                  <a:lnTo>
                    <a:pt x="79765" y="31102"/>
                  </a:lnTo>
                  <a:lnTo>
                    <a:pt x="79801" y="31066"/>
                  </a:lnTo>
                  <a:lnTo>
                    <a:pt x="79979" y="30959"/>
                  </a:lnTo>
                  <a:lnTo>
                    <a:pt x="80014" y="30888"/>
                  </a:lnTo>
                  <a:lnTo>
                    <a:pt x="80050" y="30817"/>
                  </a:lnTo>
                  <a:lnTo>
                    <a:pt x="80086" y="30532"/>
                  </a:lnTo>
                  <a:lnTo>
                    <a:pt x="80086" y="30460"/>
                  </a:lnTo>
                  <a:lnTo>
                    <a:pt x="80050" y="30389"/>
                  </a:lnTo>
                  <a:lnTo>
                    <a:pt x="79979" y="30318"/>
                  </a:lnTo>
                  <a:lnTo>
                    <a:pt x="79943" y="30282"/>
                  </a:lnTo>
                  <a:lnTo>
                    <a:pt x="79622" y="30247"/>
                  </a:lnTo>
                  <a:lnTo>
                    <a:pt x="79622" y="30211"/>
                  </a:lnTo>
                  <a:lnTo>
                    <a:pt x="79658" y="30069"/>
                  </a:lnTo>
                  <a:lnTo>
                    <a:pt x="79658" y="29962"/>
                  </a:lnTo>
                  <a:lnTo>
                    <a:pt x="79658" y="29926"/>
                  </a:lnTo>
                  <a:lnTo>
                    <a:pt x="79694" y="29855"/>
                  </a:lnTo>
                  <a:lnTo>
                    <a:pt x="79801" y="29784"/>
                  </a:lnTo>
                  <a:lnTo>
                    <a:pt x="79907" y="29712"/>
                  </a:lnTo>
                  <a:lnTo>
                    <a:pt x="79943" y="29641"/>
                  </a:lnTo>
                  <a:lnTo>
                    <a:pt x="79907" y="29570"/>
                  </a:lnTo>
                  <a:lnTo>
                    <a:pt x="79765" y="29499"/>
                  </a:lnTo>
                  <a:lnTo>
                    <a:pt x="79622" y="29463"/>
                  </a:lnTo>
                  <a:lnTo>
                    <a:pt x="79587" y="29427"/>
                  </a:lnTo>
                  <a:lnTo>
                    <a:pt x="79622" y="29427"/>
                  </a:lnTo>
                  <a:lnTo>
                    <a:pt x="79765" y="29356"/>
                  </a:lnTo>
                  <a:lnTo>
                    <a:pt x="79872" y="29285"/>
                  </a:lnTo>
                  <a:lnTo>
                    <a:pt x="79943" y="29214"/>
                  </a:lnTo>
                  <a:lnTo>
                    <a:pt x="79907" y="29107"/>
                  </a:lnTo>
                  <a:lnTo>
                    <a:pt x="79836" y="29000"/>
                  </a:lnTo>
                  <a:lnTo>
                    <a:pt x="79801" y="28964"/>
                  </a:lnTo>
                  <a:lnTo>
                    <a:pt x="79587" y="28822"/>
                  </a:lnTo>
                  <a:lnTo>
                    <a:pt x="79480" y="28786"/>
                  </a:lnTo>
                  <a:lnTo>
                    <a:pt x="79409" y="28786"/>
                  </a:lnTo>
                  <a:lnTo>
                    <a:pt x="79266" y="28857"/>
                  </a:lnTo>
                  <a:lnTo>
                    <a:pt x="79195" y="29000"/>
                  </a:lnTo>
                  <a:lnTo>
                    <a:pt x="79124" y="28893"/>
                  </a:lnTo>
                  <a:lnTo>
                    <a:pt x="79017" y="28786"/>
                  </a:lnTo>
                  <a:lnTo>
                    <a:pt x="78946" y="28750"/>
                  </a:lnTo>
                  <a:lnTo>
                    <a:pt x="78910" y="28750"/>
                  </a:lnTo>
                  <a:lnTo>
                    <a:pt x="78874" y="28786"/>
                  </a:lnTo>
                  <a:lnTo>
                    <a:pt x="78874" y="28822"/>
                  </a:lnTo>
                  <a:lnTo>
                    <a:pt x="78803" y="28929"/>
                  </a:lnTo>
                  <a:lnTo>
                    <a:pt x="78732" y="28929"/>
                  </a:lnTo>
                  <a:lnTo>
                    <a:pt x="78661" y="28893"/>
                  </a:lnTo>
                  <a:lnTo>
                    <a:pt x="78589" y="28822"/>
                  </a:lnTo>
                  <a:lnTo>
                    <a:pt x="78482" y="28822"/>
                  </a:lnTo>
                  <a:lnTo>
                    <a:pt x="78411" y="28857"/>
                  </a:lnTo>
                  <a:lnTo>
                    <a:pt x="78340" y="28893"/>
                  </a:lnTo>
                  <a:lnTo>
                    <a:pt x="78233" y="28679"/>
                  </a:lnTo>
                  <a:lnTo>
                    <a:pt x="78197" y="28572"/>
                  </a:lnTo>
                  <a:lnTo>
                    <a:pt x="78197" y="28465"/>
                  </a:lnTo>
                  <a:lnTo>
                    <a:pt x="78197" y="28430"/>
                  </a:lnTo>
                  <a:lnTo>
                    <a:pt x="78162" y="28359"/>
                  </a:lnTo>
                  <a:lnTo>
                    <a:pt x="78091" y="28323"/>
                  </a:lnTo>
                  <a:lnTo>
                    <a:pt x="78019" y="28359"/>
                  </a:lnTo>
                  <a:lnTo>
                    <a:pt x="77734" y="28501"/>
                  </a:lnTo>
                  <a:lnTo>
                    <a:pt x="77627" y="28572"/>
                  </a:lnTo>
                  <a:lnTo>
                    <a:pt x="77592" y="28537"/>
                  </a:lnTo>
                  <a:lnTo>
                    <a:pt x="77627" y="28287"/>
                  </a:lnTo>
                  <a:lnTo>
                    <a:pt x="77627" y="28038"/>
                  </a:lnTo>
                  <a:lnTo>
                    <a:pt x="77592" y="27788"/>
                  </a:lnTo>
                  <a:lnTo>
                    <a:pt x="77556" y="27753"/>
                  </a:lnTo>
                  <a:lnTo>
                    <a:pt x="77521" y="27646"/>
                  </a:lnTo>
                  <a:lnTo>
                    <a:pt x="77449" y="27610"/>
                  </a:lnTo>
                  <a:lnTo>
                    <a:pt x="77378" y="27539"/>
                  </a:lnTo>
                  <a:lnTo>
                    <a:pt x="77271" y="27539"/>
                  </a:lnTo>
                  <a:lnTo>
                    <a:pt x="77129" y="27575"/>
                  </a:lnTo>
                  <a:lnTo>
                    <a:pt x="77057" y="27610"/>
                  </a:lnTo>
                  <a:lnTo>
                    <a:pt x="76915" y="27646"/>
                  </a:lnTo>
                  <a:lnTo>
                    <a:pt x="76986" y="27397"/>
                  </a:lnTo>
                  <a:lnTo>
                    <a:pt x="76986" y="27290"/>
                  </a:lnTo>
                  <a:lnTo>
                    <a:pt x="77022" y="27183"/>
                  </a:lnTo>
                  <a:lnTo>
                    <a:pt x="76951" y="27040"/>
                  </a:lnTo>
                  <a:lnTo>
                    <a:pt x="76879" y="26969"/>
                  </a:lnTo>
                  <a:lnTo>
                    <a:pt x="76772" y="26969"/>
                  </a:lnTo>
                  <a:lnTo>
                    <a:pt x="76452" y="26933"/>
                  </a:lnTo>
                  <a:lnTo>
                    <a:pt x="76416" y="26898"/>
                  </a:lnTo>
                  <a:lnTo>
                    <a:pt x="76345" y="26933"/>
                  </a:lnTo>
                  <a:lnTo>
                    <a:pt x="76202" y="27005"/>
                  </a:lnTo>
                  <a:lnTo>
                    <a:pt x="76131" y="27040"/>
                  </a:lnTo>
                  <a:lnTo>
                    <a:pt x="76024" y="27005"/>
                  </a:lnTo>
                  <a:lnTo>
                    <a:pt x="75811" y="26648"/>
                  </a:lnTo>
                  <a:lnTo>
                    <a:pt x="75775" y="26613"/>
                  </a:lnTo>
                  <a:lnTo>
                    <a:pt x="75775" y="26577"/>
                  </a:lnTo>
                  <a:lnTo>
                    <a:pt x="75704" y="26399"/>
                  </a:lnTo>
                  <a:lnTo>
                    <a:pt x="75668" y="26328"/>
                  </a:lnTo>
                  <a:lnTo>
                    <a:pt x="75561" y="26328"/>
                  </a:lnTo>
                  <a:lnTo>
                    <a:pt x="75490" y="26363"/>
                  </a:lnTo>
                  <a:lnTo>
                    <a:pt x="75419" y="26470"/>
                  </a:lnTo>
                  <a:lnTo>
                    <a:pt x="75347" y="26613"/>
                  </a:lnTo>
                  <a:lnTo>
                    <a:pt x="75312" y="26684"/>
                  </a:lnTo>
                  <a:lnTo>
                    <a:pt x="75276" y="26577"/>
                  </a:lnTo>
                  <a:lnTo>
                    <a:pt x="75276" y="26506"/>
                  </a:lnTo>
                  <a:lnTo>
                    <a:pt x="75169" y="26506"/>
                  </a:lnTo>
                  <a:lnTo>
                    <a:pt x="75134" y="26542"/>
                  </a:lnTo>
                  <a:lnTo>
                    <a:pt x="75098" y="26542"/>
                  </a:lnTo>
                  <a:lnTo>
                    <a:pt x="75027" y="26506"/>
                  </a:lnTo>
                  <a:lnTo>
                    <a:pt x="74955" y="26470"/>
                  </a:lnTo>
                  <a:lnTo>
                    <a:pt x="74706" y="26470"/>
                  </a:lnTo>
                  <a:lnTo>
                    <a:pt x="74564" y="26542"/>
                  </a:lnTo>
                  <a:lnTo>
                    <a:pt x="74492" y="26648"/>
                  </a:lnTo>
                  <a:lnTo>
                    <a:pt x="74492" y="26720"/>
                  </a:lnTo>
                  <a:lnTo>
                    <a:pt x="74528" y="26791"/>
                  </a:lnTo>
                  <a:lnTo>
                    <a:pt x="74599" y="26862"/>
                  </a:lnTo>
                  <a:lnTo>
                    <a:pt x="74635" y="26969"/>
                  </a:lnTo>
                  <a:lnTo>
                    <a:pt x="74528" y="26933"/>
                  </a:lnTo>
                  <a:lnTo>
                    <a:pt x="74350" y="26862"/>
                  </a:lnTo>
                  <a:lnTo>
                    <a:pt x="74243" y="26827"/>
                  </a:lnTo>
                  <a:lnTo>
                    <a:pt x="74207" y="26827"/>
                  </a:lnTo>
                  <a:lnTo>
                    <a:pt x="74065" y="26720"/>
                  </a:lnTo>
                  <a:lnTo>
                    <a:pt x="74100" y="26613"/>
                  </a:lnTo>
                  <a:lnTo>
                    <a:pt x="74172" y="26577"/>
                  </a:lnTo>
                  <a:lnTo>
                    <a:pt x="74172" y="26506"/>
                  </a:lnTo>
                  <a:lnTo>
                    <a:pt x="74172" y="26435"/>
                  </a:lnTo>
                  <a:lnTo>
                    <a:pt x="74136" y="26363"/>
                  </a:lnTo>
                  <a:lnTo>
                    <a:pt x="74029" y="26363"/>
                  </a:lnTo>
                  <a:lnTo>
                    <a:pt x="73958" y="26328"/>
                  </a:lnTo>
                  <a:lnTo>
                    <a:pt x="73958" y="26221"/>
                  </a:lnTo>
                  <a:lnTo>
                    <a:pt x="73922" y="26150"/>
                  </a:lnTo>
                  <a:lnTo>
                    <a:pt x="73851" y="26078"/>
                  </a:lnTo>
                  <a:lnTo>
                    <a:pt x="73780" y="26007"/>
                  </a:lnTo>
                  <a:lnTo>
                    <a:pt x="73673" y="25972"/>
                  </a:lnTo>
                  <a:lnTo>
                    <a:pt x="73566" y="25936"/>
                  </a:lnTo>
                  <a:lnTo>
                    <a:pt x="73352" y="25936"/>
                  </a:lnTo>
                  <a:lnTo>
                    <a:pt x="73352" y="25972"/>
                  </a:lnTo>
                  <a:lnTo>
                    <a:pt x="73032" y="25651"/>
                  </a:lnTo>
                  <a:lnTo>
                    <a:pt x="72284" y="25865"/>
                  </a:lnTo>
                  <a:lnTo>
                    <a:pt x="72177" y="25793"/>
                  </a:lnTo>
                  <a:lnTo>
                    <a:pt x="72070" y="25758"/>
                  </a:lnTo>
                  <a:lnTo>
                    <a:pt x="71999" y="25758"/>
                  </a:lnTo>
                  <a:lnTo>
                    <a:pt x="71927" y="25793"/>
                  </a:lnTo>
                  <a:lnTo>
                    <a:pt x="71785" y="25829"/>
                  </a:lnTo>
                  <a:lnTo>
                    <a:pt x="71714" y="25829"/>
                  </a:lnTo>
                  <a:lnTo>
                    <a:pt x="71607" y="25758"/>
                  </a:lnTo>
                  <a:lnTo>
                    <a:pt x="71535" y="25722"/>
                  </a:lnTo>
                  <a:lnTo>
                    <a:pt x="71429" y="25758"/>
                  </a:lnTo>
                  <a:lnTo>
                    <a:pt x="71322" y="25793"/>
                  </a:lnTo>
                  <a:lnTo>
                    <a:pt x="71250" y="25829"/>
                  </a:lnTo>
                  <a:lnTo>
                    <a:pt x="71144" y="25615"/>
                  </a:lnTo>
                  <a:lnTo>
                    <a:pt x="71108" y="25508"/>
                  </a:lnTo>
                  <a:lnTo>
                    <a:pt x="71037" y="25402"/>
                  </a:lnTo>
                  <a:lnTo>
                    <a:pt x="70965" y="25366"/>
                  </a:lnTo>
                  <a:lnTo>
                    <a:pt x="70859" y="25366"/>
                  </a:lnTo>
                  <a:lnTo>
                    <a:pt x="70823" y="25437"/>
                  </a:lnTo>
                  <a:lnTo>
                    <a:pt x="70787" y="25330"/>
                  </a:lnTo>
                  <a:lnTo>
                    <a:pt x="70716" y="25295"/>
                  </a:lnTo>
                  <a:lnTo>
                    <a:pt x="70645" y="25259"/>
                  </a:lnTo>
                  <a:lnTo>
                    <a:pt x="70538" y="25259"/>
                  </a:lnTo>
                  <a:lnTo>
                    <a:pt x="70431" y="25330"/>
                  </a:lnTo>
                  <a:lnTo>
                    <a:pt x="70324" y="25402"/>
                  </a:lnTo>
                  <a:lnTo>
                    <a:pt x="70253" y="25508"/>
                  </a:lnTo>
                  <a:lnTo>
                    <a:pt x="70110" y="25687"/>
                  </a:lnTo>
                  <a:lnTo>
                    <a:pt x="70075" y="25793"/>
                  </a:lnTo>
                  <a:lnTo>
                    <a:pt x="70075" y="25900"/>
                  </a:lnTo>
                  <a:lnTo>
                    <a:pt x="70075" y="25972"/>
                  </a:lnTo>
                  <a:lnTo>
                    <a:pt x="70039" y="26007"/>
                  </a:lnTo>
                  <a:lnTo>
                    <a:pt x="69825" y="26007"/>
                  </a:lnTo>
                  <a:lnTo>
                    <a:pt x="69825" y="25936"/>
                  </a:lnTo>
                  <a:lnTo>
                    <a:pt x="69790" y="25865"/>
                  </a:lnTo>
                  <a:lnTo>
                    <a:pt x="69790" y="25793"/>
                  </a:lnTo>
                  <a:lnTo>
                    <a:pt x="69754" y="25722"/>
                  </a:lnTo>
                  <a:lnTo>
                    <a:pt x="69647" y="25687"/>
                  </a:lnTo>
                  <a:lnTo>
                    <a:pt x="69576" y="25722"/>
                  </a:lnTo>
                  <a:lnTo>
                    <a:pt x="69505" y="25758"/>
                  </a:lnTo>
                  <a:lnTo>
                    <a:pt x="69434" y="25829"/>
                  </a:lnTo>
                  <a:lnTo>
                    <a:pt x="69362" y="25865"/>
                  </a:lnTo>
                  <a:lnTo>
                    <a:pt x="69255" y="25865"/>
                  </a:lnTo>
                  <a:lnTo>
                    <a:pt x="69220" y="25900"/>
                  </a:lnTo>
                  <a:lnTo>
                    <a:pt x="69113" y="26007"/>
                  </a:lnTo>
                  <a:lnTo>
                    <a:pt x="69077" y="26078"/>
                  </a:lnTo>
                  <a:lnTo>
                    <a:pt x="69006" y="26114"/>
                  </a:lnTo>
                  <a:lnTo>
                    <a:pt x="68935" y="26078"/>
                  </a:lnTo>
                  <a:lnTo>
                    <a:pt x="68864" y="26114"/>
                  </a:lnTo>
                  <a:lnTo>
                    <a:pt x="68828" y="26150"/>
                  </a:lnTo>
                  <a:lnTo>
                    <a:pt x="68792" y="26185"/>
                  </a:lnTo>
                  <a:lnTo>
                    <a:pt x="68685" y="26150"/>
                  </a:lnTo>
                  <a:lnTo>
                    <a:pt x="68650" y="26078"/>
                  </a:lnTo>
                  <a:lnTo>
                    <a:pt x="68543" y="26043"/>
                  </a:lnTo>
                  <a:lnTo>
                    <a:pt x="68472" y="26007"/>
                  </a:lnTo>
                  <a:lnTo>
                    <a:pt x="68400" y="26043"/>
                  </a:lnTo>
                  <a:lnTo>
                    <a:pt x="68365" y="26078"/>
                  </a:lnTo>
                  <a:lnTo>
                    <a:pt x="68294" y="26114"/>
                  </a:lnTo>
                  <a:lnTo>
                    <a:pt x="68294" y="26221"/>
                  </a:lnTo>
                  <a:lnTo>
                    <a:pt x="68258" y="26399"/>
                  </a:lnTo>
                  <a:lnTo>
                    <a:pt x="68222" y="26470"/>
                  </a:lnTo>
                  <a:lnTo>
                    <a:pt x="68151" y="26542"/>
                  </a:lnTo>
                  <a:lnTo>
                    <a:pt x="68080" y="26577"/>
                  </a:lnTo>
                  <a:lnTo>
                    <a:pt x="67830" y="26577"/>
                  </a:lnTo>
                  <a:lnTo>
                    <a:pt x="67688" y="26613"/>
                  </a:lnTo>
                  <a:lnTo>
                    <a:pt x="67652" y="26684"/>
                  </a:lnTo>
                  <a:lnTo>
                    <a:pt x="67652" y="26720"/>
                  </a:lnTo>
                  <a:lnTo>
                    <a:pt x="67652" y="26755"/>
                  </a:lnTo>
                  <a:lnTo>
                    <a:pt x="67652" y="26791"/>
                  </a:lnTo>
                  <a:lnTo>
                    <a:pt x="67545" y="26862"/>
                  </a:lnTo>
                  <a:lnTo>
                    <a:pt x="67510" y="26827"/>
                  </a:lnTo>
                  <a:lnTo>
                    <a:pt x="67439" y="26791"/>
                  </a:lnTo>
                  <a:lnTo>
                    <a:pt x="67403" y="26755"/>
                  </a:lnTo>
                  <a:lnTo>
                    <a:pt x="67332" y="26791"/>
                  </a:lnTo>
                  <a:lnTo>
                    <a:pt x="67296" y="26827"/>
                  </a:lnTo>
                  <a:lnTo>
                    <a:pt x="67332" y="26862"/>
                  </a:lnTo>
                  <a:lnTo>
                    <a:pt x="67296" y="27040"/>
                  </a:lnTo>
                  <a:lnTo>
                    <a:pt x="67225" y="27112"/>
                  </a:lnTo>
                  <a:lnTo>
                    <a:pt x="67082" y="27147"/>
                  </a:lnTo>
                  <a:lnTo>
                    <a:pt x="67011" y="27112"/>
                  </a:lnTo>
                  <a:lnTo>
                    <a:pt x="66904" y="27147"/>
                  </a:lnTo>
                  <a:lnTo>
                    <a:pt x="66833" y="27218"/>
                  </a:lnTo>
                  <a:lnTo>
                    <a:pt x="66762" y="27218"/>
                  </a:lnTo>
                  <a:lnTo>
                    <a:pt x="66726" y="27254"/>
                  </a:lnTo>
                  <a:lnTo>
                    <a:pt x="66690" y="27325"/>
                  </a:lnTo>
                  <a:lnTo>
                    <a:pt x="66690" y="27468"/>
                  </a:lnTo>
                  <a:lnTo>
                    <a:pt x="66690" y="27539"/>
                  </a:lnTo>
                  <a:lnTo>
                    <a:pt x="66619" y="27539"/>
                  </a:lnTo>
                  <a:lnTo>
                    <a:pt x="66584" y="27610"/>
                  </a:lnTo>
                  <a:lnTo>
                    <a:pt x="66441" y="27468"/>
                  </a:lnTo>
                  <a:lnTo>
                    <a:pt x="66370" y="27397"/>
                  </a:lnTo>
                  <a:lnTo>
                    <a:pt x="66299" y="27361"/>
                  </a:lnTo>
                  <a:lnTo>
                    <a:pt x="66227" y="27361"/>
                  </a:lnTo>
                  <a:lnTo>
                    <a:pt x="66192" y="27432"/>
                  </a:lnTo>
                  <a:lnTo>
                    <a:pt x="66156" y="27432"/>
                  </a:lnTo>
                  <a:lnTo>
                    <a:pt x="66085" y="27397"/>
                  </a:lnTo>
                  <a:lnTo>
                    <a:pt x="65978" y="27361"/>
                  </a:lnTo>
                  <a:lnTo>
                    <a:pt x="65800" y="27361"/>
                  </a:lnTo>
                  <a:lnTo>
                    <a:pt x="65729" y="27397"/>
                  </a:lnTo>
                  <a:lnTo>
                    <a:pt x="65657" y="27468"/>
                  </a:lnTo>
                  <a:lnTo>
                    <a:pt x="65622" y="27575"/>
                  </a:lnTo>
                  <a:lnTo>
                    <a:pt x="65622" y="27717"/>
                  </a:lnTo>
                  <a:lnTo>
                    <a:pt x="65657" y="27753"/>
                  </a:lnTo>
                  <a:lnTo>
                    <a:pt x="65693" y="27824"/>
                  </a:lnTo>
                  <a:lnTo>
                    <a:pt x="65515" y="27753"/>
                  </a:lnTo>
                  <a:lnTo>
                    <a:pt x="65372" y="27646"/>
                  </a:lnTo>
                  <a:lnTo>
                    <a:pt x="65265" y="27610"/>
                  </a:lnTo>
                  <a:lnTo>
                    <a:pt x="65194" y="27646"/>
                  </a:lnTo>
                  <a:lnTo>
                    <a:pt x="65123" y="27682"/>
                  </a:lnTo>
                  <a:lnTo>
                    <a:pt x="65052" y="27753"/>
                  </a:lnTo>
                  <a:lnTo>
                    <a:pt x="65016" y="27788"/>
                  </a:lnTo>
                  <a:lnTo>
                    <a:pt x="64980" y="27788"/>
                  </a:lnTo>
                  <a:lnTo>
                    <a:pt x="64874" y="27753"/>
                  </a:lnTo>
                  <a:lnTo>
                    <a:pt x="64767" y="27646"/>
                  </a:lnTo>
                  <a:lnTo>
                    <a:pt x="64624" y="27575"/>
                  </a:lnTo>
                  <a:lnTo>
                    <a:pt x="64517" y="27575"/>
                  </a:lnTo>
                  <a:lnTo>
                    <a:pt x="64446" y="27361"/>
                  </a:lnTo>
                  <a:lnTo>
                    <a:pt x="64410" y="27290"/>
                  </a:lnTo>
                  <a:lnTo>
                    <a:pt x="64268" y="27290"/>
                  </a:lnTo>
                  <a:lnTo>
                    <a:pt x="64232" y="27361"/>
                  </a:lnTo>
                  <a:lnTo>
                    <a:pt x="64125" y="27468"/>
                  </a:lnTo>
                  <a:lnTo>
                    <a:pt x="64090" y="27610"/>
                  </a:lnTo>
                  <a:lnTo>
                    <a:pt x="64019" y="27682"/>
                  </a:lnTo>
                  <a:lnTo>
                    <a:pt x="63983" y="27575"/>
                  </a:lnTo>
                  <a:lnTo>
                    <a:pt x="63983" y="27503"/>
                  </a:lnTo>
                  <a:lnTo>
                    <a:pt x="63947" y="27468"/>
                  </a:lnTo>
                  <a:lnTo>
                    <a:pt x="63912" y="27468"/>
                  </a:lnTo>
                  <a:lnTo>
                    <a:pt x="63840" y="27503"/>
                  </a:lnTo>
                  <a:lnTo>
                    <a:pt x="63805" y="27539"/>
                  </a:lnTo>
                  <a:lnTo>
                    <a:pt x="63734" y="27468"/>
                  </a:lnTo>
                  <a:lnTo>
                    <a:pt x="63627" y="27432"/>
                  </a:lnTo>
                  <a:lnTo>
                    <a:pt x="63520" y="27432"/>
                  </a:lnTo>
                  <a:lnTo>
                    <a:pt x="63377" y="27468"/>
                  </a:lnTo>
                  <a:lnTo>
                    <a:pt x="63199" y="27539"/>
                  </a:lnTo>
                  <a:lnTo>
                    <a:pt x="63128" y="27646"/>
                  </a:lnTo>
                  <a:lnTo>
                    <a:pt x="63128" y="27717"/>
                  </a:lnTo>
                  <a:lnTo>
                    <a:pt x="63199" y="27788"/>
                  </a:lnTo>
                  <a:lnTo>
                    <a:pt x="63270" y="27895"/>
                  </a:lnTo>
                  <a:lnTo>
                    <a:pt x="63306" y="28002"/>
                  </a:lnTo>
                  <a:lnTo>
                    <a:pt x="63164" y="27967"/>
                  </a:lnTo>
                  <a:lnTo>
                    <a:pt x="62985" y="27860"/>
                  </a:lnTo>
                  <a:lnTo>
                    <a:pt x="62843" y="27824"/>
                  </a:lnTo>
                  <a:lnTo>
                    <a:pt x="62807" y="27860"/>
                  </a:lnTo>
                  <a:lnTo>
                    <a:pt x="62772" y="27895"/>
                  </a:lnTo>
                  <a:lnTo>
                    <a:pt x="62736" y="27860"/>
                  </a:lnTo>
                  <a:lnTo>
                    <a:pt x="62700" y="27717"/>
                  </a:lnTo>
                  <a:lnTo>
                    <a:pt x="62700" y="27682"/>
                  </a:lnTo>
                  <a:lnTo>
                    <a:pt x="62736" y="27610"/>
                  </a:lnTo>
                  <a:lnTo>
                    <a:pt x="62807" y="27539"/>
                  </a:lnTo>
                  <a:lnTo>
                    <a:pt x="62807" y="27503"/>
                  </a:lnTo>
                  <a:lnTo>
                    <a:pt x="62807" y="27397"/>
                  </a:lnTo>
                  <a:lnTo>
                    <a:pt x="62772" y="27361"/>
                  </a:lnTo>
                  <a:lnTo>
                    <a:pt x="62665" y="27325"/>
                  </a:lnTo>
                  <a:lnTo>
                    <a:pt x="62558" y="27290"/>
                  </a:lnTo>
                  <a:lnTo>
                    <a:pt x="62558" y="27218"/>
                  </a:lnTo>
                  <a:lnTo>
                    <a:pt x="62522" y="27112"/>
                  </a:lnTo>
                  <a:lnTo>
                    <a:pt x="62451" y="27040"/>
                  </a:lnTo>
                  <a:lnTo>
                    <a:pt x="62380" y="26969"/>
                  </a:lnTo>
                  <a:lnTo>
                    <a:pt x="62273" y="26898"/>
                  </a:lnTo>
                  <a:lnTo>
                    <a:pt x="62130" y="26862"/>
                  </a:lnTo>
                  <a:lnTo>
                    <a:pt x="62024" y="26862"/>
                  </a:lnTo>
                  <a:lnTo>
                    <a:pt x="61917" y="26898"/>
                  </a:lnTo>
                  <a:lnTo>
                    <a:pt x="61845" y="26969"/>
                  </a:lnTo>
                  <a:lnTo>
                    <a:pt x="61810" y="27040"/>
                  </a:lnTo>
                  <a:lnTo>
                    <a:pt x="61810" y="27183"/>
                  </a:lnTo>
                  <a:lnTo>
                    <a:pt x="61845" y="27290"/>
                  </a:lnTo>
                  <a:lnTo>
                    <a:pt x="61845" y="27361"/>
                  </a:lnTo>
                  <a:lnTo>
                    <a:pt x="61845" y="27468"/>
                  </a:lnTo>
                  <a:lnTo>
                    <a:pt x="61810" y="27503"/>
                  </a:lnTo>
                  <a:lnTo>
                    <a:pt x="61703" y="27468"/>
                  </a:lnTo>
                  <a:lnTo>
                    <a:pt x="61596" y="27325"/>
                  </a:lnTo>
                  <a:lnTo>
                    <a:pt x="61560" y="27290"/>
                  </a:lnTo>
                  <a:lnTo>
                    <a:pt x="61418" y="27112"/>
                  </a:lnTo>
                  <a:lnTo>
                    <a:pt x="61347" y="27076"/>
                  </a:lnTo>
                  <a:lnTo>
                    <a:pt x="61311" y="27112"/>
                  </a:lnTo>
                  <a:lnTo>
                    <a:pt x="61275" y="27147"/>
                  </a:lnTo>
                  <a:lnTo>
                    <a:pt x="61240" y="27397"/>
                  </a:lnTo>
                  <a:lnTo>
                    <a:pt x="61169" y="27432"/>
                  </a:lnTo>
                  <a:lnTo>
                    <a:pt x="61133" y="27432"/>
                  </a:lnTo>
                  <a:lnTo>
                    <a:pt x="61026" y="27325"/>
                  </a:lnTo>
                  <a:lnTo>
                    <a:pt x="60955" y="27218"/>
                  </a:lnTo>
                  <a:lnTo>
                    <a:pt x="60812" y="26862"/>
                  </a:lnTo>
                  <a:lnTo>
                    <a:pt x="60777" y="26791"/>
                  </a:lnTo>
                  <a:lnTo>
                    <a:pt x="60705" y="26720"/>
                  </a:lnTo>
                  <a:lnTo>
                    <a:pt x="60634" y="26684"/>
                  </a:lnTo>
                  <a:lnTo>
                    <a:pt x="60456" y="26684"/>
                  </a:lnTo>
                  <a:lnTo>
                    <a:pt x="60385" y="26755"/>
                  </a:lnTo>
                  <a:lnTo>
                    <a:pt x="60242" y="26791"/>
                  </a:lnTo>
                  <a:lnTo>
                    <a:pt x="60207" y="26791"/>
                  </a:lnTo>
                  <a:lnTo>
                    <a:pt x="60135" y="26755"/>
                  </a:lnTo>
                  <a:lnTo>
                    <a:pt x="60064" y="26684"/>
                  </a:lnTo>
                  <a:lnTo>
                    <a:pt x="59850" y="26684"/>
                  </a:lnTo>
                  <a:lnTo>
                    <a:pt x="59744" y="26720"/>
                  </a:lnTo>
                  <a:lnTo>
                    <a:pt x="59672" y="26755"/>
                  </a:lnTo>
                  <a:lnTo>
                    <a:pt x="59565" y="26506"/>
                  </a:lnTo>
                  <a:lnTo>
                    <a:pt x="59530" y="26435"/>
                  </a:lnTo>
                  <a:lnTo>
                    <a:pt x="59423" y="26328"/>
                  </a:lnTo>
                  <a:lnTo>
                    <a:pt x="59387" y="26292"/>
                  </a:lnTo>
                  <a:lnTo>
                    <a:pt x="59316" y="26257"/>
                  </a:lnTo>
                  <a:lnTo>
                    <a:pt x="59280" y="26257"/>
                  </a:lnTo>
                  <a:lnTo>
                    <a:pt x="59209" y="26328"/>
                  </a:lnTo>
                  <a:lnTo>
                    <a:pt x="59174" y="26257"/>
                  </a:lnTo>
                  <a:lnTo>
                    <a:pt x="59102" y="26185"/>
                  </a:lnTo>
                  <a:lnTo>
                    <a:pt x="58995" y="26150"/>
                  </a:lnTo>
                  <a:lnTo>
                    <a:pt x="58889" y="26150"/>
                  </a:lnTo>
                  <a:lnTo>
                    <a:pt x="58782" y="26221"/>
                  </a:lnTo>
                  <a:lnTo>
                    <a:pt x="58675" y="26292"/>
                  </a:lnTo>
                  <a:lnTo>
                    <a:pt x="58568" y="26399"/>
                  </a:lnTo>
                  <a:lnTo>
                    <a:pt x="58497" y="26506"/>
                  </a:lnTo>
                  <a:lnTo>
                    <a:pt x="58461" y="26613"/>
                  </a:lnTo>
                  <a:lnTo>
                    <a:pt x="58425" y="26755"/>
                  </a:lnTo>
                  <a:lnTo>
                    <a:pt x="58425" y="26862"/>
                  </a:lnTo>
                  <a:lnTo>
                    <a:pt x="58390" y="26933"/>
                  </a:lnTo>
                  <a:lnTo>
                    <a:pt x="58105" y="26827"/>
                  </a:lnTo>
                  <a:lnTo>
                    <a:pt x="58105" y="26791"/>
                  </a:lnTo>
                  <a:lnTo>
                    <a:pt x="58105" y="26720"/>
                  </a:lnTo>
                  <a:lnTo>
                    <a:pt x="58069" y="26648"/>
                  </a:lnTo>
                  <a:lnTo>
                    <a:pt x="57962" y="26613"/>
                  </a:lnTo>
                  <a:lnTo>
                    <a:pt x="57891" y="26648"/>
                  </a:lnTo>
                  <a:lnTo>
                    <a:pt x="57820" y="26684"/>
                  </a:lnTo>
                  <a:lnTo>
                    <a:pt x="57784" y="26720"/>
                  </a:lnTo>
                  <a:lnTo>
                    <a:pt x="57107" y="26435"/>
                  </a:lnTo>
                  <a:lnTo>
                    <a:pt x="56074" y="26827"/>
                  </a:lnTo>
                  <a:lnTo>
                    <a:pt x="54507" y="27076"/>
                  </a:lnTo>
                  <a:lnTo>
                    <a:pt x="52405" y="26684"/>
                  </a:lnTo>
                  <a:lnTo>
                    <a:pt x="51799" y="26684"/>
                  </a:lnTo>
                  <a:lnTo>
                    <a:pt x="51657" y="26542"/>
                  </a:lnTo>
                  <a:lnTo>
                    <a:pt x="51550" y="26470"/>
                  </a:lnTo>
                  <a:lnTo>
                    <a:pt x="51372" y="26470"/>
                  </a:lnTo>
                  <a:lnTo>
                    <a:pt x="51265" y="26577"/>
                  </a:lnTo>
                  <a:lnTo>
                    <a:pt x="50944" y="26470"/>
                  </a:lnTo>
                  <a:lnTo>
                    <a:pt x="50908" y="26363"/>
                  </a:lnTo>
                  <a:lnTo>
                    <a:pt x="50908" y="26328"/>
                  </a:lnTo>
                  <a:lnTo>
                    <a:pt x="50837" y="26292"/>
                  </a:lnTo>
                  <a:lnTo>
                    <a:pt x="50802" y="26328"/>
                  </a:lnTo>
                  <a:lnTo>
                    <a:pt x="50766" y="26363"/>
                  </a:lnTo>
                  <a:lnTo>
                    <a:pt x="50481" y="26257"/>
                  </a:lnTo>
                  <a:lnTo>
                    <a:pt x="50481" y="26221"/>
                  </a:lnTo>
                  <a:lnTo>
                    <a:pt x="50552" y="25829"/>
                  </a:lnTo>
                  <a:lnTo>
                    <a:pt x="50552" y="25758"/>
                  </a:lnTo>
                  <a:lnTo>
                    <a:pt x="50552" y="25687"/>
                  </a:lnTo>
                  <a:lnTo>
                    <a:pt x="50481" y="25615"/>
                  </a:lnTo>
                  <a:lnTo>
                    <a:pt x="50445" y="25544"/>
                  </a:lnTo>
                  <a:lnTo>
                    <a:pt x="50338" y="25508"/>
                  </a:lnTo>
                  <a:lnTo>
                    <a:pt x="50267" y="25508"/>
                  </a:lnTo>
                  <a:lnTo>
                    <a:pt x="50125" y="25473"/>
                  </a:lnTo>
                  <a:lnTo>
                    <a:pt x="50089" y="25437"/>
                  </a:lnTo>
                  <a:lnTo>
                    <a:pt x="50053" y="25402"/>
                  </a:lnTo>
                  <a:lnTo>
                    <a:pt x="50018" y="25295"/>
                  </a:lnTo>
                  <a:lnTo>
                    <a:pt x="49947" y="25223"/>
                  </a:lnTo>
                  <a:lnTo>
                    <a:pt x="49840" y="25188"/>
                  </a:lnTo>
                  <a:lnTo>
                    <a:pt x="49733" y="25152"/>
                  </a:lnTo>
                  <a:lnTo>
                    <a:pt x="49662" y="25152"/>
                  </a:lnTo>
                  <a:lnTo>
                    <a:pt x="49697" y="24903"/>
                  </a:lnTo>
                  <a:lnTo>
                    <a:pt x="49697" y="24796"/>
                  </a:lnTo>
                  <a:lnTo>
                    <a:pt x="49662" y="24653"/>
                  </a:lnTo>
                  <a:lnTo>
                    <a:pt x="49662" y="24582"/>
                  </a:lnTo>
                  <a:lnTo>
                    <a:pt x="49590" y="24547"/>
                  </a:lnTo>
                  <a:lnTo>
                    <a:pt x="49555" y="24511"/>
                  </a:lnTo>
                  <a:lnTo>
                    <a:pt x="49483" y="24547"/>
                  </a:lnTo>
                  <a:lnTo>
                    <a:pt x="49483" y="24440"/>
                  </a:lnTo>
                  <a:lnTo>
                    <a:pt x="49448" y="24368"/>
                  </a:lnTo>
                  <a:lnTo>
                    <a:pt x="49412" y="24297"/>
                  </a:lnTo>
                  <a:lnTo>
                    <a:pt x="49305" y="24226"/>
                  </a:lnTo>
                  <a:lnTo>
                    <a:pt x="49198" y="24226"/>
                  </a:lnTo>
                  <a:lnTo>
                    <a:pt x="49056" y="24262"/>
                  </a:lnTo>
                  <a:lnTo>
                    <a:pt x="48913" y="24297"/>
                  </a:lnTo>
                  <a:lnTo>
                    <a:pt x="48807" y="24333"/>
                  </a:lnTo>
                  <a:lnTo>
                    <a:pt x="48664" y="24404"/>
                  </a:lnTo>
                  <a:lnTo>
                    <a:pt x="48593" y="24475"/>
                  </a:lnTo>
                  <a:lnTo>
                    <a:pt x="48522" y="24582"/>
                  </a:lnTo>
                  <a:lnTo>
                    <a:pt x="48450" y="24618"/>
                  </a:lnTo>
                  <a:lnTo>
                    <a:pt x="48379" y="24582"/>
                  </a:lnTo>
                  <a:lnTo>
                    <a:pt x="48272" y="24511"/>
                  </a:lnTo>
                  <a:lnTo>
                    <a:pt x="48272" y="24440"/>
                  </a:lnTo>
                  <a:lnTo>
                    <a:pt x="48308" y="24368"/>
                  </a:lnTo>
                  <a:lnTo>
                    <a:pt x="48308" y="24262"/>
                  </a:lnTo>
                  <a:lnTo>
                    <a:pt x="48308" y="24226"/>
                  </a:lnTo>
                  <a:lnTo>
                    <a:pt x="48272" y="24119"/>
                  </a:lnTo>
                  <a:lnTo>
                    <a:pt x="47916" y="24119"/>
                  </a:lnTo>
                  <a:lnTo>
                    <a:pt x="47880" y="24083"/>
                  </a:lnTo>
                  <a:lnTo>
                    <a:pt x="47738" y="24083"/>
                  </a:lnTo>
                  <a:lnTo>
                    <a:pt x="47595" y="24119"/>
                  </a:lnTo>
                  <a:lnTo>
                    <a:pt x="47524" y="24155"/>
                  </a:lnTo>
                  <a:lnTo>
                    <a:pt x="47453" y="24119"/>
                  </a:lnTo>
                  <a:lnTo>
                    <a:pt x="47382" y="24083"/>
                  </a:lnTo>
                  <a:lnTo>
                    <a:pt x="47275" y="24083"/>
                  </a:lnTo>
                  <a:lnTo>
                    <a:pt x="47203" y="24119"/>
                  </a:lnTo>
                  <a:lnTo>
                    <a:pt x="47132" y="23977"/>
                  </a:lnTo>
                  <a:lnTo>
                    <a:pt x="47132" y="23905"/>
                  </a:lnTo>
                  <a:lnTo>
                    <a:pt x="47061" y="23834"/>
                  </a:lnTo>
                  <a:lnTo>
                    <a:pt x="47025" y="23763"/>
                  </a:lnTo>
                  <a:lnTo>
                    <a:pt x="46954" y="23727"/>
                  </a:lnTo>
                  <a:lnTo>
                    <a:pt x="46883" y="23727"/>
                  </a:lnTo>
                  <a:lnTo>
                    <a:pt x="46776" y="23763"/>
                  </a:lnTo>
                  <a:lnTo>
                    <a:pt x="46705" y="23834"/>
                  </a:lnTo>
                  <a:lnTo>
                    <a:pt x="46598" y="23977"/>
                  </a:lnTo>
                  <a:lnTo>
                    <a:pt x="46527" y="24012"/>
                  </a:lnTo>
                  <a:lnTo>
                    <a:pt x="46420" y="24048"/>
                  </a:lnTo>
                  <a:lnTo>
                    <a:pt x="46348" y="24048"/>
                  </a:lnTo>
                  <a:lnTo>
                    <a:pt x="46242" y="24012"/>
                  </a:lnTo>
                  <a:lnTo>
                    <a:pt x="46099" y="23905"/>
                  </a:lnTo>
                  <a:lnTo>
                    <a:pt x="46028" y="23870"/>
                  </a:lnTo>
                  <a:lnTo>
                    <a:pt x="45885" y="23870"/>
                  </a:lnTo>
                  <a:lnTo>
                    <a:pt x="45850" y="23905"/>
                  </a:lnTo>
                  <a:lnTo>
                    <a:pt x="45850" y="23977"/>
                  </a:lnTo>
                  <a:lnTo>
                    <a:pt x="45814" y="23977"/>
                  </a:lnTo>
                  <a:lnTo>
                    <a:pt x="45707" y="24012"/>
                  </a:lnTo>
                  <a:lnTo>
                    <a:pt x="45672" y="23977"/>
                  </a:lnTo>
                  <a:lnTo>
                    <a:pt x="45636" y="23870"/>
                  </a:lnTo>
                  <a:lnTo>
                    <a:pt x="45600" y="23834"/>
                  </a:lnTo>
                  <a:lnTo>
                    <a:pt x="45529" y="23798"/>
                  </a:lnTo>
                  <a:lnTo>
                    <a:pt x="45493" y="23834"/>
                  </a:lnTo>
                  <a:lnTo>
                    <a:pt x="45493" y="23870"/>
                  </a:lnTo>
                  <a:lnTo>
                    <a:pt x="45458" y="23870"/>
                  </a:lnTo>
                  <a:lnTo>
                    <a:pt x="45351" y="24012"/>
                  </a:lnTo>
                  <a:lnTo>
                    <a:pt x="45280" y="24048"/>
                  </a:lnTo>
                  <a:lnTo>
                    <a:pt x="45102" y="24012"/>
                  </a:lnTo>
                  <a:lnTo>
                    <a:pt x="45066" y="23905"/>
                  </a:lnTo>
                  <a:lnTo>
                    <a:pt x="44959" y="23870"/>
                  </a:lnTo>
                  <a:lnTo>
                    <a:pt x="44852" y="23905"/>
                  </a:lnTo>
                  <a:lnTo>
                    <a:pt x="44781" y="23870"/>
                  </a:lnTo>
                  <a:lnTo>
                    <a:pt x="44745" y="23870"/>
                  </a:lnTo>
                  <a:lnTo>
                    <a:pt x="44068" y="22124"/>
                  </a:lnTo>
                  <a:lnTo>
                    <a:pt x="42501" y="20022"/>
                  </a:lnTo>
                  <a:lnTo>
                    <a:pt x="39259" y="16246"/>
                  </a:lnTo>
                  <a:lnTo>
                    <a:pt x="38190" y="15213"/>
                  </a:lnTo>
                  <a:lnTo>
                    <a:pt x="37086" y="15213"/>
                  </a:lnTo>
                  <a:lnTo>
                    <a:pt x="36658" y="15248"/>
                  </a:lnTo>
                  <a:lnTo>
                    <a:pt x="36231" y="15320"/>
                  </a:lnTo>
                  <a:lnTo>
                    <a:pt x="35839" y="15427"/>
                  </a:lnTo>
                  <a:lnTo>
                    <a:pt x="35696" y="15498"/>
                  </a:lnTo>
                  <a:lnTo>
                    <a:pt x="35590" y="15605"/>
                  </a:lnTo>
                  <a:lnTo>
                    <a:pt x="35162" y="15818"/>
                  </a:lnTo>
                  <a:lnTo>
                    <a:pt x="34236" y="16388"/>
                  </a:lnTo>
                  <a:lnTo>
                    <a:pt x="33737" y="16673"/>
                  </a:lnTo>
                  <a:lnTo>
                    <a:pt x="33274" y="16994"/>
                  </a:lnTo>
                  <a:lnTo>
                    <a:pt x="32989" y="17243"/>
                  </a:lnTo>
                  <a:lnTo>
                    <a:pt x="32882" y="17350"/>
                  </a:lnTo>
                  <a:lnTo>
                    <a:pt x="32846" y="17422"/>
                  </a:lnTo>
                  <a:lnTo>
                    <a:pt x="32846" y="17457"/>
                  </a:lnTo>
                  <a:lnTo>
                    <a:pt x="32633" y="17457"/>
                  </a:lnTo>
                  <a:lnTo>
                    <a:pt x="32490" y="17493"/>
                  </a:lnTo>
                  <a:lnTo>
                    <a:pt x="32348" y="17528"/>
                  </a:lnTo>
                  <a:lnTo>
                    <a:pt x="32241" y="17600"/>
                  </a:lnTo>
                  <a:lnTo>
                    <a:pt x="32134" y="17707"/>
                  </a:lnTo>
                  <a:lnTo>
                    <a:pt x="32098" y="17778"/>
                  </a:lnTo>
                  <a:lnTo>
                    <a:pt x="32027" y="17849"/>
                  </a:lnTo>
                  <a:lnTo>
                    <a:pt x="31991" y="17849"/>
                  </a:lnTo>
                  <a:lnTo>
                    <a:pt x="31956" y="17813"/>
                  </a:lnTo>
                  <a:lnTo>
                    <a:pt x="31849" y="17742"/>
                  </a:lnTo>
                  <a:lnTo>
                    <a:pt x="31849" y="17671"/>
                  </a:lnTo>
                  <a:lnTo>
                    <a:pt x="31885" y="17564"/>
                  </a:lnTo>
                  <a:lnTo>
                    <a:pt x="31885" y="17493"/>
                  </a:lnTo>
                  <a:lnTo>
                    <a:pt x="31885" y="17422"/>
                  </a:lnTo>
                  <a:lnTo>
                    <a:pt x="31849" y="17350"/>
                  </a:lnTo>
                  <a:lnTo>
                    <a:pt x="31778" y="17315"/>
                  </a:lnTo>
                  <a:lnTo>
                    <a:pt x="31671" y="17350"/>
                  </a:lnTo>
                  <a:lnTo>
                    <a:pt x="31493" y="17350"/>
                  </a:lnTo>
                  <a:lnTo>
                    <a:pt x="31457" y="17315"/>
                  </a:lnTo>
                  <a:lnTo>
                    <a:pt x="31386" y="17279"/>
                  </a:lnTo>
                  <a:lnTo>
                    <a:pt x="31315" y="17279"/>
                  </a:lnTo>
                  <a:lnTo>
                    <a:pt x="31172" y="17350"/>
                  </a:lnTo>
                  <a:lnTo>
                    <a:pt x="31030" y="17350"/>
                  </a:lnTo>
                  <a:lnTo>
                    <a:pt x="30958" y="17315"/>
                  </a:lnTo>
                  <a:lnTo>
                    <a:pt x="30887" y="17279"/>
                  </a:lnTo>
                  <a:lnTo>
                    <a:pt x="30851" y="17315"/>
                  </a:lnTo>
                  <a:lnTo>
                    <a:pt x="30780" y="17315"/>
                  </a:lnTo>
                  <a:lnTo>
                    <a:pt x="30709" y="17208"/>
                  </a:lnTo>
                  <a:lnTo>
                    <a:pt x="30709" y="17137"/>
                  </a:lnTo>
                  <a:lnTo>
                    <a:pt x="30638" y="17030"/>
                  </a:lnTo>
                  <a:lnTo>
                    <a:pt x="30602" y="16994"/>
                  </a:lnTo>
                  <a:lnTo>
                    <a:pt x="30495" y="16958"/>
                  </a:lnTo>
                  <a:lnTo>
                    <a:pt x="30424" y="16958"/>
                  </a:lnTo>
                  <a:lnTo>
                    <a:pt x="30353" y="16994"/>
                  </a:lnTo>
                  <a:lnTo>
                    <a:pt x="30281" y="17030"/>
                  </a:lnTo>
                  <a:lnTo>
                    <a:pt x="30175" y="17172"/>
                  </a:lnTo>
                  <a:lnTo>
                    <a:pt x="30103" y="17243"/>
                  </a:lnTo>
                  <a:lnTo>
                    <a:pt x="29996" y="17279"/>
                  </a:lnTo>
                  <a:lnTo>
                    <a:pt x="29925" y="17243"/>
                  </a:lnTo>
                  <a:lnTo>
                    <a:pt x="29818" y="17243"/>
                  </a:lnTo>
                  <a:lnTo>
                    <a:pt x="29676" y="17137"/>
                  </a:lnTo>
                  <a:lnTo>
                    <a:pt x="29605" y="17101"/>
                  </a:lnTo>
                  <a:lnTo>
                    <a:pt x="29533" y="17065"/>
                  </a:lnTo>
                  <a:lnTo>
                    <a:pt x="29462" y="17101"/>
                  </a:lnTo>
                  <a:lnTo>
                    <a:pt x="29426" y="17137"/>
                  </a:lnTo>
                  <a:lnTo>
                    <a:pt x="29426" y="17208"/>
                  </a:lnTo>
                  <a:lnTo>
                    <a:pt x="29391" y="17208"/>
                  </a:lnTo>
                  <a:lnTo>
                    <a:pt x="29284" y="17243"/>
                  </a:lnTo>
                  <a:lnTo>
                    <a:pt x="29248" y="17172"/>
                  </a:lnTo>
                  <a:lnTo>
                    <a:pt x="29213" y="17065"/>
                  </a:lnTo>
                  <a:lnTo>
                    <a:pt x="29177" y="17030"/>
                  </a:lnTo>
                  <a:lnTo>
                    <a:pt x="29106" y="17030"/>
                  </a:lnTo>
                  <a:lnTo>
                    <a:pt x="29070" y="17065"/>
                  </a:lnTo>
                  <a:lnTo>
                    <a:pt x="29035" y="17101"/>
                  </a:lnTo>
                  <a:lnTo>
                    <a:pt x="28928" y="17208"/>
                  </a:lnTo>
                  <a:lnTo>
                    <a:pt x="28821" y="17243"/>
                  </a:lnTo>
                  <a:lnTo>
                    <a:pt x="28678" y="17243"/>
                  </a:lnTo>
                  <a:lnTo>
                    <a:pt x="28678" y="17208"/>
                  </a:lnTo>
                  <a:lnTo>
                    <a:pt x="28643" y="17137"/>
                  </a:lnTo>
                  <a:lnTo>
                    <a:pt x="28500" y="17101"/>
                  </a:lnTo>
                  <a:lnTo>
                    <a:pt x="28429" y="17137"/>
                  </a:lnTo>
                  <a:lnTo>
                    <a:pt x="28358" y="17101"/>
                  </a:lnTo>
                  <a:lnTo>
                    <a:pt x="28286" y="17101"/>
                  </a:lnTo>
                  <a:lnTo>
                    <a:pt x="28215" y="17172"/>
                  </a:lnTo>
                  <a:lnTo>
                    <a:pt x="28144" y="17279"/>
                  </a:lnTo>
                  <a:lnTo>
                    <a:pt x="28108" y="17350"/>
                  </a:lnTo>
                  <a:lnTo>
                    <a:pt x="28037" y="17315"/>
                  </a:lnTo>
                  <a:lnTo>
                    <a:pt x="27966" y="17350"/>
                  </a:lnTo>
                  <a:lnTo>
                    <a:pt x="27930" y="17279"/>
                  </a:lnTo>
                  <a:lnTo>
                    <a:pt x="27930" y="17137"/>
                  </a:lnTo>
                  <a:lnTo>
                    <a:pt x="27895" y="17030"/>
                  </a:lnTo>
                  <a:lnTo>
                    <a:pt x="27859" y="16958"/>
                  </a:lnTo>
                  <a:lnTo>
                    <a:pt x="27645" y="16958"/>
                  </a:lnTo>
                  <a:lnTo>
                    <a:pt x="27610" y="16887"/>
                  </a:lnTo>
                  <a:lnTo>
                    <a:pt x="27538" y="16816"/>
                  </a:lnTo>
                  <a:lnTo>
                    <a:pt x="27396" y="16673"/>
                  </a:lnTo>
                  <a:lnTo>
                    <a:pt x="27218" y="16673"/>
                  </a:lnTo>
                  <a:lnTo>
                    <a:pt x="27111" y="16780"/>
                  </a:lnTo>
                  <a:lnTo>
                    <a:pt x="27040" y="16923"/>
                  </a:lnTo>
                  <a:lnTo>
                    <a:pt x="27040" y="16958"/>
                  </a:lnTo>
                  <a:lnTo>
                    <a:pt x="27004" y="17030"/>
                  </a:lnTo>
                  <a:lnTo>
                    <a:pt x="26897" y="16887"/>
                  </a:lnTo>
                  <a:lnTo>
                    <a:pt x="26826" y="16709"/>
                  </a:lnTo>
                  <a:lnTo>
                    <a:pt x="26755" y="16638"/>
                  </a:lnTo>
                  <a:lnTo>
                    <a:pt x="26683" y="16602"/>
                  </a:lnTo>
                  <a:lnTo>
                    <a:pt x="26576" y="16567"/>
                  </a:lnTo>
                  <a:lnTo>
                    <a:pt x="26470" y="16638"/>
                  </a:lnTo>
                  <a:lnTo>
                    <a:pt x="26434" y="16638"/>
                  </a:lnTo>
                  <a:lnTo>
                    <a:pt x="26398" y="16602"/>
                  </a:lnTo>
                  <a:lnTo>
                    <a:pt x="26327" y="16495"/>
                  </a:lnTo>
                  <a:lnTo>
                    <a:pt x="26291" y="16353"/>
                  </a:lnTo>
                  <a:lnTo>
                    <a:pt x="26220" y="16246"/>
                  </a:lnTo>
                  <a:lnTo>
                    <a:pt x="26113" y="16175"/>
                  </a:lnTo>
                  <a:lnTo>
                    <a:pt x="26042" y="16175"/>
                  </a:lnTo>
                  <a:lnTo>
                    <a:pt x="25935" y="16210"/>
                  </a:lnTo>
                  <a:lnTo>
                    <a:pt x="25864" y="16282"/>
                  </a:lnTo>
                  <a:lnTo>
                    <a:pt x="25793" y="16282"/>
                  </a:lnTo>
                  <a:lnTo>
                    <a:pt x="25686" y="16317"/>
                  </a:lnTo>
                  <a:lnTo>
                    <a:pt x="25508" y="16424"/>
                  </a:lnTo>
                  <a:lnTo>
                    <a:pt x="25508" y="16424"/>
                  </a:lnTo>
                  <a:lnTo>
                    <a:pt x="25543" y="16353"/>
                  </a:lnTo>
                  <a:lnTo>
                    <a:pt x="25508" y="16317"/>
                  </a:lnTo>
                  <a:lnTo>
                    <a:pt x="25436" y="16282"/>
                  </a:lnTo>
                  <a:lnTo>
                    <a:pt x="25401" y="16317"/>
                  </a:lnTo>
                  <a:lnTo>
                    <a:pt x="25365" y="16388"/>
                  </a:lnTo>
                  <a:lnTo>
                    <a:pt x="25294" y="16460"/>
                  </a:lnTo>
                  <a:lnTo>
                    <a:pt x="25258" y="16495"/>
                  </a:lnTo>
                  <a:lnTo>
                    <a:pt x="25151" y="16460"/>
                  </a:lnTo>
                  <a:lnTo>
                    <a:pt x="25045" y="16495"/>
                  </a:lnTo>
                  <a:lnTo>
                    <a:pt x="25151" y="16175"/>
                  </a:lnTo>
                  <a:lnTo>
                    <a:pt x="25151" y="16103"/>
                  </a:lnTo>
                  <a:lnTo>
                    <a:pt x="25116" y="16032"/>
                  </a:lnTo>
                  <a:lnTo>
                    <a:pt x="25009" y="16032"/>
                  </a:lnTo>
                  <a:lnTo>
                    <a:pt x="24795" y="15961"/>
                  </a:lnTo>
                  <a:lnTo>
                    <a:pt x="24724" y="15925"/>
                  </a:lnTo>
                  <a:lnTo>
                    <a:pt x="24653" y="15925"/>
                  </a:lnTo>
                  <a:lnTo>
                    <a:pt x="24581" y="15961"/>
                  </a:lnTo>
                  <a:lnTo>
                    <a:pt x="24510" y="16032"/>
                  </a:lnTo>
                  <a:lnTo>
                    <a:pt x="24510" y="16103"/>
                  </a:lnTo>
                  <a:lnTo>
                    <a:pt x="24510" y="16210"/>
                  </a:lnTo>
                  <a:lnTo>
                    <a:pt x="24510" y="16317"/>
                  </a:lnTo>
                  <a:lnTo>
                    <a:pt x="24510" y="16424"/>
                  </a:lnTo>
                  <a:lnTo>
                    <a:pt x="24510" y="16495"/>
                  </a:lnTo>
                  <a:lnTo>
                    <a:pt x="24475" y="16495"/>
                  </a:lnTo>
                  <a:lnTo>
                    <a:pt x="24403" y="16531"/>
                  </a:lnTo>
                  <a:lnTo>
                    <a:pt x="24225" y="16531"/>
                  </a:lnTo>
                  <a:lnTo>
                    <a:pt x="24118" y="16602"/>
                  </a:lnTo>
                  <a:lnTo>
                    <a:pt x="24083" y="16638"/>
                  </a:lnTo>
                  <a:lnTo>
                    <a:pt x="24047" y="16673"/>
                  </a:lnTo>
                  <a:lnTo>
                    <a:pt x="22159" y="15747"/>
                  </a:lnTo>
                  <a:lnTo>
                    <a:pt x="20342" y="14678"/>
                  </a:lnTo>
                  <a:lnTo>
                    <a:pt x="18632" y="13788"/>
                  </a:lnTo>
                  <a:lnTo>
                    <a:pt x="16566" y="13645"/>
                  </a:lnTo>
                  <a:lnTo>
                    <a:pt x="14606" y="12078"/>
                  </a:lnTo>
                  <a:lnTo>
                    <a:pt x="12504" y="10653"/>
                  </a:lnTo>
                  <a:lnTo>
                    <a:pt x="10438" y="10261"/>
                  </a:lnTo>
                  <a:lnTo>
                    <a:pt x="8479" y="8943"/>
                  </a:lnTo>
                  <a:lnTo>
                    <a:pt x="5985" y="7910"/>
                  </a:lnTo>
                  <a:lnTo>
                    <a:pt x="5558" y="7696"/>
                  </a:lnTo>
                  <a:lnTo>
                    <a:pt x="5166" y="7482"/>
                  </a:lnTo>
                  <a:lnTo>
                    <a:pt x="4809" y="7268"/>
                  </a:lnTo>
                  <a:lnTo>
                    <a:pt x="4346" y="7162"/>
                  </a:lnTo>
                  <a:lnTo>
                    <a:pt x="3883" y="7055"/>
                  </a:lnTo>
                  <a:lnTo>
                    <a:pt x="3384" y="6877"/>
                  </a:lnTo>
                  <a:lnTo>
                    <a:pt x="3171" y="6805"/>
                  </a:lnTo>
                  <a:lnTo>
                    <a:pt x="2957" y="6770"/>
                  </a:lnTo>
                  <a:lnTo>
                    <a:pt x="2672" y="6734"/>
                  </a:lnTo>
                  <a:lnTo>
                    <a:pt x="2529" y="6698"/>
                  </a:lnTo>
                  <a:lnTo>
                    <a:pt x="2423" y="6663"/>
                  </a:lnTo>
                  <a:lnTo>
                    <a:pt x="2316" y="6592"/>
                  </a:lnTo>
                  <a:lnTo>
                    <a:pt x="2209" y="6485"/>
                  </a:lnTo>
                  <a:lnTo>
                    <a:pt x="0" y="6485"/>
                  </a:lnTo>
                  <a:lnTo>
                    <a:pt x="0" y="14963"/>
                  </a:lnTo>
                  <a:lnTo>
                    <a:pt x="0" y="44105"/>
                  </a:lnTo>
                  <a:lnTo>
                    <a:pt x="71" y="44176"/>
                  </a:lnTo>
                  <a:lnTo>
                    <a:pt x="214" y="44212"/>
                  </a:lnTo>
                  <a:lnTo>
                    <a:pt x="819" y="44319"/>
                  </a:lnTo>
                  <a:lnTo>
                    <a:pt x="1710" y="44354"/>
                  </a:lnTo>
                  <a:lnTo>
                    <a:pt x="2886" y="44390"/>
                  </a:lnTo>
                  <a:lnTo>
                    <a:pt x="5843" y="44390"/>
                  </a:lnTo>
                  <a:lnTo>
                    <a:pt x="9227" y="44354"/>
                  </a:lnTo>
                  <a:lnTo>
                    <a:pt x="15782" y="44176"/>
                  </a:lnTo>
                  <a:lnTo>
                    <a:pt x="19309" y="44069"/>
                  </a:lnTo>
                  <a:lnTo>
                    <a:pt x="22978" y="44034"/>
                  </a:lnTo>
                  <a:lnTo>
                    <a:pt x="26612" y="43998"/>
                  </a:lnTo>
                  <a:lnTo>
                    <a:pt x="30246" y="43962"/>
                  </a:lnTo>
                  <a:lnTo>
                    <a:pt x="35411" y="43962"/>
                  </a:lnTo>
                  <a:lnTo>
                    <a:pt x="36872" y="44034"/>
                  </a:lnTo>
                  <a:lnTo>
                    <a:pt x="38368" y="44069"/>
                  </a:lnTo>
                  <a:lnTo>
                    <a:pt x="39117" y="44034"/>
                  </a:lnTo>
                  <a:lnTo>
                    <a:pt x="39865" y="44034"/>
                  </a:lnTo>
                  <a:lnTo>
                    <a:pt x="40257" y="43998"/>
                  </a:lnTo>
                  <a:lnTo>
                    <a:pt x="40720" y="43927"/>
                  </a:lnTo>
                  <a:lnTo>
                    <a:pt x="41610" y="43784"/>
                  </a:lnTo>
                  <a:lnTo>
                    <a:pt x="42073" y="43749"/>
                  </a:lnTo>
                  <a:lnTo>
                    <a:pt x="42537" y="43713"/>
                  </a:lnTo>
                  <a:lnTo>
                    <a:pt x="42964" y="43749"/>
                  </a:lnTo>
                  <a:lnTo>
                    <a:pt x="43356" y="43855"/>
                  </a:lnTo>
                  <a:lnTo>
                    <a:pt x="43641" y="43998"/>
                  </a:lnTo>
                  <a:lnTo>
                    <a:pt x="43962" y="44176"/>
                  </a:lnTo>
                  <a:lnTo>
                    <a:pt x="44247" y="44354"/>
                  </a:lnTo>
                  <a:lnTo>
                    <a:pt x="44532" y="44604"/>
                  </a:lnTo>
                  <a:lnTo>
                    <a:pt x="45066" y="45102"/>
                  </a:lnTo>
                  <a:lnTo>
                    <a:pt x="45636" y="45672"/>
                  </a:lnTo>
                  <a:lnTo>
                    <a:pt x="46669" y="46812"/>
                  </a:lnTo>
                  <a:lnTo>
                    <a:pt x="47203" y="47311"/>
                  </a:lnTo>
                  <a:lnTo>
                    <a:pt x="47453" y="47560"/>
                  </a:lnTo>
                  <a:lnTo>
                    <a:pt x="47738" y="47774"/>
                  </a:lnTo>
                  <a:lnTo>
                    <a:pt x="48165" y="48059"/>
                  </a:lnTo>
                  <a:lnTo>
                    <a:pt x="48628" y="48344"/>
                  </a:lnTo>
                  <a:lnTo>
                    <a:pt x="49056" y="48594"/>
                  </a:lnTo>
                  <a:lnTo>
                    <a:pt x="49519" y="48807"/>
                  </a:lnTo>
                  <a:lnTo>
                    <a:pt x="49982" y="49021"/>
                  </a:lnTo>
                  <a:lnTo>
                    <a:pt x="50445" y="49199"/>
                  </a:lnTo>
                  <a:lnTo>
                    <a:pt x="50944" y="49342"/>
                  </a:lnTo>
                  <a:lnTo>
                    <a:pt x="51407" y="49484"/>
                  </a:lnTo>
                  <a:lnTo>
                    <a:pt x="51906" y="49591"/>
                  </a:lnTo>
                  <a:lnTo>
                    <a:pt x="52369" y="49698"/>
                  </a:lnTo>
                  <a:lnTo>
                    <a:pt x="53402" y="49840"/>
                  </a:lnTo>
                  <a:lnTo>
                    <a:pt x="54400" y="49876"/>
                  </a:lnTo>
                  <a:lnTo>
                    <a:pt x="55468" y="49876"/>
                  </a:lnTo>
                  <a:lnTo>
                    <a:pt x="56074" y="49805"/>
                  </a:lnTo>
                  <a:lnTo>
                    <a:pt x="56680" y="49698"/>
                  </a:lnTo>
                  <a:lnTo>
                    <a:pt x="57285" y="49591"/>
                  </a:lnTo>
                  <a:lnTo>
                    <a:pt x="57855" y="49413"/>
                  </a:lnTo>
                  <a:lnTo>
                    <a:pt x="58390" y="49199"/>
                  </a:lnTo>
                  <a:lnTo>
                    <a:pt x="58960" y="48950"/>
                  </a:lnTo>
                  <a:lnTo>
                    <a:pt x="59494" y="48700"/>
                  </a:lnTo>
                  <a:lnTo>
                    <a:pt x="59993" y="48415"/>
                  </a:lnTo>
                  <a:lnTo>
                    <a:pt x="61026" y="47774"/>
                  </a:lnTo>
                  <a:lnTo>
                    <a:pt x="61988" y="47097"/>
                  </a:lnTo>
                  <a:lnTo>
                    <a:pt x="62950" y="46349"/>
                  </a:lnTo>
                  <a:lnTo>
                    <a:pt x="63912" y="45601"/>
                  </a:lnTo>
                  <a:lnTo>
                    <a:pt x="65016" y="44746"/>
                  </a:lnTo>
                  <a:lnTo>
                    <a:pt x="65586" y="44354"/>
                  </a:lnTo>
                  <a:lnTo>
                    <a:pt x="66192" y="43998"/>
                  </a:lnTo>
                  <a:lnTo>
                    <a:pt x="66797" y="43677"/>
                  </a:lnTo>
                  <a:lnTo>
                    <a:pt x="67118" y="43535"/>
                  </a:lnTo>
                  <a:lnTo>
                    <a:pt x="67439" y="43428"/>
                  </a:lnTo>
                  <a:lnTo>
                    <a:pt x="67795" y="43357"/>
                  </a:lnTo>
                  <a:lnTo>
                    <a:pt x="68115" y="43285"/>
                  </a:lnTo>
                  <a:lnTo>
                    <a:pt x="68472" y="43250"/>
                  </a:lnTo>
                  <a:lnTo>
                    <a:pt x="68828" y="43250"/>
                  </a:lnTo>
                  <a:lnTo>
                    <a:pt x="69576" y="43285"/>
                  </a:lnTo>
                  <a:lnTo>
                    <a:pt x="70324" y="43357"/>
                  </a:lnTo>
                  <a:lnTo>
                    <a:pt x="71820" y="43535"/>
                  </a:lnTo>
                  <a:lnTo>
                    <a:pt x="73352" y="43749"/>
                  </a:lnTo>
                  <a:lnTo>
                    <a:pt x="74100" y="43820"/>
                  </a:lnTo>
                  <a:lnTo>
                    <a:pt x="74884" y="43820"/>
                  </a:lnTo>
                  <a:lnTo>
                    <a:pt x="76808" y="43891"/>
                  </a:lnTo>
                  <a:lnTo>
                    <a:pt x="78732" y="43962"/>
                  </a:lnTo>
                  <a:lnTo>
                    <a:pt x="82544" y="44105"/>
                  </a:lnTo>
                  <a:lnTo>
                    <a:pt x="86391" y="44247"/>
                  </a:lnTo>
                  <a:lnTo>
                    <a:pt x="88315" y="44283"/>
                  </a:lnTo>
                  <a:lnTo>
                    <a:pt x="90239" y="44247"/>
                  </a:lnTo>
                  <a:lnTo>
                    <a:pt x="94264" y="44212"/>
                  </a:lnTo>
                  <a:lnTo>
                    <a:pt x="98254" y="44176"/>
                  </a:lnTo>
                  <a:lnTo>
                    <a:pt x="106270" y="44212"/>
                  </a:lnTo>
                  <a:lnTo>
                    <a:pt x="114250" y="44212"/>
                  </a:lnTo>
                  <a:lnTo>
                    <a:pt x="118240" y="44176"/>
                  </a:lnTo>
                  <a:lnTo>
                    <a:pt x="122266" y="44140"/>
                  </a:lnTo>
                  <a:lnTo>
                    <a:pt x="125187" y="44105"/>
                  </a:lnTo>
                  <a:lnTo>
                    <a:pt x="128108" y="44105"/>
                  </a:lnTo>
                  <a:lnTo>
                    <a:pt x="128037" y="44283"/>
                  </a:lnTo>
                  <a:lnTo>
                    <a:pt x="183577" y="45067"/>
                  </a:lnTo>
                  <a:lnTo>
                    <a:pt x="183114" y="42751"/>
                  </a:lnTo>
                  <a:lnTo>
                    <a:pt x="182615" y="40400"/>
                  </a:lnTo>
                  <a:lnTo>
                    <a:pt x="182045" y="37764"/>
                  </a:lnTo>
                  <a:lnTo>
                    <a:pt x="254400" y="37657"/>
                  </a:lnTo>
                  <a:lnTo>
                    <a:pt x="254364" y="8480"/>
                  </a:lnTo>
                  <a:lnTo>
                    <a:pt x="2543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1464500" y="1389275"/>
              <a:ext cx="236050" cy="201325"/>
            </a:xfrm>
            <a:custGeom>
              <a:avLst/>
              <a:gdLst/>
              <a:ahLst/>
              <a:cxnLst/>
              <a:rect l="l" t="t" r="r" b="b"/>
              <a:pathLst>
                <a:path w="9442" h="8053" extrusionOk="0">
                  <a:moveTo>
                    <a:pt x="4668" y="1"/>
                  </a:moveTo>
                  <a:lnTo>
                    <a:pt x="4098" y="286"/>
                  </a:lnTo>
                  <a:lnTo>
                    <a:pt x="3599" y="571"/>
                  </a:lnTo>
                  <a:lnTo>
                    <a:pt x="3207" y="891"/>
                  </a:lnTo>
                  <a:lnTo>
                    <a:pt x="2851" y="1212"/>
                  </a:lnTo>
                  <a:lnTo>
                    <a:pt x="2566" y="1533"/>
                  </a:lnTo>
                  <a:lnTo>
                    <a:pt x="2352" y="1818"/>
                  </a:lnTo>
                  <a:lnTo>
                    <a:pt x="2174" y="2138"/>
                  </a:lnTo>
                  <a:lnTo>
                    <a:pt x="2067" y="2423"/>
                  </a:lnTo>
                  <a:lnTo>
                    <a:pt x="1996" y="2708"/>
                  </a:lnTo>
                  <a:lnTo>
                    <a:pt x="1925" y="2993"/>
                  </a:lnTo>
                  <a:lnTo>
                    <a:pt x="1925" y="3243"/>
                  </a:lnTo>
                  <a:lnTo>
                    <a:pt x="1925" y="3492"/>
                  </a:lnTo>
                  <a:lnTo>
                    <a:pt x="1960" y="3848"/>
                  </a:lnTo>
                  <a:lnTo>
                    <a:pt x="2032" y="4133"/>
                  </a:lnTo>
                  <a:lnTo>
                    <a:pt x="1177" y="4312"/>
                  </a:lnTo>
                  <a:lnTo>
                    <a:pt x="1248" y="4169"/>
                  </a:lnTo>
                  <a:lnTo>
                    <a:pt x="1390" y="3991"/>
                  </a:lnTo>
                  <a:lnTo>
                    <a:pt x="1497" y="3742"/>
                  </a:lnTo>
                  <a:lnTo>
                    <a:pt x="1604" y="3350"/>
                  </a:lnTo>
                  <a:lnTo>
                    <a:pt x="1747" y="2495"/>
                  </a:lnTo>
                  <a:lnTo>
                    <a:pt x="1853" y="1568"/>
                  </a:lnTo>
                  <a:lnTo>
                    <a:pt x="1960" y="428"/>
                  </a:lnTo>
                  <a:lnTo>
                    <a:pt x="1960" y="428"/>
                  </a:lnTo>
                  <a:lnTo>
                    <a:pt x="1604" y="820"/>
                  </a:lnTo>
                  <a:lnTo>
                    <a:pt x="1283" y="1176"/>
                  </a:lnTo>
                  <a:lnTo>
                    <a:pt x="1070" y="1533"/>
                  </a:lnTo>
                  <a:lnTo>
                    <a:pt x="892" y="1889"/>
                  </a:lnTo>
                  <a:lnTo>
                    <a:pt x="749" y="2210"/>
                  </a:lnTo>
                  <a:lnTo>
                    <a:pt x="642" y="2495"/>
                  </a:lnTo>
                  <a:lnTo>
                    <a:pt x="607" y="2780"/>
                  </a:lnTo>
                  <a:lnTo>
                    <a:pt x="607" y="3065"/>
                  </a:lnTo>
                  <a:lnTo>
                    <a:pt x="607" y="3314"/>
                  </a:lnTo>
                  <a:lnTo>
                    <a:pt x="642" y="3528"/>
                  </a:lnTo>
                  <a:lnTo>
                    <a:pt x="785" y="3920"/>
                  </a:lnTo>
                  <a:lnTo>
                    <a:pt x="927" y="4169"/>
                  </a:lnTo>
                  <a:lnTo>
                    <a:pt x="998" y="4347"/>
                  </a:lnTo>
                  <a:lnTo>
                    <a:pt x="535" y="4490"/>
                  </a:lnTo>
                  <a:lnTo>
                    <a:pt x="37" y="4668"/>
                  </a:lnTo>
                  <a:lnTo>
                    <a:pt x="1" y="4703"/>
                  </a:lnTo>
                  <a:lnTo>
                    <a:pt x="1" y="4775"/>
                  </a:lnTo>
                  <a:lnTo>
                    <a:pt x="37" y="4810"/>
                  </a:lnTo>
                  <a:lnTo>
                    <a:pt x="108" y="4810"/>
                  </a:lnTo>
                  <a:lnTo>
                    <a:pt x="571" y="4632"/>
                  </a:lnTo>
                  <a:lnTo>
                    <a:pt x="1034" y="4454"/>
                  </a:lnTo>
                  <a:lnTo>
                    <a:pt x="1034" y="4454"/>
                  </a:lnTo>
                  <a:lnTo>
                    <a:pt x="963" y="4668"/>
                  </a:lnTo>
                  <a:lnTo>
                    <a:pt x="892" y="4988"/>
                  </a:lnTo>
                  <a:lnTo>
                    <a:pt x="856" y="5380"/>
                  </a:lnTo>
                  <a:lnTo>
                    <a:pt x="892" y="5594"/>
                  </a:lnTo>
                  <a:lnTo>
                    <a:pt x="927" y="5843"/>
                  </a:lnTo>
                  <a:lnTo>
                    <a:pt x="998" y="6093"/>
                  </a:lnTo>
                  <a:lnTo>
                    <a:pt x="1105" y="6342"/>
                  </a:lnTo>
                  <a:lnTo>
                    <a:pt x="1248" y="6627"/>
                  </a:lnTo>
                  <a:lnTo>
                    <a:pt x="1426" y="6912"/>
                  </a:lnTo>
                  <a:lnTo>
                    <a:pt x="1675" y="7197"/>
                  </a:lnTo>
                  <a:lnTo>
                    <a:pt x="1960" y="7482"/>
                  </a:lnTo>
                  <a:lnTo>
                    <a:pt x="2317" y="7767"/>
                  </a:lnTo>
                  <a:lnTo>
                    <a:pt x="2744" y="8052"/>
                  </a:lnTo>
                  <a:lnTo>
                    <a:pt x="2423" y="6983"/>
                  </a:lnTo>
                  <a:lnTo>
                    <a:pt x="2138" y="6057"/>
                  </a:lnTo>
                  <a:lnTo>
                    <a:pt x="1818" y="5273"/>
                  </a:lnTo>
                  <a:lnTo>
                    <a:pt x="1675" y="4917"/>
                  </a:lnTo>
                  <a:lnTo>
                    <a:pt x="1497" y="4668"/>
                  </a:lnTo>
                  <a:lnTo>
                    <a:pt x="1355" y="4525"/>
                  </a:lnTo>
                  <a:lnTo>
                    <a:pt x="1248" y="4418"/>
                  </a:lnTo>
                  <a:lnTo>
                    <a:pt x="2103" y="4240"/>
                  </a:lnTo>
                  <a:lnTo>
                    <a:pt x="2067" y="4525"/>
                  </a:lnTo>
                  <a:lnTo>
                    <a:pt x="2067" y="4882"/>
                  </a:lnTo>
                  <a:lnTo>
                    <a:pt x="2103" y="5131"/>
                  </a:lnTo>
                  <a:lnTo>
                    <a:pt x="2138" y="5380"/>
                  </a:lnTo>
                  <a:lnTo>
                    <a:pt x="2210" y="5630"/>
                  </a:lnTo>
                  <a:lnTo>
                    <a:pt x="2352" y="5915"/>
                  </a:lnTo>
                  <a:lnTo>
                    <a:pt x="2495" y="6200"/>
                  </a:lnTo>
                  <a:lnTo>
                    <a:pt x="2708" y="6485"/>
                  </a:lnTo>
                  <a:lnTo>
                    <a:pt x="2958" y="6770"/>
                  </a:lnTo>
                  <a:lnTo>
                    <a:pt x="3278" y="7019"/>
                  </a:lnTo>
                  <a:lnTo>
                    <a:pt x="3670" y="7304"/>
                  </a:lnTo>
                  <a:lnTo>
                    <a:pt x="4098" y="7553"/>
                  </a:lnTo>
                  <a:lnTo>
                    <a:pt x="4632" y="7803"/>
                  </a:lnTo>
                  <a:lnTo>
                    <a:pt x="5238" y="8017"/>
                  </a:lnTo>
                  <a:lnTo>
                    <a:pt x="5238" y="8017"/>
                  </a:lnTo>
                  <a:lnTo>
                    <a:pt x="4525" y="6841"/>
                  </a:lnTo>
                  <a:lnTo>
                    <a:pt x="3884" y="5843"/>
                  </a:lnTo>
                  <a:lnTo>
                    <a:pt x="3278" y="4988"/>
                  </a:lnTo>
                  <a:lnTo>
                    <a:pt x="2993" y="4668"/>
                  </a:lnTo>
                  <a:lnTo>
                    <a:pt x="2744" y="4454"/>
                  </a:lnTo>
                  <a:lnTo>
                    <a:pt x="2530" y="4312"/>
                  </a:lnTo>
                  <a:lnTo>
                    <a:pt x="2388" y="4205"/>
                  </a:lnTo>
                  <a:lnTo>
                    <a:pt x="3243" y="4098"/>
                  </a:lnTo>
                  <a:lnTo>
                    <a:pt x="3706" y="4062"/>
                  </a:lnTo>
                  <a:lnTo>
                    <a:pt x="3706" y="4312"/>
                  </a:lnTo>
                  <a:lnTo>
                    <a:pt x="3742" y="4632"/>
                  </a:lnTo>
                  <a:lnTo>
                    <a:pt x="3848" y="5024"/>
                  </a:lnTo>
                  <a:lnTo>
                    <a:pt x="3955" y="5273"/>
                  </a:lnTo>
                  <a:lnTo>
                    <a:pt x="4062" y="5487"/>
                  </a:lnTo>
                  <a:lnTo>
                    <a:pt x="4240" y="5701"/>
                  </a:lnTo>
                  <a:lnTo>
                    <a:pt x="4418" y="5915"/>
                  </a:lnTo>
                  <a:lnTo>
                    <a:pt x="4668" y="6164"/>
                  </a:lnTo>
                  <a:lnTo>
                    <a:pt x="4953" y="6342"/>
                  </a:lnTo>
                  <a:lnTo>
                    <a:pt x="5273" y="6556"/>
                  </a:lnTo>
                  <a:lnTo>
                    <a:pt x="5665" y="6734"/>
                  </a:lnTo>
                  <a:lnTo>
                    <a:pt x="6128" y="6912"/>
                  </a:lnTo>
                  <a:lnTo>
                    <a:pt x="6627" y="7055"/>
                  </a:lnTo>
                  <a:lnTo>
                    <a:pt x="5950" y="6093"/>
                  </a:lnTo>
                  <a:lnTo>
                    <a:pt x="5345" y="5273"/>
                  </a:lnTo>
                  <a:lnTo>
                    <a:pt x="4775" y="4561"/>
                  </a:lnTo>
                  <a:lnTo>
                    <a:pt x="4383" y="4205"/>
                  </a:lnTo>
                  <a:lnTo>
                    <a:pt x="4098" y="4027"/>
                  </a:lnTo>
                  <a:lnTo>
                    <a:pt x="5095" y="3955"/>
                  </a:lnTo>
                  <a:lnTo>
                    <a:pt x="5131" y="4133"/>
                  </a:lnTo>
                  <a:lnTo>
                    <a:pt x="5167" y="4383"/>
                  </a:lnTo>
                  <a:lnTo>
                    <a:pt x="5273" y="4703"/>
                  </a:lnTo>
                  <a:lnTo>
                    <a:pt x="5380" y="4882"/>
                  </a:lnTo>
                  <a:lnTo>
                    <a:pt x="5487" y="5024"/>
                  </a:lnTo>
                  <a:lnTo>
                    <a:pt x="5630" y="5202"/>
                  </a:lnTo>
                  <a:lnTo>
                    <a:pt x="5808" y="5380"/>
                  </a:lnTo>
                  <a:lnTo>
                    <a:pt x="6022" y="5523"/>
                  </a:lnTo>
                  <a:lnTo>
                    <a:pt x="6271" y="5665"/>
                  </a:lnTo>
                  <a:lnTo>
                    <a:pt x="6556" y="5808"/>
                  </a:lnTo>
                  <a:lnTo>
                    <a:pt x="6877" y="5915"/>
                  </a:lnTo>
                  <a:lnTo>
                    <a:pt x="7268" y="5986"/>
                  </a:lnTo>
                  <a:lnTo>
                    <a:pt x="7696" y="6057"/>
                  </a:lnTo>
                  <a:lnTo>
                    <a:pt x="7055" y="5380"/>
                  </a:lnTo>
                  <a:lnTo>
                    <a:pt x="6485" y="4775"/>
                  </a:lnTo>
                  <a:lnTo>
                    <a:pt x="5986" y="4276"/>
                  </a:lnTo>
                  <a:lnTo>
                    <a:pt x="5701" y="4062"/>
                  </a:lnTo>
                  <a:lnTo>
                    <a:pt x="5452" y="3920"/>
                  </a:lnTo>
                  <a:lnTo>
                    <a:pt x="6128" y="3920"/>
                  </a:lnTo>
                  <a:lnTo>
                    <a:pt x="6271" y="4062"/>
                  </a:lnTo>
                  <a:lnTo>
                    <a:pt x="6520" y="4205"/>
                  </a:lnTo>
                  <a:lnTo>
                    <a:pt x="6805" y="4347"/>
                  </a:lnTo>
                  <a:lnTo>
                    <a:pt x="7197" y="4418"/>
                  </a:lnTo>
                  <a:lnTo>
                    <a:pt x="7411" y="4454"/>
                  </a:lnTo>
                  <a:lnTo>
                    <a:pt x="7625" y="4454"/>
                  </a:lnTo>
                  <a:lnTo>
                    <a:pt x="7910" y="4418"/>
                  </a:lnTo>
                  <a:lnTo>
                    <a:pt x="8159" y="4347"/>
                  </a:lnTo>
                  <a:lnTo>
                    <a:pt x="8444" y="4240"/>
                  </a:lnTo>
                  <a:lnTo>
                    <a:pt x="8765" y="4098"/>
                  </a:lnTo>
                  <a:lnTo>
                    <a:pt x="9085" y="3920"/>
                  </a:lnTo>
                  <a:lnTo>
                    <a:pt x="9442" y="3670"/>
                  </a:lnTo>
                  <a:lnTo>
                    <a:pt x="8515" y="3599"/>
                  </a:lnTo>
                  <a:lnTo>
                    <a:pt x="7696" y="3563"/>
                  </a:lnTo>
                  <a:lnTo>
                    <a:pt x="6983" y="3528"/>
                  </a:lnTo>
                  <a:lnTo>
                    <a:pt x="6627" y="3563"/>
                  </a:lnTo>
                  <a:lnTo>
                    <a:pt x="6378" y="3635"/>
                  </a:lnTo>
                  <a:lnTo>
                    <a:pt x="6200" y="3706"/>
                  </a:lnTo>
                  <a:lnTo>
                    <a:pt x="6093" y="3777"/>
                  </a:lnTo>
                  <a:lnTo>
                    <a:pt x="5594" y="3777"/>
                  </a:lnTo>
                  <a:lnTo>
                    <a:pt x="5808" y="3706"/>
                  </a:lnTo>
                  <a:lnTo>
                    <a:pt x="6057" y="3563"/>
                  </a:lnTo>
                  <a:lnTo>
                    <a:pt x="6307" y="3350"/>
                  </a:lnTo>
                  <a:lnTo>
                    <a:pt x="6520" y="3065"/>
                  </a:lnTo>
                  <a:lnTo>
                    <a:pt x="6734" y="2744"/>
                  </a:lnTo>
                  <a:lnTo>
                    <a:pt x="6912" y="2316"/>
                  </a:lnTo>
                  <a:lnTo>
                    <a:pt x="7019" y="1782"/>
                  </a:lnTo>
                  <a:lnTo>
                    <a:pt x="7090" y="1141"/>
                  </a:lnTo>
                  <a:lnTo>
                    <a:pt x="6449" y="1818"/>
                  </a:lnTo>
                  <a:lnTo>
                    <a:pt x="5915" y="2423"/>
                  </a:lnTo>
                  <a:lnTo>
                    <a:pt x="5452" y="2993"/>
                  </a:lnTo>
                  <a:lnTo>
                    <a:pt x="5273" y="3278"/>
                  </a:lnTo>
                  <a:lnTo>
                    <a:pt x="5131" y="3528"/>
                  </a:lnTo>
                  <a:lnTo>
                    <a:pt x="5095" y="3706"/>
                  </a:lnTo>
                  <a:lnTo>
                    <a:pt x="5095" y="3813"/>
                  </a:lnTo>
                  <a:lnTo>
                    <a:pt x="4027" y="3884"/>
                  </a:lnTo>
                  <a:lnTo>
                    <a:pt x="4027" y="3884"/>
                  </a:lnTo>
                  <a:lnTo>
                    <a:pt x="4312" y="3670"/>
                  </a:lnTo>
                  <a:lnTo>
                    <a:pt x="4490" y="3492"/>
                  </a:lnTo>
                  <a:lnTo>
                    <a:pt x="4668" y="3243"/>
                  </a:lnTo>
                  <a:lnTo>
                    <a:pt x="5167" y="2495"/>
                  </a:lnTo>
                  <a:lnTo>
                    <a:pt x="5701" y="1604"/>
                  </a:lnTo>
                  <a:lnTo>
                    <a:pt x="6271" y="606"/>
                  </a:lnTo>
                  <a:lnTo>
                    <a:pt x="5772" y="785"/>
                  </a:lnTo>
                  <a:lnTo>
                    <a:pt x="5309" y="998"/>
                  </a:lnTo>
                  <a:lnTo>
                    <a:pt x="4953" y="1248"/>
                  </a:lnTo>
                  <a:lnTo>
                    <a:pt x="4632" y="1497"/>
                  </a:lnTo>
                  <a:lnTo>
                    <a:pt x="4347" y="1711"/>
                  </a:lnTo>
                  <a:lnTo>
                    <a:pt x="4133" y="1960"/>
                  </a:lnTo>
                  <a:lnTo>
                    <a:pt x="3991" y="2210"/>
                  </a:lnTo>
                  <a:lnTo>
                    <a:pt x="3848" y="2459"/>
                  </a:lnTo>
                  <a:lnTo>
                    <a:pt x="3742" y="2708"/>
                  </a:lnTo>
                  <a:lnTo>
                    <a:pt x="3670" y="2958"/>
                  </a:lnTo>
                  <a:lnTo>
                    <a:pt x="3635" y="3350"/>
                  </a:lnTo>
                  <a:lnTo>
                    <a:pt x="3635" y="3706"/>
                  </a:lnTo>
                  <a:lnTo>
                    <a:pt x="3670" y="3920"/>
                  </a:lnTo>
                  <a:lnTo>
                    <a:pt x="3314" y="3955"/>
                  </a:lnTo>
                  <a:lnTo>
                    <a:pt x="2388" y="4062"/>
                  </a:lnTo>
                  <a:lnTo>
                    <a:pt x="2388" y="4062"/>
                  </a:lnTo>
                  <a:lnTo>
                    <a:pt x="2566" y="3920"/>
                  </a:lnTo>
                  <a:lnTo>
                    <a:pt x="2708" y="3777"/>
                  </a:lnTo>
                  <a:lnTo>
                    <a:pt x="2887" y="3528"/>
                  </a:lnTo>
                  <a:lnTo>
                    <a:pt x="3100" y="3243"/>
                  </a:lnTo>
                  <a:lnTo>
                    <a:pt x="3599" y="2316"/>
                  </a:lnTo>
                  <a:lnTo>
                    <a:pt x="4098" y="1248"/>
                  </a:lnTo>
                  <a:lnTo>
                    <a:pt x="46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2725650" y="1515750"/>
              <a:ext cx="236025" cy="202200"/>
            </a:xfrm>
            <a:custGeom>
              <a:avLst/>
              <a:gdLst/>
              <a:ahLst/>
              <a:cxnLst/>
              <a:rect l="l" t="t" r="r" b="b"/>
              <a:pathLst>
                <a:path w="9441" h="8088" extrusionOk="0">
                  <a:moveTo>
                    <a:pt x="4810" y="1"/>
                  </a:moveTo>
                  <a:lnTo>
                    <a:pt x="5344" y="1248"/>
                  </a:lnTo>
                  <a:lnTo>
                    <a:pt x="5878" y="2316"/>
                  </a:lnTo>
                  <a:lnTo>
                    <a:pt x="6377" y="3243"/>
                  </a:lnTo>
                  <a:lnTo>
                    <a:pt x="6555" y="3563"/>
                  </a:lnTo>
                  <a:lnTo>
                    <a:pt x="6733" y="3777"/>
                  </a:lnTo>
                  <a:lnTo>
                    <a:pt x="6912" y="3955"/>
                  </a:lnTo>
                  <a:lnTo>
                    <a:pt x="7054" y="4098"/>
                  </a:lnTo>
                  <a:lnTo>
                    <a:pt x="6128" y="3991"/>
                  </a:lnTo>
                  <a:lnTo>
                    <a:pt x="5807" y="3955"/>
                  </a:lnTo>
                  <a:lnTo>
                    <a:pt x="5843" y="3706"/>
                  </a:lnTo>
                  <a:lnTo>
                    <a:pt x="5843" y="3385"/>
                  </a:lnTo>
                  <a:lnTo>
                    <a:pt x="5772" y="2958"/>
                  </a:lnTo>
                  <a:lnTo>
                    <a:pt x="5700" y="2744"/>
                  </a:lnTo>
                  <a:lnTo>
                    <a:pt x="5629" y="2494"/>
                  </a:lnTo>
                  <a:lnTo>
                    <a:pt x="5487" y="2245"/>
                  </a:lnTo>
                  <a:lnTo>
                    <a:pt x="5308" y="1996"/>
                  </a:lnTo>
                  <a:lnTo>
                    <a:pt x="5095" y="1746"/>
                  </a:lnTo>
                  <a:lnTo>
                    <a:pt x="4845" y="1497"/>
                  </a:lnTo>
                  <a:lnTo>
                    <a:pt x="4525" y="1283"/>
                  </a:lnTo>
                  <a:lnTo>
                    <a:pt x="4133" y="1034"/>
                  </a:lnTo>
                  <a:lnTo>
                    <a:pt x="3705" y="820"/>
                  </a:lnTo>
                  <a:lnTo>
                    <a:pt x="3171" y="606"/>
                  </a:lnTo>
                  <a:lnTo>
                    <a:pt x="3777" y="1639"/>
                  </a:lnTo>
                  <a:lnTo>
                    <a:pt x="4311" y="2530"/>
                  </a:lnTo>
                  <a:lnTo>
                    <a:pt x="4810" y="3278"/>
                  </a:lnTo>
                  <a:lnTo>
                    <a:pt x="4988" y="3492"/>
                  </a:lnTo>
                  <a:lnTo>
                    <a:pt x="5166" y="3670"/>
                  </a:lnTo>
                  <a:lnTo>
                    <a:pt x="5415" y="3919"/>
                  </a:lnTo>
                  <a:lnTo>
                    <a:pt x="4382" y="3848"/>
                  </a:lnTo>
                  <a:lnTo>
                    <a:pt x="4347" y="3706"/>
                  </a:lnTo>
                  <a:lnTo>
                    <a:pt x="4311" y="3528"/>
                  </a:lnTo>
                  <a:lnTo>
                    <a:pt x="4204" y="3314"/>
                  </a:lnTo>
                  <a:lnTo>
                    <a:pt x="3990" y="2993"/>
                  </a:lnTo>
                  <a:lnTo>
                    <a:pt x="3563" y="2459"/>
                  </a:lnTo>
                  <a:lnTo>
                    <a:pt x="2993" y="1853"/>
                  </a:lnTo>
                  <a:lnTo>
                    <a:pt x="2352" y="1176"/>
                  </a:lnTo>
                  <a:lnTo>
                    <a:pt x="2423" y="1818"/>
                  </a:lnTo>
                  <a:lnTo>
                    <a:pt x="2565" y="2316"/>
                  </a:lnTo>
                  <a:lnTo>
                    <a:pt x="2708" y="2744"/>
                  </a:lnTo>
                  <a:lnTo>
                    <a:pt x="2922" y="3100"/>
                  </a:lnTo>
                  <a:lnTo>
                    <a:pt x="3171" y="3385"/>
                  </a:lnTo>
                  <a:lnTo>
                    <a:pt x="3385" y="3563"/>
                  </a:lnTo>
                  <a:lnTo>
                    <a:pt x="3634" y="3706"/>
                  </a:lnTo>
                  <a:lnTo>
                    <a:pt x="3848" y="3813"/>
                  </a:lnTo>
                  <a:lnTo>
                    <a:pt x="3349" y="3813"/>
                  </a:lnTo>
                  <a:lnTo>
                    <a:pt x="3242" y="3741"/>
                  </a:lnTo>
                  <a:lnTo>
                    <a:pt x="3100" y="3670"/>
                  </a:lnTo>
                  <a:lnTo>
                    <a:pt x="2850" y="3599"/>
                  </a:lnTo>
                  <a:lnTo>
                    <a:pt x="2458" y="3563"/>
                  </a:lnTo>
                  <a:lnTo>
                    <a:pt x="1746" y="3563"/>
                  </a:lnTo>
                  <a:lnTo>
                    <a:pt x="962" y="3634"/>
                  </a:lnTo>
                  <a:lnTo>
                    <a:pt x="0" y="3706"/>
                  </a:lnTo>
                  <a:lnTo>
                    <a:pt x="357" y="3919"/>
                  </a:lnTo>
                  <a:lnTo>
                    <a:pt x="677" y="4133"/>
                  </a:lnTo>
                  <a:lnTo>
                    <a:pt x="998" y="4276"/>
                  </a:lnTo>
                  <a:lnTo>
                    <a:pt x="1283" y="4383"/>
                  </a:lnTo>
                  <a:lnTo>
                    <a:pt x="1568" y="4418"/>
                  </a:lnTo>
                  <a:lnTo>
                    <a:pt x="1817" y="4454"/>
                  </a:lnTo>
                  <a:lnTo>
                    <a:pt x="2067" y="4489"/>
                  </a:lnTo>
                  <a:lnTo>
                    <a:pt x="2280" y="4454"/>
                  </a:lnTo>
                  <a:lnTo>
                    <a:pt x="2637" y="4383"/>
                  </a:lnTo>
                  <a:lnTo>
                    <a:pt x="2957" y="4240"/>
                  </a:lnTo>
                  <a:lnTo>
                    <a:pt x="3171" y="4062"/>
                  </a:lnTo>
                  <a:lnTo>
                    <a:pt x="3313" y="3955"/>
                  </a:lnTo>
                  <a:lnTo>
                    <a:pt x="3990" y="3955"/>
                  </a:lnTo>
                  <a:lnTo>
                    <a:pt x="3777" y="4098"/>
                  </a:lnTo>
                  <a:lnTo>
                    <a:pt x="3492" y="4311"/>
                  </a:lnTo>
                  <a:lnTo>
                    <a:pt x="2957" y="4810"/>
                  </a:lnTo>
                  <a:lnTo>
                    <a:pt x="2387" y="5416"/>
                  </a:lnTo>
                  <a:lnTo>
                    <a:pt x="1782" y="6093"/>
                  </a:lnTo>
                  <a:lnTo>
                    <a:pt x="2209" y="6021"/>
                  </a:lnTo>
                  <a:lnTo>
                    <a:pt x="2565" y="5950"/>
                  </a:lnTo>
                  <a:lnTo>
                    <a:pt x="2886" y="5808"/>
                  </a:lnTo>
                  <a:lnTo>
                    <a:pt x="3207" y="5701"/>
                  </a:lnTo>
                  <a:lnTo>
                    <a:pt x="3420" y="5558"/>
                  </a:lnTo>
                  <a:lnTo>
                    <a:pt x="3634" y="5380"/>
                  </a:lnTo>
                  <a:lnTo>
                    <a:pt x="3812" y="5238"/>
                  </a:lnTo>
                  <a:lnTo>
                    <a:pt x="3955" y="5059"/>
                  </a:lnTo>
                  <a:lnTo>
                    <a:pt x="4097" y="4881"/>
                  </a:lnTo>
                  <a:lnTo>
                    <a:pt x="4168" y="4739"/>
                  </a:lnTo>
                  <a:lnTo>
                    <a:pt x="4275" y="4418"/>
                  </a:lnTo>
                  <a:lnTo>
                    <a:pt x="4347" y="4169"/>
                  </a:lnTo>
                  <a:lnTo>
                    <a:pt x="4347" y="3991"/>
                  </a:lnTo>
                  <a:lnTo>
                    <a:pt x="5344" y="4026"/>
                  </a:lnTo>
                  <a:lnTo>
                    <a:pt x="5059" y="4240"/>
                  </a:lnTo>
                  <a:lnTo>
                    <a:pt x="4703" y="4596"/>
                  </a:lnTo>
                  <a:lnTo>
                    <a:pt x="4133" y="5309"/>
                  </a:lnTo>
                  <a:lnTo>
                    <a:pt x="3492" y="6128"/>
                  </a:lnTo>
                  <a:lnTo>
                    <a:pt x="2815" y="7090"/>
                  </a:lnTo>
                  <a:lnTo>
                    <a:pt x="3313" y="6948"/>
                  </a:lnTo>
                  <a:lnTo>
                    <a:pt x="3777" y="6769"/>
                  </a:lnTo>
                  <a:lnTo>
                    <a:pt x="4168" y="6591"/>
                  </a:lnTo>
                  <a:lnTo>
                    <a:pt x="4489" y="6378"/>
                  </a:lnTo>
                  <a:lnTo>
                    <a:pt x="4810" y="6164"/>
                  </a:lnTo>
                  <a:lnTo>
                    <a:pt x="5023" y="5950"/>
                  </a:lnTo>
                  <a:lnTo>
                    <a:pt x="5237" y="5736"/>
                  </a:lnTo>
                  <a:lnTo>
                    <a:pt x="5380" y="5523"/>
                  </a:lnTo>
                  <a:lnTo>
                    <a:pt x="5522" y="5273"/>
                  </a:lnTo>
                  <a:lnTo>
                    <a:pt x="5593" y="5059"/>
                  </a:lnTo>
                  <a:lnTo>
                    <a:pt x="5736" y="4668"/>
                  </a:lnTo>
                  <a:lnTo>
                    <a:pt x="5772" y="4311"/>
                  </a:lnTo>
                  <a:lnTo>
                    <a:pt x="5772" y="4062"/>
                  </a:lnTo>
                  <a:lnTo>
                    <a:pt x="6199" y="4133"/>
                  </a:lnTo>
                  <a:lnTo>
                    <a:pt x="7090" y="4240"/>
                  </a:lnTo>
                  <a:lnTo>
                    <a:pt x="6912" y="4311"/>
                  </a:lnTo>
                  <a:lnTo>
                    <a:pt x="6698" y="4489"/>
                  </a:lnTo>
                  <a:lnTo>
                    <a:pt x="6484" y="4703"/>
                  </a:lnTo>
                  <a:lnTo>
                    <a:pt x="6199" y="5024"/>
                  </a:lnTo>
                  <a:lnTo>
                    <a:pt x="5593" y="5879"/>
                  </a:lnTo>
                  <a:lnTo>
                    <a:pt x="4952" y="6876"/>
                  </a:lnTo>
                  <a:lnTo>
                    <a:pt x="4240" y="8052"/>
                  </a:lnTo>
                  <a:lnTo>
                    <a:pt x="4810" y="7838"/>
                  </a:lnTo>
                  <a:lnTo>
                    <a:pt x="5344" y="7589"/>
                  </a:lnTo>
                  <a:lnTo>
                    <a:pt x="5807" y="7339"/>
                  </a:lnTo>
                  <a:lnTo>
                    <a:pt x="6163" y="7054"/>
                  </a:lnTo>
                  <a:lnTo>
                    <a:pt x="6484" y="6769"/>
                  </a:lnTo>
                  <a:lnTo>
                    <a:pt x="6733" y="6484"/>
                  </a:lnTo>
                  <a:lnTo>
                    <a:pt x="6947" y="6235"/>
                  </a:lnTo>
                  <a:lnTo>
                    <a:pt x="7125" y="5950"/>
                  </a:lnTo>
                  <a:lnTo>
                    <a:pt x="7232" y="5665"/>
                  </a:lnTo>
                  <a:lnTo>
                    <a:pt x="7303" y="5416"/>
                  </a:lnTo>
                  <a:lnTo>
                    <a:pt x="7375" y="5166"/>
                  </a:lnTo>
                  <a:lnTo>
                    <a:pt x="7410" y="4917"/>
                  </a:lnTo>
                  <a:lnTo>
                    <a:pt x="7410" y="4525"/>
                  </a:lnTo>
                  <a:lnTo>
                    <a:pt x="7375" y="4276"/>
                  </a:lnTo>
                  <a:lnTo>
                    <a:pt x="7375" y="4276"/>
                  </a:lnTo>
                  <a:lnTo>
                    <a:pt x="8230" y="4454"/>
                  </a:lnTo>
                  <a:lnTo>
                    <a:pt x="8123" y="4525"/>
                  </a:lnTo>
                  <a:lnTo>
                    <a:pt x="7980" y="4703"/>
                  </a:lnTo>
                  <a:lnTo>
                    <a:pt x="7802" y="4953"/>
                  </a:lnTo>
                  <a:lnTo>
                    <a:pt x="7624" y="5309"/>
                  </a:lnTo>
                  <a:lnTo>
                    <a:pt x="7339" y="6093"/>
                  </a:lnTo>
                  <a:lnTo>
                    <a:pt x="7054" y="7019"/>
                  </a:lnTo>
                  <a:lnTo>
                    <a:pt x="6733" y="8088"/>
                  </a:lnTo>
                  <a:lnTo>
                    <a:pt x="7125" y="7803"/>
                  </a:lnTo>
                  <a:lnTo>
                    <a:pt x="7482" y="7518"/>
                  </a:lnTo>
                  <a:lnTo>
                    <a:pt x="7767" y="7197"/>
                  </a:lnTo>
                  <a:lnTo>
                    <a:pt x="8016" y="6948"/>
                  </a:lnTo>
                  <a:lnTo>
                    <a:pt x="8194" y="6663"/>
                  </a:lnTo>
                  <a:lnTo>
                    <a:pt x="8337" y="6378"/>
                  </a:lnTo>
                  <a:lnTo>
                    <a:pt x="8443" y="6128"/>
                  </a:lnTo>
                  <a:lnTo>
                    <a:pt x="8515" y="5879"/>
                  </a:lnTo>
                  <a:lnTo>
                    <a:pt x="8586" y="5629"/>
                  </a:lnTo>
                  <a:lnTo>
                    <a:pt x="8586" y="5416"/>
                  </a:lnTo>
                  <a:lnTo>
                    <a:pt x="8550" y="5024"/>
                  </a:lnTo>
                  <a:lnTo>
                    <a:pt x="8479" y="4703"/>
                  </a:lnTo>
                  <a:lnTo>
                    <a:pt x="8408" y="4489"/>
                  </a:lnTo>
                  <a:lnTo>
                    <a:pt x="8408" y="4489"/>
                  </a:lnTo>
                  <a:lnTo>
                    <a:pt x="8871" y="4632"/>
                  </a:lnTo>
                  <a:lnTo>
                    <a:pt x="9370" y="4810"/>
                  </a:lnTo>
                  <a:lnTo>
                    <a:pt x="9405" y="4810"/>
                  </a:lnTo>
                  <a:lnTo>
                    <a:pt x="9441" y="4774"/>
                  </a:lnTo>
                  <a:lnTo>
                    <a:pt x="9441" y="4739"/>
                  </a:lnTo>
                  <a:lnTo>
                    <a:pt x="9405" y="4703"/>
                  </a:lnTo>
                  <a:lnTo>
                    <a:pt x="8942" y="4525"/>
                  </a:lnTo>
                  <a:lnTo>
                    <a:pt x="8443" y="4347"/>
                  </a:lnTo>
                  <a:lnTo>
                    <a:pt x="8550" y="4204"/>
                  </a:lnTo>
                  <a:lnTo>
                    <a:pt x="8693" y="3919"/>
                  </a:lnTo>
                  <a:lnTo>
                    <a:pt x="8800" y="3563"/>
                  </a:lnTo>
                  <a:lnTo>
                    <a:pt x="8835" y="3349"/>
                  </a:lnTo>
                  <a:lnTo>
                    <a:pt x="8871" y="3100"/>
                  </a:lnTo>
                  <a:lnTo>
                    <a:pt x="8835" y="2815"/>
                  </a:lnTo>
                  <a:lnTo>
                    <a:pt x="8800" y="2530"/>
                  </a:lnTo>
                  <a:lnTo>
                    <a:pt x="8728" y="2245"/>
                  </a:lnTo>
                  <a:lnTo>
                    <a:pt x="8586" y="1924"/>
                  </a:lnTo>
                  <a:lnTo>
                    <a:pt x="8408" y="1568"/>
                  </a:lnTo>
                  <a:lnTo>
                    <a:pt x="8158" y="1212"/>
                  </a:lnTo>
                  <a:lnTo>
                    <a:pt x="7873" y="856"/>
                  </a:lnTo>
                  <a:lnTo>
                    <a:pt x="7482" y="464"/>
                  </a:lnTo>
                  <a:lnTo>
                    <a:pt x="7588" y="1568"/>
                  </a:lnTo>
                  <a:lnTo>
                    <a:pt x="7731" y="2530"/>
                  </a:lnTo>
                  <a:lnTo>
                    <a:pt x="7873" y="3385"/>
                  </a:lnTo>
                  <a:lnTo>
                    <a:pt x="7980" y="3741"/>
                  </a:lnTo>
                  <a:lnTo>
                    <a:pt x="8087" y="4026"/>
                  </a:lnTo>
                  <a:lnTo>
                    <a:pt x="8194" y="4204"/>
                  </a:lnTo>
                  <a:lnTo>
                    <a:pt x="8301" y="4311"/>
                  </a:lnTo>
                  <a:lnTo>
                    <a:pt x="7446" y="4133"/>
                  </a:lnTo>
                  <a:lnTo>
                    <a:pt x="7517" y="3884"/>
                  </a:lnTo>
                  <a:lnTo>
                    <a:pt x="7553" y="3492"/>
                  </a:lnTo>
                  <a:lnTo>
                    <a:pt x="7553" y="3278"/>
                  </a:lnTo>
                  <a:lnTo>
                    <a:pt x="7517" y="3029"/>
                  </a:lnTo>
                  <a:lnTo>
                    <a:pt x="7482" y="2744"/>
                  </a:lnTo>
                  <a:lnTo>
                    <a:pt x="7410" y="2459"/>
                  </a:lnTo>
                  <a:lnTo>
                    <a:pt x="7268" y="2174"/>
                  </a:lnTo>
                  <a:lnTo>
                    <a:pt x="7090" y="1853"/>
                  </a:lnTo>
                  <a:lnTo>
                    <a:pt x="6876" y="1533"/>
                  </a:lnTo>
                  <a:lnTo>
                    <a:pt x="6591" y="1212"/>
                  </a:lnTo>
                  <a:lnTo>
                    <a:pt x="6270" y="927"/>
                  </a:lnTo>
                  <a:lnTo>
                    <a:pt x="5843" y="606"/>
                  </a:lnTo>
                  <a:lnTo>
                    <a:pt x="5344" y="321"/>
                  </a:lnTo>
                  <a:lnTo>
                    <a:pt x="48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7"/>
          <p:cNvSpPr/>
          <p:nvPr/>
        </p:nvSpPr>
        <p:spPr>
          <a:xfrm flipH="1">
            <a:off x="7493527" y="1041834"/>
            <a:ext cx="1825478" cy="415737"/>
          </a:xfrm>
          <a:custGeom>
            <a:avLst/>
            <a:gdLst/>
            <a:ahLst/>
            <a:cxnLst/>
            <a:rect l="l" t="t" r="r" b="b"/>
            <a:pathLst>
              <a:path w="44107" h="10045" extrusionOk="0">
                <a:moveTo>
                  <a:pt x="12356" y="1"/>
                </a:moveTo>
                <a:lnTo>
                  <a:pt x="11252" y="26"/>
                </a:lnTo>
                <a:lnTo>
                  <a:pt x="9120" y="129"/>
                </a:lnTo>
                <a:lnTo>
                  <a:pt x="7090" y="258"/>
                </a:lnTo>
                <a:lnTo>
                  <a:pt x="5241" y="412"/>
                </a:lnTo>
                <a:lnTo>
                  <a:pt x="3648" y="540"/>
                </a:lnTo>
                <a:lnTo>
                  <a:pt x="2441" y="694"/>
                </a:lnTo>
                <a:lnTo>
                  <a:pt x="1362" y="823"/>
                </a:lnTo>
                <a:lnTo>
                  <a:pt x="1233" y="1208"/>
                </a:lnTo>
                <a:lnTo>
                  <a:pt x="925" y="2261"/>
                </a:lnTo>
                <a:lnTo>
                  <a:pt x="745" y="2955"/>
                </a:lnTo>
                <a:lnTo>
                  <a:pt x="540" y="3725"/>
                </a:lnTo>
                <a:lnTo>
                  <a:pt x="360" y="4573"/>
                </a:lnTo>
                <a:lnTo>
                  <a:pt x="206" y="5421"/>
                </a:lnTo>
                <a:lnTo>
                  <a:pt x="77" y="6294"/>
                </a:lnTo>
                <a:lnTo>
                  <a:pt x="26" y="7116"/>
                </a:lnTo>
                <a:lnTo>
                  <a:pt x="0" y="7527"/>
                </a:lnTo>
                <a:lnTo>
                  <a:pt x="0" y="7913"/>
                </a:lnTo>
                <a:lnTo>
                  <a:pt x="26" y="8272"/>
                </a:lnTo>
                <a:lnTo>
                  <a:pt x="77" y="8606"/>
                </a:lnTo>
                <a:lnTo>
                  <a:pt x="129" y="8914"/>
                </a:lnTo>
                <a:lnTo>
                  <a:pt x="232" y="9197"/>
                </a:lnTo>
                <a:lnTo>
                  <a:pt x="334" y="9454"/>
                </a:lnTo>
                <a:lnTo>
                  <a:pt x="488" y="9659"/>
                </a:lnTo>
                <a:lnTo>
                  <a:pt x="643" y="9813"/>
                </a:lnTo>
                <a:lnTo>
                  <a:pt x="848" y="9942"/>
                </a:lnTo>
                <a:lnTo>
                  <a:pt x="1079" y="10019"/>
                </a:lnTo>
                <a:lnTo>
                  <a:pt x="1362" y="10045"/>
                </a:lnTo>
                <a:lnTo>
                  <a:pt x="1953" y="10045"/>
                </a:lnTo>
                <a:lnTo>
                  <a:pt x="2698" y="9993"/>
                </a:lnTo>
                <a:lnTo>
                  <a:pt x="4573" y="9813"/>
                </a:lnTo>
                <a:lnTo>
                  <a:pt x="6782" y="9582"/>
                </a:lnTo>
                <a:lnTo>
                  <a:pt x="9222" y="9300"/>
                </a:lnTo>
                <a:lnTo>
                  <a:pt x="11688" y="9043"/>
                </a:lnTo>
                <a:lnTo>
                  <a:pt x="14103" y="8812"/>
                </a:lnTo>
                <a:lnTo>
                  <a:pt x="15233" y="8709"/>
                </a:lnTo>
                <a:lnTo>
                  <a:pt x="16261" y="8632"/>
                </a:lnTo>
                <a:lnTo>
                  <a:pt x="17211" y="8580"/>
                </a:lnTo>
                <a:lnTo>
                  <a:pt x="18496" y="8580"/>
                </a:lnTo>
                <a:lnTo>
                  <a:pt x="18907" y="8606"/>
                </a:lnTo>
                <a:lnTo>
                  <a:pt x="19857" y="8632"/>
                </a:lnTo>
                <a:lnTo>
                  <a:pt x="21141" y="8657"/>
                </a:lnTo>
                <a:lnTo>
                  <a:pt x="23376" y="8632"/>
                </a:lnTo>
                <a:lnTo>
                  <a:pt x="25894" y="8555"/>
                </a:lnTo>
                <a:lnTo>
                  <a:pt x="28488" y="8426"/>
                </a:lnTo>
                <a:lnTo>
                  <a:pt x="30980" y="8272"/>
                </a:lnTo>
                <a:lnTo>
                  <a:pt x="32110" y="8169"/>
                </a:lnTo>
                <a:lnTo>
                  <a:pt x="33163" y="8067"/>
                </a:lnTo>
                <a:lnTo>
                  <a:pt x="34062" y="7938"/>
                </a:lnTo>
                <a:lnTo>
                  <a:pt x="34833" y="7835"/>
                </a:lnTo>
                <a:lnTo>
                  <a:pt x="35398" y="7707"/>
                </a:lnTo>
                <a:lnTo>
                  <a:pt x="35604" y="7630"/>
                </a:lnTo>
                <a:lnTo>
                  <a:pt x="35758" y="7553"/>
                </a:lnTo>
                <a:lnTo>
                  <a:pt x="35860" y="7502"/>
                </a:lnTo>
                <a:lnTo>
                  <a:pt x="35912" y="7424"/>
                </a:lnTo>
                <a:lnTo>
                  <a:pt x="35912" y="7399"/>
                </a:lnTo>
                <a:lnTo>
                  <a:pt x="35886" y="7347"/>
                </a:lnTo>
                <a:lnTo>
                  <a:pt x="35783" y="7270"/>
                </a:lnTo>
                <a:lnTo>
                  <a:pt x="35578" y="7168"/>
                </a:lnTo>
                <a:lnTo>
                  <a:pt x="35321" y="7091"/>
                </a:lnTo>
                <a:lnTo>
                  <a:pt x="35038" y="7013"/>
                </a:lnTo>
                <a:lnTo>
                  <a:pt x="34730" y="6962"/>
                </a:lnTo>
                <a:lnTo>
                  <a:pt x="34011" y="6911"/>
                </a:lnTo>
                <a:lnTo>
                  <a:pt x="33215" y="6885"/>
                </a:lnTo>
                <a:lnTo>
                  <a:pt x="31622" y="6936"/>
                </a:lnTo>
                <a:lnTo>
                  <a:pt x="29952" y="6962"/>
                </a:lnTo>
                <a:lnTo>
                  <a:pt x="28950" y="6936"/>
                </a:lnTo>
                <a:lnTo>
                  <a:pt x="28488" y="6911"/>
                </a:lnTo>
                <a:lnTo>
                  <a:pt x="28026" y="6859"/>
                </a:lnTo>
                <a:lnTo>
                  <a:pt x="27589" y="6808"/>
                </a:lnTo>
                <a:lnTo>
                  <a:pt x="27178" y="6731"/>
                </a:lnTo>
                <a:lnTo>
                  <a:pt x="26793" y="6628"/>
                </a:lnTo>
                <a:lnTo>
                  <a:pt x="26433" y="6474"/>
                </a:lnTo>
                <a:lnTo>
                  <a:pt x="26279" y="6423"/>
                </a:lnTo>
                <a:lnTo>
                  <a:pt x="26202" y="6346"/>
                </a:lnTo>
                <a:lnTo>
                  <a:pt x="26202" y="6320"/>
                </a:lnTo>
                <a:lnTo>
                  <a:pt x="26228" y="6294"/>
                </a:lnTo>
                <a:lnTo>
                  <a:pt x="26305" y="6217"/>
                </a:lnTo>
                <a:lnTo>
                  <a:pt x="26459" y="6191"/>
                </a:lnTo>
                <a:lnTo>
                  <a:pt x="26664" y="6140"/>
                </a:lnTo>
                <a:lnTo>
                  <a:pt x="27281" y="6063"/>
                </a:lnTo>
                <a:lnTo>
                  <a:pt x="28103" y="6037"/>
                </a:lnTo>
                <a:lnTo>
                  <a:pt x="29079" y="6012"/>
                </a:lnTo>
                <a:lnTo>
                  <a:pt x="31494" y="5986"/>
                </a:lnTo>
                <a:lnTo>
                  <a:pt x="35167" y="5986"/>
                </a:lnTo>
                <a:lnTo>
                  <a:pt x="38840" y="6012"/>
                </a:lnTo>
                <a:lnTo>
                  <a:pt x="40870" y="6012"/>
                </a:lnTo>
                <a:lnTo>
                  <a:pt x="42539" y="5960"/>
                </a:lnTo>
                <a:lnTo>
                  <a:pt x="43156" y="5909"/>
                </a:lnTo>
                <a:lnTo>
                  <a:pt x="43644" y="5858"/>
                </a:lnTo>
                <a:lnTo>
                  <a:pt x="43978" y="5780"/>
                </a:lnTo>
                <a:lnTo>
                  <a:pt x="44055" y="5755"/>
                </a:lnTo>
                <a:lnTo>
                  <a:pt x="44106" y="5703"/>
                </a:lnTo>
                <a:lnTo>
                  <a:pt x="44106" y="5652"/>
                </a:lnTo>
                <a:lnTo>
                  <a:pt x="44106" y="5626"/>
                </a:lnTo>
                <a:lnTo>
                  <a:pt x="44029" y="5549"/>
                </a:lnTo>
                <a:lnTo>
                  <a:pt x="43901" y="5498"/>
                </a:lnTo>
                <a:lnTo>
                  <a:pt x="43721" y="5421"/>
                </a:lnTo>
                <a:lnTo>
                  <a:pt x="43207" y="5318"/>
                </a:lnTo>
                <a:lnTo>
                  <a:pt x="42539" y="5215"/>
                </a:lnTo>
                <a:lnTo>
                  <a:pt x="41743" y="5138"/>
                </a:lnTo>
                <a:lnTo>
                  <a:pt x="40844" y="5061"/>
                </a:lnTo>
                <a:lnTo>
                  <a:pt x="38866" y="4933"/>
                </a:lnTo>
                <a:lnTo>
                  <a:pt x="36862" y="4856"/>
                </a:lnTo>
                <a:lnTo>
                  <a:pt x="35116" y="4804"/>
                </a:lnTo>
                <a:lnTo>
                  <a:pt x="33420" y="4753"/>
                </a:lnTo>
                <a:lnTo>
                  <a:pt x="33805" y="4650"/>
                </a:lnTo>
                <a:lnTo>
                  <a:pt x="34139" y="4522"/>
                </a:lnTo>
                <a:lnTo>
                  <a:pt x="34319" y="4445"/>
                </a:lnTo>
                <a:lnTo>
                  <a:pt x="34448" y="4368"/>
                </a:lnTo>
                <a:lnTo>
                  <a:pt x="34576" y="4291"/>
                </a:lnTo>
                <a:lnTo>
                  <a:pt x="34627" y="4188"/>
                </a:lnTo>
                <a:lnTo>
                  <a:pt x="34653" y="4136"/>
                </a:lnTo>
                <a:lnTo>
                  <a:pt x="34653" y="4085"/>
                </a:lnTo>
                <a:lnTo>
                  <a:pt x="34627" y="4034"/>
                </a:lnTo>
                <a:lnTo>
                  <a:pt x="34576" y="3982"/>
                </a:lnTo>
                <a:lnTo>
                  <a:pt x="34448" y="3880"/>
                </a:lnTo>
                <a:lnTo>
                  <a:pt x="34216" y="3777"/>
                </a:lnTo>
                <a:lnTo>
                  <a:pt x="33883" y="3674"/>
                </a:lnTo>
                <a:lnTo>
                  <a:pt x="33420" y="3571"/>
                </a:lnTo>
                <a:lnTo>
                  <a:pt x="32804" y="3494"/>
                </a:lnTo>
                <a:lnTo>
                  <a:pt x="32007" y="3391"/>
                </a:lnTo>
                <a:lnTo>
                  <a:pt x="30004" y="3186"/>
                </a:lnTo>
                <a:lnTo>
                  <a:pt x="27640" y="3006"/>
                </a:lnTo>
                <a:lnTo>
                  <a:pt x="25174" y="2852"/>
                </a:lnTo>
                <a:lnTo>
                  <a:pt x="20885" y="2621"/>
                </a:lnTo>
                <a:lnTo>
                  <a:pt x="19035" y="2518"/>
                </a:lnTo>
                <a:lnTo>
                  <a:pt x="19806" y="2441"/>
                </a:lnTo>
                <a:lnTo>
                  <a:pt x="20422" y="2338"/>
                </a:lnTo>
                <a:lnTo>
                  <a:pt x="20910" y="2210"/>
                </a:lnTo>
                <a:lnTo>
                  <a:pt x="21244" y="2081"/>
                </a:lnTo>
                <a:lnTo>
                  <a:pt x="21373" y="2030"/>
                </a:lnTo>
                <a:lnTo>
                  <a:pt x="21475" y="1953"/>
                </a:lnTo>
                <a:lnTo>
                  <a:pt x="21552" y="1876"/>
                </a:lnTo>
                <a:lnTo>
                  <a:pt x="21604" y="1799"/>
                </a:lnTo>
                <a:lnTo>
                  <a:pt x="21629" y="1747"/>
                </a:lnTo>
                <a:lnTo>
                  <a:pt x="21655" y="1670"/>
                </a:lnTo>
                <a:lnTo>
                  <a:pt x="21655" y="1593"/>
                </a:lnTo>
                <a:lnTo>
                  <a:pt x="21629" y="1516"/>
                </a:lnTo>
                <a:lnTo>
                  <a:pt x="21552" y="1388"/>
                </a:lnTo>
                <a:lnTo>
                  <a:pt x="21424" y="1259"/>
                </a:lnTo>
                <a:lnTo>
                  <a:pt x="21270" y="1131"/>
                </a:lnTo>
                <a:lnTo>
                  <a:pt x="21141" y="1028"/>
                </a:lnTo>
                <a:lnTo>
                  <a:pt x="20859" y="874"/>
                </a:lnTo>
                <a:lnTo>
                  <a:pt x="20756" y="823"/>
                </a:lnTo>
                <a:lnTo>
                  <a:pt x="20422" y="694"/>
                </a:lnTo>
                <a:lnTo>
                  <a:pt x="20063" y="592"/>
                </a:lnTo>
                <a:lnTo>
                  <a:pt x="19292" y="412"/>
                </a:lnTo>
                <a:lnTo>
                  <a:pt x="18444" y="283"/>
                </a:lnTo>
                <a:lnTo>
                  <a:pt x="17519" y="181"/>
                </a:lnTo>
                <a:lnTo>
                  <a:pt x="16569" y="78"/>
                </a:lnTo>
                <a:lnTo>
                  <a:pt x="15541" y="26"/>
                </a:lnTo>
                <a:lnTo>
                  <a:pt x="14488" y="1"/>
                </a:lnTo>
                <a:close/>
              </a:path>
            </a:pathLst>
          </a:custGeom>
          <a:solidFill>
            <a:srgbClr val="FFFFFF">
              <a:alpha val="11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7"/>
          <p:cNvSpPr/>
          <p:nvPr/>
        </p:nvSpPr>
        <p:spPr>
          <a:xfrm flipH="1">
            <a:off x="4687492" y="352875"/>
            <a:ext cx="2273043" cy="229659"/>
          </a:xfrm>
          <a:custGeom>
            <a:avLst/>
            <a:gdLst/>
            <a:ahLst/>
            <a:cxnLst/>
            <a:rect l="l" t="t" r="r" b="b"/>
            <a:pathLst>
              <a:path w="54921" h="5549" extrusionOk="0">
                <a:moveTo>
                  <a:pt x="35012" y="0"/>
                </a:moveTo>
                <a:lnTo>
                  <a:pt x="34601" y="26"/>
                </a:lnTo>
                <a:lnTo>
                  <a:pt x="33728" y="154"/>
                </a:lnTo>
                <a:lnTo>
                  <a:pt x="32880" y="308"/>
                </a:lnTo>
                <a:lnTo>
                  <a:pt x="32110" y="462"/>
                </a:lnTo>
                <a:lnTo>
                  <a:pt x="31416" y="642"/>
                </a:lnTo>
                <a:lnTo>
                  <a:pt x="30877" y="796"/>
                </a:lnTo>
                <a:lnTo>
                  <a:pt x="30389" y="950"/>
                </a:lnTo>
                <a:lnTo>
                  <a:pt x="30337" y="899"/>
                </a:lnTo>
                <a:lnTo>
                  <a:pt x="30235" y="848"/>
                </a:lnTo>
                <a:lnTo>
                  <a:pt x="30080" y="796"/>
                </a:lnTo>
                <a:lnTo>
                  <a:pt x="29875" y="745"/>
                </a:lnTo>
                <a:lnTo>
                  <a:pt x="29567" y="694"/>
                </a:lnTo>
                <a:lnTo>
                  <a:pt x="29181" y="642"/>
                </a:lnTo>
                <a:lnTo>
                  <a:pt x="28205" y="642"/>
                </a:lnTo>
                <a:lnTo>
                  <a:pt x="27640" y="668"/>
                </a:lnTo>
                <a:lnTo>
                  <a:pt x="26998" y="745"/>
                </a:lnTo>
                <a:lnTo>
                  <a:pt x="26279" y="822"/>
                </a:lnTo>
                <a:lnTo>
                  <a:pt x="25303" y="950"/>
                </a:lnTo>
                <a:lnTo>
                  <a:pt x="24481" y="1105"/>
                </a:lnTo>
                <a:lnTo>
                  <a:pt x="23222" y="1361"/>
                </a:lnTo>
                <a:lnTo>
                  <a:pt x="22734" y="1464"/>
                </a:lnTo>
                <a:lnTo>
                  <a:pt x="22271" y="1541"/>
                </a:lnTo>
                <a:lnTo>
                  <a:pt x="21860" y="1593"/>
                </a:lnTo>
                <a:lnTo>
                  <a:pt x="21398" y="1618"/>
                </a:lnTo>
                <a:lnTo>
                  <a:pt x="20859" y="1593"/>
                </a:lnTo>
                <a:lnTo>
                  <a:pt x="20242" y="1516"/>
                </a:lnTo>
                <a:lnTo>
                  <a:pt x="19574" y="1413"/>
                </a:lnTo>
                <a:lnTo>
                  <a:pt x="19009" y="1361"/>
                </a:lnTo>
                <a:lnTo>
                  <a:pt x="18495" y="1336"/>
                </a:lnTo>
                <a:lnTo>
                  <a:pt x="17673" y="1336"/>
                </a:lnTo>
                <a:lnTo>
                  <a:pt x="17365" y="1361"/>
                </a:lnTo>
                <a:lnTo>
                  <a:pt x="17031" y="1387"/>
                </a:lnTo>
                <a:lnTo>
                  <a:pt x="17134" y="1361"/>
                </a:lnTo>
                <a:lnTo>
                  <a:pt x="17185" y="1310"/>
                </a:lnTo>
                <a:lnTo>
                  <a:pt x="17211" y="1284"/>
                </a:lnTo>
                <a:lnTo>
                  <a:pt x="17211" y="1207"/>
                </a:lnTo>
                <a:lnTo>
                  <a:pt x="17160" y="1105"/>
                </a:lnTo>
                <a:lnTo>
                  <a:pt x="17082" y="1002"/>
                </a:lnTo>
                <a:lnTo>
                  <a:pt x="16928" y="873"/>
                </a:lnTo>
                <a:lnTo>
                  <a:pt x="16851" y="822"/>
                </a:lnTo>
                <a:lnTo>
                  <a:pt x="16749" y="771"/>
                </a:lnTo>
                <a:lnTo>
                  <a:pt x="16620" y="771"/>
                </a:lnTo>
                <a:lnTo>
                  <a:pt x="16492" y="745"/>
                </a:lnTo>
                <a:lnTo>
                  <a:pt x="16158" y="771"/>
                </a:lnTo>
                <a:lnTo>
                  <a:pt x="15798" y="848"/>
                </a:lnTo>
                <a:lnTo>
                  <a:pt x="15413" y="976"/>
                </a:lnTo>
                <a:lnTo>
                  <a:pt x="15053" y="1079"/>
                </a:lnTo>
                <a:lnTo>
                  <a:pt x="14334" y="1336"/>
                </a:lnTo>
                <a:lnTo>
                  <a:pt x="14026" y="1413"/>
                </a:lnTo>
                <a:lnTo>
                  <a:pt x="13769" y="1464"/>
                </a:lnTo>
                <a:lnTo>
                  <a:pt x="13255" y="1490"/>
                </a:lnTo>
                <a:lnTo>
                  <a:pt x="12587" y="1567"/>
                </a:lnTo>
                <a:lnTo>
                  <a:pt x="12073" y="1644"/>
                </a:lnTo>
                <a:lnTo>
                  <a:pt x="11405" y="1747"/>
                </a:lnTo>
                <a:lnTo>
                  <a:pt x="10558" y="1901"/>
                </a:lnTo>
                <a:lnTo>
                  <a:pt x="9453" y="2132"/>
                </a:lnTo>
                <a:lnTo>
                  <a:pt x="8914" y="2261"/>
                </a:lnTo>
                <a:lnTo>
                  <a:pt x="8528" y="2389"/>
                </a:lnTo>
                <a:lnTo>
                  <a:pt x="8246" y="2492"/>
                </a:lnTo>
                <a:lnTo>
                  <a:pt x="8066" y="2594"/>
                </a:lnTo>
                <a:lnTo>
                  <a:pt x="7989" y="2697"/>
                </a:lnTo>
                <a:lnTo>
                  <a:pt x="7938" y="2800"/>
                </a:lnTo>
                <a:lnTo>
                  <a:pt x="7963" y="2877"/>
                </a:lnTo>
                <a:lnTo>
                  <a:pt x="8015" y="2954"/>
                </a:lnTo>
                <a:lnTo>
                  <a:pt x="8117" y="3108"/>
                </a:lnTo>
                <a:lnTo>
                  <a:pt x="8143" y="3160"/>
                </a:lnTo>
                <a:lnTo>
                  <a:pt x="8117" y="3211"/>
                </a:lnTo>
                <a:lnTo>
                  <a:pt x="8040" y="3262"/>
                </a:lnTo>
                <a:lnTo>
                  <a:pt x="7886" y="3288"/>
                </a:lnTo>
                <a:lnTo>
                  <a:pt x="7629" y="3314"/>
                </a:lnTo>
                <a:lnTo>
                  <a:pt x="7244" y="3339"/>
                </a:lnTo>
                <a:lnTo>
                  <a:pt x="6859" y="3365"/>
                </a:lnTo>
                <a:lnTo>
                  <a:pt x="6551" y="3391"/>
                </a:lnTo>
                <a:lnTo>
                  <a:pt x="6371" y="3442"/>
                </a:lnTo>
                <a:lnTo>
                  <a:pt x="6242" y="3494"/>
                </a:lnTo>
                <a:lnTo>
                  <a:pt x="6165" y="3545"/>
                </a:lnTo>
                <a:lnTo>
                  <a:pt x="6165" y="3596"/>
                </a:lnTo>
                <a:lnTo>
                  <a:pt x="6217" y="3673"/>
                </a:lnTo>
                <a:lnTo>
                  <a:pt x="6294" y="3725"/>
                </a:lnTo>
                <a:lnTo>
                  <a:pt x="6551" y="3853"/>
                </a:lnTo>
                <a:lnTo>
                  <a:pt x="6833" y="3956"/>
                </a:lnTo>
                <a:lnTo>
                  <a:pt x="7141" y="4033"/>
                </a:lnTo>
                <a:lnTo>
                  <a:pt x="7141" y="4084"/>
                </a:lnTo>
                <a:lnTo>
                  <a:pt x="7116" y="4136"/>
                </a:lnTo>
                <a:lnTo>
                  <a:pt x="7039" y="4187"/>
                </a:lnTo>
                <a:lnTo>
                  <a:pt x="6884" y="4238"/>
                </a:lnTo>
                <a:lnTo>
                  <a:pt x="6679" y="4264"/>
                </a:lnTo>
                <a:lnTo>
                  <a:pt x="6088" y="4316"/>
                </a:lnTo>
                <a:lnTo>
                  <a:pt x="2389" y="4316"/>
                </a:lnTo>
                <a:lnTo>
                  <a:pt x="1490" y="4367"/>
                </a:lnTo>
                <a:lnTo>
                  <a:pt x="1079" y="4418"/>
                </a:lnTo>
                <a:lnTo>
                  <a:pt x="719" y="4470"/>
                </a:lnTo>
                <a:lnTo>
                  <a:pt x="385" y="4521"/>
                </a:lnTo>
                <a:lnTo>
                  <a:pt x="129" y="4624"/>
                </a:lnTo>
                <a:lnTo>
                  <a:pt x="26" y="4675"/>
                </a:lnTo>
                <a:lnTo>
                  <a:pt x="0" y="4701"/>
                </a:lnTo>
                <a:lnTo>
                  <a:pt x="0" y="4727"/>
                </a:lnTo>
                <a:lnTo>
                  <a:pt x="26" y="4778"/>
                </a:lnTo>
                <a:lnTo>
                  <a:pt x="154" y="4804"/>
                </a:lnTo>
                <a:lnTo>
                  <a:pt x="591" y="4829"/>
                </a:lnTo>
                <a:lnTo>
                  <a:pt x="1259" y="4855"/>
                </a:lnTo>
                <a:lnTo>
                  <a:pt x="3031" y="4829"/>
                </a:lnTo>
                <a:lnTo>
                  <a:pt x="5266" y="4752"/>
                </a:lnTo>
                <a:lnTo>
                  <a:pt x="7758" y="4675"/>
                </a:lnTo>
                <a:lnTo>
                  <a:pt x="10275" y="4649"/>
                </a:lnTo>
                <a:lnTo>
                  <a:pt x="11662" y="4675"/>
                </a:lnTo>
                <a:lnTo>
                  <a:pt x="12921" y="4727"/>
                </a:lnTo>
                <a:lnTo>
                  <a:pt x="14051" y="4804"/>
                </a:lnTo>
                <a:lnTo>
                  <a:pt x="14539" y="4855"/>
                </a:lnTo>
                <a:lnTo>
                  <a:pt x="14976" y="4932"/>
                </a:lnTo>
                <a:lnTo>
                  <a:pt x="15798" y="5060"/>
                </a:lnTo>
                <a:lnTo>
                  <a:pt x="16620" y="5138"/>
                </a:lnTo>
                <a:lnTo>
                  <a:pt x="17442" y="5189"/>
                </a:lnTo>
                <a:lnTo>
                  <a:pt x="18238" y="5215"/>
                </a:lnTo>
                <a:lnTo>
                  <a:pt x="19009" y="5189"/>
                </a:lnTo>
                <a:lnTo>
                  <a:pt x="19780" y="5163"/>
                </a:lnTo>
                <a:lnTo>
                  <a:pt x="21270" y="5086"/>
                </a:lnTo>
                <a:lnTo>
                  <a:pt x="22657" y="4983"/>
                </a:lnTo>
                <a:lnTo>
                  <a:pt x="23350" y="4958"/>
                </a:lnTo>
                <a:lnTo>
                  <a:pt x="24737" y="4958"/>
                </a:lnTo>
                <a:lnTo>
                  <a:pt x="25431" y="5035"/>
                </a:lnTo>
                <a:lnTo>
                  <a:pt x="26536" y="5189"/>
                </a:lnTo>
                <a:lnTo>
                  <a:pt x="27435" y="5292"/>
                </a:lnTo>
                <a:lnTo>
                  <a:pt x="28257" y="5369"/>
                </a:lnTo>
                <a:lnTo>
                  <a:pt x="29027" y="5394"/>
                </a:lnTo>
                <a:lnTo>
                  <a:pt x="29644" y="5369"/>
                </a:lnTo>
                <a:lnTo>
                  <a:pt x="30312" y="5317"/>
                </a:lnTo>
                <a:lnTo>
                  <a:pt x="31057" y="5240"/>
                </a:lnTo>
                <a:lnTo>
                  <a:pt x="31904" y="5138"/>
                </a:lnTo>
                <a:lnTo>
                  <a:pt x="32264" y="5086"/>
                </a:lnTo>
                <a:lnTo>
                  <a:pt x="32649" y="5060"/>
                </a:lnTo>
                <a:lnTo>
                  <a:pt x="33420" y="5035"/>
                </a:lnTo>
                <a:lnTo>
                  <a:pt x="34268" y="5060"/>
                </a:lnTo>
                <a:lnTo>
                  <a:pt x="35141" y="5112"/>
                </a:lnTo>
                <a:lnTo>
                  <a:pt x="37042" y="5292"/>
                </a:lnTo>
                <a:lnTo>
                  <a:pt x="38069" y="5394"/>
                </a:lnTo>
                <a:lnTo>
                  <a:pt x="39174" y="5471"/>
                </a:lnTo>
                <a:lnTo>
                  <a:pt x="40330" y="5523"/>
                </a:lnTo>
                <a:lnTo>
                  <a:pt x="41563" y="5549"/>
                </a:lnTo>
                <a:lnTo>
                  <a:pt x="42385" y="5549"/>
                </a:lnTo>
                <a:lnTo>
                  <a:pt x="43233" y="5497"/>
                </a:lnTo>
                <a:lnTo>
                  <a:pt x="47009" y="5317"/>
                </a:lnTo>
                <a:lnTo>
                  <a:pt x="50297" y="5163"/>
                </a:lnTo>
                <a:lnTo>
                  <a:pt x="53482" y="5035"/>
                </a:lnTo>
                <a:lnTo>
                  <a:pt x="54098" y="5009"/>
                </a:lnTo>
                <a:lnTo>
                  <a:pt x="54535" y="4958"/>
                </a:lnTo>
                <a:lnTo>
                  <a:pt x="54792" y="4881"/>
                </a:lnTo>
                <a:lnTo>
                  <a:pt x="54869" y="4855"/>
                </a:lnTo>
                <a:lnTo>
                  <a:pt x="54920" y="4804"/>
                </a:lnTo>
                <a:lnTo>
                  <a:pt x="54920" y="4752"/>
                </a:lnTo>
                <a:lnTo>
                  <a:pt x="54920" y="4701"/>
                </a:lnTo>
                <a:lnTo>
                  <a:pt x="54792" y="4624"/>
                </a:lnTo>
                <a:lnTo>
                  <a:pt x="54587" y="4521"/>
                </a:lnTo>
                <a:lnTo>
                  <a:pt x="54330" y="4418"/>
                </a:lnTo>
                <a:lnTo>
                  <a:pt x="53687" y="4213"/>
                </a:lnTo>
                <a:lnTo>
                  <a:pt x="53020" y="4033"/>
                </a:lnTo>
                <a:lnTo>
                  <a:pt x="52300" y="3879"/>
                </a:lnTo>
                <a:lnTo>
                  <a:pt x="45493" y="3648"/>
                </a:lnTo>
                <a:lnTo>
                  <a:pt x="45801" y="3571"/>
                </a:lnTo>
                <a:lnTo>
                  <a:pt x="46084" y="3468"/>
                </a:lnTo>
                <a:lnTo>
                  <a:pt x="46238" y="3416"/>
                </a:lnTo>
                <a:lnTo>
                  <a:pt x="46341" y="3339"/>
                </a:lnTo>
                <a:lnTo>
                  <a:pt x="46444" y="3237"/>
                </a:lnTo>
                <a:lnTo>
                  <a:pt x="46495" y="3160"/>
                </a:lnTo>
                <a:lnTo>
                  <a:pt x="46521" y="3057"/>
                </a:lnTo>
                <a:lnTo>
                  <a:pt x="46469" y="2954"/>
                </a:lnTo>
                <a:lnTo>
                  <a:pt x="46366" y="2826"/>
                </a:lnTo>
                <a:lnTo>
                  <a:pt x="46161" y="2697"/>
                </a:lnTo>
                <a:lnTo>
                  <a:pt x="45904" y="2569"/>
                </a:lnTo>
                <a:lnTo>
                  <a:pt x="45519" y="2415"/>
                </a:lnTo>
                <a:lnTo>
                  <a:pt x="45185" y="2312"/>
                </a:lnTo>
                <a:lnTo>
                  <a:pt x="44851" y="2209"/>
                </a:lnTo>
                <a:lnTo>
                  <a:pt x="44491" y="2158"/>
                </a:lnTo>
                <a:lnTo>
                  <a:pt x="44157" y="2106"/>
                </a:lnTo>
                <a:lnTo>
                  <a:pt x="43438" y="2029"/>
                </a:lnTo>
                <a:lnTo>
                  <a:pt x="42744" y="2004"/>
                </a:lnTo>
                <a:lnTo>
                  <a:pt x="42231" y="2029"/>
                </a:lnTo>
                <a:lnTo>
                  <a:pt x="41768" y="2055"/>
                </a:lnTo>
                <a:lnTo>
                  <a:pt x="40946" y="2132"/>
                </a:lnTo>
                <a:lnTo>
                  <a:pt x="40407" y="2209"/>
                </a:lnTo>
                <a:lnTo>
                  <a:pt x="40201" y="2235"/>
                </a:lnTo>
                <a:lnTo>
                  <a:pt x="39405" y="1541"/>
                </a:lnTo>
                <a:lnTo>
                  <a:pt x="38994" y="1182"/>
                </a:lnTo>
                <a:lnTo>
                  <a:pt x="38557" y="873"/>
                </a:lnTo>
                <a:lnTo>
                  <a:pt x="38301" y="719"/>
                </a:lnTo>
                <a:lnTo>
                  <a:pt x="38069" y="591"/>
                </a:lnTo>
                <a:lnTo>
                  <a:pt x="37787" y="462"/>
                </a:lnTo>
                <a:lnTo>
                  <a:pt x="37504" y="334"/>
                </a:lnTo>
                <a:lnTo>
                  <a:pt x="37170" y="231"/>
                </a:lnTo>
                <a:lnTo>
                  <a:pt x="36836" y="154"/>
                </a:lnTo>
                <a:lnTo>
                  <a:pt x="36477" y="77"/>
                </a:lnTo>
                <a:lnTo>
                  <a:pt x="36091" y="26"/>
                </a:lnTo>
                <a:lnTo>
                  <a:pt x="35783" y="0"/>
                </a:lnTo>
                <a:close/>
              </a:path>
            </a:pathLst>
          </a:custGeom>
          <a:solidFill>
            <a:srgbClr val="FFFFFF">
              <a:alpha val="11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7"/>
          <p:cNvSpPr/>
          <p:nvPr/>
        </p:nvSpPr>
        <p:spPr>
          <a:xfrm flipH="1">
            <a:off x="1103950" y="1041814"/>
            <a:ext cx="2579228" cy="140386"/>
          </a:xfrm>
          <a:custGeom>
            <a:avLst/>
            <a:gdLst/>
            <a:ahLst/>
            <a:cxnLst/>
            <a:rect l="l" t="t" r="r" b="b"/>
            <a:pathLst>
              <a:path w="62319" h="3392" extrusionOk="0">
                <a:moveTo>
                  <a:pt x="33523" y="1"/>
                </a:moveTo>
                <a:lnTo>
                  <a:pt x="32803" y="26"/>
                </a:lnTo>
                <a:lnTo>
                  <a:pt x="32161" y="52"/>
                </a:lnTo>
                <a:lnTo>
                  <a:pt x="31545" y="129"/>
                </a:lnTo>
                <a:lnTo>
                  <a:pt x="31005" y="206"/>
                </a:lnTo>
                <a:lnTo>
                  <a:pt x="29952" y="155"/>
                </a:lnTo>
                <a:lnTo>
                  <a:pt x="28847" y="103"/>
                </a:lnTo>
                <a:lnTo>
                  <a:pt x="27486" y="78"/>
                </a:lnTo>
                <a:lnTo>
                  <a:pt x="26767" y="78"/>
                </a:lnTo>
                <a:lnTo>
                  <a:pt x="26022" y="103"/>
                </a:lnTo>
                <a:lnTo>
                  <a:pt x="25277" y="155"/>
                </a:lnTo>
                <a:lnTo>
                  <a:pt x="24558" y="206"/>
                </a:lnTo>
                <a:lnTo>
                  <a:pt x="24070" y="283"/>
                </a:lnTo>
                <a:lnTo>
                  <a:pt x="23633" y="360"/>
                </a:lnTo>
                <a:lnTo>
                  <a:pt x="23273" y="437"/>
                </a:lnTo>
                <a:lnTo>
                  <a:pt x="22965" y="514"/>
                </a:lnTo>
                <a:lnTo>
                  <a:pt x="22708" y="591"/>
                </a:lnTo>
                <a:lnTo>
                  <a:pt x="22528" y="668"/>
                </a:lnTo>
                <a:lnTo>
                  <a:pt x="22348" y="771"/>
                </a:lnTo>
                <a:lnTo>
                  <a:pt x="22246" y="848"/>
                </a:lnTo>
                <a:lnTo>
                  <a:pt x="22143" y="925"/>
                </a:lnTo>
                <a:lnTo>
                  <a:pt x="22092" y="1002"/>
                </a:lnTo>
                <a:lnTo>
                  <a:pt x="22040" y="1131"/>
                </a:lnTo>
                <a:lnTo>
                  <a:pt x="22040" y="1208"/>
                </a:lnTo>
                <a:lnTo>
                  <a:pt x="22040" y="1234"/>
                </a:lnTo>
                <a:lnTo>
                  <a:pt x="20139" y="1182"/>
                </a:lnTo>
                <a:lnTo>
                  <a:pt x="18161" y="1131"/>
                </a:lnTo>
                <a:lnTo>
                  <a:pt x="15824" y="1105"/>
                </a:lnTo>
                <a:lnTo>
                  <a:pt x="13589" y="1131"/>
                </a:lnTo>
                <a:lnTo>
                  <a:pt x="12484" y="1156"/>
                </a:lnTo>
                <a:lnTo>
                  <a:pt x="11457" y="1208"/>
                </a:lnTo>
                <a:lnTo>
                  <a:pt x="10506" y="1285"/>
                </a:lnTo>
                <a:lnTo>
                  <a:pt x="9659" y="1388"/>
                </a:lnTo>
                <a:lnTo>
                  <a:pt x="8940" y="1490"/>
                </a:lnTo>
                <a:lnTo>
                  <a:pt x="8631" y="1567"/>
                </a:lnTo>
                <a:lnTo>
                  <a:pt x="8374" y="1645"/>
                </a:lnTo>
                <a:lnTo>
                  <a:pt x="7938" y="1773"/>
                </a:lnTo>
                <a:lnTo>
                  <a:pt x="7604" y="1901"/>
                </a:lnTo>
                <a:lnTo>
                  <a:pt x="7398" y="2030"/>
                </a:lnTo>
                <a:lnTo>
                  <a:pt x="7244" y="2133"/>
                </a:lnTo>
                <a:lnTo>
                  <a:pt x="7193" y="2210"/>
                </a:lnTo>
                <a:lnTo>
                  <a:pt x="7193" y="2235"/>
                </a:lnTo>
                <a:lnTo>
                  <a:pt x="7193" y="2287"/>
                </a:lnTo>
                <a:lnTo>
                  <a:pt x="7244" y="2338"/>
                </a:lnTo>
                <a:lnTo>
                  <a:pt x="7347" y="2389"/>
                </a:lnTo>
                <a:lnTo>
                  <a:pt x="7629" y="2441"/>
                </a:lnTo>
                <a:lnTo>
                  <a:pt x="7963" y="2467"/>
                </a:lnTo>
                <a:lnTo>
                  <a:pt x="8374" y="2492"/>
                </a:lnTo>
                <a:lnTo>
                  <a:pt x="6679" y="2544"/>
                </a:lnTo>
                <a:lnTo>
                  <a:pt x="5035" y="2595"/>
                </a:lnTo>
                <a:lnTo>
                  <a:pt x="3211" y="2698"/>
                </a:lnTo>
                <a:lnTo>
                  <a:pt x="1567" y="2775"/>
                </a:lnTo>
                <a:lnTo>
                  <a:pt x="925" y="2826"/>
                </a:lnTo>
                <a:lnTo>
                  <a:pt x="411" y="2903"/>
                </a:lnTo>
                <a:lnTo>
                  <a:pt x="77" y="2955"/>
                </a:lnTo>
                <a:lnTo>
                  <a:pt x="0" y="2980"/>
                </a:lnTo>
                <a:lnTo>
                  <a:pt x="0" y="3006"/>
                </a:lnTo>
                <a:lnTo>
                  <a:pt x="52" y="3032"/>
                </a:lnTo>
                <a:lnTo>
                  <a:pt x="180" y="3057"/>
                </a:lnTo>
                <a:lnTo>
                  <a:pt x="642" y="3134"/>
                </a:lnTo>
                <a:lnTo>
                  <a:pt x="2004" y="3211"/>
                </a:lnTo>
                <a:lnTo>
                  <a:pt x="3545" y="3289"/>
                </a:lnTo>
                <a:lnTo>
                  <a:pt x="5240" y="3314"/>
                </a:lnTo>
                <a:lnTo>
                  <a:pt x="6962" y="3340"/>
                </a:lnTo>
                <a:lnTo>
                  <a:pt x="8940" y="3314"/>
                </a:lnTo>
                <a:lnTo>
                  <a:pt x="10738" y="3289"/>
                </a:lnTo>
                <a:lnTo>
                  <a:pt x="12279" y="3211"/>
                </a:lnTo>
                <a:lnTo>
                  <a:pt x="13383" y="3134"/>
                </a:lnTo>
                <a:lnTo>
                  <a:pt x="13897" y="3083"/>
                </a:lnTo>
                <a:lnTo>
                  <a:pt x="15336" y="3083"/>
                </a:lnTo>
                <a:lnTo>
                  <a:pt x="16261" y="3134"/>
                </a:lnTo>
                <a:lnTo>
                  <a:pt x="18367" y="3237"/>
                </a:lnTo>
                <a:lnTo>
                  <a:pt x="20704" y="3340"/>
                </a:lnTo>
                <a:lnTo>
                  <a:pt x="21937" y="3391"/>
                </a:lnTo>
                <a:lnTo>
                  <a:pt x="24429" y="3391"/>
                </a:lnTo>
                <a:lnTo>
                  <a:pt x="25662" y="3340"/>
                </a:lnTo>
                <a:lnTo>
                  <a:pt x="26638" y="3289"/>
                </a:lnTo>
                <a:lnTo>
                  <a:pt x="27640" y="3263"/>
                </a:lnTo>
                <a:lnTo>
                  <a:pt x="29618" y="3237"/>
                </a:lnTo>
                <a:lnTo>
                  <a:pt x="32110" y="3263"/>
                </a:lnTo>
                <a:lnTo>
                  <a:pt x="34524" y="3314"/>
                </a:lnTo>
                <a:lnTo>
                  <a:pt x="36836" y="3366"/>
                </a:lnTo>
                <a:lnTo>
                  <a:pt x="39046" y="3391"/>
                </a:lnTo>
                <a:lnTo>
                  <a:pt x="40279" y="3391"/>
                </a:lnTo>
                <a:lnTo>
                  <a:pt x="40895" y="3340"/>
                </a:lnTo>
                <a:lnTo>
                  <a:pt x="41460" y="3289"/>
                </a:lnTo>
                <a:lnTo>
                  <a:pt x="42025" y="3237"/>
                </a:lnTo>
                <a:lnTo>
                  <a:pt x="43130" y="3057"/>
                </a:lnTo>
                <a:lnTo>
                  <a:pt x="44260" y="2878"/>
                </a:lnTo>
                <a:lnTo>
                  <a:pt x="45442" y="2698"/>
                </a:lnTo>
                <a:lnTo>
                  <a:pt x="46726" y="2544"/>
                </a:lnTo>
                <a:lnTo>
                  <a:pt x="47445" y="2467"/>
                </a:lnTo>
                <a:lnTo>
                  <a:pt x="48216" y="2415"/>
                </a:lnTo>
                <a:lnTo>
                  <a:pt x="49038" y="2389"/>
                </a:lnTo>
                <a:lnTo>
                  <a:pt x="49937" y="2389"/>
                </a:lnTo>
                <a:lnTo>
                  <a:pt x="51324" y="2415"/>
                </a:lnTo>
                <a:lnTo>
                  <a:pt x="52865" y="2492"/>
                </a:lnTo>
                <a:lnTo>
                  <a:pt x="54664" y="2569"/>
                </a:lnTo>
                <a:lnTo>
                  <a:pt x="56231" y="2595"/>
                </a:lnTo>
                <a:lnTo>
                  <a:pt x="57078" y="2595"/>
                </a:lnTo>
                <a:lnTo>
                  <a:pt x="57849" y="2569"/>
                </a:lnTo>
                <a:lnTo>
                  <a:pt x="58542" y="2544"/>
                </a:lnTo>
                <a:lnTo>
                  <a:pt x="59185" y="2492"/>
                </a:lnTo>
                <a:lnTo>
                  <a:pt x="59750" y="2415"/>
                </a:lnTo>
                <a:lnTo>
                  <a:pt x="60264" y="2364"/>
                </a:lnTo>
                <a:lnTo>
                  <a:pt x="61111" y="2210"/>
                </a:lnTo>
                <a:lnTo>
                  <a:pt x="61728" y="2056"/>
                </a:lnTo>
                <a:lnTo>
                  <a:pt x="62113" y="1901"/>
                </a:lnTo>
                <a:lnTo>
                  <a:pt x="62216" y="1850"/>
                </a:lnTo>
                <a:lnTo>
                  <a:pt x="62293" y="1799"/>
                </a:lnTo>
                <a:lnTo>
                  <a:pt x="62319" y="1773"/>
                </a:lnTo>
                <a:lnTo>
                  <a:pt x="62293" y="1747"/>
                </a:lnTo>
                <a:lnTo>
                  <a:pt x="61882" y="1696"/>
                </a:lnTo>
                <a:lnTo>
                  <a:pt x="60931" y="1645"/>
                </a:lnTo>
                <a:lnTo>
                  <a:pt x="57849" y="1542"/>
                </a:lnTo>
                <a:lnTo>
                  <a:pt x="49860" y="1311"/>
                </a:lnTo>
                <a:lnTo>
                  <a:pt x="50168" y="1208"/>
                </a:lnTo>
                <a:lnTo>
                  <a:pt x="50374" y="1079"/>
                </a:lnTo>
                <a:lnTo>
                  <a:pt x="50477" y="1002"/>
                </a:lnTo>
                <a:lnTo>
                  <a:pt x="50528" y="951"/>
                </a:lnTo>
                <a:lnTo>
                  <a:pt x="50528" y="874"/>
                </a:lnTo>
                <a:lnTo>
                  <a:pt x="50502" y="797"/>
                </a:lnTo>
                <a:lnTo>
                  <a:pt x="50399" y="745"/>
                </a:lnTo>
                <a:lnTo>
                  <a:pt x="50194" y="694"/>
                </a:lnTo>
                <a:lnTo>
                  <a:pt x="49911" y="643"/>
                </a:lnTo>
                <a:lnTo>
                  <a:pt x="49526" y="591"/>
                </a:lnTo>
                <a:lnTo>
                  <a:pt x="49038" y="566"/>
                </a:lnTo>
                <a:lnTo>
                  <a:pt x="47651" y="566"/>
                </a:lnTo>
                <a:lnTo>
                  <a:pt x="46726" y="617"/>
                </a:lnTo>
                <a:lnTo>
                  <a:pt x="45981" y="617"/>
                </a:lnTo>
                <a:lnTo>
                  <a:pt x="45211" y="643"/>
                </a:lnTo>
                <a:lnTo>
                  <a:pt x="43618" y="617"/>
                </a:lnTo>
                <a:lnTo>
                  <a:pt x="42025" y="540"/>
                </a:lnTo>
                <a:lnTo>
                  <a:pt x="40484" y="437"/>
                </a:lnTo>
                <a:lnTo>
                  <a:pt x="38943" y="334"/>
                </a:lnTo>
                <a:lnTo>
                  <a:pt x="36066" y="103"/>
                </a:lnTo>
                <a:lnTo>
                  <a:pt x="34756" y="26"/>
                </a:lnTo>
                <a:lnTo>
                  <a:pt x="33523" y="1"/>
                </a:lnTo>
                <a:close/>
              </a:path>
            </a:pathLst>
          </a:custGeom>
          <a:solidFill>
            <a:srgbClr val="FFFFFF">
              <a:alpha val="11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7"/>
          <p:cNvSpPr/>
          <p:nvPr/>
        </p:nvSpPr>
        <p:spPr>
          <a:xfrm>
            <a:off x="-266573" y="259834"/>
            <a:ext cx="1825478" cy="415737"/>
          </a:xfrm>
          <a:custGeom>
            <a:avLst/>
            <a:gdLst/>
            <a:ahLst/>
            <a:cxnLst/>
            <a:rect l="l" t="t" r="r" b="b"/>
            <a:pathLst>
              <a:path w="44107" h="10045" extrusionOk="0">
                <a:moveTo>
                  <a:pt x="12356" y="1"/>
                </a:moveTo>
                <a:lnTo>
                  <a:pt x="11252" y="26"/>
                </a:lnTo>
                <a:lnTo>
                  <a:pt x="9120" y="129"/>
                </a:lnTo>
                <a:lnTo>
                  <a:pt x="7090" y="258"/>
                </a:lnTo>
                <a:lnTo>
                  <a:pt x="5241" y="412"/>
                </a:lnTo>
                <a:lnTo>
                  <a:pt x="3648" y="540"/>
                </a:lnTo>
                <a:lnTo>
                  <a:pt x="2441" y="694"/>
                </a:lnTo>
                <a:lnTo>
                  <a:pt x="1362" y="823"/>
                </a:lnTo>
                <a:lnTo>
                  <a:pt x="1233" y="1208"/>
                </a:lnTo>
                <a:lnTo>
                  <a:pt x="925" y="2261"/>
                </a:lnTo>
                <a:lnTo>
                  <a:pt x="745" y="2955"/>
                </a:lnTo>
                <a:lnTo>
                  <a:pt x="540" y="3725"/>
                </a:lnTo>
                <a:lnTo>
                  <a:pt x="360" y="4573"/>
                </a:lnTo>
                <a:lnTo>
                  <a:pt x="206" y="5421"/>
                </a:lnTo>
                <a:lnTo>
                  <a:pt x="77" y="6294"/>
                </a:lnTo>
                <a:lnTo>
                  <a:pt x="26" y="7116"/>
                </a:lnTo>
                <a:lnTo>
                  <a:pt x="0" y="7527"/>
                </a:lnTo>
                <a:lnTo>
                  <a:pt x="0" y="7913"/>
                </a:lnTo>
                <a:lnTo>
                  <a:pt x="26" y="8272"/>
                </a:lnTo>
                <a:lnTo>
                  <a:pt x="77" y="8606"/>
                </a:lnTo>
                <a:lnTo>
                  <a:pt x="129" y="8914"/>
                </a:lnTo>
                <a:lnTo>
                  <a:pt x="232" y="9197"/>
                </a:lnTo>
                <a:lnTo>
                  <a:pt x="334" y="9454"/>
                </a:lnTo>
                <a:lnTo>
                  <a:pt x="488" y="9659"/>
                </a:lnTo>
                <a:lnTo>
                  <a:pt x="643" y="9813"/>
                </a:lnTo>
                <a:lnTo>
                  <a:pt x="848" y="9942"/>
                </a:lnTo>
                <a:lnTo>
                  <a:pt x="1079" y="10019"/>
                </a:lnTo>
                <a:lnTo>
                  <a:pt x="1362" y="10045"/>
                </a:lnTo>
                <a:lnTo>
                  <a:pt x="1953" y="10045"/>
                </a:lnTo>
                <a:lnTo>
                  <a:pt x="2698" y="9993"/>
                </a:lnTo>
                <a:lnTo>
                  <a:pt x="4573" y="9813"/>
                </a:lnTo>
                <a:lnTo>
                  <a:pt x="6782" y="9582"/>
                </a:lnTo>
                <a:lnTo>
                  <a:pt x="9222" y="9300"/>
                </a:lnTo>
                <a:lnTo>
                  <a:pt x="11688" y="9043"/>
                </a:lnTo>
                <a:lnTo>
                  <a:pt x="14103" y="8812"/>
                </a:lnTo>
                <a:lnTo>
                  <a:pt x="15233" y="8709"/>
                </a:lnTo>
                <a:lnTo>
                  <a:pt x="16261" y="8632"/>
                </a:lnTo>
                <a:lnTo>
                  <a:pt x="17211" y="8580"/>
                </a:lnTo>
                <a:lnTo>
                  <a:pt x="18496" y="8580"/>
                </a:lnTo>
                <a:lnTo>
                  <a:pt x="18907" y="8606"/>
                </a:lnTo>
                <a:lnTo>
                  <a:pt x="19857" y="8632"/>
                </a:lnTo>
                <a:lnTo>
                  <a:pt x="21141" y="8657"/>
                </a:lnTo>
                <a:lnTo>
                  <a:pt x="23376" y="8632"/>
                </a:lnTo>
                <a:lnTo>
                  <a:pt x="25894" y="8555"/>
                </a:lnTo>
                <a:lnTo>
                  <a:pt x="28488" y="8426"/>
                </a:lnTo>
                <a:lnTo>
                  <a:pt x="30980" y="8272"/>
                </a:lnTo>
                <a:lnTo>
                  <a:pt x="32110" y="8169"/>
                </a:lnTo>
                <a:lnTo>
                  <a:pt x="33163" y="8067"/>
                </a:lnTo>
                <a:lnTo>
                  <a:pt x="34062" y="7938"/>
                </a:lnTo>
                <a:lnTo>
                  <a:pt x="34833" y="7835"/>
                </a:lnTo>
                <a:lnTo>
                  <a:pt x="35398" y="7707"/>
                </a:lnTo>
                <a:lnTo>
                  <a:pt x="35604" y="7630"/>
                </a:lnTo>
                <a:lnTo>
                  <a:pt x="35758" y="7553"/>
                </a:lnTo>
                <a:lnTo>
                  <a:pt x="35860" y="7502"/>
                </a:lnTo>
                <a:lnTo>
                  <a:pt x="35912" y="7424"/>
                </a:lnTo>
                <a:lnTo>
                  <a:pt x="35912" y="7399"/>
                </a:lnTo>
                <a:lnTo>
                  <a:pt x="35886" y="7347"/>
                </a:lnTo>
                <a:lnTo>
                  <a:pt x="35783" y="7270"/>
                </a:lnTo>
                <a:lnTo>
                  <a:pt x="35578" y="7168"/>
                </a:lnTo>
                <a:lnTo>
                  <a:pt x="35321" y="7091"/>
                </a:lnTo>
                <a:lnTo>
                  <a:pt x="35038" y="7013"/>
                </a:lnTo>
                <a:lnTo>
                  <a:pt x="34730" y="6962"/>
                </a:lnTo>
                <a:lnTo>
                  <a:pt x="34011" y="6911"/>
                </a:lnTo>
                <a:lnTo>
                  <a:pt x="33215" y="6885"/>
                </a:lnTo>
                <a:lnTo>
                  <a:pt x="31622" y="6936"/>
                </a:lnTo>
                <a:lnTo>
                  <a:pt x="29952" y="6962"/>
                </a:lnTo>
                <a:lnTo>
                  <a:pt x="28950" y="6936"/>
                </a:lnTo>
                <a:lnTo>
                  <a:pt x="28488" y="6911"/>
                </a:lnTo>
                <a:lnTo>
                  <a:pt x="28026" y="6859"/>
                </a:lnTo>
                <a:lnTo>
                  <a:pt x="27589" y="6808"/>
                </a:lnTo>
                <a:lnTo>
                  <a:pt x="27178" y="6731"/>
                </a:lnTo>
                <a:lnTo>
                  <a:pt x="26793" y="6628"/>
                </a:lnTo>
                <a:lnTo>
                  <a:pt x="26433" y="6474"/>
                </a:lnTo>
                <a:lnTo>
                  <a:pt x="26279" y="6423"/>
                </a:lnTo>
                <a:lnTo>
                  <a:pt x="26202" y="6346"/>
                </a:lnTo>
                <a:lnTo>
                  <a:pt x="26202" y="6320"/>
                </a:lnTo>
                <a:lnTo>
                  <a:pt x="26228" y="6294"/>
                </a:lnTo>
                <a:lnTo>
                  <a:pt x="26305" y="6217"/>
                </a:lnTo>
                <a:lnTo>
                  <a:pt x="26459" y="6191"/>
                </a:lnTo>
                <a:lnTo>
                  <a:pt x="26664" y="6140"/>
                </a:lnTo>
                <a:lnTo>
                  <a:pt x="27281" y="6063"/>
                </a:lnTo>
                <a:lnTo>
                  <a:pt x="28103" y="6037"/>
                </a:lnTo>
                <a:lnTo>
                  <a:pt x="29079" y="6012"/>
                </a:lnTo>
                <a:lnTo>
                  <a:pt x="31494" y="5986"/>
                </a:lnTo>
                <a:lnTo>
                  <a:pt x="35167" y="5986"/>
                </a:lnTo>
                <a:lnTo>
                  <a:pt x="38840" y="6012"/>
                </a:lnTo>
                <a:lnTo>
                  <a:pt x="40870" y="6012"/>
                </a:lnTo>
                <a:lnTo>
                  <a:pt x="42539" y="5960"/>
                </a:lnTo>
                <a:lnTo>
                  <a:pt x="43156" y="5909"/>
                </a:lnTo>
                <a:lnTo>
                  <a:pt x="43644" y="5858"/>
                </a:lnTo>
                <a:lnTo>
                  <a:pt x="43978" y="5780"/>
                </a:lnTo>
                <a:lnTo>
                  <a:pt x="44055" y="5755"/>
                </a:lnTo>
                <a:lnTo>
                  <a:pt x="44106" y="5703"/>
                </a:lnTo>
                <a:lnTo>
                  <a:pt x="44106" y="5652"/>
                </a:lnTo>
                <a:lnTo>
                  <a:pt x="44106" y="5626"/>
                </a:lnTo>
                <a:lnTo>
                  <a:pt x="44029" y="5549"/>
                </a:lnTo>
                <a:lnTo>
                  <a:pt x="43901" y="5498"/>
                </a:lnTo>
                <a:lnTo>
                  <a:pt x="43721" y="5421"/>
                </a:lnTo>
                <a:lnTo>
                  <a:pt x="43207" y="5318"/>
                </a:lnTo>
                <a:lnTo>
                  <a:pt x="42539" y="5215"/>
                </a:lnTo>
                <a:lnTo>
                  <a:pt x="41743" y="5138"/>
                </a:lnTo>
                <a:lnTo>
                  <a:pt x="40844" y="5061"/>
                </a:lnTo>
                <a:lnTo>
                  <a:pt x="38866" y="4933"/>
                </a:lnTo>
                <a:lnTo>
                  <a:pt x="36862" y="4856"/>
                </a:lnTo>
                <a:lnTo>
                  <a:pt x="35116" y="4804"/>
                </a:lnTo>
                <a:lnTo>
                  <a:pt x="33420" y="4753"/>
                </a:lnTo>
                <a:lnTo>
                  <a:pt x="33805" y="4650"/>
                </a:lnTo>
                <a:lnTo>
                  <a:pt x="34139" y="4522"/>
                </a:lnTo>
                <a:lnTo>
                  <a:pt x="34319" y="4445"/>
                </a:lnTo>
                <a:lnTo>
                  <a:pt x="34448" y="4368"/>
                </a:lnTo>
                <a:lnTo>
                  <a:pt x="34576" y="4291"/>
                </a:lnTo>
                <a:lnTo>
                  <a:pt x="34627" y="4188"/>
                </a:lnTo>
                <a:lnTo>
                  <a:pt x="34653" y="4136"/>
                </a:lnTo>
                <a:lnTo>
                  <a:pt x="34653" y="4085"/>
                </a:lnTo>
                <a:lnTo>
                  <a:pt x="34627" y="4034"/>
                </a:lnTo>
                <a:lnTo>
                  <a:pt x="34576" y="3982"/>
                </a:lnTo>
                <a:lnTo>
                  <a:pt x="34448" y="3880"/>
                </a:lnTo>
                <a:lnTo>
                  <a:pt x="34216" y="3777"/>
                </a:lnTo>
                <a:lnTo>
                  <a:pt x="33883" y="3674"/>
                </a:lnTo>
                <a:lnTo>
                  <a:pt x="33420" y="3571"/>
                </a:lnTo>
                <a:lnTo>
                  <a:pt x="32804" y="3494"/>
                </a:lnTo>
                <a:lnTo>
                  <a:pt x="32007" y="3391"/>
                </a:lnTo>
                <a:lnTo>
                  <a:pt x="30004" y="3186"/>
                </a:lnTo>
                <a:lnTo>
                  <a:pt x="27640" y="3006"/>
                </a:lnTo>
                <a:lnTo>
                  <a:pt x="25174" y="2852"/>
                </a:lnTo>
                <a:lnTo>
                  <a:pt x="20885" y="2621"/>
                </a:lnTo>
                <a:lnTo>
                  <a:pt x="19035" y="2518"/>
                </a:lnTo>
                <a:lnTo>
                  <a:pt x="19806" y="2441"/>
                </a:lnTo>
                <a:lnTo>
                  <a:pt x="20422" y="2338"/>
                </a:lnTo>
                <a:lnTo>
                  <a:pt x="20910" y="2210"/>
                </a:lnTo>
                <a:lnTo>
                  <a:pt x="21244" y="2081"/>
                </a:lnTo>
                <a:lnTo>
                  <a:pt x="21373" y="2030"/>
                </a:lnTo>
                <a:lnTo>
                  <a:pt x="21475" y="1953"/>
                </a:lnTo>
                <a:lnTo>
                  <a:pt x="21552" y="1876"/>
                </a:lnTo>
                <a:lnTo>
                  <a:pt x="21604" y="1799"/>
                </a:lnTo>
                <a:lnTo>
                  <a:pt x="21629" y="1747"/>
                </a:lnTo>
                <a:lnTo>
                  <a:pt x="21655" y="1670"/>
                </a:lnTo>
                <a:lnTo>
                  <a:pt x="21655" y="1593"/>
                </a:lnTo>
                <a:lnTo>
                  <a:pt x="21629" y="1516"/>
                </a:lnTo>
                <a:lnTo>
                  <a:pt x="21552" y="1388"/>
                </a:lnTo>
                <a:lnTo>
                  <a:pt x="21424" y="1259"/>
                </a:lnTo>
                <a:lnTo>
                  <a:pt x="21270" y="1131"/>
                </a:lnTo>
                <a:lnTo>
                  <a:pt x="21141" y="1028"/>
                </a:lnTo>
                <a:lnTo>
                  <a:pt x="20859" y="874"/>
                </a:lnTo>
                <a:lnTo>
                  <a:pt x="20756" y="823"/>
                </a:lnTo>
                <a:lnTo>
                  <a:pt x="20422" y="694"/>
                </a:lnTo>
                <a:lnTo>
                  <a:pt x="20063" y="592"/>
                </a:lnTo>
                <a:lnTo>
                  <a:pt x="19292" y="412"/>
                </a:lnTo>
                <a:lnTo>
                  <a:pt x="18444" y="283"/>
                </a:lnTo>
                <a:lnTo>
                  <a:pt x="17519" y="181"/>
                </a:lnTo>
                <a:lnTo>
                  <a:pt x="16569" y="78"/>
                </a:lnTo>
                <a:lnTo>
                  <a:pt x="15541" y="26"/>
                </a:lnTo>
                <a:lnTo>
                  <a:pt x="14488" y="1"/>
                </a:lnTo>
                <a:close/>
              </a:path>
            </a:pathLst>
          </a:custGeom>
          <a:solidFill>
            <a:srgbClr val="FFFFFF">
              <a:alpha val="11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7"/>
          <p:cNvSpPr txBox="1">
            <a:spLocks noGrp="1"/>
          </p:cNvSpPr>
          <p:nvPr>
            <p:ph type="title"/>
          </p:nvPr>
        </p:nvSpPr>
        <p:spPr>
          <a:xfrm>
            <a:off x="720000" y="1642175"/>
            <a:ext cx="35892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88" name="Google Shape;288;p17"/>
          <p:cNvSpPr txBox="1">
            <a:spLocks noGrp="1"/>
          </p:cNvSpPr>
          <p:nvPr>
            <p:ph type="subTitle" idx="1"/>
          </p:nvPr>
        </p:nvSpPr>
        <p:spPr>
          <a:xfrm>
            <a:off x="1077450" y="2228700"/>
            <a:ext cx="2874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17"/>
          <p:cNvSpPr txBox="1">
            <a:spLocks noGrp="1"/>
          </p:cNvSpPr>
          <p:nvPr>
            <p:ph type="title" idx="2"/>
          </p:nvPr>
        </p:nvSpPr>
        <p:spPr>
          <a:xfrm>
            <a:off x="4809401" y="1642175"/>
            <a:ext cx="36147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90" name="Google Shape;290;p17"/>
          <p:cNvSpPr txBox="1">
            <a:spLocks noGrp="1"/>
          </p:cNvSpPr>
          <p:nvPr>
            <p:ph type="subTitle" idx="3"/>
          </p:nvPr>
        </p:nvSpPr>
        <p:spPr>
          <a:xfrm>
            <a:off x="5179601" y="2228700"/>
            <a:ext cx="2874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17"/>
          <p:cNvSpPr txBox="1">
            <a:spLocks noGrp="1"/>
          </p:cNvSpPr>
          <p:nvPr>
            <p:ph type="title" idx="4"/>
          </p:nvPr>
        </p:nvSpPr>
        <p:spPr>
          <a:xfrm>
            <a:off x="720000" y="3540837"/>
            <a:ext cx="35892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92" name="Google Shape;292;p17"/>
          <p:cNvSpPr txBox="1">
            <a:spLocks noGrp="1"/>
          </p:cNvSpPr>
          <p:nvPr>
            <p:ph type="subTitle" idx="5"/>
          </p:nvPr>
        </p:nvSpPr>
        <p:spPr>
          <a:xfrm>
            <a:off x="1077450" y="4127362"/>
            <a:ext cx="2874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17"/>
          <p:cNvSpPr txBox="1">
            <a:spLocks noGrp="1"/>
          </p:cNvSpPr>
          <p:nvPr>
            <p:ph type="title" idx="6"/>
          </p:nvPr>
        </p:nvSpPr>
        <p:spPr>
          <a:xfrm>
            <a:off x="4822151" y="3540837"/>
            <a:ext cx="35892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94" name="Google Shape;294;p17"/>
          <p:cNvSpPr txBox="1">
            <a:spLocks noGrp="1"/>
          </p:cNvSpPr>
          <p:nvPr>
            <p:ph type="subTitle" idx="7"/>
          </p:nvPr>
        </p:nvSpPr>
        <p:spPr>
          <a:xfrm>
            <a:off x="5179601" y="4127362"/>
            <a:ext cx="2874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17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>
            <a:spLocks noGrp="1"/>
          </p:cNvSpPr>
          <p:nvPr>
            <p:ph type="title" hasCustomPrompt="1"/>
          </p:nvPr>
        </p:nvSpPr>
        <p:spPr>
          <a:xfrm>
            <a:off x="1847988" y="835000"/>
            <a:ext cx="5448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16" name="Google Shape;316;p19"/>
          <p:cNvSpPr txBox="1">
            <a:spLocks noGrp="1"/>
          </p:cNvSpPr>
          <p:nvPr>
            <p:ph type="subTitle" idx="1"/>
          </p:nvPr>
        </p:nvSpPr>
        <p:spPr>
          <a:xfrm>
            <a:off x="1848013" y="1663300"/>
            <a:ext cx="5448000" cy="540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19"/>
          <p:cNvSpPr txBox="1">
            <a:spLocks noGrp="1"/>
          </p:cNvSpPr>
          <p:nvPr>
            <p:ph type="title" idx="2" hasCustomPrompt="1"/>
          </p:nvPr>
        </p:nvSpPr>
        <p:spPr>
          <a:xfrm>
            <a:off x="1847988" y="2253801"/>
            <a:ext cx="5448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18" name="Google Shape;318;p19"/>
          <p:cNvSpPr txBox="1">
            <a:spLocks noGrp="1"/>
          </p:cNvSpPr>
          <p:nvPr>
            <p:ph type="subTitle" idx="3"/>
          </p:nvPr>
        </p:nvSpPr>
        <p:spPr>
          <a:xfrm>
            <a:off x="1848013" y="3082100"/>
            <a:ext cx="5448000" cy="540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19" name="Google Shape;319;p19"/>
          <p:cNvGrpSpPr/>
          <p:nvPr/>
        </p:nvGrpSpPr>
        <p:grpSpPr>
          <a:xfrm>
            <a:off x="-287796" y="3931964"/>
            <a:ext cx="9883920" cy="1523221"/>
            <a:chOff x="1699224" y="4323950"/>
            <a:chExt cx="8432660" cy="1207468"/>
          </a:xfrm>
        </p:grpSpPr>
        <p:sp>
          <p:nvSpPr>
            <p:cNvPr id="320" name="Google Shape;320;p19"/>
            <p:cNvSpPr/>
            <p:nvPr/>
          </p:nvSpPr>
          <p:spPr>
            <a:xfrm>
              <a:off x="1817676" y="4493250"/>
              <a:ext cx="8314209" cy="966499"/>
            </a:xfrm>
            <a:custGeom>
              <a:avLst/>
              <a:gdLst/>
              <a:ahLst/>
              <a:cxnLst/>
              <a:rect l="l" t="t" r="r" b="b"/>
              <a:pathLst>
                <a:path w="186365" h="20295" extrusionOk="0">
                  <a:moveTo>
                    <a:pt x="152560" y="1"/>
                  </a:moveTo>
                  <a:lnTo>
                    <a:pt x="151507" y="27"/>
                  </a:lnTo>
                  <a:lnTo>
                    <a:pt x="150608" y="78"/>
                  </a:lnTo>
                  <a:lnTo>
                    <a:pt x="149709" y="129"/>
                  </a:lnTo>
                  <a:lnTo>
                    <a:pt x="147936" y="283"/>
                  </a:lnTo>
                  <a:lnTo>
                    <a:pt x="146189" y="489"/>
                  </a:lnTo>
                  <a:lnTo>
                    <a:pt x="144417" y="720"/>
                  </a:lnTo>
                  <a:lnTo>
                    <a:pt x="142670" y="1003"/>
                  </a:lnTo>
                  <a:lnTo>
                    <a:pt x="140949" y="1285"/>
                  </a:lnTo>
                  <a:lnTo>
                    <a:pt x="137481" y="1850"/>
                  </a:lnTo>
                  <a:lnTo>
                    <a:pt x="135760" y="2107"/>
                  </a:lnTo>
                  <a:lnTo>
                    <a:pt x="134039" y="2338"/>
                  </a:lnTo>
                  <a:lnTo>
                    <a:pt x="132318" y="2544"/>
                  </a:lnTo>
                  <a:lnTo>
                    <a:pt x="130597" y="2698"/>
                  </a:lnTo>
                  <a:lnTo>
                    <a:pt x="129749" y="2749"/>
                  </a:lnTo>
                  <a:lnTo>
                    <a:pt x="128876" y="2775"/>
                  </a:lnTo>
                  <a:lnTo>
                    <a:pt x="128028" y="2801"/>
                  </a:lnTo>
                  <a:lnTo>
                    <a:pt x="127181" y="2801"/>
                  </a:lnTo>
                  <a:lnTo>
                    <a:pt x="126307" y="2775"/>
                  </a:lnTo>
                  <a:lnTo>
                    <a:pt x="125459" y="2749"/>
                  </a:lnTo>
                  <a:lnTo>
                    <a:pt x="124586" y="2672"/>
                  </a:lnTo>
                  <a:lnTo>
                    <a:pt x="123738" y="2595"/>
                  </a:lnTo>
                  <a:lnTo>
                    <a:pt x="122326" y="2801"/>
                  </a:lnTo>
                  <a:lnTo>
                    <a:pt x="120887" y="3006"/>
                  </a:lnTo>
                  <a:lnTo>
                    <a:pt x="119423" y="3186"/>
                  </a:lnTo>
                  <a:lnTo>
                    <a:pt x="117933" y="3340"/>
                  </a:lnTo>
                  <a:lnTo>
                    <a:pt x="114953" y="3597"/>
                  </a:lnTo>
                  <a:lnTo>
                    <a:pt x="111948" y="3828"/>
                  </a:lnTo>
                  <a:lnTo>
                    <a:pt x="102854" y="4496"/>
                  </a:lnTo>
                  <a:lnTo>
                    <a:pt x="101056" y="4625"/>
                  </a:lnTo>
                  <a:lnTo>
                    <a:pt x="99207" y="4727"/>
                  </a:lnTo>
                  <a:lnTo>
                    <a:pt x="97383" y="4805"/>
                  </a:lnTo>
                  <a:lnTo>
                    <a:pt x="95533" y="4805"/>
                  </a:lnTo>
                  <a:lnTo>
                    <a:pt x="93966" y="4753"/>
                  </a:lnTo>
                  <a:lnTo>
                    <a:pt x="92425" y="4676"/>
                  </a:lnTo>
                  <a:lnTo>
                    <a:pt x="89291" y="4445"/>
                  </a:lnTo>
                  <a:lnTo>
                    <a:pt x="87750" y="4342"/>
                  </a:lnTo>
                  <a:lnTo>
                    <a:pt x="86183" y="4265"/>
                  </a:lnTo>
                  <a:lnTo>
                    <a:pt x="84616" y="4239"/>
                  </a:lnTo>
                  <a:lnTo>
                    <a:pt x="83845" y="4239"/>
                  </a:lnTo>
                  <a:lnTo>
                    <a:pt x="83075" y="4265"/>
                  </a:lnTo>
                  <a:lnTo>
                    <a:pt x="82253" y="4316"/>
                  </a:lnTo>
                  <a:lnTo>
                    <a:pt x="81431" y="4368"/>
                  </a:lnTo>
                  <a:lnTo>
                    <a:pt x="79812" y="4496"/>
                  </a:lnTo>
                  <a:lnTo>
                    <a:pt x="78194" y="4650"/>
                  </a:lnTo>
                  <a:lnTo>
                    <a:pt x="76576" y="4779"/>
                  </a:lnTo>
                  <a:lnTo>
                    <a:pt x="75240" y="4856"/>
                  </a:lnTo>
                  <a:lnTo>
                    <a:pt x="73904" y="4882"/>
                  </a:lnTo>
                  <a:lnTo>
                    <a:pt x="67251" y="4882"/>
                  </a:lnTo>
                  <a:lnTo>
                    <a:pt x="65915" y="4959"/>
                  </a:lnTo>
                  <a:lnTo>
                    <a:pt x="65042" y="5010"/>
                  </a:lnTo>
                  <a:lnTo>
                    <a:pt x="64194" y="5087"/>
                  </a:lnTo>
                  <a:lnTo>
                    <a:pt x="62525" y="5267"/>
                  </a:lnTo>
                  <a:lnTo>
                    <a:pt x="60855" y="5472"/>
                  </a:lnTo>
                  <a:lnTo>
                    <a:pt x="59211" y="5729"/>
                  </a:lnTo>
                  <a:lnTo>
                    <a:pt x="57541" y="5960"/>
                  </a:lnTo>
                  <a:lnTo>
                    <a:pt x="55897" y="6217"/>
                  </a:lnTo>
                  <a:lnTo>
                    <a:pt x="54227" y="6423"/>
                  </a:lnTo>
                  <a:lnTo>
                    <a:pt x="52532" y="6603"/>
                  </a:lnTo>
                  <a:lnTo>
                    <a:pt x="51273" y="6680"/>
                  </a:lnTo>
                  <a:lnTo>
                    <a:pt x="50040" y="6731"/>
                  </a:lnTo>
                  <a:lnTo>
                    <a:pt x="48782" y="6782"/>
                  </a:lnTo>
                  <a:lnTo>
                    <a:pt x="47523" y="6808"/>
                  </a:lnTo>
                  <a:lnTo>
                    <a:pt x="44980" y="6834"/>
                  </a:lnTo>
                  <a:lnTo>
                    <a:pt x="42462" y="6834"/>
                  </a:lnTo>
                  <a:lnTo>
                    <a:pt x="39611" y="6885"/>
                  </a:lnTo>
                  <a:lnTo>
                    <a:pt x="36786" y="6962"/>
                  </a:lnTo>
                  <a:lnTo>
                    <a:pt x="31109" y="7168"/>
                  </a:lnTo>
                  <a:lnTo>
                    <a:pt x="19729" y="7630"/>
                  </a:lnTo>
                  <a:lnTo>
                    <a:pt x="14720" y="7836"/>
                  </a:lnTo>
                  <a:lnTo>
                    <a:pt x="12228" y="7964"/>
                  </a:lnTo>
                  <a:lnTo>
                    <a:pt x="9736" y="8118"/>
                  </a:lnTo>
                  <a:lnTo>
                    <a:pt x="7245" y="8298"/>
                  </a:lnTo>
                  <a:lnTo>
                    <a:pt x="4804" y="8504"/>
                  </a:lnTo>
                  <a:lnTo>
                    <a:pt x="2390" y="8786"/>
                  </a:lnTo>
                  <a:lnTo>
                    <a:pt x="1182" y="8940"/>
                  </a:lnTo>
                  <a:lnTo>
                    <a:pt x="1" y="9094"/>
                  </a:lnTo>
                  <a:lnTo>
                    <a:pt x="1439" y="9480"/>
                  </a:lnTo>
                  <a:lnTo>
                    <a:pt x="2826" y="9865"/>
                  </a:lnTo>
                  <a:lnTo>
                    <a:pt x="5601" y="10661"/>
                  </a:lnTo>
                  <a:lnTo>
                    <a:pt x="8298" y="11458"/>
                  </a:lnTo>
                  <a:lnTo>
                    <a:pt x="10995" y="12305"/>
                  </a:lnTo>
                  <a:lnTo>
                    <a:pt x="13692" y="13127"/>
                  </a:lnTo>
                  <a:lnTo>
                    <a:pt x="16389" y="13949"/>
                  </a:lnTo>
                  <a:lnTo>
                    <a:pt x="19164" y="14746"/>
                  </a:lnTo>
                  <a:lnTo>
                    <a:pt x="20577" y="15131"/>
                  </a:lnTo>
                  <a:lnTo>
                    <a:pt x="21989" y="15491"/>
                  </a:lnTo>
                  <a:lnTo>
                    <a:pt x="24455" y="16133"/>
                  </a:lnTo>
                  <a:lnTo>
                    <a:pt x="26973" y="16724"/>
                  </a:lnTo>
                  <a:lnTo>
                    <a:pt x="28232" y="17006"/>
                  </a:lnTo>
                  <a:lnTo>
                    <a:pt x="29542" y="17263"/>
                  </a:lnTo>
                  <a:lnTo>
                    <a:pt x="30852" y="17520"/>
                  </a:lnTo>
                  <a:lnTo>
                    <a:pt x="32187" y="17751"/>
                  </a:lnTo>
                  <a:lnTo>
                    <a:pt x="33754" y="17982"/>
                  </a:lnTo>
                  <a:lnTo>
                    <a:pt x="35373" y="18188"/>
                  </a:lnTo>
                  <a:lnTo>
                    <a:pt x="36991" y="18368"/>
                  </a:lnTo>
                  <a:lnTo>
                    <a:pt x="38635" y="18522"/>
                  </a:lnTo>
                  <a:lnTo>
                    <a:pt x="41923" y="18804"/>
                  </a:lnTo>
                  <a:lnTo>
                    <a:pt x="45262" y="19035"/>
                  </a:lnTo>
                  <a:lnTo>
                    <a:pt x="49886" y="19318"/>
                  </a:lnTo>
                  <a:lnTo>
                    <a:pt x="54510" y="19626"/>
                  </a:lnTo>
                  <a:lnTo>
                    <a:pt x="59160" y="19883"/>
                  </a:lnTo>
                  <a:lnTo>
                    <a:pt x="63835" y="20089"/>
                  </a:lnTo>
                  <a:lnTo>
                    <a:pt x="66147" y="20166"/>
                  </a:lnTo>
                  <a:lnTo>
                    <a:pt x="68484" y="20243"/>
                  </a:lnTo>
                  <a:lnTo>
                    <a:pt x="70822" y="20268"/>
                  </a:lnTo>
                  <a:lnTo>
                    <a:pt x="73159" y="20294"/>
                  </a:lnTo>
                  <a:lnTo>
                    <a:pt x="75471" y="20294"/>
                  </a:lnTo>
                  <a:lnTo>
                    <a:pt x="77809" y="20268"/>
                  </a:lnTo>
                  <a:lnTo>
                    <a:pt x="80146" y="20191"/>
                  </a:lnTo>
                  <a:lnTo>
                    <a:pt x="82458" y="20114"/>
                  </a:lnTo>
                  <a:lnTo>
                    <a:pt x="84359" y="20012"/>
                  </a:lnTo>
                  <a:lnTo>
                    <a:pt x="86286" y="19909"/>
                  </a:lnTo>
                  <a:lnTo>
                    <a:pt x="90087" y="19678"/>
                  </a:lnTo>
                  <a:lnTo>
                    <a:pt x="91988" y="19601"/>
                  </a:lnTo>
                  <a:lnTo>
                    <a:pt x="93889" y="19524"/>
                  </a:lnTo>
                  <a:lnTo>
                    <a:pt x="95816" y="19498"/>
                  </a:lnTo>
                  <a:lnTo>
                    <a:pt x="97717" y="19524"/>
                  </a:lnTo>
                  <a:lnTo>
                    <a:pt x="99643" y="19575"/>
                  </a:lnTo>
                  <a:lnTo>
                    <a:pt x="101570" y="19678"/>
                  </a:lnTo>
                  <a:lnTo>
                    <a:pt x="105397" y="19935"/>
                  </a:lnTo>
                  <a:lnTo>
                    <a:pt x="107298" y="20037"/>
                  </a:lnTo>
                  <a:lnTo>
                    <a:pt x="109199" y="20089"/>
                  </a:lnTo>
                  <a:lnTo>
                    <a:pt x="110150" y="20114"/>
                  </a:lnTo>
                  <a:lnTo>
                    <a:pt x="111100" y="20114"/>
                  </a:lnTo>
                  <a:lnTo>
                    <a:pt x="112050" y="20089"/>
                  </a:lnTo>
                  <a:lnTo>
                    <a:pt x="113027" y="20063"/>
                  </a:lnTo>
                  <a:lnTo>
                    <a:pt x="114285" y="19960"/>
                  </a:lnTo>
                  <a:lnTo>
                    <a:pt x="115518" y="19857"/>
                  </a:lnTo>
                  <a:lnTo>
                    <a:pt x="116726" y="19703"/>
                  </a:lnTo>
                  <a:lnTo>
                    <a:pt x="117933" y="19549"/>
                  </a:lnTo>
                  <a:lnTo>
                    <a:pt x="120348" y="19190"/>
                  </a:lnTo>
                  <a:lnTo>
                    <a:pt x="122737" y="18830"/>
                  </a:lnTo>
                  <a:lnTo>
                    <a:pt x="124946" y="18522"/>
                  </a:lnTo>
                  <a:lnTo>
                    <a:pt x="127155" y="18265"/>
                  </a:lnTo>
                  <a:lnTo>
                    <a:pt x="129390" y="18059"/>
                  </a:lnTo>
                  <a:lnTo>
                    <a:pt x="131650" y="17854"/>
                  </a:lnTo>
                  <a:lnTo>
                    <a:pt x="133911" y="17700"/>
                  </a:lnTo>
                  <a:lnTo>
                    <a:pt x="136197" y="17546"/>
                  </a:lnTo>
                  <a:lnTo>
                    <a:pt x="140769" y="17289"/>
                  </a:lnTo>
                  <a:lnTo>
                    <a:pt x="145393" y="17058"/>
                  </a:lnTo>
                  <a:lnTo>
                    <a:pt x="149991" y="16826"/>
                  </a:lnTo>
                  <a:lnTo>
                    <a:pt x="154589" y="16544"/>
                  </a:lnTo>
                  <a:lnTo>
                    <a:pt x="156876" y="16390"/>
                  </a:lnTo>
                  <a:lnTo>
                    <a:pt x="159136" y="16210"/>
                  </a:lnTo>
                  <a:lnTo>
                    <a:pt x="160600" y="16081"/>
                  </a:lnTo>
                  <a:lnTo>
                    <a:pt x="162039" y="15927"/>
                  </a:lnTo>
                  <a:lnTo>
                    <a:pt x="163477" y="15773"/>
                  </a:lnTo>
                  <a:lnTo>
                    <a:pt x="164890" y="15568"/>
                  </a:lnTo>
                  <a:lnTo>
                    <a:pt x="166303" y="15362"/>
                  </a:lnTo>
                  <a:lnTo>
                    <a:pt x="167664" y="15157"/>
                  </a:lnTo>
                  <a:lnTo>
                    <a:pt x="169000" y="14900"/>
                  </a:lnTo>
                  <a:lnTo>
                    <a:pt x="170310" y="14592"/>
                  </a:lnTo>
                  <a:lnTo>
                    <a:pt x="171209" y="14386"/>
                  </a:lnTo>
                  <a:lnTo>
                    <a:pt x="172108" y="14129"/>
                  </a:lnTo>
                  <a:lnTo>
                    <a:pt x="172956" y="13872"/>
                  </a:lnTo>
                  <a:lnTo>
                    <a:pt x="173804" y="13615"/>
                  </a:lnTo>
                  <a:lnTo>
                    <a:pt x="174600" y="13333"/>
                  </a:lnTo>
                  <a:lnTo>
                    <a:pt x="175396" y="13050"/>
                  </a:lnTo>
                  <a:lnTo>
                    <a:pt x="176938" y="12434"/>
                  </a:lnTo>
                  <a:lnTo>
                    <a:pt x="178402" y="11817"/>
                  </a:lnTo>
                  <a:lnTo>
                    <a:pt x="179815" y="11149"/>
                  </a:lnTo>
                  <a:lnTo>
                    <a:pt x="181202" y="10481"/>
                  </a:lnTo>
                  <a:lnTo>
                    <a:pt x="182563" y="9814"/>
                  </a:lnTo>
                  <a:lnTo>
                    <a:pt x="183334" y="9428"/>
                  </a:lnTo>
                  <a:lnTo>
                    <a:pt x="184079" y="9017"/>
                  </a:lnTo>
                  <a:lnTo>
                    <a:pt x="184798" y="8606"/>
                  </a:lnTo>
                  <a:lnTo>
                    <a:pt x="185106" y="8375"/>
                  </a:lnTo>
                  <a:lnTo>
                    <a:pt x="185389" y="8170"/>
                  </a:lnTo>
                  <a:lnTo>
                    <a:pt x="185646" y="7938"/>
                  </a:lnTo>
                  <a:lnTo>
                    <a:pt x="185877" y="7707"/>
                  </a:lnTo>
                  <a:lnTo>
                    <a:pt x="186082" y="7502"/>
                  </a:lnTo>
                  <a:lnTo>
                    <a:pt x="186211" y="7271"/>
                  </a:lnTo>
                  <a:lnTo>
                    <a:pt x="186314" y="7014"/>
                  </a:lnTo>
                  <a:lnTo>
                    <a:pt x="186365" y="6782"/>
                  </a:lnTo>
                  <a:lnTo>
                    <a:pt x="186365" y="6551"/>
                  </a:lnTo>
                  <a:lnTo>
                    <a:pt x="186288" y="6294"/>
                  </a:lnTo>
                  <a:lnTo>
                    <a:pt x="186211" y="6140"/>
                  </a:lnTo>
                  <a:lnTo>
                    <a:pt x="186082" y="5960"/>
                  </a:lnTo>
                  <a:lnTo>
                    <a:pt x="185954" y="5806"/>
                  </a:lnTo>
                  <a:lnTo>
                    <a:pt x="185774" y="5627"/>
                  </a:lnTo>
                  <a:lnTo>
                    <a:pt x="185594" y="5472"/>
                  </a:lnTo>
                  <a:lnTo>
                    <a:pt x="185363" y="5318"/>
                  </a:lnTo>
                  <a:lnTo>
                    <a:pt x="184901" y="5036"/>
                  </a:lnTo>
                  <a:lnTo>
                    <a:pt x="184361" y="4753"/>
                  </a:lnTo>
                  <a:lnTo>
                    <a:pt x="183771" y="4471"/>
                  </a:lnTo>
                  <a:lnTo>
                    <a:pt x="182563" y="3957"/>
                  </a:lnTo>
                  <a:lnTo>
                    <a:pt x="177991" y="2030"/>
                  </a:lnTo>
                  <a:lnTo>
                    <a:pt x="177477" y="1825"/>
                  </a:lnTo>
                  <a:lnTo>
                    <a:pt x="176963" y="1645"/>
                  </a:lnTo>
                  <a:lnTo>
                    <a:pt x="176424" y="1465"/>
                  </a:lnTo>
                  <a:lnTo>
                    <a:pt x="175833" y="1311"/>
                  </a:lnTo>
                  <a:lnTo>
                    <a:pt x="175422" y="1208"/>
                  </a:lnTo>
                  <a:lnTo>
                    <a:pt x="174985" y="1157"/>
                  </a:lnTo>
                  <a:lnTo>
                    <a:pt x="174112" y="1054"/>
                  </a:lnTo>
                  <a:lnTo>
                    <a:pt x="173187" y="977"/>
                  </a:lnTo>
                  <a:lnTo>
                    <a:pt x="172288" y="926"/>
                  </a:lnTo>
                  <a:lnTo>
                    <a:pt x="160035" y="258"/>
                  </a:lnTo>
                  <a:lnTo>
                    <a:pt x="157903" y="129"/>
                  </a:lnTo>
                  <a:lnTo>
                    <a:pt x="155771" y="52"/>
                  </a:lnTo>
                  <a:lnTo>
                    <a:pt x="154692" y="27"/>
                  </a:lnTo>
                  <a:lnTo>
                    <a:pt x="1536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9"/>
            <p:cNvSpPr/>
            <p:nvPr/>
          </p:nvSpPr>
          <p:spPr>
            <a:xfrm>
              <a:off x="1699224" y="4323950"/>
              <a:ext cx="6817361" cy="1207468"/>
            </a:xfrm>
            <a:custGeom>
              <a:avLst/>
              <a:gdLst/>
              <a:ahLst/>
              <a:cxnLst/>
              <a:rect l="l" t="t" r="r" b="b"/>
              <a:pathLst>
                <a:path w="187213" h="25355" extrusionOk="0">
                  <a:moveTo>
                    <a:pt x="1696" y="1"/>
                  </a:moveTo>
                  <a:lnTo>
                    <a:pt x="1979" y="437"/>
                  </a:lnTo>
                  <a:lnTo>
                    <a:pt x="2210" y="900"/>
                  </a:lnTo>
                  <a:lnTo>
                    <a:pt x="2415" y="1362"/>
                  </a:lnTo>
                  <a:lnTo>
                    <a:pt x="2595" y="1825"/>
                  </a:lnTo>
                  <a:lnTo>
                    <a:pt x="2724" y="2287"/>
                  </a:lnTo>
                  <a:lnTo>
                    <a:pt x="2852" y="2775"/>
                  </a:lnTo>
                  <a:lnTo>
                    <a:pt x="2955" y="3237"/>
                  </a:lnTo>
                  <a:lnTo>
                    <a:pt x="3006" y="3725"/>
                  </a:lnTo>
                  <a:lnTo>
                    <a:pt x="3058" y="4214"/>
                  </a:lnTo>
                  <a:lnTo>
                    <a:pt x="3058" y="4702"/>
                  </a:lnTo>
                  <a:lnTo>
                    <a:pt x="3058" y="5164"/>
                  </a:lnTo>
                  <a:lnTo>
                    <a:pt x="3006" y="5652"/>
                  </a:lnTo>
                  <a:lnTo>
                    <a:pt x="2955" y="6114"/>
                  </a:lnTo>
                  <a:lnTo>
                    <a:pt x="2852" y="6602"/>
                  </a:lnTo>
                  <a:lnTo>
                    <a:pt x="2749" y="7065"/>
                  </a:lnTo>
                  <a:lnTo>
                    <a:pt x="2595" y="7502"/>
                  </a:lnTo>
                  <a:lnTo>
                    <a:pt x="2441" y="7913"/>
                  </a:lnTo>
                  <a:lnTo>
                    <a:pt x="2261" y="8324"/>
                  </a:lnTo>
                  <a:lnTo>
                    <a:pt x="2056" y="8735"/>
                  </a:lnTo>
                  <a:lnTo>
                    <a:pt x="1825" y="9120"/>
                  </a:lnTo>
                  <a:lnTo>
                    <a:pt x="1362" y="9916"/>
                  </a:lnTo>
                  <a:lnTo>
                    <a:pt x="1157" y="10327"/>
                  </a:lnTo>
                  <a:lnTo>
                    <a:pt x="951" y="10738"/>
                  </a:lnTo>
                  <a:lnTo>
                    <a:pt x="746" y="11149"/>
                  </a:lnTo>
                  <a:lnTo>
                    <a:pt x="592" y="11586"/>
                  </a:lnTo>
                  <a:lnTo>
                    <a:pt x="463" y="11997"/>
                  </a:lnTo>
                  <a:lnTo>
                    <a:pt x="335" y="12434"/>
                  </a:lnTo>
                  <a:lnTo>
                    <a:pt x="232" y="12870"/>
                  </a:lnTo>
                  <a:lnTo>
                    <a:pt x="155" y="13281"/>
                  </a:lnTo>
                  <a:lnTo>
                    <a:pt x="104" y="13718"/>
                  </a:lnTo>
                  <a:lnTo>
                    <a:pt x="52" y="14155"/>
                  </a:lnTo>
                  <a:lnTo>
                    <a:pt x="1" y="15002"/>
                  </a:lnTo>
                  <a:lnTo>
                    <a:pt x="1" y="15876"/>
                  </a:lnTo>
                  <a:lnTo>
                    <a:pt x="27" y="16723"/>
                  </a:lnTo>
                  <a:lnTo>
                    <a:pt x="52" y="17597"/>
                  </a:lnTo>
                  <a:lnTo>
                    <a:pt x="104" y="18033"/>
                  </a:lnTo>
                  <a:lnTo>
                    <a:pt x="155" y="18265"/>
                  </a:lnTo>
                  <a:lnTo>
                    <a:pt x="232" y="18496"/>
                  </a:lnTo>
                  <a:lnTo>
                    <a:pt x="309" y="18727"/>
                  </a:lnTo>
                  <a:lnTo>
                    <a:pt x="438" y="18984"/>
                  </a:lnTo>
                  <a:lnTo>
                    <a:pt x="566" y="19215"/>
                  </a:lnTo>
                  <a:lnTo>
                    <a:pt x="746" y="19421"/>
                  </a:lnTo>
                  <a:lnTo>
                    <a:pt x="951" y="19626"/>
                  </a:lnTo>
                  <a:lnTo>
                    <a:pt x="1182" y="19832"/>
                  </a:lnTo>
                  <a:lnTo>
                    <a:pt x="1439" y="20011"/>
                  </a:lnTo>
                  <a:lnTo>
                    <a:pt x="1748" y="20166"/>
                  </a:lnTo>
                  <a:lnTo>
                    <a:pt x="2107" y="20268"/>
                  </a:lnTo>
                  <a:lnTo>
                    <a:pt x="2493" y="20371"/>
                  </a:lnTo>
                  <a:lnTo>
                    <a:pt x="2929" y="20448"/>
                  </a:lnTo>
                  <a:lnTo>
                    <a:pt x="3417" y="20474"/>
                  </a:lnTo>
                  <a:lnTo>
                    <a:pt x="9325" y="20525"/>
                  </a:lnTo>
                  <a:lnTo>
                    <a:pt x="12280" y="20602"/>
                  </a:lnTo>
                  <a:lnTo>
                    <a:pt x="15234" y="20679"/>
                  </a:lnTo>
                  <a:lnTo>
                    <a:pt x="18162" y="20833"/>
                  </a:lnTo>
                  <a:lnTo>
                    <a:pt x="21065" y="21013"/>
                  </a:lnTo>
                  <a:lnTo>
                    <a:pt x="22503" y="21116"/>
                  </a:lnTo>
                  <a:lnTo>
                    <a:pt x="23942" y="21244"/>
                  </a:lnTo>
                  <a:lnTo>
                    <a:pt x="25380" y="21399"/>
                  </a:lnTo>
                  <a:lnTo>
                    <a:pt x="26793" y="21553"/>
                  </a:lnTo>
                  <a:lnTo>
                    <a:pt x="28643" y="21784"/>
                  </a:lnTo>
                  <a:lnTo>
                    <a:pt x="30441" y="22066"/>
                  </a:lnTo>
                  <a:lnTo>
                    <a:pt x="34063" y="22606"/>
                  </a:lnTo>
                  <a:lnTo>
                    <a:pt x="35861" y="22888"/>
                  </a:lnTo>
                  <a:lnTo>
                    <a:pt x="37685" y="23145"/>
                  </a:lnTo>
                  <a:lnTo>
                    <a:pt x="39509" y="23377"/>
                  </a:lnTo>
                  <a:lnTo>
                    <a:pt x="41384" y="23582"/>
                  </a:lnTo>
                  <a:lnTo>
                    <a:pt x="42976" y="23736"/>
                  </a:lnTo>
                  <a:lnTo>
                    <a:pt x="44595" y="23839"/>
                  </a:lnTo>
                  <a:lnTo>
                    <a:pt x="46213" y="23916"/>
                  </a:lnTo>
                  <a:lnTo>
                    <a:pt x="47831" y="23993"/>
                  </a:lnTo>
                  <a:lnTo>
                    <a:pt x="49475" y="24019"/>
                  </a:lnTo>
                  <a:lnTo>
                    <a:pt x="51119" y="24044"/>
                  </a:lnTo>
                  <a:lnTo>
                    <a:pt x="54407" y="24019"/>
                  </a:lnTo>
                  <a:lnTo>
                    <a:pt x="57695" y="23967"/>
                  </a:lnTo>
                  <a:lnTo>
                    <a:pt x="61009" y="23890"/>
                  </a:lnTo>
                  <a:lnTo>
                    <a:pt x="64323" y="23788"/>
                  </a:lnTo>
                  <a:lnTo>
                    <a:pt x="67611" y="23736"/>
                  </a:lnTo>
                  <a:lnTo>
                    <a:pt x="70642" y="23710"/>
                  </a:lnTo>
                  <a:lnTo>
                    <a:pt x="73647" y="23710"/>
                  </a:lnTo>
                  <a:lnTo>
                    <a:pt x="76679" y="23736"/>
                  </a:lnTo>
                  <a:lnTo>
                    <a:pt x="79684" y="23788"/>
                  </a:lnTo>
                  <a:lnTo>
                    <a:pt x="82715" y="23865"/>
                  </a:lnTo>
                  <a:lnTo>
                    <a:pt x="85721" y="23967"/>
                  </a:lnTo>
                  <a:lnTo>
                    <a:pt x="91757" y="24199"/>
                  </a:lnTo>
                  <a:lnTo>
                    <a:pt x="103831" y="24738"/>
                  </a:lnTo>
                  <a:lnTo>
                    <a:pt x="109841" y="24969"/>
                  </a:lnTo>
                  <a:lnTo>
                    <a:pt x="112873" y="25072"/>
                  </a:lnTo>
                  <a:lnTo>
                    <a:pt x="115904" y="25175"/>
                  </a:lnTo>
                  <a:lnTo>
                    <a:pt x="118858" y="25252"/>
                  </a:lnTo>
                  <a:lnTo>
                    <a:pt x="121838" y="25303"/>
                  </a:lnTo>
                  <a:lnTo>
                    <a:pt x="124817" y="25329"/>
                  </a:lnTo>
                  <a:lnTo>
                    <a:pt x="127797" y="25354"/>
                  </a:lnTo>
                  <a:lnTo>
                    <a:pt x="130777" y="25354"/>
                  </a:lnTo>
                  <a:lnTo>
                    <a:pt x="133782" y="25329"/>
                  </a:lnTo>
                  <a:lnTo>
                    <a:pt x="136762" y="25303"/>
                  </a:lnTo>
                  <a:lnTo>
                    <a:pt x="139742" y="25252"/>
                  </a:lnTo>
                  <a:lnTo>
                    <a:pt x="145676" y="25098"/>
                  </a:lnTo>
                  <a:lnTo>
                    <a:pt x="151635" y="24918"/>
                  </a:lnTo>
                  <a:lnTo>
                    <a:pt x="157569" y="24661"/>
                  </a:lnTo>
                  <a:lnTo>
                    <a:pt x="163477" y="24353"/>
                  </a:lnTo>
                  <a:lnTo>
                    <a:pt x="166637" y="24173"/>
                  </a:lnTo>
                  <a:lnTo>
                    <a:pt x="169822" y="24019"/>
                  </a:lnTo>
                  <a:lnTo>
                    <a:pt x="171415" y="23942"/>
                  </a:lnTo>
                  <a:lnTo>
                    <a:pt x="173008" y="23916"/>
                  </a:lnTo>
                  <a:lnTo>
                    <a:pt x="174600" y="23890"/>
                  </a:lnTo>
                  <a:lnTo>
                    <a:pt x="176193" y="23890"/>
                  </a:lnTo>
                  <a:lnTo>
                    <a:pt x="177606" y="23916"/>
                  </a:lnTo>
                  <a:lnTo>
                    <a:pt x="179018" y="23967"/>
                  </a:lnTo>
                  <a:lnTo>
                    <a:pt x="180406" y="24070"/>
                  </a:lnTo>
                  <a:lnTo>
                    <a:pt x="181793" y="24173"/>
                  </a:lnTo>
                  <a:lnTo>
                    <a:pt x="183180" y="24276"/>
                  </a:lnTo>
                  <a:lnTo>
                    <a:pt x="184541" y="24430"/>
                  </a:lnTo>
                  <a:lnTo>
                    <a:pt x="185877" y="24610"/>
                  </a:lnTo>
                  <a:lnTo>
                    <a:pt x="187213" y="24815"/>
                  </a:lnTo>
                  <a:lnTo>
                    <a:pt x="187213" y="24687"/>
                  </a:lnTo>
                  <a:lnTo>
                    <a:pt x="187187" y="24558"/>
                  </a:lnTo>
                  <a:lnTo>
                    <a:pt x="187161" y="24455"/>
                  </a:lnTo>
                  <a:lnTo>
                    <a:pt x="187110" y="24327"/>
                  </a:lnTo>
                  <a:lnTo>
                    <a:pt x="186982" y="24096"/>
                  </a:lnTo>
                  <a:lnTo>
                    <a:pt x="186802" y="23890"/>
                  </a:lnTo>
                  <a:lnTo>
                    <a:pt x="186545" y="23685"/>
                  </a:lnTo>
                  <a:lnTo>
                    <a:pt x="186262" y="23479"/>
                  </a:lnTo>
                  <a:lnTo>
                    <a:pt x="185903" y="23274"/>
                  </a:lnTo>
                  <a:lnTo>
                    <a:pt x="185517" y="23094"/>
                  </a:lnTo>
                  <a:lnTo>
                    <a:pt x="185106" y="22914"/>
                  </a:lnTo>
                  <a:lnTo>
                    <a:pt x="184644" y="22760"/>
                  </a:lnTo>
                  <a:lnTo>
                    <a:pt x="184182" y="22606"/>
                  </a:lnTo>
                  <a:lnTo>
                    <a:pt x="183668" y="22452"/>
                  </a:lnTo>
                  <a:lnTo>
                    <a:pt x="183128" y="22323"/>
                  </a:lnTo>
                  <a:lnTo>
                    <a:pt x="182589" y="22195"/>
                  </a:lnTo>
                  <a:lnTo>
                    <a:pt x="181484" y="22015"/>
                  </a:lnTo>
                  <a:lnTo>
                    <a:pt x="180328" y="21861"/>
                  </a:lnTo>
                  <a:lnTo>
                    <a:pt x="179173" y="21758"/>
                  </a:lnTo>
                  <a:lnTo>
                    <a:pt x="177991" y="21655"/>
                  </a:lnTo>
                  <a:lnTo>
                    <a:pt x="176809" y="21578"/>
                  </a:lnTo>
                  <a:lnTo>
                    <a:pt x="174420" y="21424"/>
                  </a:lnTo>
                  <a:lnTo>
                    <a:pt x="173239" y="21322"/>
                  </a:lnTo>
                  <a:lnTo>
                    <a:pt x="172083" y="21193"/>
                  </a:lnTo>
                  <a:lnTo>
                    <a:pt x="171235" y="21090"/>
                  </a:lnTo>
                  <a:lnTo>
                    <a:pt x="170439" y="20988"/>
                  </a:lnTo>
                  <a:lnTo>
                    <a:pt x="168846" y="20731"/>
                  </a:lnTo>
                  <a:lnTo>
                    <a:pt x="167279" y="20422"/>
                  </a:lnTo>
                  <a:lnTo>
                    <a:pt x="165738" y="20089"/>
                  </a:lnTo>
                  <a:lnTo>
                    <a:pt x="162681" y="19421"/>
                  </a:lnTo>
                  <a:lnTo>
                    <a:pt x="161140" y="19087"/>
                  </a:lnTo>
                  <a:lnTo>
                    <a:pt x="159573" y="18778"/>
                  </a:lnTo>
                  <a:lnTo>
                    <a:pt x="156362" y="18213"/>
                  </a:lnTo>
                  <a:lnTo>
                    <a:pt x="153074" y="17648"/>
                  </a:lnTo>
                  <a:lnTo>
                    <a:pt x="149786" y="17134"/>
                  </a:lnTo>
                  <a:lnTo>
                    <a:pt x="146446" y="16646"/>
                  </a:lnTo>
                  <a:lnTo>
                    <a:pt x="144751" y="16441"/>
                  </a:lnTo>
                  <a:lnTo>
                    <a:pt x="143081" y="16235"/>
                  </a:lnTo>
                  <a:lnTo>
                    <a:pt x="141360" y="16056"/>
                  </a:lnTo>
                  <a:lnTo>
                    <a:pt x="139665" y="15901"/>
                  </a:lnTo>
                  <a:lnTo>
                    <a:pt x="137944" y="15747"/>
                  </a:lnTo>
                  <a:lnTo>
                    <a:pt x="136197" y="15645"/>
                  </a:lnTo>
                  <a:lnTo>
                    <a:pt x="134450" y="15542"/>
                  </a:lnTo>
                  <a:lnTo>
                    <a:pt x="132703" y="15490"/>
                  </a:lnTo>
                  <a:lnTo>
                    <a:pt x="129467" y="15362"/>
                  </a:lnTo>
                  <a:lnTo>
                    <a:pt x="127823" y="15311"/>
                  </a:lnTo>
                  <a:lnTo>
                    <a:pt x="126205" y="15234"/>
                  </a:lnTo>
                  <a:lnTo>
                    <a:pt x="124612" y="15131"/>
                  </a:lnTo>
                  <a:lnTo>
                    <a:pt x="123019" y="15002"/>
                  </a:lnTo>
                  <a:lnTo>
                    <a:pt x="121452" y="14823"/>
                  </a:lnTo>
                  <a:lnTo>
                    <a:pt x="119911" y="14643"/>
                  </a:lnTo>
                  <a:lnTo>
                    <a:pt x="118575" y="14437"/>
                  </a:lnTo>
                  <a:lnTo>
                    <a:pt x="117291" y="14206"/>
                  </a:lnTo>
                  <a:lnTo>
                    <a:pt x="114722" y="13718"/>
                  </a:lnTo>
                  <a:lnTo>
                    <a:pt x="112153" y="13256"/>
                  </a:lnTo>
                  <a:lnTo>
                    <a:pt x="110843" y="13024"/>
                  </a:lnTo>
                  <a:lnTo>
                    <a:pt x="109508" y="12845"/>
                  </a:lnTo>
                  <a:lnTo>
                    <a:pt x="108172" y="12690"/>
                  </a:lnTo>
                  <a:lnTo>
                    <a:pt x="106810" y="12562"/>
                  </a:lnTo>
                  <a:lnTo>
                    <a:pt x="104087" y="12357"/>
                  </a:lnTo>
                  <a:lnTo>
                    <a:pt x="101365" y="12125"/>
                  </a:lnTo>
                  <a:lnTo>
                    <a:pt x="100029" y="11997"/>
                  </a:lnTo>
                  <a:lnTo>
                    <a:pt x="98719" y="11817"/>
                  </a:lnTo>
                  <a:lnTo>
                    <a:pt x="97614" y="11663"/>
                  </a:lnTo>
                  <a:lnTo>
                    <a:pt x="96535" y="11457"/>
                  </a:lnTo>
                  <a:lnTo>
                    <a:pt x="95482" y="11252"/>
                  </a:lnTo>
                  <a:lnTo>
                    <a:pt x="94429" y="11046"/>
                  </a:lnTo>
                  <a:lnTo>
                    <a:pt x="92399" y="10558"/>
                  </a:lnTo>
                  <a:lnTo>
                    <a:pt x="90396" y="10070"/>
                  </a:lnTo>
                  <a:lnTo>
                    <a:pt x="88392" y="9557"/>
                  </a:lnTo>
                  <a:lnTo>
                    <a:pt x="86337" y="9094"/>
                  </a:lnTo>
                  <a:lnTo>
                    <a:pt x="85310" y="8863"/>
                  </a:lnTo>
                  <a:lnTo>
                    <a:pt x="84256" y="8683"/>
                  </a:lnTo>
                  <a:lnTo>
                    <a:pt x="83178" y="8478"/>
                  </a:lnTo>
                  <a:lnTo>
                    <a:pt x="82073" y="8324"/>
                  </a:lnTo>
                  <a:lnTo>
                    <a:pt x="81148" y="8221"/>
                  </a:lnTo>
                  <a:lnTo>
                    <a:pt x="80224" y="8118"/>
                  </a:lnTo>
                  <a:lnTo>
                    <a:pt x="78348" y="7938"/>
                  </a:lnTo>
                  <a:lnTo>
                    <a:pt x="76447" y="7810"/>
                  </a:lnTo>
                  <a:lnTo>
                    <a:pt x="74572" y="7630"/>
                  </a:lnTo>
                  <a:lnTo>
                    <a:pt x="72800" y="7450"/>
                  </a:lnTo>
                  <a:lnTo>
                    <a:pt x="71079" y="7193"/>
                  </a:lnTo>
                  <a:lnTo>
                    <a:pt x="69435" y="6911"/>
                  </a:lnTo>
                  <a:lnTo>
                    <a:pt x="67791" y="6602"/>
                  </a:lnTo>
                  <a:lnTo>
                    <a:pt x="66172" y="6269"/>
                  </a:lnTo>
                  <a:lnTo>
                    <a:pt x="64580" y="5935"/>
                  </a:lnTo>
                  <a:lnTo>
                    <a:pt x="61317" y="5241"/>
                  </a:lnTo>
                  <a:lnTo>
                    <a:pt x="60418" y="5087"/>
                  </a:lnTo>
                  <a:lnTo>
                    <a:pt x="59519" y="4933"/>
                  </a:lnTo>
                  <a:lnTo>
                    <a:pt x="58594" y="4804"/>
                  </a:lnTo>
                  <a:lnTo>
                    <a:pt x="57670" y="4702"/>
                  </a:lnTo>
                  <a:lnTo>
                    <a:pt x="56719" y="4599"/>
                  </a:lnTo>
                  <a:lnTo>
                    <a:pt x="55743" y="4522"/>
                  </a:lnTo>
                  <a:lnTo>
                    <a:pt x="53817" y="4393"/>
                  </a:lnTo>
                  <a:lnTo>
                    <a:pt x="51839" y="4316"/>
                  </a:lnTo>
                  <a:lnTo>
                    <a:pt x="49861" y="4265"/>
                  </a:lnTo>
                  <a:lnTo>
                    <a:pt x="45879" y="4188"/>
                  </a:lnTo>
                  <a:lnTo>
                    <a:pt x="43002" y="4136"/>
                  </a:lnTo>
                  <a:lnTo>
                    <a:pt x="40125" y="4085"/>
                  </a:lnTo>
                  <a:lnTo>
                    <a:pt x="37248" y="4008"/>
                  </a:lnTo>
                  <a:lnTo>
                    <a:pt x="34371" y="3905"/>
                  </a:lnTo>
                  <a:lnTo>
                    <a:pt x="31494" y="3777"/>
                  </a:lnTo>
                  <a:lnTo>
                    <a:pt x="28617" y="3623"/>
                  </a:lnTo>
                  <a:lnTo>
                    <a:pt x="25791" y="3443"/>
                  </a:lnTo>
                  <a:lnTo>
                    <a:pt x="22966" y="3212"/>
                  </a:lnTo>
                  <a:lnTo>
                    <a:pt x="20166" y="2955"/>
                  </a:lnTo>
                  <a:lnTo>
                    <a:pt x="17391" y="2672"/>
                  </a:lnTo>
                  <a:lnTo>
                    <a:pt x="14669" y="2338"/>
                  </a:lnTo>
                  <a:lnTo>
                    <a:pt x="11971" y="1979"/>
                  </a:lnTo>
                  <a:lnTo>
                    <a:pt x="9325" y="1542"/>
                  </a:lnTo>
                  <a:lnTo>
                    <a:pt x="6731" y="1080"/>
                  </a:lnTo>
                  <a:lnTo>
                    <a:pt x="5447" y="823"/>
                  </a:lnTo>
                  <a:lnTo>
                    <a:pt x="4188" y="566"/>
                  </a:lnTo>
                  <a:lnTo>
                    <a:pt x="2929" y="283"/>
                  </a:lnTo>
                  <a:lnTo>
                    <a:pt x="16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2" name="Google Shape;322;p19"/>
          <p:cNvSpPr/>
          <p:nvPr/>
        </p:nvSpPr>
        <p:spPr>
          <a:xfrm>
            <a:off x="7452585" y="1765111"/>
            <a:ext cx="3896741" cy="4493162"/>
          </a:xfrm>
          <a:custGeom>
            <a:avLst/>
            <a:gdLst/>
            <a:ahLst/>
            <a:cxnLst/>
            <a:rect l="l" t="t" r="r" b="b"/>
            <a:pathLst>
              <a:path w="71490" h="82432" extrusionOk="0">
                <a:moveTo>
                  <a:pt x="15361" y="0"/>
                </a:moveTo>
                <a:lnTo>
                  <a:pt x="14745" y="26"/>
                </a:lnTo>
                <a:lnTo>
                  <a:pt x="14103" y="77"/>
                </a:lnTo>
                <a:lnTo>
                  <a:pt x="13461" y="129"/>
                </a:lnTo>
                <a:lnTo>
                  <a:pt x="12202" y="308"/>
                </a:lnTo>
                <a:lnTo>
                  <a:pt x="10917" y="540"/>
                </a:lnTo>
                <a:lnTo>
                  <a:pt x="9659" y="797"/>
                </a:lnTo>
                <a:lnTo>
                  <a:pt x="8426" y="1130"/>
                </a:lnTo>
                <a:lnTo>
                  <a:pt x="8066" y="1233"/>
                </a:lnTo>
                <a:lnTo>
                  <a:pt x="7681" y="1362"/>
                </a:lnTo>
                <a:lnTo>
                  <a:pt x="7527" y="1439"/>
                </a:lnTo>
                <a:lnTo>
                  <a:pt x="7347" y="1516"/>
                </a:lnTo>
                <a:lnTo>
                  <a:pt x="7193" y="1644"/>
                </a:lnTo>
                <a:lnTo>
                  <a:pt x="7064" y="1747"/>
                </a:lnTo>
                <a:lnTo>
                  <a:pt x="6910" y="1927"/>
                </a:lnTo>
                <a:lnTo>
                  <a:pt x="6807" y="2107"/>
                </a:lnTo>
                <a:lnTo>
                  <a:pt x="6705" y="2286"/>
                </a:lnTo>
                <a:lnTo>
                  <a:pt x="6628" y="2492"/>
                </a:lnTo>
                <a:lnTo>
                  <a:pt x="6499" y="2903"/>
                </a:lnTo>
                <a:lnTo>
                  <a:pt x="6396" y="3340"/>
                </a:lnTo>
                <a:lnTo>
                  <a:pt x="6191" y="4367"/>
                </a:lnTo>
                <a:lnTo>
                  <a:pt x="6114" y="4881"/>
                </a:lnTo>
                <a:lnTo>
                  <a:pt x="6088" y="5395"/>
                </a:lnTo>
                <a:lnTo>
                  <a:pt x="6062" y="5908"/>
                </a:lnTo>
                <a:lnTo>
                  <a:pt x="6088" y="6422"/>
                </a:lnTo>
                <a:lnTo>
                  <a:pt x="6165" y="6910"/>
                </a:lnTo>
                <a:lnTo>
                  <a:pt x="6242" y="7141"/>
                </a:lnTo>
                <a:lnTo>
                  <a:pt x="6319" y="7398"/>
                </a:lnTo>
                <a:lnTo>
                  <a:pt x="6422" y="7655"/>
                </a:lnTo>
                <a:lnTo>
                  <a:pt x="6551" y="7886"/>
                </a:lnTo>
                <a:lnTo>
                  <a:pt x="6679" y="8118"/>
                </a:lnTo>
                <a:lnTo>
                  <a:pt x="6833" y="8349"/>
                </a:lnTo>
                <a:lnTo>
                  <a:pt x="7167" y="8785"/>
                </a:lnTo>
                <a:lnTo>
                  <a:pt x="7552" y="9171"/>
                </a:lnTo>
                <a:lnTo>
                  <a:pt x="7963" y="9556"/>
                </a:lnTo>
                <a:lnTo>
                  <a:pt x="8400" y="9890"/>
                </a:lnTo>
                <a:lnTo>
                  <a:pt x="9273" y="10558"/>
                </a:lnTo>
                <a:lnTo>
                  <a:pt x="10686" y="11560"/>
                </a:lnTo>
                <a:lnTo>
                  <a:pt x="12099" y="12536"/>
                </a:lnTo>
                <a:lnTo>
                  <a:pt x="13512" y="13512"/>
                </a:lnTo>
                <a:lnTo>
                  <a:pt x="14950" y="14437"/>
                </a:lnTo>
                <a:lnTo>
                  <a:pt x="16415" y="15336"/>
                </a:lnTo>
                <a:lnTo>
                  <a:pt x="17160" y="15747"/>
                </a:lnTo>
                <a:lnTo>
                  <a:pt x="17930" y="16158"/>
                </a:lnTo>
                <a:lnTo>
                  <a:pt x="18675" y="16543"/>
                </a:lnTo>
                <a:lnTo>
                  <a:pt x="19446" y="16903"/>
                </a:lnTo>
                <a:lnTo>
                  <a:pt x="20242" y="17262"/>
                </a:lnTo>
                <a:lnTo>
                  <a:pt x="21038" y="17571"/>
                </a:lnTo>
                <a:lnTo>
                  <a:pt x="21167" y="17827"/>
                </a:lnTo>
                <a:lnTo>
                  <a:pt x="21270" y="18084"/>
                </a:lnTo>
                <a:lnTo>
                  <a:pt x="21321" y="18367"/>
                </a:lnTo>
                <a:lnTo>
                  <a:pt x="21372" y="18649"/>
                </a:lnTo>
                <a:lnTo>
                  <a:pt x="21398" y="18932"/>
                </a:lnTo>
                <a:lnTo>
                  <a:pt x="21398" y="19240"/>
                </a:lnTo>
                <a:lnTo>
                  <a:pt x="21372" y="19831"/>
                </a:lnTo>
                <a:lnTo>
                  <a:pt x="21347" y="20448"/>
                </a:lnTo>
                <a:lnTo>
                  <a:pt x="21347" y="20730"/>
                </a:lnTo>
                <a:lnTo>
                  <a:pt x="21372" y="21013"/>
                </a:lnTo>
                <a:lnTo>
                  <a:pt x="21424" y="21295"/>
                </a:lnTo>
                <a:lnTo>
                  <a:pt x="21475" y="21578"/>
                </a:lnTo>
                <a:lnTo>
                  <a:pt x="21578" y="21835"/>
                </a:lnTo>
                <a:lnTo>
                  <a:pt x="21706" y="22092"/>
                </a:lnTo>
                <a:lnTo>
                  <a:pt x="21937" y="22349"/>
                </a:lnTo>
                <a:lnTo>
                  <a:pt x="22194" y="22605"/>
                </a:lnTo>
                <a:lnTo>
                  <a:pt x="22451" y="22862"/>
                </a:lnTo>
                <a:lnTo>
                  <a:pt x="22682" y="23119"/>
                </a:lnTo>
                <a:lnTo>
                  <a:pt x="22888" y="23402"/>
                </a:lnTo>
                <a:lnTo>
                  <a:pt x="23042" y="23710"/>
                </a:lnTo>
                <a:lnTo>
                  <a:pt x="23170" y="24018"/>
                </a:lnTo>
                <a:lnTo>
                  <a:pt x="23248" y="24326"/>
                </a:lnTo>
                <a:lnTo>
                  <a:pt x="23299" y="24660"/>
                </a:lnTo>
                <a:lnTo>
                  <a:pt x="23299" y="24994"/>
                </a:lnTo>
                <a:lnTo>
                  <a:pt x="23273" y="25354"/>
                </a:lnTo>
                <a:lnTo>
                  <a:pt x="23248" y="25688"/>
                </a:lnTo>
                <a:lnTo>
                  <a:pt x="23170" y="26048"/>
                </a:lnTo>
                <a:lnTo>
                  <a:pt x="23068" y="26407"/>
                </a:lnTo>
                <a:lnTo>
                  <a:pt x="22965" y="26741"/>
                </a:lnTo>
                <a:lnTo>
                  <a:pt x="22837" y="27101"/>
                </a:lnTo>
                <a:lnTo>
                  <a:pt x="22554" y="27794"/>
                </a:lnTo>
                <a:lnTo>
                  <a:pt x="22246" y="28436"/>
                </a:lnTo>
                <a:lnTo>
                  <a:pt x="22117" y="28693"/>
                </a:lnTo>
                <a:lnTo>
                  <a:pt x="21963" y="28899"/>
                </a:lnTo>
                <a:lnTo>
                  <a:pt x="21886" y="29002"/>
                </a:lnTo>
                <a:lnTo>
                  <a:pt x="21783" y="29104"/>
                </a:lnTo>
                <a:lnTo>
                  <a:pt x="21681" y="29181"/>
                </a:lnTo>
                <a:lnTo>
                  <a:pt x="21552" y="29233"/>
                </a:lnTo>
                <a:lnTo>
                  <a:pt x="21424" y="29258"/>
                </a:lnTo>
                <a:lnTo>
                  <a:pt x="21321" y="29284"/>
                </a:lnTo>
                <a:lnTo>
                  <a:pt x="21064" y="29258"/>
                </a:lnTo>
                <a:lnTo>
                  <a:pt x="20807" y="29207"/>
                </a:lnTo>
                <a:lnTo>
                  <a:pt x="20550" y="29104"/>
                </a:lnTo>
                <a:lnTo>
                  <a:pt x="20088" y="28950"/>
                </a:lnTo>
                <a:lnTo>
                  <a:pt x="19600" y="28796"/>
                </a:lnTo>
                <a:lnTo>
                  <a:pt x="19086" y="28668"/>
                </a:lnTo>
                <a:lnTo>
                  <a:pt x="18598" y="28539"/>
                </a:lnTo>
                <a:lnTo>
                  <a:pt x="18084" y="28436"/>
                </a:lnTo>
                <a:lnTo>
                  <a:pt x="17596" y="28359"/>
                </a:lnTo>
                <a:lnTo>
                  <a:pt x="17083" y="28282"/>
                </a:lnTo>
                <a:lnTo>
                  <a:pt x="16569" y="28231"/>
                </a:lnTo>
                <a:lnTo>
                  <a:pt x="16363" y="28205"/>
                </a:lnTo>
                <a:lnTo>
                  <a:pt x="16132" y="28205"/>
                </a:lnTo>
                <a:lnTo>
                  <a:pt x="15927" y="28231"/>
                </a:lnTo>
                <a:lnTo>
                  <a:pt x="15721" y="28308"/>
                </a:lnTo>
                <a:lnTo>
                  <a:pt x="15541" y="28411"/>
                </a:lnTo>
                <a:lnTo>
                  <a:pt x="15387" y="28539"/>
                </a:lnTo>
                <a:lnTo>
                  <a:pt x="15259" y="28693"/>
                </a:lnTo>
                <a:lnTo>
                  <a:pt x="15130" y="28847"/>
                </a:lnTo>
                <a:lnTo>
                  <a:pt x="14334" y="29875"/>
                </a:lnTo>
                <a:lnTo>
                  <a:pt x="13974" y="30414"/>
                </a:lnTo>
                <a:lnTo>
                  <a:pt x="13615" y="30954"/>
                </a:lnTo>
                <a:lnTo>
                  <a:pt x="13306" y="31519"/>
                </a:lnTo>
                <a:lnTo>
                  <a:pt x="13050" y="32110"/>
                </a:lnTo>
                <a:lnTo>
                  <a:pt x="12947" y="32392"/>
                </a:lnTo>
                <a:lnTo>
                  <a:pt x="12870" y="32701"/>
                </a:lnTo>
                <a:lnTo>
                  <a:pt x="12793" y="33009"/>
                </a:lnTo>
                <a:lnTo>
                  <a:pt x="12741" y="33343"/>
                </a:lnTo>
                <a:lnTo>
                  <a:pt x="12690" y="33677"/>
                </a:lnTo>
                <a:lnTo>
                  <a:pt x="12690" y="34036"/>
                </a:lnTo>
                <a:lnTo>
                  <a:pt x="12690" y="34730"/>
                </a:lnTo>
                <a:lnTo>
                  <a:pt x="12690" y="35424"/>
                </a:lnTo>
                <a:lnTo>
                  <a:pt x="12690" y="35757"/>
                </a:lnTo>
                <a:lnTo>
                  <a:pt x="12664" y="36117"/>
                </a:lnTo>
                <a:lnTo>
                  <a:pt x="12613" y="36579"/>
                </a:lnTo>
                <a:lnTo>
                  <a:pt x="12536" y="37016"/>
                </a:lnTo>
                <a:lnTo>
                  <a:pt x="12356" y="37941"/>
                </a:lnTo>
                <a:lnTo>
                  <a:pt x="12279" y="38378"/>
                </a:lnTo>
                <a:lnTo>
                  <a:pt x="12253" y="38840"/>
                </a:lnTo>
                <a:lnTo>
                  <a:pt x="12253" y="39302"/>
                </a:lnTo>
                <a:lnTo>
                  <a:pt x="12305" y="39739"/>
                </a:lnTo>
                <a:lnTo>
                  <a:pt x="12356" y="39970"/>
                </a:lnTo>
                <a:lnTo>
                  <a:pt x="12407" y="40201"/>
                </a:lnTo>
                <a:lnTo>
                  <a:pt x="12587" y="40664"/>
                </a:lnTo>
                <a:lnTo>
                  <a:pt x="12947" y="41537"/>
                </a:lnTo>
                <a:lnTo>
                  <a:pt x="13127" y="42025"/>
                </a:lnTo>
                <a:lnTo>
                  <a:pt x="13281" y="42513"/>
                </a:lnTo>
                <a:lnTo>
                  <a:pt x="13409" y="43027"/>
                </a:lnTo>
                <a:lnTo>
                  <a:pt x="13512" y="43541"/>
                </a:lnTo>
                <a:lnTo>
                  <a:pt x="13589" y="44055"/>
                </a:lnTo>
                <a:lnTo>
                  <a:pt x="13615" y="44568"/>
                </a:lnTo>
                <a:lnTo>
                  <a:pt x="13640" y="45108"/>
                </a:lnTo>
                <a:lnTo>
                  <a:pt x="13640" y="45622"/>
                </a:lnTo>
                <a:lnTo>
                  <a:pt x="13615" y="46135"/>
                </a:lnTo>
                <a:lnTo>
                  <a:pt x="13538" y="46675"/>
                </a:lnTo>
                <a:lnTo>
                  <a:pt x="13461" y="47189"/>
                </a:lnTo>
                <a:lnTo>
                  <a:pt x="13332" y="47677"/>
                </a:lnTo>
                <a:lnTo>
                  <a:pt x="13204" y="48190"/>
                </a:lnTo>
                <a:lnTo>
                  <a:pt x="13024" y="48678"/>
                </a:lnTo>
                <a:lnTo>
                  <a:pt x="12844" y="49166"/>
                </a:lnTo>
                <a:lnTo>
                  <a:pt x="12613" y="49629"/>
                </a:lnTo>
                <a:lnTo>
                  <a:pt x="12484" y="49937"/>
                </a:lnTo>
                <a:lnTo>
                  <a:pt x="12407" y="50271"/>
                </a:lnTo>
                <a:lnTo>
                  <a:pt x="12356" y="50579"/>
                </a:lnTo>
                <a:lnTo>
                  <a:pt x="12356" y="50913"/>
                </a:lnTo>
                <a:lnTo>
                  <a:pt x="12356" y="51247"/>
                </a:lnTo>
                <a:lnTo>
                  <a:pt x="12407" y="51581"/>
                </a:lnTo>
                <a:lnTo>
                  <a:pt x="12510" y="52249"/>
                </a:lnTo>
                <a:lnTo>
                  <a:pt x="12639" y="52943"/>
                </a:lnTo>
                <a:lnTo>
                  <a:pt x="12664" y="53276"/>
                </a:lnTo>
                <a:lnTo>
                  <a:pt x="12690" y="53610"/>
                </a:lnTo>
                <a:lnTo>
                  <a:pt x="12716" y="53944"/>
                </a:lnTo>
                <a:lnTo>
                  <a:pt x="12690" y="54278"/>
                </a:lnTo>
                <a:lnTo>
                  <a:pt x="12613" y="54612"/>
                </a:lnTo>
                <a:lnTo>
                  <a:pt x="12510" y="54920"/>
                </a:lnTo>
                <a:lnTo>
                  <a:pt x="12356" y="55254"/>
                </a:lnTo>
                <a:lnTo>
                  <a:pt x="12150" y="55563"/>
                </a:lnTo>
                <a:lnTo>
                  <a:pt x="11919" y="55845"/>
                </a:lnTo>
                <a:lnTo>
                  <a:pt x="11637" y="56128"/>
                </a:lnTo>
                <a:lnTo>
                  <a:pt x="11251" y="56487"/>
                </a:lnTo>
                <a:lnTo>
                  <a:pt x="10815" y="56821"/>
                </a:lnTo>
                <a:lnTo>
                  <a:pt x="10378" y="57130"/>
                </a:lnTo>
                <a:lnTo>
                  <a:pt x="9916" y="57412"/>
                </a:lnTo>
                <a:lnTo>
                  <a:pt x="9453" y="57695"/>
                </a:lnTo>
                <a:lnTo>
                  <a:pt x="8965" y="57952"/>
                </a:lnTo>
                <a:lnTo>
                  <a:pt x="7989" y="58440"/>
                </a:lnTo>
                <a:lnTo>
                  <a:pt x="7013" y="58953"/>
                </a:lnTo>
                <a:lnTo>
                  <a:pt x="6525" y="59210"/>
                </a:lnTo>
                <a:lnTo>
                  <a:pt x="6062" y="59467"/>
                </a:lnTo>
                <a:lnTo>
                  <a:pt x="5600" y="59750"/>
                </a:lnTo>
                <a:lnTo>
                  <a:pt x="5163" y="60058"/>
                </a:lnTo>
                <a:lnTo>
                  <a:pt x="4727" y="60366"/>
                </a:lnTo>
                <a:lnTo>
                  <a:pt x="4316" y="60726"/>
                </a:lnTo>
                <a:lnTo>
                  <a:pt x="3905" y="61137"/>
                </a:lnTo>
                <a:lnTo>
                  <a:pt x="3519" y="61574"/>
                </a:lnTo>
                <a:lnTo>
                  <a:pt x="3160" y="62010"/>
                </a:lnTo>
                <a:lnTo>
                  <a:pt x="2852" y="62498"/>
                </a:lnTo>
                <a:lnTo>
                  <a:pt x="2543" y="62986"/>
                </a:lnTo>
                <a:lnTo>
                  <a:pt x="2261" y="63500"/>
                </a:lnTo>
                <a:lnTo>
                  <a:pt x="2030" y="64014"/>
                </a:lnTo>
                <a:lnTo>
                  <a:pt x="1773" y="64528"/>
                </a:lnTo>
                <a:lnTo>
                  <a:pt x="1387" y="65555"/>
                </a:lnTo>
                <a:lnTo>
                  <a:pt x="1028" y="66583"/>
                </a:lnTo>
                <a:lnTo>
                  <a:pt x="694" y="67636"/>
                </a:lnTo>
                <a:lnTo>
                  <a:pt x="386" y="68689"/>
                </a:lnTo>
                <a:lnTo>
                  <a:pt x="231" y="69306"/>
                </a:lnTo>
                <a:lnTo>
                  <a:pt x="77" y="69896"/>
                </a:lnTo>
                <a:lnTo>
                  <a:pt x="26" y="70205"/>
                </a:lnTo>
                <a:lnTo>
                  <a:pt x="0" y="70513"/>
                </a:lnTo>
                <a:lnTo>
                  <a:pt x="0" y="70821"/>
                </a:lnTo>
                <a:lnTo>
                  <a:pt x="0" y="71129"/>
                </a:lnTo>
                <a:lnTo>
                  <a:pt x="52" y="71438"/>
                </a:lnTo>
                <a:lnTo>
                  <a:pt x="129" y="71720"/>
                </a:lnTo>
                <a:lnTo>
                  <a:pt x="206" y="72003"/>
                </a:lnTo>
                <a:lnTo>
                  <a:pt x="308" y="72285"/>
                </a:lnTo>
                <a:lnTo>
                  <a:pt x="540" y="72825"/>
                </a:lnTo>
                <a:lnTo>
                  <a:pt x="797" y="73364"/>
                </a:lnTo>
                <a:lnTo>
                  <a:pt x="1285" y="74443"/>
                </a:lnTo>
                <a:lnTo>
                  <a:pt x="1747" y="75548"/>
                </a:lnTo>
                <a:lnTo>
                  <a:pt x="2184" y="76678"/>
                </a:lnTo>
                <a:lnTo>
                  <a:pt x="2569" y="77808"/>
                </a:lnTo>
                <a:lnTo>
                  <a:pt x="2929" y="78938"/>
                </a:lnTo>
                <a:lnTo>
                  <a:pt x="3263" y="80094"/>
                </a:lnTo>
                <a:lnTo>
                  <a:pt x="3571" y="81250"/>
                </a:lnTo>
                <a:lnTo>
                  <a:pt x="3828" y="82432"/>
                </a:lnTo>
                <a:lnTo>
                  <a:pt x="71489" y="82432"/>
                </a:lnTo>
                <a:lnTo>
                  <a:pt x="71129" y="4444"/>
                </a:lnTo>
                <a:lnTo>
                  <a:pt x="67174" y="4213"/>
                </a:lnTo>
                <a:lnTo>
                  <a:pt x="63218" y="3930"/>
                </a:lnTo>
                <a:lnTo>
                  <a:pt x="59262" y="3596"/>
                </a:lnTo>
                <a:lnTo>
                  <a:pt x="55332" y="3211"/>
                </a:lnTo>
                <a:lnTo>
                  <a:pt x="51376" y="2774"/>
                </a:lnTo>
                <a:lnTo>
                  <a:pt x="47445" y="2286"/>
                </a:lnTo>
                <a:lnTo>
                  <a:pt x="43515" y="1721"/>
                </a:lnTo>
                <a:lnTo>
                  <a:pt x="39611" y="1130"/>
                </a:lnTo>
                <a:lnTo>
                  <a:pt x="37838" y="874"/>
                </a:lnTo>
                <a:lnTo>
                  <a:pt x="36091" y="642"/>
                </a:lnTo>
                <a:lnTo>
                  <a:pt x="34345" y="437"/>
                </a:lnTo>
                <a:lnTo>
                  <a:pt x="32572" y="283"/>
                </a:lnTo>
                <a:lnTo>
                  <a:pt x="31699" y="231"/>
                </a:lnTo>
                <a:lnTo>
                  <a:pt x="30800" y="180"/>
                </a:lnTo>
                <a:lnTo>
                  <a:pt x="29926" y="154"/>
                </a:lnTo>
                <a:lnTo>
                  <a:pt x="28154" y="154"/>
                </a:lnTo>
                <a:lnTo>
                  <a:pt x="27281" y="206"/>
                </a:lnTo>
                <a:lnTo>
                  <a:pt x="26407" y="257"/>
                </a:lnTo>
                <a:lnTo>
                  <a:pt x="25508" y="334"/>
                </a:lnTo>
                <a:lnTo>
                  <a:pt x="24481" y="437"/>
                </a:lnTo>
                <a:lnTo>
                  <a:pt x="23453" y="540"/>
                </a:lnTo>
                <a:lnTo>
                  <a:pt x="22939" y="591"/>
                </a:lnTo>
                <a:lnTo>
                  <a:pt x="22426" y="617"/>
                </a:lnTo>
                <a:lnTo>
                  <a:pt x="21398" y="617"/>
                </a:lnTo>
                <a:lnTo>
                  <a:pt x="20679" y="540"/>
                </a:lnTo>
                <a:lnTo>
                  <a:pt x="19960" y="411"/>
                </a:lnTo>
                <a:lnTo>
                  <a:pt x="19266" y="308"/>
                </a:lnTo>
                <a:lnTo>
                  <a:pt x="18547" y="180"/>
                </a:lnTo>
                <a:lnTo>
                  <a:pt x="17930" y="103"/>
                </a:lnTo>
                <a:lnTo>
                  <a:pt x="17288" y="52"/>
                </a:lnTo>
                <a:lnTo>
                  <a:pt x="1664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3" name="Google Shape;323;p19"/>
          <p:cNvGrpSpPr/>
          <p:nvPr/>
        </p:nvGrpSpPr>
        <p:grpSpPr>
          <a:xfrm>
            <a:off x="507564" y="4220310"/>
            <a:ext cx="7834747" cy="1863063"/>
            <a:chOff x="315600" y="2906025"/>
            <a:chExt cx="4614375" cy="1097275"/>
          </a:xfrm>
        </p:grpSpPr>
        <p:sp>
          <p:nvSpPr>
            <p:cNvPr id="324" name="Google Shape;324;p19"/>
            <p:cNvSpPr/>
            <p:nvPr/>
          </p:nvSpPr>
          <p:spPr>
            <a:xfrm>
              <a:off x="3109500" y="3183900"/>
              <a:ext cx="1146275" cy="768650"/>
            </a:xfrm>
            <a:custGeom>
              <a:avLst/>
              <a:gdLst/>
              <a:ahLst/>
              <a:cxnLst/>
              <a:rect l="l" t="t" r="r" b="b"/>
              <a:pathLst>
                <a:path w="45851" h="30746" extrusionOk="0">
                  <a:moveTo>
                    <a:pt x="28928" y="4418"/>
                  </a:moveTo>
                  <a:lnTo>
                    <a:pt x="29178" y="4454"/>
                  </a:lnTo>
                  <a:lnTo>
                    <a:pt x="29392" y="4561"/>
                  </a:lnTo>
                  <a:lnTo>
                    <a:pt x="29463" y="4596"/>
                  </a:lnTo>
                  <a:lnTo>
                    <a:pt x="29534" y="4668"/>
                  </a:lnTo>
                  <a:lnTo>
                    <a:pt x="29570" y="4846"/>
                  </a:lnTo>
                  <a:lnTo>
                    <a:pt x="29605" y="5059"/>
                  </a:lnTo>
                  <a:lnTo>
                    <a:pt x="29605" y="5238"/>
                  </a:lnTo>
                  <a:lnTo>
                    <a:pt x="29570" y="5380"/>
                  </a:lnTo>
                  <a:lnTo>
                    <a:pt x="29534" y="5487"/>
                  </a:lnTo>
                  <a:lnTo>
                    <a:pt x="29498" y="5558"/>
                  </a:lnTo>
                  <a:lnTo>
                    <a:pt x="29392" y="5594"/>
                  </a:lnTo>
                  <a:lnTo>
                    <a:pt x="29320" y="5558"/>
                  </a:lnTo>
                  <a:lnTo>
                    <a:pt x="29213" y="5523"/>
                  </a:lnTo>
                  <a:lnTo>
                    <a:pt x="29107" y="5523"/>
                  </a:lnTo>
                  <a:lnTo>
                    <a:pt x="29000" y="5594"/>
                  </a:lnTo>
                  <a:lnTo>
                    <a:pt x="28928" y="5701"/>
                  </a:lnTo>
                  <a:lnTo>
                    <a:pt x="28822" y="5808"/>
                  </a:lnTo>
                  <a:lnTo>
                    <a:pt x="28928" y="5629"/>
                  </a:lnTo>
                  <a:lnTo>
                    <a:pt x="29071" y="5344"/>
                  </a:lnTo>
                  <a:lnTo>
                    <a:pt x="29142" y="5202"/>
                  </a:lnTo>
                  <a:lnTo>
                    <a:pt x="28465" y="4846"/>
                  </a:lnTo>
                  <a:lnTo>
                    <a:pt x="28358" y="4810"/>
                  </a:lnTo>
                  <a:lnTo>
                    <a:pt x="28287" y="4739"/>
                  </a:lnTo>
                  <a:lnTo>
                    <a:pt x="28252" y="4668"/>
                  </a:lnTo>
                  <a:lnTo>
                    <a:pt x="28252" y="4596"/>
                  </a:lnTo>
                  <a:lnTo>
                    <a:pt x="28287" y="4525"/>
                  </a:lnTo>
                  <a:lnTo>
                    <a:pt x="28358" y="4489"/>
                  </a:lnTo>
                  <a:lnTo>
                    <a:pt x="28608" y="4418"/>
                  </a:lnTo>
                  <a:close/>
                  <a:moveTo>
                    <a:pt x="19702" y="6128"/>
                  </a:moveTo>
                  <a:lnTo>
                    <a:pt x="19773" y="6164"/>
                  </a:lnTo>
                  <a:lnTo>
                    <a:pt x="19808" y="6199"/>
                  </a:lnTo>
                  <a:lnTo>
                    <a:pt x="19773" y="6271"/>
                  </a:lnTo>
                  <a:lnTo>
                    <a:pt x="19737" y="6342"/>
                  </a:lnTo>
                  <a:lnTo>
                    <a:pt x="19595" y="6271"/>
                  </a:lnTo>
                  <a:lnTo>
                    <a:pt x="19523" y="6164"/>
                  </a:lnTo>
                  <a:lnTo>
                    <a:pt x="19595" y="6164"/>
                  </a:lnTo>
                  <a:lnTo>
                    <a:pt x="19702" y="6128"/>
                  </a:lnTo>
                  <a:close/>
                  <a:moveTo>
                    <a:pt x="9833" y="26648"/>
                  </a:moveTo>
                  <a:lnTo>
                    <a:pt x="10047" y="26755"/>
                  </a:lnTo>
                  <a:lnTo>
                    <a:pt x="10225" y="26898"/>
                  </a:lnTo>
                  <a:lnTo>
                    <a:pt x="10403" y="27040"/>
                  </a:lnTo>
                  <a:lnTo>
                    <a:pt x="10475" y="27218"/>
                  </a:lnTo>
                  <a:lnTo>
                    <a:pt x="10510" y="27361"/>
                  </a:lnTo>
                  <a:lnTo>
                    <a:pt x="10510" y="27432"/>
                  </a:lnTo>
                  <a:lnTo>
                    <a:pt x="10475" y="27468"/>
                  </a:lnTo>
                  <a:lnTo>
                    <a:pt x="10368" y="27503"/>
                  </a:lnTo>
                  <a:lnTo>
                    <a:pt x="10190" y="27539"/>
                  </a:lnTo>
                  <a:lnTo>
                    <a:pt x="10011" y="27539"/>
                  </a:lnTo>
                  <a:lnTo>
                    <a:pt x="9798" y="27468"/>
                  </a:lnTo>
                  <a:lnTo>
                    <a:pt x="9620" y="27432"/>
                  </a:lnTo>
                  <a:lnTo>
                    <a:pt x="9441" y="27468"/>
                  </a:lnTo>
                  <a:lnTo>
                    <a:pt x="9335" y="27503"/>
                  </a:lnTo>
                  <a:lnTo>
                    <a:pt x="9263" y="27646"/>
                  </a:lnTo>
                  <a:lnTo>
                    <a:pt x="9228" y="27717"/>
                  </a:lnTo>
                  <a:lnTo>
                    <a:pt x="9192" y="27681"/>
                  </a:lnTo>
                  <a:lnTo>
                    <a:pt x="9156" y="27575"/>
                  </a:lnTo>
                  <a:lnTo>
                    <a:pt x="9121" y="27396"/>
                  </a:lnTo>
                  <a:lnTo>
                    <a:pt x="9121" y="27183"/>
                  </a:lnTo>
                  <a:lnTo>
                    <a:pt x="9156" y="26969"/>
                  </a:lnTo>
                  <a:lnTo>
                    <a:pt x="9263" y="26791"/>
                  </a:lnTo>
                  <a:lnTo>
                    <a:pt x="9441" y="26684"/>
                  </a:lnTo>
                  <a:lnTo>
                    <a:pt x="9620" y="26648"/>
                  </a:lnTo>
                  <a:close/>
                  <a:moveTo>
                    <a:pt x="30318" y="1"/>
                  </a:moveTo>
                  <a:lnTo>
                    <a:pt x="30068" y="36"/>
                  </a:lnTo>
                  <a:lnTo>
                    <a:pt x="29819" y="72"/>
                  </a:lnTo>
                  <a:lnTo>
                    <a:pt x="29605" y="179"/>
                  </a:lnTo>
                  <a:lnTo>
                    <a:pt x="29142" y="499"/>
                  </a:lnTo>
                  <a:lnTo>
                    <a:pt x="28786" y="856"/>
                  </a:lnTo>
                  <a:lnTo>
                    <a:pt x="28679" y="927"/>
                  </a:lnTo>
                  <a:lnTo>
                    <a:pt x="28608" y="963"/>
                  </a:lnTo>
                  <a:lnTo>
                    <a:pt x="28501" y="998"/>
                  </a:lnTo>
                  <a:lnTo>
                    <a:pt x="28394" y="998"/>
                  </a:lnTo>
                  <a:lnTo>
                    <a:pt x="28145" y="927"/>
                  </a:lnTo>
                  <a:lnTo>
                    <a:pt x="28038" y="891"/>
                  </a:lnTo>
                  <a:lnTo>
                    <a:pt x="27967" y="784"/>
                  </a:lnTo>
                  <a:lnTo>
                    <a:pt x="27753" y="642"/>
                  </a:lnTo>
                  <a:lnTo>
                    <a:pt x="27539" y="606"/>
                  </a:lnTo>
                  <a:lnTo>
                    <a:pt x="27325" y="606"/>
                  </a:lnTo>
                  <a:lnTo>
                    <a:pt x="27254" y="642"/>
                  </a:lnTo>
                  <a:lnTo>
                    <a:pt x="27183" y="713"/>
                  </a:lnTo>
                  <a:lnTo>
                    <a:pt x="26613" y="1283"/>
                  </a:lnTo>
                  <a:lnTo>
                    <a:pt x="26506" y="1354"/>
                  </a:lnTo>
                  <a:lnTo>
                    <a:pt x="26328" y="1354"/>
                  </a:lnTo>
                  <a:lnTo>
                    <a:pt x="26185" y="1319"/>
                  </a:lnTo>
                  <a:lnTo>
                    <a:pt x="26043" y="1212"/>
                  </a:lnTo>
                  <a:lnTo>
                    <a:pt x="25972" y="1176"/>
                  </a:lnTo>
                  <a:lnTo>
                    <a:pt x="25900" y="1141"/>
                  </a:lnTo>
                  <a:lnTo>
                    <a:pt x="25829" y="1141"/>
                  </a:lnTo>
                  <a:lnTo>
                    <a:pt x="25758" y="1176"/>
                  </a:lnTo>
                  <a:lnTo>
                    <a:pt x="25687" y="1319"/>
                  </a:lnTo>
                  <a:lnTo>
                    <a:pt x="25615" y="1533"/>
                  </a:lnTo>
                  <a:lnTo>
                    <a:pt x="25544" y="1746"/>
                  </a:lnTo>
                  <a:lnTo>
                    <a:pt x="25437" y="1960"/>
                  </a:lnTo>
                  <a:lnTo>
                    <a:pt x="25295" y="2067"/>
                  </a:lnTo>
                  <a:lnTo>
                    <a:pt x="25223" y="2103"/>
                  </a:lnTo>
                  <a:lnTo>
                    <a:pt x="24938" y="2103"/>
                  </a:lnTo>
                  <a:lnTo>
                    <a:pt x="24725" y="2138"/>
                  </a:lnTo>
                  <a:lnTo>
                    <a:pt x="24475" y="2209"/>
                  </a:lnTo>
                  <a:lnTo>
                    <a:pt x="24297" y="2316"/>
                  </a:lnTo>
                  <a:lnTo>
                    <a:pt x="24226" y="2352"/>
                  </a:lnTo>
                  <a:lnTo>
                    <a:pt x="24155" y="2459"/>
                  </a:lnTo>
                  <a:lnTo>
                    <a:pt x="24048" y="2637"/>
                  </a:lnTo>
                  <a:lnTo>
                    <a:pt x="24012" y="2886"/>
                  </a:lnTo>
                  <a:lnTo>
                    <a:pt x="24083" y="3100"/>
                  </a:lnTo>
                  <a:lnTo>
                    <a:pt x="24119" y="3314"/>
                  </a:lnTo>
                  <a:lnTo>
                    <a:pt x="24119" y="3456"/>
                  </a:lnTo>
                  <a:lnTo>
                    <a:pt x="24083" y="3492"/>
                  </a:lnTo>
                  <a:lnTo>
                    <a:pt x="24012" y="3528"/>
                  </a:lnTo>
                  <a:lnTo>
                    <a:pt x="23905" y="3528"/>
                  </a:lnTo>
                  <a:lnTo>
                    <a:pt x="23834" y="3492"/>
                  </a:lnTo>
                  <a:lnTo>
                    <a:pt x="23727" y="3528"/>
                  </a:lnTo>
                  <a:lnTo>
                    <a:pt x="23620" y="3599"/>
                  </a:lnTo>
                  <a:lnTo>
                    <a:pt x="23513" y="3741"/>
                  </a:lnTo>
                  <a:lnTo>
                    <a:pt x="23442" y="3919"/>
                  </a:lnTo>
                  <a:lnTo>
                    <a:pt x="23407" y="4133"/>
                  </a:lnTo>
                  <a:lnTo>
                    <a:pt x="23300" y="4276"/>
                  </a:lnTo>
                  <a:lnTo>
                    <a:pt x="23228" y="4383"/>
                  </a:lnTo>
                  <a:lnTo>
                    <a:pt x="23122" y="4454"/>
                  </a:lnTo>
                  <a:lnTo>
                    <a:pt x="22979" y="4418"/>
                  </a:lnTo>
                  <a:lnTo>
                    <a:pt x="22837" y="4383"/>
                  </a:lnTo>
                  <a:lnTo>
                    <a:pt x="22694" y="4276"/>
                  </a:lnTo>
                  <a:lnTo>
                    <a:pt x="22552" y="4169"/>
                  </a:lnTo>
                  <a:lnTo>
                    <a:pt x="22124" y="3741"/>
                  </a:lnTo>
                  <a:lnTo>
                    <a:pt x="21910" y="3741"/>
                  </a:lnTo>
                  <a:lnTo>
                    <a:pt x="21768" y="3777"/>
                  </a:lnTo>
                  <a:lnTo>
                    <a:pt x="21625" y="3848"/>
                  </a:lnTo>
                  <a:lnTo>
                    <a:pt x="21269" y="4098"/>
                  </a:lnTo>
                  <a:lnTo>
                    <a:pt x="20984" y="4347"/>
                  </a:lnTo>
                  <a:lnTo>
                    <a:pt x="20877" y="4454"/>
                  </a:lnTo>
                  <a:lnTo>
                    <a:pt x="20842" y="4632"/>
                  </a:lnTo>
                  <a:lnTo>
                    <a:pt x="20806" y="4774"/>
                  </a:lnTo>
                  <a:lnTo>
                    <a:pt x="20806" y="4917"/>
                  </a:lnTo>
                  <a:lnTo>
                    <a:pt x="20806" y="5059"/>
                  </a:lnTo>
                  <a:lnTo>
                    <a:pt x="20770" y="5131"/>
                  </a:lnTo>
                  <a:lnTo>
                    <a:pt x="20663" y="5131"/>
                  </a:lnTo>
                  <a:lnTo>
                    <a:pt x="20521" y="5095"/>
                  </a:lnTo>
                  <a:lnTo>
                    <a:pt x="20343" y="5024"/>
                  </a:lnTo>
                  <a:lnTo>
                    <a:pt x="20093" y="4988"/>
                  </a:lnTo>
                  <a:lnTo>
                    <a:pt x="19808" y="4988"/>
                  </a:lnTo>
                  <a:lnTo>
                    <a:pt x="19523" y="5024"/>
                  </a:lnTo>
                  <a:lnTo>
                    <a:pt x="19417" y="5059"/>
                  </a:lnTo>
                  <a:lnTo>
                    <a:pt x="19310" y="5095"/>
                  </a:lnTo>
                  <a:lnTo>
                    <a:pt x="19238" y="5166"/>
                  </a:lnTo>
                  <a:lnTo>
                    <a:pt x="19167" y="5238"/>
                  </a:lnTo>
                  <a:lnTo>
                    <a:pt x="19096" y="5344"/>
                  </a:lnTo>
                  <a:lnTo>
                    <a:pt x="19060" y="5451"/>
                  </a:lnTo>
                  <a:lnTo>
                    <a:pt x="19060" y="5558"/>
                  </a:lnTo>
                  <a:lnTo>
                    <a:pt x="19096" y="5701"/>
                  </a:lnTo>
                  <a:lnTo>
                    <a:pt x="18847" y="5914"/>
                  </a:lnTo>
                  <a:lnTo>
                    <a:pt x="18526" y="6128"/>
                  </a:lnTo>
                  <a:lnTo>
                    <a:pt x="18383" y="6093"/>
                  </a:lnTo>
                  <a:lnTo>
                    <a:pt x="18241" y="6057"/>
                  </a:lnTo>
                  <a:lnTo>
                    <a:pt x="18098" y="6021"/>
                  </a:lnTo>
                  <a:lnTo>
                    <a:pt x="17920" y="6057"/>
                  </a:lnTo>
                  <a:lnTo>
                    <a:pt x="17600" y="6128"/>
                  </a:lnTo>
                  <a:lnTo>
                    <a:pt x="17315" y="6235"/>
                  </a:lnTo>
                  <a:lnTo>
                    <a:pt x="17030" y="6378"/>
                  </a:lnTo>
                  <a:lnTo>
                    <a:pt x="16816" y="6520"/>
                  </a:lnTo>
                  <a:lnTo>
                    <a:pt x="16709" y="6663"/>
                  </a:lnTo>
                  <a:lnTo>
                    <a:pt x="16638" y="6876"/>
                  </a:lnTo>
                  <a:lnTo>
                    <a:pt x="16638" y="7126"/>
                  </a:lnTo>
                  <a:lnTo>
                    <a:pt x="16709" y="7339"/>
                  </a:lnTo>
                  <a:lnTo>
                    <a:pt x="16745" y="7446"/>
                  </a:lnTo>
                  <a:lnTo>
                    <a:pt x="16745" y="7553"/>
                  </a:lnTo>
                  <a:lnTo>
                    <a:pt x="16709" y="7624"/>
                  </a:lnTo>
                  <a:lnTo>
                    <a:pt x="16673" y="7731"/>
                  </a:lnTo>
                  <a:lnTo>
                    <a:pt x="16602" y="7838"/>
                  </a:lnTo>
                  <a:lnTo>
                    <a:pt x="16495" y="7909"/>
                  </a:lnTo>
                  <a:lnTo>
                    <a:pt x="16353" y="7945"/>
                  </a:lnTo>
                  <a:lnTo>
                    <a:pt x="16246" y="8016"/>
                  </a:lnTo>
                  <a:lnTo>
                    <a:pt x="16032" y="8088"/>
                  </a:lnTo>
                  <a:lnTo>
                    <a:pt x="15890" y="8230"/>
                  </a:lnTo>
                  <a:lnTo>
                    <a:pt x="15818" y="8373"/>
                  </a:lnTo>
                  <a:lnTo>
                    <a:pt x="15818" y="8444"/>
                  </a:lnTo>
                  <a:lnTo>
                    <a:pt x="15818" y="8515"/>
                  </a:lnTo>
                  <a:lnTo>
                    <a:pt x="15640" y="8373"/>
                  </a:lnTo>
                  <a:lnTo>
                    <a:pt x="15391" y="8230"/>
                  </a:lnTo>
                  <a:lnTo>
                    <a:pt x="15213" y="8088"/>
                  </a:lnTo>
                  <a:lnTo>
                    <a:pt x="14999" y="7945"/>
                  </a:lnTo>
                  <a:lnTo>
                    <a:pt x="14892" y="7803"/>
                  </a:lnTo>
                  <a:lnTo>
                    <a:pt x="14821" y="7696"/>
                  </a:lnTo>
                  <a:lnTo>
                    <a:pt x="14785" y="7660"/>
                  </a:lnTo>
                  <a:lnTo>
                    <a:pt x="14750" y="7767"/>
                  </a:lnTo>
                  <a:lnTo>
                    <a:pt x="14714" y="8301"/>
                  </a:lnTo>
                  <a:lnTo>
                    <a:pt x="14678" y="8907"/>
                  </a:lnTo>
                  <a:lnTo>
                    <a:pt x="14643" y="9121"/>
                  </a:lnTo>
                  <a:lnTo>
                    <a:pt x="14607" y="9263"/>
                  </a:lnTo>
                  <a:lnTo>
                    <a:pt x="14536" y="9263"/>
                  </a:lnTo>
                  <a:lnTo>
                    <a:pt x="14429" y="9192"/>
                  </a:lnTo>
                  <a:lnTo>
                    <a:pt x="14322" y="9014"/>
                  </a:lnTo>
                  <a:lnTo>
                    <a:pt x="14180" y="8800"/>
                  </a:lnTo>
                  <a:lnTo>
                    <a:pt x="14037" y="8586"/>
                  </a:lnTo>
                  <a:lnTo>
                    <a:pt x="13859" y="8444"/>
                  </a:lnTo>
                  <a:lnTo>
                    <a:pt x="13645" y="8373"/>
                  </a:lnTo>
                  <a:lnTo>
                    <a:pt x="13431" y="8373"/>
                  </a:lnTo>
                  <a:lnTo>
                    <a:pt x="12968" y="8551"/>
                  </a:lnTo>
                  <a:lnTo>
                    <a:pt x="12541" y="8764"/>
                  </a:lnTo>
                  <a:lnTo>
                    <a:pt x="12470" y="8836"/>
                  </a:lnTo>
                  <a:lnTo>
                    <a:pt x="12434" y="8907"/>
                  </a:lnTo>
                  <a:lnTo>
                    <a:pt x="12398" y="9049"/>
                  </a:lnTo>
                  <a:lnTo>
                    <a:pt x="12398" y="9156"/>
                  </a:lnTo>
                  <a:lnTo>
                    <a:pt x="12434" y="9334"/>
                  </a:lnTo>
                  <a:lnTo>
                    <a:pt x="12505" y="9477"/>
                  </a:lnTo>
                  <a:lnTo>
                    <a:pt x="12683" y="9833"/>
                  </a:lnTo>
                  <a:lnTo>
                    <a:pt x="12897" y="10154"/>
                  </a:lnTo>
                  <a:lnTo>
                    <a:pt x="13004" y="10439"/>
                  </a:lnTo>
                  <a:lnTo>
                    <a:pt x="13040" y="10581"/>
                  </a:lnTo>
                  <a:lnTo>
                    <a:pt x="13040" y="10688"/>
                  </a:lnTo>
                  <a:lnTo>
                    <a:pt x="13004" y="10759"/>
                  </a:lnTo>
                  <a:lnTo>
                    <a:pt x="12968" y="10831"/>
                  </a:lnTo>
                  <a:lnTo>
                    <a:pt x="12826" y="10902"/>
                  </a:lnTo>
                  <a:lnTo>
                    <a:pt x="12719" y="11009"/>
                  </a:lnTo>
                  <a:lnTo>
                    <a:pt x="12612" y="11151"/>
                  </a:lnTo>
                  <a:lnTo>
                    <a:pt x="12576" y="11294"/>
                  </a:lnTo>
                  <a:lnTo>
                    <a:pt x="12505" y="11401"/>
                  </a:lnTo>
                  <a:lnTo>
                    <a:pt x="12398" y="11472"/>
                  </a:lnTo>
                  <a:lnTo>
                    <a:pt x="12256" y="11543"/>
                  </a:lnTo>
                  <a:lnTo>
                    <a:pt x="11686" y="11543"/>
                  </a:lnTo>
                  <a:lnTo>
                    <a:pt x="11365" y="11579"/>
                  </a:lnTo>
                  <a:lnTo>
                    <a:pt x="11223" y="11614"/>
                  </a:lnTo>
                  <a:lnTo>
                    <a:pt x="11045" y="11579"/>
                  </a:lnTo>
                  <a:lnTo>
                    <a:pt x="10866" y="11543"/>
                  </a:lnTo>
                  <a:lnTo>
                    <a:pt x="10724" y="11472"/>
                  </a:lnTo>
                  <a:lnTo>
                    <a:pt x="10546" y="11436"/>
                  </a:lnTo>
                  <a:lnTo>
                    <a:pt x="10368" y="11472"/>
                  </a:lnTo>
                  <a:lnTo>
                    <a:pt x="10190" y="11543"/>
                  </a:lnTo>
                  <a:lnTo>
                    <a:pt x="10047" y="11686"/>
                  </a:lnTo>
                  <a:lnTo>
                    <a:pt x="9976" y="11828"/>
                  </a:lnTo>
                  <a:lnTo>
                    <a:pt x="9940" y="12006"/>
                  </a:lnTo>
                  <a:lnTo>
                    <a:pt x="9976" y="12113"/>
                  </a:lnTo>
                  <a:lnTo>
                    <a:pt x="10047" y="12220"/>
                  </a:lnTo>
                  <a:lnTo>
                    <a:pt x="10154" y="12291"/>
                  </a:lnTo>
                  <a:lnTo>
                    <a:pt x="10154" y="12363"/>
                  </a:lnTo>
                  <a:lnTo>
                    <a:pt x="10154" y="12434"/>
                  </a:lnTo>
                  <a:lnTo>
                    <a:pt x="10047" y="12469"/>
                  </a:lnTo>
                  <a:lnTo>
                    <a:pt x="9976" y="12541"/>
                  </a:lnTo>
                  <a:lnTo>
                    <a:pt x="9905" y="12648"/>
                  </a:lnTo>
                  <a:lnTo>
                    <a:pt x="9869" y="12790"/>
                  </a:lnTo>
                  <a:lnTo>
                    <a:pt x="9869" y="12933"/>
                  </a:lnTo>
                  <a:lnTo>
                    <a:pt x="9905" y="13004"/>
                  </a:lnTo>
                  <a:lnTo>
                    <a:pt x="9869" y="13075"/>
                  </a:lnTo>
                  <a:lnTo>
                    <a:pt x="9762" y="13253"/>
                  </a:lnTo>
                  <a:lnTo>
                    <a:pt x="9620" y="13431"/>
                  </a:lnTo>
                  <a:lnTo>
                    <a:pt x="9406" y="13609"/>
                  </a:lnTo>
                  <a:lnTo>
                    <a:pt x="9192" y="13752"/>
                  </a:lnTo>
                  <a:lnTo>
                    <a:pt x="9085" y="13894"/>
                  </a:lnTo>
                  <a:lnTo>
                    <a:pt x="9050" y="13930"/>
                  </a:lnTo>
                  <a:lnTo>
                    <a:pt x="9050" y="13966"/>
                  </a:lnTo>
                  <a:lnTo>
                    <a:pt x="9085" y="14001"/>
                  </a:lnTo>
                  <a:lnTo>
                    <a:pt x="9156" y="14037"/>
                  </a:lnTo>
                  <a:lnTo>
                    <a:pt x="9228" y="14037"/>
                  </a:lnTo>
                  <a:lnTo>
                    <a:pt x="9370" y="14322"/>
                  </a:lnTo>
                  <a:lnTo>
                    <a:pt x="9477" y="14571"/>
                  </a:lnTo>
                  <a:lnTo>
                    <a:pt x="9584" y="14785"/>
                  </a:lnTo>
                  <a:lnTo>
                    <a:pt x="9620" y="14963"/>
                  </a:lnTo>
                  <a:lnTo>
                    <a:pt x="9584" y="15106"/>
                  </a:lnTo>
                  <a:lnTo>
                    <a:pt x="9548" y="15319"/>
                  </a:lnTo>
                  <a:lnTo>
                    <a:pt x="9584" y="15533"/>
                  </a:lnTo>
                  <a:lnTo>
                    <a:pt x="9548" y="15569"/>
                  </a:lnTo>
                  <a:lnTo>
                    <a:pt x="9406" y="15569"/>
                  </a:lnTo>
                  <a:lnTo>
                    <a:pt x="9228" y="15533"/>
                  </a:lnTo>
                  <a:lnTo>
                    <a:pt x="9014" y="15426"/>
                  </a:lnTo>
                  <a:lnTo>
                    <a:pt x="8765" y="15319"/>
                  </a:lnTo>
                  <a:lnTo>
                    <a:pt x="8658" y="15319"/>
                  </a:lnTo>
                  <a:lnTo>
                    <a:pt x="8551" y="15355"/>
                  </a:lnTo>
                  <a:lnTo>
                    <a:pt x="8480" y="15391"/>
                  </a:lnTo>
                  <a:lnTo>
                    <a:pt x="8408" y="15426"/>
                  </a:lnTo>
                  <a:lnTo>
                    <a:pt x="8373" y="15533"/>
                  </a:lnTo>
                  <a:lnTo>
                    <a:pt x="8337" y="15604"/>
                  </a:lnTo>
                  <a:lnTo>
                    <a:pt x="8301" y="15818"/>
                  </a:lnTo>
                  <a:lnTo>
                    <a:pt x="8159" y="16032"/>
                  </a:lnTo>
                  <a:lnTo>
                    <a:pt x="7981" y="16210"/>
                  </a:lnTo>
                  <a:lnTo>
                    <a:pt x="7767" y="16353"/>
                  </a:lnTo>
                  <a:lnTo>
                    <a:pt x="7696" y="16388"/>
                  </a:lnTo>
                  <a:lnTo>
                    <a:pt x="7625" y="16459"/>
                  </a:lnTo>
                  <a:lnTo>
                    <a:pt x="7625" y="16531"/>
                  </a:lnTo>
                  <a:lnTo>
                    <a:pt x="7625" y="16602"/>
                  </a:lnTo>
                  <a:lnTo>
                    <a:pt x="7660" y="16709"/>
                  </a:lnTo>
                  <a:lnTo>
                    <a:pt x="7767" y="16780"/>
                  </a:lnTo>
                  <a:lnTo>
                    <a:pt x="7981" y="16923"/>
                  </a:lnTo>
                  <a:lnTo>
                    <a:pt x="8123" y="16994"/>
                  </a:lnTo>
                  <a:lnTo>
                    <a:pt x="8230" y="17101"/>
                  </a:lnTo>
                  <a:lnTo>
                    <a:pt x="8301" y="17172"/>
                  </a:lnTo>
                  <a:lnTo>
                    <a:pt x="8337" y="17279"/>
                  </a:lnTo>
                  <a:lnTo>
                    <a:pt x="8373" y="17386"/>
                  </a:lnTo>
                  <a:lnTo>
                    <a:pt x="8337" y="17493"/>
                  </a:lnTo>
                  <a:lnTo>
                    <a:pt x="8266" y="17564"/>
                  </a:lnTo>
                  <a:lnTo>
                    <a:pt x="8195" y="17671"/>
                  </a:lnTo>
                  <a:lnTo>
                    <a:pt x="7981" y="17778"/>
                  </a:lnTo>
                  <a:lnTo>
                    <a:pt x="7874" y="17849"/>
                  </a:lnTo>
                  <a:lnTo>
                    <a:pt x="7838" y="17849"/>
                  </a:lnTo>
                  <a:lnTo>
                    <a:pt x="7838" y="17813"/>
                  </a:lnTo>
                  <a:lnTo>
                    <a:pt x="7874" y="17706"/>
                  </a:lnTo>
                  <a:lnTo>
                    <a:pt x="8088" y="17457"/>
                  </a:lnTo>
                  <a:lnTo>
                    <a:pt x="8266" y="17279"/>
                  </a:lnTo>
                  <a:lnTo>
                    <a:pt x="8301" y="17279"/>
                  </a:lnTo>
                  <a:lnTo>
                    <a:pt x="8301" y="17243"/>
                  </a:lnTo>
                  <a:lnTo>
                    <a:pt x="8230" y="17208"/>
                  </a:lnTo>
                  <a:lnTo>
                    <a:pt x="7838" y="17208"/>
                  </a:lnTo>
                  <a:lnTo>
                    <a:pt x="7268" y="17243"/>
                  </a:lnTo>
                  <a:lnTo>
                    <a:pt x="6770" y="17279"/>
                  </a:lnTo>
                  <a:lnTo>
                    <a:pt x="6591" y="17350"/>
                  </a:lnTo>
                  <a:lnTo>
                    <a:pt x="6413" y="17457"/>
                  </a:lnTo>
                  <a:lnTo>
                    <a:pt x="6271" y="17599"/>
                  </a:lnTo>
                  <a:lnTo>
                    <a:pt x="6164" y="17778"/>
                  </a:lnTo>
                  <a:lnTo>
                    <a:pt x="6057" y="17920"/>
                  </a:lnTo>
                  <a:lnTo>
                    <a:pt x="5915" y="18063"/>
                  </a:lnTo>
                  <a:lnTo>
                    <a:pt x="5772" y="18169"/>
                  </a:lnTo>
                  <a:lnTo>
                    <a:pt x="5630" y="18241"/>
                  </a:lnTo>
                  <a:lnTo>
                    <a:pt x="5202" y="18312"/>
                  </a:lnTo>
                  <a:lnTo>
                    <a:pt x="5024" y="18241"/>
                  </a:lnTo>
                  <a:lnTo>
                    <a:pt x="4703" y="18063"/>
                  </a:lnTo>
                  <a:lnTo>
                    <a:pt x="4561" y="17991"/>
                  </a:lnTo>
                  <a:lnTo>
                    <a:pt x="4418" y="18027"/>
                  </a:lnTo>
                  <a:lnTo>
                    <a:pt x="4311" y="18134"/>
                  </a:lnTo>
                  <a:lnTo>
                    <a:pt x="4276" y="18276"/>
                  </a:lnTo>
                  <a:lnTo>
                    <a:pt x="4240" y="18383"/>
                  </a:lnTo>
                  <a:lnTo>
                    <a:pt x="4169" y="18454"/>
                  </a:lnTo>
                  <a:lnTo>
                    <a:pt x="4098" y="18526"/>
                  </a:lnTo>
                  <a:lnTo>
                    <a:pt x="3991" y="18597"/>
                  </a:lnTo>
                  <a:lnTo>
                    <a:pt x="3777" y="18668"/>
                  </a:lnTo>
                  <a:lnTo>
                    <a:pt x="3171" y="18668"/>
                  </a:lnTo>
                  <a:lnTo>
                    <a:pt x="3065" y="18704"/>
                  </a:lnTo>
                  <a:lnTo>
                    <a:pt x="3029" y="18775"/>
                  </a:lnTo>
                  <a:lnTo>
                    <a:pt x="2993" y="18846"/>
                  </a:lnTo>
                  <a:lnTo>
                    <a:pt x="2993" y="18918"/>
                  </a:lnTo>
                  <a:lnTo>
                    <a:pt x="2993" y="19025"/>
                  </a:lnTo>
                  <a:lnTo>
                    <a:pt x="3136" y="19416"/>
                  </a:lnTo>
                  <a:lnTo>
                    <a:pt x="3171" y="19737"/>
                  </a:lnTo>
                  <a:lnTo>
                    <a:pt x="3100" y="20485"/>
                  </a:lnTo>
                  <a:lnTo>
                    <a:pt x="3029" y="20699"/>
                  </a:lnTo>
                  <a:lnTo>
                    <a:pt x="2922" y="20913"/>
                  </a:lnTo>
                  <a:lnTo>
                    <a:pt x="2780" y="21091"/>
                  </a:lnTo>
                  <a:lnTo>
                    <a:pt x="2601" y="21198"/>
                  </a:lnTo>
                  <a:lnTo>
                    <a:pt x="2530" y="21269"/>
                  </a:lnTo>
                  <a:lnTo>
                    <a:pt x="2495" y="21340"/>
                  </a:lnTo>
                  <a:lnTo>
                    <a:pt x="2423" y="21483"/>
                  </a:lnTo>
                  <a:lnTo>
                    <a:pt x="2423" y="21661"/>
                  </a:lnTo>
                  <a:lnTo>
                    <a:pt x="2530" y="21875"/>
                  </a:lnTo>
                  <a:lnTo>
                    <a:pt x="2601" y="21946"/>
                  </a:lnTo>
                  <a:lnTo>
                    <a:pt x="2637" y="22053"/>
                  </a:lnTo>
                  <a:lnTo>
                    <a:pt x="2637" y="22302"/>
                  </a:lnTo>
                  <a:lnTo>
                    <a:pt x="2566" y="22551"/>
                  </a:lnTo>
                  <a:lnTo>
                    <a:pt x="2495" y="22658"/>
                  </a:lnTo>
                  <a:lnTo>
                    <a:pt x="2423" y="22765"/>
                  </a:lnTo>
                  <a:lnTo>
                    <a:pt x="2245" y="22979"/>
                  </a:lnTo>
                  <a:lnTo>
                    <a:pt x="2103" y="23193"/>
                  </a:lnTo>
                  <a:lnTo>
                    <a:pt x="2031" y="23371"/>
                  </a:lnTo>
                  <a:lnTo>
                    <a:pt x="1996" y="23549"/>
                  </a:lnTo>
                  <a:lnTo>
                    <a:pt x="1960" y="23620"/>
                  </a:lnTo>
                  <a:lnTo>
                    <a:pt x="1925" y="23691"/>
                  </a:lnTo>
                  <a:lnTo>
                    <a:pt x="1711" y="23691"/>
                  </a:lnTo>
                  <a:lnTo>
                    <a:pt x="1533" y="23620"/>
                  </a:lnTo>
                  <a:lnTo>
                    <a:pt x="1319" y="23549"/>
                  </a:lnTo>
                  <a:lnTo>
                    <a:pt x="749" y="23478"/>
                  </a:lnTo>
                  <a:lnTo>
                    <a:pt x="606" y="23478"/>
                  </a:lnTo>
                  <a:lnTo>
                    <a:pt x="464" y="23513"/>
                  </a:lnTo>
                  <a:lnTo>
                    <a:pt x="357" y="23549"/>
                  </a:lnTo>
                  <a:lnTo>
                    <a:pt x="250" y="23620"/>
                  </a:lnTo>
                  <a:lnTo>
                    <a:pt x="143" y="23691"/>
                  </a:lnTo>
                  <a:lnTo>
                    <a:pt x="72" y="23763"/>
                  </a:lnTo>
                  <a:lnTo>
                    <a:pt x="36" y="23870"/>
                  </a:lnTo>
                  <a:lnTo>
                    <a:pt x="1" y="23976"/>
                  </a:lnTo>
                  <a:lnTo>
                    <a:pt x="1" y="24119"/>
                  </a:lnTo>
                  <a:lnTo>
                    <a:pt x="36" y="24226"/>
                  </a:lnTo>
                  <a:lnTo>
                    <a:pt x="72" y="24333"/>
                  </a:lnTo>
                  <a:lnTo>
                    <a:pt x="143" y="24440"/>
                  </a:lnTo>
                  <a:lnTo>
                    <a:pt x="321" y="24618"/>
                  </a:lnTo>
                  <a:lnTo>
                    <a:pt x="464" y="24689"/>
                  </a:lnTo>
                  <a:lnTo>
                    <a:pt x="571" y="24760"/>
                  </a:lnTo>
                  <a:lnTo>
                    <a:pt x="713" y="24796"/>
                  </a:lnTo>
                  <a:lnTo>
                    <a:pt x="820" y="24867"/>
                  </a:lnTo>
                  <a:lnTo>
                    <a:pt x="927" y="24938"/>
                  </a:lnTo>
                  <a:lnTo>
                    <a:pt x="998" y="25010"/>
                  </a:lnTo>
                  <a:lnTo>
                    <a:pt x="1034" y="25116"/>
                  </a:lnTo>
                  <a:lnTo>
                    <a:pt x="1070" y="25223"/>
                  </a:lnTo>
                  <a:lnTo>
                    <a:pt x="1070" y="25295"/>
                  </a:lnTo>
                  <a:lnTo>
                    <a:pt x="1034" y="25401"/>
                  </a:lnTo>
                  <a:lnTo>
                    <a:pt x="963" y="25615"/>
                  </a:lnTo>
                  <a:lnTo>
                    <a:pt x="891" y="25900"/>
                  </a:lnTo>
                  <a:lnTo>
                    <a:pt x="891" y="26185"/>
                  </a:lnTo>
                  <a:lnTo>
                    <a:pt x="891" y="26435"/>
                  </a:lnTo>
                  <a:lnTo>
                    <a:pt x="891" y="26541"/>
                  </a:lnTo>
                  <a:lnTo>
                    <a:pt x="963" y="26613"/>
                  </a:lnTo>
                  <a:lnTo>
                    <a:pt x="1034" y="26720"/>
                  </a:lnTo>
                  <a:lnTo>
                    <a:pt x="1105" y="26791"/>
                  </a:lnTo>
                  <a:lnTo>
                    <a:pt x="1248" y="26826"/>
                  </a:lnTo>
                  <a:lnTo>
                    <a:pt x="1355" y="26862"/>
                  </a:lnTo>
                  <a:lnTo>
                    <a:pt x="1640" y="26862"/>
                  </a:lnTo>
                  <a:lnTo>
                    <a:pt x="1889" y="26826"/>
                  </a:lnTo>
                  <a:lnTo>
                    <a:pt x="2103" y="26826"/>
                  </a:lnTo>
                  <a:lnTo>
                    <a:pt x="2210" y="26862"/>
                  </a:lnTo>
                  <a:lnTo>
                    <a:pt x="2210" y="26898"/>
                  </a:lnTo>
                  <a:lnTo>
                    <a:pt x="2210" y="26933"/>
                  </a:lnTo>
                  <a:lnTo>
                    <a:pt x="2031" y="27147"/>
                  </a:lnTo>
                  <a:lnTo>
                    <a:pt x="1818" y="27396"/>
                  </a:lnTo>
                  <a:lnTo>
                    <a:pt x="1782" y="27468"/>
                  </a:lnTo>
                  <a:lnTo>
                    <a:pt x="1746" y="27539"/>
                  </a:lnTo>
                  <a:lnTo>
                    <a:pt x="1746" y="27610"/>
                  </a:lnTo>
                  <a:lnTo>
                    <a:pt x="1782" y="27681"/>
                  </a:lnTo>
                  <a:lnTo>
                    <a:pt x="1925" y="27788"/>
                  </a:lnTo>
                  <a:lnTo>
                    <a:pt x="2103" y="27895"/>
                  </a:lnTo>
                  <a:lnTo>
                    <a:pt x="2210" y="27966"/>
                  </a:lnTo>
                  <a:lnTo>
                    <a:pt x="2316" y="28038"/>
                  </a:lnTo>
                  <a:lnTo>
                    <a:pt x="2459" y="28251"/>
                  </a:lnTo>
                  <a:lnTo>
                    <a:pt x="2530" y="28465"/>
                  </a:lnTo>
                  <a:lnTo>
                    <a:pt x="2530" y="28572"/>
                  </a:lnTo>
                  <a:lnTo>
                    <a:pt x="2530" y="28715"/>
                  </a:lnTo>
                  <a:lnTo>
                    <a:pt x="2495" y="28928"/>
                  </a:lnTo>
                  <a:lnTo>
                    <a:pt x="2530" y="29142"/>
                  </a:lnTo>
                  <a:lnTo>
                    <a:pt x="2673" y="29285"/>
                  </a:lnTo>
                  <a:lnTo>
                    <a:pt x="2744" y="29356"/>
                  </a:lnTo>
                  <a:lnTo>
                    <a:pt x="2851" y="29391"/>
                  </a:lnTo>
                  <a:lnTo>
                    <a:pt x="3314" y="29534"/>
                  </a:lnTo>
                  <a:lnTo>
                    <a:pt x="3741" y="29676"/>
                  </a:lnTo>
                  <a:lnTo>
                    <a:pt x="3884" y="29712"/>
                  </a:lnTo>
                  <a:lnTo>
                    <a:pt x="4026" y="29641"/>
                  </a:lnTo>
                  <a:lnTo>
                    <a:pt x="4133" y="29534"/>
                  </a:lnTo>
                  <a:lnTo>
                    <a:pt x="4133" y="29391"/>
                  </a:lnTo>
                  <a:lnTo>
                    <a:pt x="4169" y="29213"/>
                  </a:lnTo>
                  <a:lnTo>
                    <a:pt x="4205" y="29178"/>
                  </a:lnTo>
                  <a:lnTo>
                    <a:pt x="4240" y="29142"/>
                  </a:lnTo>
                  <a:lnTo>
                    <a:pt x="4347" y="29178"/>
                  </a:lnTo>
                  <a:lnTo>
                    <a:pt x="4490" y="29249"/>
                  </a:lnTo>
                  <a:lnTo>
                    <a:pt x="4881" y="29605"/>
                  </a:lnTo>
                  <a:lnTo>
                    <a:pt x="5345" y="29997"/>
                  </a:lnTo>
                  <a:lnTo>
                    <a:pt x="5451" y="30033"/>
                  </a:lnTo>
                  <a:lnTo>
                    <a:pt x="5558" y="30068"/>
                  </a:lnTo>
                  <a:lnTo>
                    <a:pt x="5701" y="30068"/>
                  </a:lnTo>
                  <a:lnTo>
                    <a:pt x="5772" y="29997"/>
                  </a:lnTo>
                  <a:lnTo>
                    <a:pt x="5843" y="29926"/>
                  </a:lnTo>
                  <a:lnTo>
                    <a:pt x="5843" y="29819"/>
                  </a:lnTo>
                  <a:lnTo>
                    <a:pt x="5879" y="29712"/>
                  </a:lnTo>
                  <a:lnTo>
                    <a:pt x="5879" y="29463"/>
                  </a:lnTo>
                  <a:lnTo>
                    <a:pt x="5915" y="29249"/>
                  </a:lnTo>
                  <a:lnTo>
                    <a:pt x="5986" y="29106"/>
                  </a:lnTo>
                  <a:lnTo>
                    <a:pt x="6021" y="29071"/>
                  </a:lnTo>
                  <a:lnTo>
                    <a:pt x="6057" y="29035"/>
                  </a:lnTo>
                  <a:lnTo>
                    <a:pt x="6306" y="29071"/>
                  </a:lnTo>
                  <a:lnTo>
                    <a:pt x="6591" y="29142"/>
                  </a:lnTo>
                  <a:lnTo>
                    <a:pt x="6734" y="29249"/>
                  </a:lnTo>
                  <a:lnTo>
                    <a:pt x="6876" y="29356"/>
                  </a:lnTo>
                  <a:lnTo>
                    <a:pt x="6983" y="29463"/>
                  </a:lnTo>
                  <a:lnTo>
                    <a:pt x="7090" y="29570"/>
                  </a:lnTo>
                  <a:lnTo>
                    <a:pt x="7518" y="30425"/>
                  </a:lnTo>
                  <a:lnTo>
                    <a:pt x="7660" y="30603"/>
                  </a:lnTo>
                  <a:lnTo>
                    <a:pt x="7731" y="30674"/>
                  </a:lnTo>
                  <a:lnTo>
                    <a:pt x="7803" y="30710"/>
                  </a:lnTo>
                  <a:lnTo>
                    <a:pt x="7874" y="30745"/>
                  </a:lnTo>
                  <a:lnTo>
                    <a:pt x="7945" y="30710"/>
                  </a:lnTo>
                  <a:lnTo>
                    <a:pt x="8016" y="30674"/>
                  </a:lnTo>
                  <a:lnTo>
                    <a:pt x="8088" y="30603"/>
                  </a:lnTo>
                  <a:lnTo>
                    <a:pt x="8337" y="30282"/>
                  </a:lnTo>
                  <a:lnTo>
                    <a:pt x="8515" y="30140"/>
                  </a:lnTo>
                  <a:lnTo>
                    <a:pt x="8622" y="30068"/>
                  </a:lnTo>
                  <a:lnTo>
                    <a:pt x="9299" y="29676"/>
                  </a:lnTo>
                  <a:lnTo>
                    <a:pt x="9513" y="29641"/>
                  </a:lnTo>
                  <a:lnTo>
                    <a:pt x="9726" y="29641"/>
                  </a:lnTo>
                  <a:lnTo>
                    <a:pt x="9905" y="29712"/>
                  </a:lnTo>
                  <a:lnTo>
                    <a:pt x="10083" y="29819"/>
                  </a:lnTo>
                  <a:lnTo>
                    <a:pt x="10403" y="30140"/>
                  </a:lnTo>
                  <a:lnTo>
                    <a:pt x="10475" y="29712"/>
                  </a:lnTo>
                  <a:lnTo>
                    <a:pt x="10510" y="29641"/>
                  </a:lnTo>
                  <a:lnTo>
                    <a:pt x="10546" y="29570"/>
                  </a:lnTo>
                  <a:lnTo>
                    <a:pt x="10688" y="29570"/>
                  </a:lnTo>
                  <a:lnTo>
                    <a:pt x="10866" y="29605"/>
                  </a:lnTo>
                  <a:lnTo>
                    <a:pt x="11116" y="29783"/>
                  </a:lnTo>
                  <a:lnTo>
                    <a:pt x="11330" y="29926"/>
                  </a:lnTo>
                  <a:lnTo>
                    <a:pt x="11579" y="30033"/>
                  </a:lnTo>
                  <a:lnTo>
                    <a:pt x="11793" y="30033"/>
                  </a:lnTo>
                  <a:lnTo>
                    <a:pt x="11900" y="29997"/>
                  </a:lnTo>
                  <a:lnTo>
                    <a:pt x="11971" y="29961"/>
                  </a:lnTo>
                  <a:lnTo>
                    <a:pt x="12113" y="29783"/>
                  </a:lnTo>
                  <a:lnTo>
                    <a:pt x="12220" y="29605"/>
                  </a:lnTo>
                  <a:lnTo>
                    <a:pt x="12327" y="29427"/>
                  </a:lnTo>
                  <a:lnTo>
                    <a:pt x="12398" y="29249"/>
                  </a:lnTo>
                  <a:lnTo>
                    <a:pt x="12398" y="29142"/>
                  </a:lnTo>
                  <a:lnTo>
                    <a:pt x="12363" y="29000"/>
                  </a:lnTo>
                  <a:lnTo>
                    <a:pt x="12434" y="29035"/>
                  </a:lnTo>
                  <a:lnTo>
                    <a:pt x="12505" y="29035"/>
                  </a:lnTo>
                  <a:lnTo>
                    <a:pt x="12576" y="29000"/>
                  </a:lnTo>
                  <a:lnTo>
                    <a:pt x="12612" y="28928"/>
                  </a:lnTo>
                  <a:lnTo>
                    <a:pt x="12683" y="28750"/>
                  </a:lnTo>
                  <a:lnTo>
                    <a:pt x="12719" y="28465"/>
                  </a:lnTo>
                  <a:lnTo>
                    <a:pt x="12755" y="28180"/>
                  </a:lnTo>
                  <a:lnTo>
                    <a:pt x="12826" y="27931"/>
                  </a:lnTo>
                  <a:lnTo>
                    <a:pt x="12933" y="27788"/>
                  </a:lnTo>
                  <a:lnTo>
                    <a:pt x="12968" y="27753"/>
                  </a:lnTo>
                  <a:lnTo>
                    <a:pt x="13360" y="27753"/>
                  </a:lnTo>
                  <a:lnTo>
                    <a:pt x="13681" y="27717"/>
                  </a:lnTo>
                  <a:lnTo>
                    <a:pt x="13823" y="27646"/>
                  </a:lnTo>
                  <a:lnTo>
                    <a:pt x="14001" y="27539"/>
                  </a:lnTo>
                  <a:lnTo>
                    <a:pt x="14180" y="27396"/>
                  </a:lnTo>
                  <a:lnTo>
                    <a:pt x="14286" y="27218"/>
                  </a:lnTo>
                  <a:lnTo>
                    <a:pt x="14571" y="26826"/>
                  </a:lnTo>
                  <a:lnTo>
                    <a:pt x="14429" y="26720"/>
                  </a:lnTo>
                  <a:lnTo>
                    <a:pt x="14001" y="26577"/>
                  </a:lnTo>
                  <a:lnTo>
                    <a:pt x="13823" y="26470"/>
                  </a:lnTo>
                  <a:lnTo>
                    <a:pt x="13752" y="26435"/>
                  </a:lnTo>
                  <a:lnTo>
                    <a:pt x="13788" y="26399"/>
                  </a:lnTo>
                  <a:lnTo>
                    <a:pt x="13930" y="26435"/>
                  </a:lnTo>
                  <a:lnTo>
                    <a:pt x="14144" y="26435"/>
                  </a:lnTo>
                  <a:lnTo>
                    <a:pt x="14251" y="26399"/>
                  </a:lnTo>
                  <a:lnTo>
                    <a:pt x="14286" y="26399"/>
                  </a:lnTo>
                  <a:lnTo>
                    <a:pt x="14286" y="26363"/>
                  </a:lnTo>
                  <a:lnTo>
                    <a:pt x="14215" y="26256"/>
                  </a:lnTo>
                  <a:lnTo>
                    <a:pt x="14144" y="26114"/>
                  </a:lnTo>
                  <a:lnTo>
                    <a:pt x="14108" y="25936"/>
                  </a:lnTo>
                  <a:lnTo>
                    <a:pt x="14144" y="25722"/>
                  </a:lnTo>
                  <a:lnTo>
                    <a:pt x="14215" y="25544"/>
                  </a:lnTo>
                  <a:lnTo>
                    <a:pt x="14286" y="25366"/>
                  </a:lnTo>
                  <a:lnTo>
                    <a:pt x="14286" y="25188"/>
                  </a:lnTo>
                  <a:lnTo>
                    <a:pt x="14251" y="25010"/>
                  </a:lnTo>
                  <a:lnTo>
                    <a:pt x="14144" y="24867"/>
                  </a:lnTo>
                  <a:lnTo>
                    <a:pt x="14073" y="24831"/>
                  </a:lnTo>
                  <a:lnTo>
                    <a:pt x="14001" y="24796"/>
                  </a:lnTo>
                  <a:lnTo>
                    <a:pt x="13930" y="24796"/>
                  </a:lnTo>
                  <a:lnTo>
                    <a:pt x="13823" y="24831"/>
                  </a:lnTo>
                  <a:lnTo>
                    <a:pt x="13645" y="24974"/>
                  </a:lnTo>
                  <a:lnTo>
                    <a:pt x="13467" y="25152"/>
                  </a:lnTo>
                  <a:lnTo>
                    <a:pt x="13325" y="25366"/>
                  </a:lnTo>
                  <a:lnTo>
                    <a:pt x="13182" y="25508"/>
                  </a:lnTo>
                  <a:lnTo>
                    <a:pt x="13075" y="25544"/>
                  </a:lnTo>
                  <a:lnTo>
                    <a:pt x="13040" y="25508"/>
                  </a:lnTo>
                  <a:lnTo>
                    <a:pt x="13040" y="25473"/>
                  </a:lnTo>
                  <a:lnTo>
                    <a:pt x="13004" y="25223"/>
                  </a:lnTo>
                  <a:lnTo>
                    <a:pt x="13004" y="24974"/>
                  </a:lnTo>
                  <a:lnTo>
                    <a:pt x="13004" y="24903"/>
                  </a:lnTo>
                  <a:lnTo>
                    <a:pt x="12968" y="24867"/>
                  </a:lnTo>
                  <a:lnTo>
                    <a:pt x="12897" y="24831"/>
                  </a:lnTo>
                  <a:lnTo>
                    <a:pt x="12790" y="24867"/>
                  </a:lnTo>
                  <a:lnTo>
                    <a:pt x="12719" y="24867"/>
                  </a:lnTo>
                  <a:lnTo>
                    <a:pt x="12612" y="24831"/>
                  </a:lnTo>
                  <a:lnTo>
                    <a:pt x="12541" y="24725"/>
                  </a:lnTo>
                  <a:lnTo>
                    <a:pt x="12470" y="24618"/>
                  </a:lnTo>
                  <a:lnTo>
                    <a:pt x="12470" y="24546"/>
                  </a:lnTo>
                  <a:lnTo>
                    <a:pt x="12505" y="24475"/>
                  </a:lnTo>
                  <a:lnTo>
                    <a:pt x="12576" y="24440"/>
                  </a:lnTo>
                  <a:lnTo>
                    <a:pt x="12648" y="24404"/>
                  </a:lnTo>
                  <a:lnTo>
                    <a:pt x="12861" y="24368"/>
                  </a:lnTo>
                  <a:lnTo>
                    <a:pt x="13182" y="24368"/>
                  </a:lnTo>
                  <a:lnTo>
                    <a:pt x="13467" y="24404"/>
                  </a:lnTo>
                  <a:lnTo>
                    <a:pt x="13610" y="24368"/>
                  </a:lnTo>
                  <a:lnTo>
                    <a:pt x="13716" y="24333"/>
                  </a:lnTo>
                  <a:lnTo>
                    <a:pt x="13823" y="24261"/>
                  </a:lnTo>
                  <a:lnTo>
                    <a:pt x="13895" y="24190"/>
                  </a:lnTo>
                  <a:lnTo>
                    <a:pt x="13930" y="24119"/>
                  </a:lnTo>
                  <a:lnTo>
                    <a:pt x="13966" y="24012"/>
                  </a:lnTo>
                  <a:lnTo>
                    <a:pt x="13966" y="23905"/>
                  </a:lnTo>
                  <a:lnTo>
                    <a:pt x="14001" y="23798"/>
                  </a:lnTo>
                  <a:lnTo>
                    <a:pt x="14144" y="23620"/>
                  </a:lnTo>
                  <a:lnTo>
                    <a:pt x="14358" y="23442"/>
                  </a:lnTo>
                  <a:lnTo>
                    <a:pt x="14643" y="23335"/>
                  </a:lnTo>
                  <a:lnTo>
                    <a:pt x="14750" y="23264"/>
                  </a:lnTo>
                  <a:lnTo>
                    <a:pt x="14856" y="23228"/>
                  </a:lnTo>
                  <a:lnTo>
                    <a:pt x="14892" y="23157"/>
                  </a:lnTo>
                  <a:lnTo>
                    <a:pt x="14892" y="23086"/>
                  </a:lnTo>
                  <a:lnTo>
                    <a:pt x="14856" y="22979"/>
                  </a:lnTo>
                  <a:lnTo>
                    <a:pt x="14785" y="22908"/>
                  </a:lnTo>
                  <a:lnTo>
                    <a:pt x="14643" y="22801"/>
                  </a:lnTo>
                  <a:lnTo>
                    <a:pt x="14500" y="22730"/>
                  </a:lnTo>
                  <a:lnTo>
                    <a:pt x="14180" y="22551"/>
                  </a:lnTo>
                  <a:lnTo>
                    <a:pt x="13895" y="22338"/>
                  </a:lnTo>
                  <a:lnTo>
                    <a:pt x="13681" y="22088"/>
                  </a:lnTo>
                  <a:lnTo>
                    <a:pt x="13538" y="21910"/>
                  </a:lnTo>
                  <a:lnTo>
                    <a:pt x="13538" y="21803"/>
                  </a:lnTo>
                  <a:lnTo>
                    <a:pt x="13574" y="21696"/>
                  </a:lnTo>
                  <a:lnTo>
                    <a:pt x="13610" y="21590"/>
                  </a:lnTo>
                  <a:lnTo>
                    <a:pt x="13716" y="21483"/>
                  </a:lnTo>
                  <a:lnTo>
                    <a:pt x="13966" y="21269"/>
                  </a:lnTo>
                  <a:lnTo>
                    <a:pt x="14286" y="21055"/>
                  </a:lnTo>
                  <a:lnTo>
                    <a:pt x="14607" y="20877"/>
                  </a:lnTo>
                  <a:lnTo>
                    <a:pt x="14821" y="20699"/>
                  </a:lnTo>
                  <a:lnTo>
                    <a:pt x="14892" y="20628"/>
                  </a:lnTo>
                  <a:lnTo>
                    <a:pt x="14928" y="20556"/>
                  </a:lnTo>
                  <a:lnTo>
                    <a:pt x="14928" y="20485"/>
                  </a:lnTo>
                  <a:lnTo>
                    <a:pt x="14892" y="20414"/>
                  </a:lnTo>
                  <a:lnTo>
                    <a:pt x="14678" y="20200"/>
                  </a:lnTo>
                  <a:lnTo>
                    <a:pt x="14785" y="20236"/>
                  </a:lnTo>
                  <a:lnTo>
                    <a:pt x="14963" y="20022"/>
                  </a:lnTo>
                  <a:lnTo>
                    <a:pt x="14999" y="19986"/>
                  </a:lnTo>
                  <a:lnTo>
                    <a:pt x="15035" y="19986"/>
                  </a:lnTo>
                  <a:lnTo>
                    <a:pt x="15141" y="20058"/>
                  </a:lnTo>
                  <a:lnTo>
                    <a:pt x="15284" y="20200"/>
                  </a:lnTo>
                  <a:lnTo>
                    <a:pt x="15391" y="20414"/>
                  </a:lnTo>
                  <a:lnTo>
                    <a:pt x="15462" y="20521"/>
                  </a:lnTo>
                  <a:lnTo>
                    <a:pt x="15533" y="20628"/>
                  </a:lnTo>
                  <a:lnTo>
                    <a:pt x="15747" y="20806"/>
                  </a:lnTo>
                  <a:lnTo>
                    <a:pt x="15996" y="20877"/>
                  </a:lnTo>
                  <a:lnTo>
                    <a:pt x="16103" y="20913"/>
                  </a:lnTo>
                  <a:lnTo>
                    <a:pt x="16246" y="20877"/>
                  </a:lnTo>
                  <a:lnTo>
                    <a:pt x="16460" y="20806"/>
                  </a:lnTo>
                  <a:lnTo>
                    <a:pt x="16638" y="20735"/>
                  </a:lnTo>
                  <a:lnTo>
                    <a:pt x="16780" y="20628"/>
                  </a:lnTo>
                  <a:lnTo>
                    <a:pt x="16816" y="20521"/>
                  </a:lnTo>
                  <a:lnTo>
                    <a:pt x="16816" y="20450"/>
                  </a:lnTo>
                  <a:lnTo>
                    <a:pt x="16851" y="20450"/>
                  </a:lnTo>
                  <a:lnTo>
                    <a:pt x="16923" y="20485"/>
                  </a:lnTo>
                  <a:lnTo>
                    <a:pt x="17030" y="20628"/>
                  </a:lnTo>
                  <a:lnTo>
                    <a:pt x="17172" y="20841"/>
                  </a:lnTo>
                  <a:lnTo>
                    <a:pt x="17350" y="21055"/>
                  </a:lnTo>
                  <a:lnTo>
                    <a:pt x="17528" y="21162"/>
                  </a:lnTo>
                  <a:lnTo>
                    <a:pt x="17635" y="21198"/>
                  </a:lnTo>
                  <a:lnTo>
                    <a:pt x="17813" y="21198"/>
                  </a:lnTo>
                  <a:lnTo>
                    <a:pt x="17885" y="21162"/>
                  </a:lnTo>
                  <a:lnTo>
                    <a:pt x="18027" y="21020"/>
                  </a:lnTo>
                  <a:lnTo>
                    <a:pt x="18170" y="20841"/>
                  </a:lnTo>
                  <a:lnTo>
                    <a:pt x="18277" y="20699"/>
                  </a:lnTo>
                  <a:lnTo>
                    <a:pt x="18383" y="20521"/>
                  </a:lnTo>
                  <a:lnTo>
                    <a:pt x="18490" y="20271"/>
                  </a:lnTo>
                  <a:lnTo>
                    <a:pt x="18562" y="20200"/>
                  </a:lnTo>
                  <a:lnTo>
                    <a:pt x="18455" y="19773"/>
                  </a:lnTo>
                  <a:lnTo>
                    <a:pt x="18241" y="19203"/>
                  </a:lnTo>
                  <a:lnTo>
                    <a:pt x="18277" y="19167"/>
                  </a:lnTo>
                  <a:lnTo>
                    <a:pt x="18348" y="19096"/>
                  </a:lnTo>
                  <a:lnTo>
                    <a:pt x="18704" y="18953"/>
                  </a:lnTo>
                  <a:lnTo>
                    <a:pt x="18882" y="18882"/>
                  </a:lnTo>
                  <a:lnTo>
                    <a:pt x="19096" y="18775"/>
                  </a:lnTo>
                  <a:lnTo>
                    <a:pt x="19274" y="18668"/>
                  </a:lnTo>
                  <a:lnTo>
                    <a:pt x="19417" y="18561"/>
                  </a:lnTo>
                  <a:lnTo>
                    <a:pt x="19488" y="18526"/>
                  </a:lnTo>
                  <a:lnTo>
                    <a:pt x="19310" y="18740"/>
                  </a:lnTo>
                  <a:lnTo>
                    <a:pt x="19167" y="18953"/>
                  </a:lnTo>
                  <a:lnTo>
                    <a:pt x="19096" y="19203"/>
                  </a:lnTo>
                  <a:lnTo>
                    <a:pt x="19025" y="19452"/>
                  </a:lnTo>
                  <a:lnTo>
                    <a:pt x="19025" y="19666"/>
                  </a:lnTo>
                  <a:lnTo>
                    <a:pt x="19060" y="19737"/>
                  </a:lnTo>
                  <a:lnTo>
                    <a:pt x="19096" y="19844"/>
                  </a:lnTo>
                  <a:lnTo>
                    <a:pt x="19167" y="19880"/>
                  </a:lnTo>
                  <a:lnTo>
                    <a:pt x="19238" y="19915"/>
                  </a:lnTo>
                  <a:lnTo>
                    <a:pt x="19345" y="19951"/>
                  </a:lnTo>
                  <a:lnTo>
                    <a:pt x="19488" y="19951"/>
                  </a:lnTo>
                  <a:lnTo>
                    <a:pt x="19737" y="19880"/>
                  </a:lnTo>
                  <a:lnTo>
                    <a:pt x="20022" y="19773"/>
                  </a:lnTo>
                  <a:lnTo>
                    <a:pt x="20272" y="19773"/>
                  </a:lnTo>
                  <a:lnTo>
                    <a:pt x="20485" y="19808"/>
                  </a:lnTo>
                  <a:lnTo>
                    <a:pt x="20557" y="19844"/>
                  </a:lnTo>
                  <a:lnTo>
                    <a:pt x="20628" y="19880"/>
                  </a:lnTo>
                  <a:lnTo>
                    <a:pt x="20770" y="20058"/>
                  </a:lnTo>
                  <a:lnTo>
                    <a:pt x="20842" y="20093"/>
                  </a:lnTo>
                  <a:lnTo>
                    <a:pt x="20842" y="20058"/>
                  </a:lnTo>
                  <a:lnTo>
                    <a:pt x="20913" y="19880"/>
                  </a:lnTo>
                  <a:lnTo>
                    <a:pt x="21055" y="19595"/>
                  </a:lnTo>
                  <a:lnTo>
                    <a:pt x="21127" y="19488"/>
                  </a:lnTo>
                  <a:lnTo>
                    <a:pt x="21233" y="19416"/>
                  </a:lnTo>
                  <a:lnTo>
                    <a:pt x="21305" y="19416"/>
                  </a:lnTo>
                  <a:lnTo>
                    <a:pt x="21376" y="19452"/>
                  </a:lnTo>
                  <a:lnTo>
                    <a:pt x="21483" y="19488"/>
                  </a:lnTo>
                  <a:lnTo>
                    <a:pt x="21625" y="19488"/>
                  </a:lnTo>
                  <a:lnTo>
                    <a:pt x="21839" y="19416"/>
                  </a:lnTo>
                  <a:lnTo>
                    <a:pt x="22017" y="19310"/>
                  </a:lnTo>
                  <a:lnTo>
                    <a:pt x="22267" y="19238"/>
                  </a:lnTo>
                  <a:lnTo>
                    <a:pt x="22480" y="19238"/>
                  </a:lnTo>
                  <a:lnTo>
                    <a:pt x="22694" y="19310"/>
                  </a:lnTo>
                  <a:lnTo>
                    <a:pt x="22765" y="19381"/>
                  </a:lnTo>
                  <a:lnTo>
                    <a:pt x="22837" y="19452"/>
                  </a:lnTo>
                  <a:lnTo>
                    <a:pt x="23086" y="19880"/>
                  </a:lnTo>
                  <a:lnTo>
                    <a:pt x="23193" y="20129"/>
                  </a:lnTo>
                  <a:lnTo>
                    <a:pt x="23264" y="20307"/>
                  </a:lnTo>
                  <a:lnTo>
                    <a:pt x="23335" y="20521"/>
                  </a:lnTo>
                  <a:lnTo>
                    <a:pt x="23442" y="20663"/>
                  </a:lnTo>
                  <a:lnTo>
                    <a:pt x="23585" y="20806"/>
                  </a:lnTo>
                  <a:lnTo>
                    <a:pt x="23763" y="20913"/>
                  </a:lnTo>
                  <a:lnTo>
                    <a:pt x="24190" y="21020"/>
                  </a:lnTo>
                  <a:lnTo>
                    <a:pt x="24725" y="21126"/>
                  </a:lnTo>
                  <a:lnTo>
                    <a:pt x="24938" y="21126"/>
                  </a:lnTo>
                  <a:lnTo>
                    <a:pt x="25223" y="21055"/>
                  </a:lnTo>
                  <a:lnTo>
                    <a:pt x="25437" y="20913"/>
                  </a:lnTo>
                  <a:lnTo>
                    <a:pt x="25615" y="20770"/>
                  </a:lnTo>
                  <a:lnTo>
                    <a:pt x="25722" y="20556"/>
                  </a:lnTo>
                  <a:lnTo>
                    <a:pt x="25793" y="20271"/>
                  </a:lnTo>
                  <a:lnTo>
                    <a:pt x="25793" y="19986"/>
                  </a:lnTo>
                  <a:lnTo>
                    <a:pt x="25758" y="19737"/>
                  </a:lnTo>
                  <a:lnTo>
                    <a:pt x="25687" y="19523"/>
                  </a:lnTo>
                  <a:lnTo>
                    <a:pt x="25687" y="19381"/>
                  </a:lnTo>
                  <a:lnTo>
                    <a:pt x="25687" y="19310"/>
                  </a:lnTo>
                  <a:lnTo>
                    <a:pt x="25758" y="19345"/>
                  </a:lnTo>
                  <a:lnTo>
                    <a:pt x="25900" y="19523"/>
                  </a:lnTo>
                  <a:lnTo>
                    <a:pt x="25972" y="19666"/>
                  </a:lnTo>
                  <a:lnTo>
                    <a:pt x="26007" y="19666"/>
                  </a:lnTo>
                  <a:lnTo>
                    <a:pt x="26078" y="19595"/>
                  </a:lnTo>
                  <a:lnTo>
                    <a:pt x="26292" y="19310"/>
                  </a:lnTo>
                  <a:lnTo>
                    <a:pt x="26363" y="19238"/>
                  </a:lnTo>
                  <a:lnTo>
                    <a:pt x="26470" y="19167"/>
                  </a:lnTo>
                  <a:lnTo>
                    <a:pt x="26542" y="19131"/>
                  </a:lnTo>
                  <a:lnTo>
                    <a:pt x="26720" y="19131"/>
                  </a:lnTo>
                  <a:lnTo>
                    <a:pt x="26827" y="19167"/>
                  </a:lnTo>
                  <a:lnTo>
                    <a:pt x="26933" y="19203"/>
                  </a:lnTo>
                  <a:lnTo>
                    <a:pt x="27005" y="19274"/>
                  </a:lnTo>
                  <a:lnTo>
                    <a:pt x="27112" y="19345"/>
                  </a:lnTo>
                  <a:lnTo>
                    <a:pt x="27183" y="19381"/>
                  </a:lnTo>
                  <a:lnTo>
                    <a:pt x="27254" y="19381"/>
                  </a:lnTo>
                  <a:lnTo>
                    <a:pt x="27325" y="19345"/>
                  </a:lnTo>
                  <a:lnTo>
                    <a:pt x="27397" y="19310"/>
                  </a:lnTo>
                  <a:lnTo>
                    <a:pt x="27432" y="19203"/>
                  </a:lnTo>
                  <a:lnTo>
                    <a:pt x="27503" y="18953"/>
                  </a:lnTo>
                  <a:lnTo>
                    <a:pt x="27539" y="18704"/>
                  </a:lnTo>
                  <a:lnTo>
                    <a:pt x="27610" y="18454"/>
                  </a:lnTo>
                  <a:lnTo>
                    <a:pt x="27717" y="18276"/>
                  </a:lnTo>
                  <a:lnTo>
                    <a:pt x="27753" y="18241"/>
                  </a:lnTo>
                  <a:lnTo>
                    <a:pt x="27788" y="18205"/>
                  </a:lnTo>
                  <a:lnTo>
                    <a:pt x="27895" y="18169"/>
                  </a:lnTo>
                  <a:lnTo>
                    <a:pt x="28002" y="18098"/>
                  </a:lnTo>
                  <a:lnTo>
                    <a:pt x="28073" y="18027"/>
                  </a:lnTo>
                  <a:lnTo>
                    <a:pt x="28145" y="17956"/>
                  </a:lnTo>
                  <a:lnTo>
                    <a:pt x="28145" y="17849"/>
                  </a:lnTo>
                  <a:lnTo>
                    <a:pt x="28145" y="17742"/>
                  </a:lnTo>
                  <a:lnTo>
                    <a:pt x="28145" y="17635"/>
                  </a:lnTo>
                  <a:lnTo>
                    <a:pt x="28073" y="17528"/>
                  </a:lnTo>
                  <a:lnTo>
                    <a:pt x="28073" y="17493"/>
                  </a:lnTo>
                  <a:lnTo>
                    <a:pt x="28073" y="17457"/>
                  </a:lnTo>
                  <a:lnTo>
                    <a:pt x="28180" y="17386"/>
                  </a:lnTo>
                  <a:lnTo>
                    <a:pt x="28358" y="17314"/>
                  </a:lnTo>
                  <a:lnTo>
                    <a:pt x="28608" y="17279"/>
                  </a:lnTo>
                  <a:lnTo>
                    <a:pt x="28893" y="17208"/>
                  </a:lnTo>
                  <a:lnTo>
                    <a:pt x="29107" y="17136"/>
                  </a:lnTo>
                  <a:lnTo>
                    <a:pt x="29285" y="17029"/>
                  </a:lnTo>
                  <a:lnTo>
                    <a:pt x="29356" y="16887"/>
                  </a:lnTo>
                  <a:lnTo>
                    <a:pt x="29392" y="16816"/>
                  </a:lnTo>
                  <a:lnTo>
                    <a:pt x="29356" y="16744"/>
                  </a:lnTo>
                  <a:lnTo>
                    <a:pt x="29249" y="16566"/>
                  </a:lnTo>
                  <a:lnTo>
                    <a:pt x="29071" y="16353"/>
                  </a:lnTo>
                  <a:lnTo>
                    <a:pt x="28822" y="16139"/>
                  </a:lnTo>
                  <a:lnTo>
                    <a:pt x="28608" y="15961"/>
                  </a:lnTo>
                  <a:lnTo>
                    <a:pt x="28572" y="15854"/>
                  </a:lnTo>
                  <a:lnTo>
                    <a:pt x="28572" y="15783"/>
                  </a:lnTo>
                  <a:lnTo>
                    <a:pt x="28572" y="15711"/>
                  </a:lnTo>
                  <a:lnTo>
                    <a:pt x="28608" y="15640"/>
                  </a:lnTo>
                  <a:lnTo>
                    <a:pt x="28715" y="15604"/>
                  </a:lnTo>
                  <a:lnTo>
                    <a:pt x="28822" y="15569"/>
                  </a:lnTo>
                  <a:lnTo>
                    <a:pt x="29783" y="15426"/>
                  </a:lnTo>
                  <a:lnTo>
                    <a:pt x="30104" y="15426"/>
                  </a:lnTo>
                  <a:lnTo>
                    <a:pt x="30247" y="15498"/>
                  </a:lnTo>
                  <a:lnTo>
                    <a:pt x="30389" y="15569"/>
                  </a:lnTo>
                  <a:lnTo>
                    <a:pt x="30496" y="15604"/>
                  </a:lnTo>
                  <a:lnTo>
                    <a:pt x="30567" y="15604"/>
                  </a:lnTo>
                  <a:lnTo>
                    <a:pt x="30567" y="15569"/>
                  </a:lnTo>
                  <a:lnTo>
                    <a:pt x="30567" y="15462"/>
                  </a:lnTo>
                  <a:lnTo>
                    <a:pt x="30567" y="15391"/>
                  </a:lnTo>
                  <a:lnTo>
                    <a:pt x="30567" y="15319"/>
                  </a:lnTo>
                  <a:lnTo>
                    <a:pt x="30638" y="15248"/>
                  </a:lnTo>
                  <a:lnTo>
                    <a:pt x="30781" y="15177"/>
                  </a:lnTo>
                  <a:lnTo>
                    <a:pt x="30995" y="15141"/>
                  </a:lnTo>
                  <a:lnTo>
                    <a:pt x="31208" y="15177"/>
                  </a:lnTo>
                  <a:lnTo>
                    <a:pt x="30781" y="15177"/>
                  </a:lnTo>
                  <a:lnTo>
                    <a:pt x="30959" y="15248"/>
                  </a:lnTo>
                  <a:lnTo>
                    <a:pt x="31137" y="15284"/>
                  </a:lnTo>
                  <a:lnTo>
                    <a:pt x="31315" y="15391"/>
                  </a:lnTo>
                  <a:lnTo>
                    <a:pt x="31493" y="15533"/>
                  </a:lnTo>
                  <a:lnTo>
                    <a:pt x="31636" y="15711"/>
                  </a:lnTo>
                  <a:lnTo>
                    <a:pt x="31743" y="15889"/>
                  </a:lnTo>
                  <a:lnTo>
                    <a:pt x="31885" y="15996"/>
                  </a:lnTo>
                  <a:lnTo>
                    <a:pt x="31992" y="16032"/>
                  </a:lnTo>
                  <a:lnTo>
                    <a:pt x="32099" y="16032"/>
                  </a:lnTo>
                  <a:lnTo>
                    <a:pt x="32206" y="15996"/>
                  </a:lnTo>
                  <a:lnTo>
                    <a:pt x="32277" y="16032"/>
                  </a:lnTo>
                  <a:lnTo>
                    <a:pt x="32313" y="16103"/>
                  </a:lnTo>
                  <a:lnTo>
                    <a:pt x="32348" y="16210"/>
                  </a:lnTo>
                  <a:lnTo>
                    <a:pt x="32348" y="16317"/>
                  </a:lnTo>
                  <a:lnTo>
                    <a:pt x="32420" y="16388"/>
                  </a:lnTo>
                  <a:lnTo>
                    <a:pt x="32455" y="16353"/>
                  </a:lnTo>
                  <a:lnTo>
                    <a:pt x="32562" y="16281"/>
                  </a:lnTo>
                  <a:lnTo>
                    <a:pt x="32598" y="16246"/>
                  </a:lnTo>
                  <a:lnTo>
                    <a:pt x="32669" y="16210"/>
                  </a:lnTo>
                  <a:lnTo>
                    <a:pt x="32847" y="16174"/>
                  </a:lnTo>
                  <a:lnTo>
                    <a:pt x="33025" y="16246"/>
                  </a:lnTo>
                  <a:lnTo>
                    <a:pt x="33203" y="16353"/>
                  </a:lnTo>
                  <a:lnTo>
                    <a:pt x="33631" y="16673"/>
                  </a:lnTo>
                  <a:lnTo>
                    <a:pt x="34058" y="15996"/>
                  </a:lnTo>
                  <a:lnTo>
                    <a:pt x="34165" y="15854"/>
                  </a:lnTo>
                  <a:lnTo>
                    <a:pt x="34272" y="15783"/>
                  </a:lnTo>
                  <a:lnTo>
                    <a:pt x="34379" y="15711"/>
                  </a:lnTo>
                  <a:lnTo>
                    <a:pt x="34593" y="15711"/>
                  </a:lnTo>
                  <a:lnTo>
                    <a:pt x="34700" y="15783"/>
                  </a:lnTo>
                  <a:lnTo>
                    <a:pt x="34807" y="15854"/>
                  </a:lnTo>
                  <a:lnTo>
                    <a:pt x="34878" y="15961"/>
                  </a:lnTo>
                  <a:lnTo>
                    <a:pt x="35020" y="16174"/>
                  </a:lnTo>
                  <a:lnTo>
                    <a:pt x="35127" y="16281"/>
                  </a:lnTo>
                  <a:lnTo>
                    <a:pt x="35198" y="16317"/>
                  </a:lnTo>
                  <a:lnTo>
                    <a:pt x="35234" y="16317"/>
                  </a:lnTo>
                  <a:lnTo>
                    <a:pt x="35234" y="16246"/>
                  </a:lnTo>
                  <a:lnTo>
                    <a:pt x="35234" y="16174"/>
                  </a:lnTo>
                  <a:lnTo>
                    <a:pt x="35270" y="16032"/>
                  </a:lnTo>
                  <a:lnTo>
                    <a:pt x="35341" y="15925"/>
                  </a:lnTo>
                  <a:lnTo>
                    <a:pt x="35448" y="15854"/>
                  </a:lnTo>
                  <a:lnTo>
                    <a:pt x="35697" y="15854"/>
                  </a:lnTo>
                  <a:lnTo>
                    <a:pt x="35875" y="15818"/>
                  </a:lnTo>
                  <a:lnTo>
                    <a:pt x="36018" y="15783"/>
                  </a:lnTo>
                  <a:lnTo>
                    <a:pt x="36160" y="15747"/>
                  </a:lnTo>
                  <a:lnTo>
                    <a:pt x="36267" y="15640"/>
                  </a:lnTo>
                  <a:lnTo>
                    <a:pt x="36338" y="15498"/>
                  </a:lnTo>
                  <a:lnTo>
                    <a:pt x="36338" y="15319"/>
                  </a:lnTo>
                  <a:lnTo>
                    <a:pt x="36338" y="15106"/>
                  </a:lnTo>
                  <a:lnTo>
                    <a:pt x="36338" y="14928"/>
                  </a:lnTo>
                  <a:lnTo>
                    <a:pt x="36374" y="14821"/>
                  </a:lnTo>
                  <a:lnTo>
                    <a:pt x="36445" y="14749"/>
                  </a:lnTo>
                  <a:lnTo>
                    <a:pt x="36588" y="14749"/>
                  </a:lnTo>
                  <a:lnTo>
                    <a:pt x="36695" y="14785"/>
                  </a:lnTo>
                  <a:lnTo>
                    <a:pt x="36766" y="14821"/>
                  </a:lnTo>
                  <a:lnTo>
                    <a:pt x="36730" y="14856"/>
                  </a:lnTo>
                  <a:lnTo>
                    <a:pt x="36624" y="14892"/>
                  </a:lnTo>
                  <a:lnTo>
                    <a:pt x="36517" y="14892"/>
                  </a:lnTo>
                  <a:lnTo>
                    <a:pt x="36481" y="14963"/>
                  </a:lnTo>
                  <a:lnTo>
                    <a:pt x="36517" y="14999"/>
                  </a:lnTo>
                  <a:lnTo>
                    <a:pt x="36624" y="15070"/>
                  </a:lnTo>
                  <a:lnTo>
                    <a:pt x="36766" y="15106"/>
                  </a:lnTo>
                  <a:lnTo>
                    <a:pt x="36980" y="15106"/>
                  </a:lnTo>
                  <a:lnTo>
                    <a:pt x="37158" y="15070"/>
                  </a:lnTo>
                  <a:lnTo>
                    <a:pt x="37372" y="15034"/>
                  </a:lnTo>
                  <a:lnTo>
                    <a:pt x="37479" y="14999"/>
                  </a:lnTo>
                  <a:lnTo>
                    <a:pt x="37585" y="14999"/>
                  </a:lnTo>
                  <a:lnTo>
                    <a:pt x="37692" y="15034"/>
                  </a:lnTo>
                  <a:lnTo>
                    <a:pt x="37799" y="15070"/>
                  </a:lnTo>
                  <a:lnTo>
                    <a:pt x="37977" y="15248"/>
                  </a:lnTo>
                  <a:lnTo>
                    <a:pt x="38155" y="15498"/>
                  </a:lnTo>
                  <a:lnTo>
                    <a:pt x="38298" y="15711"/>
                  </a:lnTo>
                  <a:lnTo>
                    <a:pt x="38405" y="15818"/>
                  </a:lnTo>
                  <a:lnTo>
                    <a:pt x="38440" y="15854"/>
                  </a:lnTo>
                  <a:lnTo>
                    <a:pt x="38476" y="15854"/>
                  </a:lnTo>
                  <a:lnTo>
                    <a:pt x="38476" y="15818"/>
                  </a:lnTo>
                  <a:lnTo>
                    <a:pt x="38512" y="15783"/>
                  </a:lnTo>
                  <a:lnTo>
                    <a:pt x="38512" y="15640"/>
                  </a:lnTo>
                  <a:lnTo>
                    <a:pt x="38583" y="15569"/>
                  </a:lnTo>
                  <a:lnTo>
                    <a:pt x="38725" y="15569"/>
                  </a:lnTo>
                  <a:lnTo>
                    <a:pt x="38832" y="15604"/>
                  </a:lnTo>
                  <a:lnTo>
                    <a:pt x="39010" y="15640"/>
                  </a:lnTo>
                  <a:lnTo>
                    <a:pt x="39402" y="15640"/>
                  </a:lnTo>
                  <a:lnTo>
                    <a:pt x="39580" y="15569"/>
                  </a:lnTo>
                  <a:lnTo>
                    <a:pt x="39759" y="15498"/>
                  </a:lnTo>
                  <a:lnTo>
                    <a:pt x="39901" y="15533"/>
                  </a:lnTo>
                  <a:lnTo>
                    <a:pt x="40008" y="15604"/>
                  </a:lnTo>
                  <a:lnTo>
                    <a:pt x="40079" y="15747"/>
                  </a:lnTo>
                  <a:lnTo>
                    <a:pt x="40150" y="16032"/>
                  </a:lnTo>
                  <a:lnTo>
                    <a:pt x="40186" y="15996"/>
                  </a:lnTo>
                  <a:lnTo>
                    <a:pt x="40293" y="15925"/>
                  </a:lnTo>
                  <a:lnTo>
                    <a:pt x="40614" y="15818"/>
                  </a:lnTo>
                  <a:lnTo>
                    <a:pt x="40720" y="15783"/>
                  </a:lnTo>
                  <a:lnTo>
                    <a:pt x="40792" y="15747"/>
                  </a:lnTo>
                  <a:lnTo>
                    <a:pt x="40899" y="15533"/>
                  </a:lnTo>
                  <a:lnTo>
                    <a:pt x="41005" y="15284"/>
                  </a:lnTo>
                  <a:lnTo>
                    <a:pt x="41005" y="15034"/>
                  </a:lnTo>
                  <a:lnTo>
                    <a:pt x="40970" y="14785"/>
                  </a:lnTo>
                  <a:lnTo>
                    <a:pt x="41041" y="14607"/>
                  </a:lnTo>
                  <a:lnTo>
                    <a:pt x="41077" y="14571"/>
                  </a:lnTo>
                  <a:lnTo>
                    <a:pt x="41112" y="14571"/>
                  </a:lnTo>
                  <a:lnTo>
                    <a:pt x="41184" y="14607"/>
                  </a:lnTo>
                  <a:lnTo>
                    <a:pt x="41219" y="14643"/>
                  </a:lnTo>
                  <a:lnTo>
                    <a:pt x="41611" y="14963"/>
                  </a:lnTo>
                  <a:lnTo>
                    <a:pt x="42039" y="15248"/>
                  </a:lnTo>
                  <a:lnTo>
                    <a:pt x="42145" y="15284"/>
                  </a:lnTo>
                  <a:lnTo>
                    <a:pt x="42252" y="15319"/>
                  </a:lnTo>
                  <a:lnTo>
                    <a:pt x="42324" y="15319"/>
                  </a:lnTo>
                  <a:lnTo>
                    <a:pt x="42430" y="15284"/>
                  </a:lnTo>
                  <a:lnTo>
                    <a:pt x="42502" y="15248"/>
                  </a:lnTo>
                  <a:lnTo>
                    <a:pt x="42573" y="15177"/>
                  </a:lnTo>
                  <a:lnTo>
                    <a:pt x="42644" y="15106"/>
                  </a:lnTo>
                  <a:lnTo>
                    <a:pt x="42680" y="14999"/>
                  </a:lnTo>
                  <a:lnTo>
                    <a:pt x="42715" y="14749"/>
                  </a:lnTo>
                  <a:lnTo>
                    <a:pt x="42715" y="14500"/>
                  </a:lnTo>
                  <a:lnTo>
                    <a:pt x="42715" y="14251"/>
                  </a:lnTo>
                  <a:lnTo>
                    <a:pt x="42680" y="14037"/>
                  </a:lnTo>
                  <a:lnTo>
                    <a:pt x="42644" y="13859"/>
                  </a:lnTo>
                  <a:lnTo>
                    <a:pt x="42644" y="13752"/>
                  </a:lnTo>
                  <a:lnTo>
                    <a:pt x="42715" y="13716"/>
                  </a:lnTo>
                  <a:lnTo>
                    <a:pt x="42787" y="13716"/>
                  </a:lnTo>
                  <a:lnTo>
                    <a:pt x="42965" y="13752"/>
                  </a:lnTo>
                  <a:lnTo>
                    <a:pt x="43107" y="13716"/>
                  </a:lnTo>
                  <a:lnTo>
                    <a:pt x="43285" y="13645"/>
                  </a:lnTo>
                  <a:lnTo>
                    <a:pt x="43464" y="13503"/>
                  </a:lnTo>
                  <a:lnTo>
                    <a:pt x="43642" y="13431"/>
                  </a:lnTo>
                  <a:lnTo>
                    <a:pt x="43820" y="13360"/>
                  </a:lnTo>
                  <a:lnTo>
                    <a:pt x="43998" y="13396"/>
                  </a:lnTo>
                  <a:lnTo>
                    <a:pt x="44140" y="13503"/>
                  </a:lnTo>
                  <a:lnTo>
                    <a:pt x="44283" y="13574"/>
                  </a:lnTo>
                  <a:lnTo>
                    <a:pt x="44425" y="13609"/>
                  </a:lnTo>
                  <a:lnTo>
                    <a:pt x="44532" y="13538"/>
                  </a:lnTo>
                  <a:lnTo>
                    <a:pt x="44604" y="13431"/>
                  </a:lnTo>
                  <a:lnTo>
                    <a:pt x="44639" y="13289"/>
                  </a:lnTo>
                  <a:lnTo>
                    <a:pt x="44746" y="13111"/>
                  </a:lnTo>
                  <a:lnTo>
                    <a:pt x="44853" y="13004"/>
                  </a:lnTo>
                  <a:lnTo>
                    <a:pt x="44960" y="12897"/>
                  </a:lnTo>
                  <a:lnTo>
                    <a:pt x="45672" y="12469"/>
                  </a:lnTo>
                  <a:lnTo>
                    <a:pt x="45744" y="12398"/>
                  </a:lnTo>
                  <a:lnTo>
                    <a:pt x="45815" y="12327"/>
                  </a:lnTo>
                  <a:lnTo>
                    <a:pt x="45850" y="12256"/>
                  </a:lnTo>
                  <a:lnTo>
                    <a:pt x="45850" y="12184"/>
                  </a:lnTo>
                  <a:lnTo>
                    <a:pt x="45815" y="12078"/>
                  </a:lnTo>
                  <a:lnTo>
                    <a:pt x="45779" y="12006"/>
                  </a:lnTo>
                  <a:lnTo>
                    <a:pt x="45708" y="11935"/>
                  </a:lnTo>
                  <a:lnTo>
                    <a:pt x="45637" y="11899"/>
                  </a:lnTo>
                  <a:lnTo>
                    <a:pt x="45209" y="11650"/>
                  </a:lnTo>
                  <a:lnTo>
                    <a:pt x="44924" y="11436"/>
                  </a:lnTo>
                  <a:lnTo>
                    <a:pt x="44817" y="11329"/>
                  </a:lnTo>
                  <a:lnTo>
                    <a:pt x="44746" y="11151"/>
                  </a:lnTo>
                  <a:lnTo>
                    <a:pt x="44710" y="10938"/>
                  </a:lnTo>
                  <a:lnTo>
                    <a:pt x="44675" y="10724"/>
                  </a:lnTo>
                  <a:lnTo>
                    <a:pt x="44604" y="10474"/>
                  </a:lnTo>
                  <a:lnTo>
                    <a:pt x="44461" y="10261"/>
                  </a:lnTo>
                  <a:lnTo>
                    <a:pt x="44782" y="10011"/>
                  </a:lnTo>
                  <a:lnTo>
                    <a:pt x="44853" y="9904"/>
                  </a:lnTo>
                  <a:lnTo>
                    <a:pt x="44889" y="9869"/>
                  </a:lnTo>
                  <a:lnTo>
                    <a:pt x="44853" y="9691"/>
                  </a:lnTo>
                  <a:lnTo>
                    <a:pt x="44853" y="9299"/>
                  </a:lnTo>
                  <a:lnTo>
                    <a:pt x="44853" y="9085"/>
                  </a:lnTo>
                  <a:lnTo>
                    <a:pt x="44817" y="8836"/>
                  </a:lnTo>
                  <a:lnTo>
                    <a:pt x="44746" y="8551"/>
                  </a:lnTo>
                  <a:lnTo>
                    <a:pt x="44639" y="8337"/>
                  </a:lnTo>
                  <a:lnTo>
                    <a:pt x="44604" y="8266"/>
                  </a:lnTo>
                  <a:lnTo>
                    <a:pt x="44497" y="8194"/>
                  </a:lnTo>
                  <a:lnTo>
                    <a:pt x="44425" y="8159"/>
                  </a:lnTo>
                  <a:lnTo>
                    <a:pt x="44319" y="8123"/>
                  </a:lnTo>
                  <a:lnTo>
                    <a:pt x="44105" y="8123"/>
                  </a:lnTo>
                  <a:lnTo>
                    <a:pt x="43855" y="8194"/>
                  </a:lnTo>
                  <a:lnTo>
                    <a:pt x="43428" y="8444"/>
                  </a:lnTo>
                  <a:lnTo>
                    <a:pt x="43143" y="8586"/>
                  </a:lnTo>
                  <a:lnTo>
                    <a:pt x="43036" y="8586"/>
                  </a:lnTo>
                  <a:lnTo>
                    <a:pt x="42929" y="8551"/>
                  </a:lnTo>
                  <a:lnTo>
                    <a:pt x="42822" y="8444"/>
                  </a:lnTo>
                  <a:lnTo>
                    <a:pt x="42751" y="8337"/>
                  </a:lnTo>
                  <a:lnTo>
                    <a:pt x="42466" y="7874"/>
                  </a:lnTo>
                  <a:lnTo>
                    <a:pt x="42395" y="7838"/>
                  </a:lnTo>
                  <a:lnTo>
                    <a:pt x="42288" y="7838"/>
                  </a:lnTo>
                  <a:lnTo>
                    <a:pt x="42181" y="7874"/>
                  </a:lnTo>
                  <a:lnTo>
                    <a:pt x="42110" y="7945"/>
                  </a:lnTo>
                  <a:lnTo>
                    <a:pt x="42003" y="8016"/>
                  </a:lnTo>
                  <a:lnTo>
                    <a:pt x="42003" y="7981"/>
                  </a:lnTo>
                  <a:lnTo>
                    <a:pt x="42003" y="7909"/>
                  </a:lnTo>
                  <a:lnTo>
                    <a:pt x="42074" y="7767"/>
                  </a:lnTo>
                  <a:lnTo>
                    <a:pt x="42145" y="7553"/>
                  </a:lnTo>
                  <a:lnTo>
                    <a:pt x="42145" y="7446"/>
                  </a:lnTo>
                  <a:lnTo>
                    <a:pt x="42252" y="7339"/>
                  </a:lnTo>
                  <a:lnTo>
                    <a:pt x="42324" y="7268"/>
                  </a:lnTo>
                  <a:lnTo>
                    <a:pt x="42288" y="6948"/>
                  </a:lnTo>
                  <a:lnTo>
                    <a:pt x="42324" y="6805"/>
                  </a:lnTo>
                  <a:lnTo>
                    <a:pt x="42395" y="6698"/>
                  </a:lnTo>
                  <a:lnTo>
                    <a:pt x="42537" y="6591"/>
                  </a:lnTo>
                  <a:lnTo>
                    <a:pt x="42715" y="6484"/>
                  </a:lnTo>
                  <a:lnTo>
                    <a:pt x="43072" y="6413"/>
                  </a:lnTo>
                  <a:lnTo>
                    <a:pt x="43357" y="6413"/>
                  </a:lnTo>
                  <a:lnTo>
                    <a:pt x="43392" y="6342"/>
                  </a:lnTo>
                  <a:lnTo>
                    <a:pt x="43392" y="6199"/>
                  </a:lnTo>
                  <a:lnTo>
                    <a:pt x="43357" y="6021"/>
                  </a:lnTo>
                  <a:lnTo>
                    <a:pt x="43285" y="5808"/>
                  </a:lnTo>
                  <a:lnTo>
                    <a:pt x="43214" y="5594"/>
                  </a:lnTo>
                  <a:lnTo>
                    <a:pt x="43072" y="5416"/>
                  </a:lnTo>
                  <a:lnTo>
                    <a:pt x="42929" y="5238"/>
                  </a:lnTo>
                  <a:lnTo>
                    <a:pt x="42644" y="4953"/>
                  </a:lnTo>
                  <a:lnTo>
                    <a:pt x="42359" y="4668"/>
                  </a:lnTo>
                  <a:lnTo>
                    <a:pt x="42252" y="4489"/>
                  </a:lnTo>
                  <a:lnTo>
                    <a:pt x="42217" y="4204"/>
                  </a:lnTo>
                  <a:lnTo>
                    <a:pt x="42181" y="3919"/>
                  </a:lnTo>
                  <a:lnTo>
                    <a:pt x="42217" y="3599"/>
                  </a:lnTo>
                  <a:lnTo>
                    <a:pt x="42217" y="3456"/>
                  </a:lnTo>
                  <a:lnTo>
                    <a:pt x="42217" y="3349"/>
                  </a:lnTo>
                  <a:lnTo>
                    <a:pt x="42181" y="3243"/>
                  </a:lnTo>
                  <a:lnTo>
                    <a:pt x="42145" y="3171"/>
                  </a:lnTo>
                  <a:lnTo>
                    <a:pt x="42074" y="3136"/>
                  </a:lnTo>
                  <a:lnTo>
                    <a:pt x="41896" y="3136"/>
                  </a:lnTo>
                  <a:lnTo>
                    <a:pt x="41789" y="3171"/>
                  </a:lnTo>
                  <a:lnTo>
                    <a:pt x="41540" y="3278"/>
                  </a:lnTo>
                  <a:lnTo>
                    <a:pt x="41326" y="3349"/>
                  </a:lnTo>
                  <a:lnTo>
                    <a:pt x="41112" y="3349"/>
                  </a:lnTo>
                  <a:lnTo>
                    <a:pt x="40970" y="3314"/>
                  </a:lnTo>
                  <a:lnTo>
                    <a:pt x="40827" y="3278"/>
                  </a:lnTo>
                  <a:lnTo>
                    <a:pt x="40685" y="3278"/>
                  </a:lnTo>
                  <a:lnTo>
                    <a:pt x="40578" y="3349"/>
                  </a:lnTo>
                  <a:lnTo>
                    <a:pt x="40471" y="3456"/>
                  </a:lnTo>
                  <a:lnTo>
                    <a:pt x="40329" y="3563"/>
                  </a:lnTo>
                  <a:lnTo>
                    <a:pt x="40150" y="3670"/>
                  </a:lnTo>
                  <a:lnTo>
                    <a:pt x="39937" y="3706"/>
                  </a:lnTo>
                  <a:lnTo>
                    <a:pt x="39759" y="3706"/>
                  </a:lnTo>
                  <a:lnTo>
                    <a:pt x="39652" y="3670"/>
                  </a:lnTo>
                  <a:lnTo>
                    <a:pt x="39580" y="3599"/>
                  </a:lnTo>
                  <a:lnTo>
                    <a:pt x="39402" y="3456"/>
                  </a:lnTo>
                  <a:lnTo>
                    <a:pt x="39331" y="3243"/>
                  </a:lnTo>
                  <a:lnTo>
                    <a:pt x="39295" y="2993"/>
                  </a:lnTo>
                  <a:lnTo>
                    <a:pt x="39260" y="2779"/>
                  </a:lnTo>
                  <a:lnTo>
                    <a:pt x="39224" y="2637"/>
                  </a:lnTo>
                  <a:lnTo>
                    <a:pt x="39153" y="2566"/>
                  </a:lnTo>
                  <a:lnTo>
                    <a:pt x="39046" y="2566"/>
                  </a:lnTo>
                  <a:lnTo>
                    <a:pt x="38939" y="2637"/>
                  </a:lnTo>
                  <a:lnTo>
                    <a:pt x="38797" y="2673"/>
                  </a:lnTo>
                  <a:lnTo>
                    <a:pt x="38654" y="2708"/>
                  </a:lnTo>
                  <a:lnTo>
                    <a:pt x="38512" y="2673"/>
                  </a:lnTo>
                  <a:lnTo>
                    <a:pt x="38405" y="2566"/>
                  </a:lnTo>
                  <a:lnTo>
                    <a:pt x="38262" y="2352"/>
                  </a:lnTo>
                  <a:lnTo>
                    <a:pt x="38155" y="2103"/>
                  </a:lnTo>
                  <a:lnTo>
                    <a:pt x="38120" y="1782"/>
                  </a:lnTo>
                  <a:lnTo>
                    <a:pt x="38084" y="1639"/>
                  </a:lnTo>
                  <a:lnTo>
                    <a:pt x="38013" y="1497"/>
                  </a:lnTo>
                  <a:lnTo>
                    <a:pt x="37942" y="1390"/>
                  </a:lnTo>
                  <a:lnTo>
                    <a:pt x="37870" y="1283"/>
                  </a:lnTo>
                  <a:lnTo>
                    <a:pt x="37764" y="1212"/>
                  </a:lnTo>
                  <a:lnTo>
                    <a:pt x="37657" y="1176"/>
                  </a:lnTo>
                  <a:lnTo>
                    <a:pt x="37514" y="1141"/>
                  </a:lnTo>
                  <a:lnTo>
                    <a:pt x="37407" y="1141"/>
                  </a:lnTo>
                  <a:lnTo>
                    <a:pt x="37158" y="1212"/>
                  </a:lnTo>
                  <a:lnTo>
                    <a:pt x="36909" y="1354"/>
                  </a:lnTo>
                  <a:lnTo>
                    <a:pt x="36695" y="1497"/>
                  </a:lnTo>
                  <a:lnTo>
                    <a:pt x="36552" y="1675"/>
                  </a:lnTo>
                  <a:lnTo>
                    <a:pt x="36517" y="1746"/>
                  </a:lnTo>
                  <a:lnTo>
                    <a:pt x="36410" y="1818"/>
                  </a:lnTo>
                  <a:lnTo>
                    <a:pt x="36196" y="1889"/>
                  </a:lnTo>
                  <a:lnTo>
                    <a:pt x="35911" y="1889"/>
                  </a:lnTo>
                  <a:lnTo>
                    <a:pt x="35662" y="1853"/>
                  </a:lnTo>
                  <a:lnTo>
                    <a:pt x="35377" y="1746"/>
                  </a:lnTo>
                  <a:lnTo>
                    <a:pt x="35056" y="1746"/>
                  </a:lnTo>
                  <a:lnTo>
                    <a:pt x="35020" y="1782"/>
                  </a:lnTo>
                  <a:lnTo>
                    <a:pt x="35020" y="1818"/>
                  </a:lnTo>
                  <a:lnTo>
                    <a:pt x="35020" y="1889"/>
                  </a:lnTo>
                  <a:lnTo>
                    <a:pt x="34985" y="1889"/>
                  </a:lnTo>
                  <a:lnTo>
                    <a:pt x="34878" y="1639"/>
                  </a:lnTo>
                  <a:lnTo>
                    <a:pt x="34807" y="1461"/>
                  </a:lnTo>
                  <a:lnTo>
                    <a:pt x="34664" y="1319"/>
                  </a:lnTo>
                  <a:lnTo>
                    <a:pt x="34486" y="1248"/>
                  </a:lnTo>
                  <a:lnTo>
                    <a:pt x="34272" y="1248"/>
                  </a:lnTo>
                  <a:lnTo>
                    <a:pt x="33773" y="1283"/>
                  </a:lnTo>
                  <a:lnTo>
                    <a:pt x="33595" y="1354"/>
                  </a:lnTo>
                  <a:lnTo>
                    <a:pt x="33275" y="1497"/>
                  </a:lnTo>
                  <a:lnTo>
                    <a:pt x="33203" y="1533"/>
                  </a:lnTo>
                  <a:lnTo>
                    <a:pt x="33097" y="1533"/>
                  </a:lnTo>
                  <a:lnTo>
                    <a:pt x="32883" y="1461"/>
                  </a:lnTo>
                  <a:lnTo>
                    <a:pt x="32705" y="1354"/>
                  </a:lnTo>
                  <a:lnTo>
                    <a:pt x="32527" y="1141"/>
                  </a:lnTo>
                  <a:lnTo>
                    <a:pt x="32277" y="749"/>
                  </a:lnTo>
                  <a:lnTo>
                    <a:pt x="32170" y="606"/>
                  </a:lnTo>
                  <a:lnTo>
                    <a:pt x="32135" y="571"/>
                  </a:lnTo>
                  <a:lnTo>
                    <a:pt x="31422" y="535"/>
                  </a:lnTo>
                  <a:lnTo>
                    <a:pt x="31208" y="535"/>
                  </a:lnTo>
                  <a:lnTo>
                    <a:pt x="31030" y="499"/>
                  </a:lnTo>
                  <a:lnTo>
                    <a:pt x="30923" y="428"/>
                  </a:lnTo>
                  <a:lnTo>
                    <a:pt x="30888" y="393"/>
                  </a:lnTo>
                  <a:lnTo>
                    <a:pt x="30923" y="357"/>
                  </a:lnTo>
                  <a:lnTo>
                    <a:pt x="30923" y="286"/>
                  </a:lnTo>
                  <a:lnTo>
                    <a:pt x="30852" y="214"/>
                  </a:lnTo>
                  <a:lnTo>
                    <a:pt x="30710" y="143"/>
                  </a:lnTo>
                  <a:lnTo>
                    <a:pt x="30532" y="36"/>
                  </a:lnTo>
                  <a:lnTo>
                    <a:pt x="303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9"/>
            <p:cNvSpPr/>
            <p:nvPr/>
          </p:nvSpPr>
          <p:spPr>
            <a:xfrm>
              <a:off x="2534150" y="3005775"/>
              <a:ext cx="1294125" cy="813175"/>
            </a:xfrm>
            <a:custGeom>
              <a:avLst/>
              <a:gdLst/>
              <a:ahLst/>
              <a:cxnLst/>
              <a:rect l="l" t="t" r="r" b="b"/>
              <a:pathLst>
                <a:path w="51765" h="32527" extrusionOk="0">
                  <a:moveTo>
                    <a:pt x="35555" y="4097"/>
                  </a:moveTo>
                  <a:lnTo>
                    <a:pt x="35555" y="4133"/>
                  </a:lnTo>
                  <a:lnTo>
                    <a:pt x="35484" y="4276"/>
                  </a:lnTo>
                  <a:lnTo>
                    <a:pt x="35377" y="4561"/>
                  </a:lnTo>
                  <a:lnTo>
                    <a:pt x="35341" y="4454"/>
                  </a:lnTo>
                  <a:lnTo>
                    <a:pt x="35341" y="4383"/>
                  </a:lnTo>
                  <a:lnTo>
                    <a:pt x="35341" y="4311"/>
                  </a:lnTo>
                  <a:lnTo>
                    <a:pt x="35412" y="4204"/>
                  </a:lnTo>
                  <a:lnTo>
                    <a:pt x="35484" y="4097"/>
                  </a:lnTo>
                  <a:close/>
                  <a:moveTo>
                    <a:pt x="36089" y="4418"/>
                  </a:moveTo>
                  <a:lnTo>
                    <a:pt x="36160" y="4454"/>
                  </a:lnTo>
                  <a:lnTo>
                    <a:pt x="36160" y="4561"/>
                  </a:lnTo>
                  <a:lnTo>
                    <a:pt x="36125" y="4668"/>
                  </a:lnTo>
                  <a:lnTo>
                    <a:pt x="36054" y="4846"/>
                  </a:lnTo>
                  <a:lnTo>
                    <a:pt x="36018" y="4988"/>
                  </a:lnTo>
                  <a:lnTo>
                    <a:pt x="35804" y="4846"/>
                  </a:lnTo>
                  <a:lnTo>
                    <a:pt x="35590" y="4739"/>
                  </a:lnTo>
                  <a:lnTo>
                    <a:pt x="35484" y="4668"/>
                  </a:lnTo>
                  <a:lnTo>
                    <a:pt x="35412" y="4596"/>
                  </a:lnTo>
                  <a:lnTo>
                    <a:pt x="35911" y="4418"/>
                  </a:lnTo>
                  <a:close/>
                  <a:moveTo>
                    <a:pt x="48024" y="17279"/>
                  </a:moveTo>
                  <a:lnTo>
                    <a:pt x="48416" y="17386"/>
                  </a:lnTo>
                  <a:lnTo>
                    <a:pt x="48701" y="17528"/>
                  </a:lnTo>
                  <a:lnTo>
                    <a:pt x="48772" y="17599"/>
                  </a:lnTo>
                  <a:lnTo>
                    <a:pt x="48772" y="17635"/>
                  </a:lnTo>
                  <a:lnTo>
                    <a:pt x="48558" y="17635"/>
                  </a:lnTo>
                  <a:lnTo>
                    <a:pt x="48166" y="17599"/>
                  </a:lnTo>
                  <a:lnTo>
                    <a:pt x="47988" y="17528"/>
                  </a:lnTo>
                  <a:lnTo>
                    <a:pt x="47917" y="17457"/>
                  </a:lnTo>
                  <a:lnTo>
                    <a:pt x="47917" y="17421"/>
                  </a:lnTo>
                  <a:lnTo>
                    <a:pt x="47917" y="17350"/>
                  </a:lnTo>
                  <a:lnTo>
                    <a:pt x="48024" y="17279"/>
                  </a:lnTo>
                  <a:close/>
                  <a:moveTo>
                    <a:pt x="37336" y="1"/>
                  </a:moveTo>
                  <a:lnTo>
                    <a:pt x="37194" y="36"/>
                  </a:lnTo>
                  <a:lnTo>
                    <a:pt x="37087" y="72"/>
                  </a:lnTo>
                  <a:lnTo>
                    <a:pt x="36873" y="179"/>
                  </a:lnTo>
                  <a:lnTo>
                    <a:pt x="36695" y="321"/>
                  </a:lnTo>
                  <a:lnTo>
                    <a:pt x="36552" y="428"/>
                  </a:lnTo>
                  <a:lnTo>
                    <a:pt x="36445" y="571"/>
                  </a:lnTo>
                  <a:lnTo>
                    <a:pt x="36410" y="642"/>
                  </a:lnTo>
                  <a:lnTo>
                    <a:pt x="36339" y="713"/>
                  </a:lnTo>
                  <a:lnTo>
                    <a:pt x="36267" y="749"/>
                  </a:lnTo>
                  <a:lnTo>
                    <a:pt x="36196" y="713"/>
                  </a:lnTo>
                  <a:lnTo>
                    <a:pt x="36018" y="606"/>
                  </a:lnTo>
                  <a:lnTo>
                    <a:pt x="35982" y="642"/>
                  </a:lnTo>
                  <a:lnTo>
                    <a:pt x="35911" y="856"/>
                  </a:lnTo>
                  <a:lnTo>
                    <a:pt x="35840" y="962"/>
                  </a:lnTo>
                  <a:lnTo>
                    <a:pt x="35733" y="1105"/>
                  </a:lnTo>
                  <a:lnTo>
                    <a:pt x="35590" y="1247"/>
                  </a:lnTo>
                  <a:lnTo>
                    <a:pt x="35412" y="1354"/>
                  </a:lnTo>
                  <a:lnTo>
                    <a:pt x="35270" y="1426"/>
                  </a:lnTo>
                  <a:lnTo>
                    <a:pt x="35127" y="1461"/>
                  </a:lnTo>
                  <a:lnTo>
                    <a:pt x="35020" y="1461"/>
                  </a:lnTo>
                  <a:lnTo>
                    <a:pt x="34949" y="1426"/>
                  </a:lnTo>
                  <a:lnTo>
                    <a:pt x="34878" y="1390"/>
                  </a:lnTo>
                  <a:lnTo>
                    <a:pt x="34807" y="1426"/>
                  </a:lnTo>
                  <a:lnTo>
                    <a:pt x="34700" y="1497"/>
                  </a:lnTo>
                  <a:lnTo>
                    <a:pt x="34629" y="1639"/>
                  </a:lnTo>
                  <a:lnTo>
                    <a:pt x="34379" y="2209"/>
                  </a:lnTo>
                  <a:lnTo>
                    <a:pt x="34308" y="2245"/>
                  </a:lnTo>
                  <a:lnTo>
                    <a:pt x="34237" y="2209"/>
                  </a:lnTo>
                  <a:lnTo>
                    <a:pt x="34094" y="2102"/>
                  </a:lnTo>
                  <a:lnTo>
                    <a:pt x="33987" y="1960"/>
                  </a:lnTo>
                  <a:lnTo>
                    <a:pt x="33916" y="1889"/>
                  </a:lnTo>
                  <a:lnTo>
                    <a:pt x="33845" y="1853"/>
                  </a:lnTo>
                  <a:lnTo>
                    <a:pt x="33738" y="1817"/>
                  </a:lnTo>
                  <a:lnTo>
                    <a:pt x="33667" y="1817"/>
                  </a:lnTo>
                  <a:lnTo>
                    <a:pt x="33489" y="1853"/>
                  </a:lnTo>
                  <a:lnTo>
                    <a:pt x="33346" y="1996"/>
                  </a:lnTo>
                  <a:lnTo>
                    <a:pt x="33097" y="2352"/>
                  </a:lnTo>
                  <a:lnTo>
                    <a:pt x="32954" y="2601"/>
                  </a:lnTo>
                  <a:lnTo>
                    <a:pt x="32847" y="2708"/>
                  </a:lnTo>
                  <a:lnTo>
                    <a:pt x="32812" y="2744"/>
                  </a:lnTo>
                  <a:lnTo>
                    <a:pt x="32740" y="2779"/>
                  </a:lnTo>
                  <a:lnTo>
                    <a:pt x="32634" y="2815"/>
                  </a:lnTo>
                  <a:lnTo>
                    <a:pt x="32527" y="2922"/>
                  </a:lnTo>
                  <a:lnTo>
                    <a:pt x="32455" y="2957"/>
                  </a:lnTo>
                  <a:lnTo>
                    <a:pt x="32420" y="2993"/>
                  </a:lnTo>
                  <a:lnTo>
                    <a:pt x="32349" y="3029"/>
                  </a:lnTo>
                  <a:lnTo>
                    <a:pt x="32277" y="2993"/>
                  </a:lnTo>
                  <a:lnTo>
                    <a:pt x="32170" y="2886"/>
                  </a:lnTo>
                  <a:lnTo>
                    <a:pt x="32064" y="2708"/>
                  </a:lnTo>
                  <a:lnTo>
                    <a:pt x="32028" y="2494"/>
                  </a:lnTo>
                  <a:lnTo>
                    <a:pt x="32028" y="2281"/>
                  </a:lnTo>
                  <a:lnTo>
                    <a:pt x="32064" y="2209"/>
                  </a:lnTo>
                  <a:lnTo>
                    <a:pt x="32028" y="2174"/>
                  </a:lnTo>
                  <a:lnTo>
                    <a:pt x="31992" y="2138"/>
                  </a:lnTo>
                  <a:lnTo>
                    <a:pt x="31957" y="2174"/>
                  </a:lnTo>
                  <a:lnTo>
                    <a:pt x="31850" y="2281"/>
                  </a:lnTo>
                  <a:lnTo>
                    <a:pt x="31743" y="2459"/>
                  </a:lnTo>
                  <a:lnTo>
                    <a:pt x="31707" y="2494"/>
                  </a:lnTo>
                  <a:lnTo>
                    <a:pt x="31779" y="2316"/>
                  </a:lnTo>
                  <a:lnTo>
                    <a:pt x="31779" y="2281"/>
                  </a:lnTo>
                  <a:lnTo>
                    <a:pt x="31779" y="2209"/>
                  </a:lnTo>
                  <a:lnTo>
                    <a:pt x="31707" y="2102"/>
                  </a:lnTo>
                  <a:lnTo>
                    <a:pt x="31565" y="2031"/>
                  </a:lnTo>
                  <a:lnTo>
                    <a:pt x="31387" y="1996"/>
                  </a:lnTo>
                  <a:lnTo>
                    <a:pt x="31173" y="2031"/>
                  </a:lnTo>
                  <a:lnTo>
                    <a:pt x="30995" y="2174"/>
                  </a:lnTo>
                  <a:lnTo>
                    <a:pt x="30852" y="2316"/>
                  </a:lnTo>
                  <a:lnTo>
                    <a:pt x="30817" y="2530"/>
                  </a:lnTo>
                  <a:lnTo>
                    <a:pt x="30745" y="2993"/>
                  </a:lnTo>
                  <a:lnTo>
                    <a:pt x="30603" y="3421"/>
                  </a:lnTo>
                  <a:lnTo>
                    <a:pt x="30532" y="3599"/>
                  </a:lnTo>
                  <a:lnTo>
                    <a:pt x="30496" y="3599"/>
                  </a:lnTo>
                  <a:lnTo>
                    <a:pt x="30496" y="3527"/>
                  </a:lnTo>
                  <a:lnTo>
                    <a:pt x="30354" y="3563"/>
                  </a:lnTo>
                  <a:lnTo>
                    <a:pt x="30104" y="3563"/>
                  </a:lnTo>
                  <a:lnTo>
                    <a:pt x="29712" y="3527"/>
                  </a:lnTo>
                  <a:lnTo>
                    <a:pt x="29392" y="3456"/>
                  </a:lnTo>
                  <a:lnTo>
                    <a:pt x="29249" y="3385"/>
                  </a:lnTo>
                  <a:lnTo>
                    <a:pt x="29142" y="3278"/>
                  </a:lnTo>
                  <a:lnTo>
                    <a:pt x="29035" y="3136"/>
                  </a:lnTo>
                  <a:lnTo>
                    <a:pt x="28964" y="2993"/>
                  </a:lnTo>
                  <a:lnTo>
                    <a:pt x="28822" y="2708"/>
                  </a:lnTo>
                  <a:lnTo>
                    <a:pt x="28750" y="2601"/>
                  </a:lnTo>
                  <a:lnTo>
                    <a:pt x="28679" y="2566"/>
                  </a:lnTo>
                  <a:lnTo>
                    <a:pt x="28465" y="2494"/>
                  </a:lnTo>
                  <a:lnTo>
                    <a:pt x="28216" y="2494"/>
                  </a:lnTo>
                  <a:lnTo>
                    <a:pt x="28074" y="2566"/>
                  </a:lnTo>
                  <a:lnTo>
                    <a:pt x="27860" y="2744"/>
                  </a:lnTo>
                  <a:lnTo>
                    <a:pt x="27646" y="2957"/>
                  </a:lnTo>
                  <a:lnTo>
                    <a:pt x="27397" y="3207"/>
                  </a:lnTo>
                  <a:lnTo>
                    <a:pt x="27183" y="3492"/>
                  </a:lnTo>
                  <a:lnTo>
                    <a:pt x="27040" y="3777"/>
                  </a:lnTo>
                  <a:lnTo>
                    <a:pt x="26969" y="4026"/>
                  </a:lnTo>
                  <a:lnTo>
                    <a:pt x="26969" y="4097"/>
                  </a:lnTo>
                  <a:lnTo>
                    <a:pt x="27005" y="4204"/>
                  </a:lnTo>
                  <a:lnTo>
                    <a:pt x="27040" y="4311"/>
                  </a:lnTo>
                  <a:lnTo>
                    <a:pt x="27005" y="4454"/>
                  </a:lnTo>
                  <a:lnTo>
                    <a:pt x="26969" y="4596"/>
                  </a:lnTo>
                  <a:lnTo>
                    <a:pt x="26898" y="4703"/>
                  </a:lnTo>
                  <a:lnTo>
                    <a:pt x="26755" y="4739"/>
                  </a:lnTo>
                  <a:lnTo>
                    <a:pt x="26613" y="4774"/>
                  </a:lnTo>
                  <a:lnTo>
                    <a:pt x="26435" y="4739"/>
                  </a:lnTo>
                  <a:lnTo>
                    <a:pt x="26221" y="4668"/>
                  </a:lnTo>
                  <a:lnTo>
                    <a:pt x="26043" y="4596"/>
                  </a:lnTo>
                  <a:lnTo>
                    <a:pt x="25865" y="4561"/>
                  </a:lnTo>
                  <a:lnTo>
                    <a:pt x="25722" y="4561"/>
                  </a:lnTo>
                  <a:lnTo>
                    <a:pt x="25615" y="4632"/>
                  </a:lnTo>
                  <a:lnTo>
                    <a:pt x="25402" y="4810"/>
                  </a:lnTo>
                  <a:lnTo>
                    <a:pt x="25366" y="4917"/>
                  </a:lnTo>
                  <a:lnTo>
                    <a:pt x="25330" y="5166"/>
                  </a:lnTo>
                  <a:lnTo>
                    <a:pt x="25295" y="5273"/>
                  </a:lnTo>
                  <a:lnTo>
                    <a:pt x="25188" y="5309"/>
                  </a:lnTo>
                  <a:lnTo>
                    <a:pt x="25081" y="5344"/>
                  </a:lnTo>
                  <a:lnTo>
                    <a:pt x="24939" y="5273"/>
                  </a:lnTo>
                  <a:lnTo>
                    <a:pt x="24832" y="5273"/>
                  </a:lnTo>
                  <a:lnTo>
                    <a:pt x="24760" y="5309"/>
                  </a:lnTo>
                  <a:lnTo>
                    <a:pt x="24689" y="5344"/>
                  </a:lnTo>
                  <a:lnTo>
                    <a:pt x="24618" y="5523"/>
                  </a:lnTo>
                  <a:lnTo>
                    <a:pt x="24547" y="5772"/>
                  </a:lnTo>
                  <a:lnTo>
                    <a:pt x="24511" y="6057"/>
                  </a:lnTo>
                  <a:lnTo>
                    <a:pt x="24404" y="6271"/>
                  </a:lnTo>
                  <a:lnTo>
                    <a:pt x="24262" y="6413"/>
                  </a:lnTo>
                  <a:lnTo>
                    <a:pt x="24190" y="6449"/>
                  </a:lnTo>
                  <a:lnTo>
                    <a:pt x="24119" y="6484"/>
                  </a:lnTo>
                  <a:lnTo>
                    <a:pt x="23692" y="6449"/>
                  </a:lnTo>
                  <a:lnTo>
                    <a:pt x="23157" y="6378"/>
                  </a:lnTo>
                  <a:lnTo>
                    <a:pt x="22944" y="6306"/>
                  </a:lnTo>
                  <a:lnTo>
                    <a:pt x="22694" y="6235"/>
                  </a:lnTo>
                  <a:lnTo>
                    <a:pt x="22516" y="6128"/>
                  </a:lnTo>
                  <a:lnTo>
                    <a:pt x="22374" y="6021"/>
                  </a:lnTo>
                  <a:lnTo>
                    <a:pt x="22302" y="5986"/>
                  </a:lnTo>
                  <a:lnTo>
                    <a:pt x="22231" y="5986"/>
                  </a:lnTo>
                  <a:lnTo>
                    <a:pt x="22160" y="6093"/>
                  </a:lnTo>
                  <a:lnTo>
                    <a:pt x="22124" y="6199"/>
                  </a:lnTo>
                  <a:lnTo>
                    <a:pt x="22089" y="6342"/>
                  </a:lnTo>
                  <a:lnTo>
                    <a:pt x="21982" y="6449"/>
                  </a:lnTo>
                  <a:lnTo>
                    <a:pt x="21839" y="6484"/>
                  </a:lnTo>
                  <a:lnTo>
                    <a:pt x="21661" y="6449"/>
                  </a:lnTo>
                  <a:lnTo>
                    <a:pt x="21340" y="6378"/>
                  </a:lnTo>
                  <a:lnTo>
                    <a:pt x="21198" y="6378"/>
                  </a:lnTo>
                  <a:lnTo>
                    <a:pt x="21162" y="6413"/>
                  </a:lnTo>
                  <a:lnTo>
                    <a:pt x="21091" y="6413"/>
                  </a:lnTo>
                  <a:lnTo>
                    <a:pt x="21055" y="6449"/>
                  </a:lnTo>
                  <a:lnTo>
                    <a:pt x="21055" y="6520"/>
                  </a:lnTo>
                  <a:lnTo>
                    <a:pt x="21020" y="6734"/>
                  </a:lnTo>
                  <a:lnTo>
                    <a:pt x="20984" y="6948"/>
                  </a:lnTo>
                  <a:lnTo>
                    <a:pt x="20948" y="6983"/>
                  </a:lnTo>
                  <a:lnTo>
                    <a:pt x="20806" y="6983"/>
                  </a:lnTo>
                  <a:lnTo>
                    <a:pt x="20699" y="7054"/>
                  </a:lnTo>
                  <a:lnTo>
                    <a:pt x="20628" y="7090"/>
                  </a:lnTo>
                  <a:lnTo>
                    <a:pt x="20521" y="7090"/>
                  </a:lnTo>
                  <a:lnTo>
                    <a:pt x="20165" y="7019"/>
                  </a:lnTo>
                  <a:lnTo>
                    <a:pt x="20093" y="7019"/>
                  </a:lnTo>
                  <a:lnTo>
                    <a:pt x="20022" y="7054"/>
                  </a:lnTo>
                  <a:lnTo>
                    <a:pt x="19951" y="7090"/>
                  </a:lnTo>
                  <a:lnTo>
                    <a:pt x="19844" y="7161"/>
                  </a:lnTo>
                  <a:lnTo>
                    <a:pt x="19737" y="7339"/>
                  </a:lnTo>
                  <a:lnTo>
                    <a:pt x="19666" y="7624"/>
                  </a:lnTo>
                  <a:lnTo>
                    <a:pt x="19595" y="8408"/>
                  </a:lnTo>
                  <a:lnTo>
                    <a:pt x="19595" y="8479"/>
                  </a:lnTo>
                  <a:lnTo>
                    <a:pt x="19417" y="8408"/>
                  </a:lnTo>
                  <a:lnTo>
                    <a:pt x="19132" y="8373"/>
                  </a:lnTo>
                  <a:lnTo>
                    <a:pt x="18918" y="8408"/>
                  </a:lnTo>
                  <a:lnTo>
                    <a:pt x="18668" y="8479"/>
                  </a:lnTo>
                  <a:lnTo>
                    <a:pt x="18490" y="8622"/>
                  </a:lnTo>
                  <a:lnTo>
                    <a:pt x="18383" y="8800"/>
                  </a:lnTo>
                  <a:lnTo>
                    <a:pt x="17849" y="9976"/>
                  </a:lnTo>
                  <a:lnTo>
                    <a:pt x="17778" y="10189"/>
                  </a:lnTo>
                  <a:lnTo>
                    <a:pt x="17742" y="10368"/>
                  </a:lnTo>
                  <a:lnTo>
                    <a:pt x="17742" y="10510"/>
                  </a:lnTo>
                  <a:lnTo>
                    <a:pt x="17778" y="10617"/>
                  </a:lnTo>
                  <a:lnTo>
                    <a:pt x="17671" y="10688"/>
                  </a:lnTo>
                  <a:lnTo>
                    <a:pt x="17600" y="10831"/>
                  </a:lnTo>
                  <a:lnTo>
                    <a:pt x="17422" y="11080"/>
                  </a:lnTo>
                  <a:lnTo>
                    <a:pt x="17315" y="11187"/>
                  </a:lnTo>
                  <a:lnTo>
                    <a:pt x="17243" y="11223"/>
                  </a:lnTo>
                  <a:lnTo>
                    <a:pt x="16638" y="11294"/>
                  </a:lnTo>
                  <a:lnTo>
                    <a:pt x="16460" y="11294"/>
                  </a:lnTo>
                  <a:lnTo>
                    <a:pt x="16282" y="11258"/>
                  </a:lnTo>
                  <a:lnTo>
                    <a:pt x="16103" y="11187"/>
                  </a:lnTo>
                  <a:lnTo>
                    <a:pt x="15997" y="11080"/>
                  </a:lnTo>
                  <a:lnTo>
                    <a:pt x="15890" y="10973"/>
                  </a:lnTo>
                  <a:lnTo>
                    <a:pt x="15818" y="10938"/>
                  </a:lnTo>
                  <a:lnTo>
                    <a:pt x="15783" y="10938"/>
                  </a:lnTo>
                  <a:lnTo>
                    <a:pt x="15783" y="11009"/>
                  </a:lnTo>
                  <a:lnTo>
                    <a:pt x="15747" y="11187"/>
                  </a:lnTo>
                  <a:lnTo>
                    <a:pt x="15712" y="11294"/>
                  </a:lnTo>
                  <a:lnTo>
                    <a:pt x="15533" y="11614"/>
                  </a:lnTo>
                  <a:lnTo>
                    <a:pt x="15248" y="11828"/>
                  </a:lnTo>
                  <a:lnTo>
                    <a:pt x="14857" y="12113"/>
                  </a:lnTo>
                  <a:lnTo>
                    <a:pt x="14643" y="12256"/>
                  </a:lnTo>
                  <a:lnTo>
                    <a:pt x="14500" y="12434"/>
                  </a:lnTo>
                  <a:lnTo>
                    <a:pt x="14358" y="12576"/>
                  </a:lnTo>
                  <a:lnTo>
                    <a:pt x="14322" y="12719"/>
                  </a:lnTo>
                  <a:lnTo>
                    <a:pt x="14287" y="12861"/>
                  </a:lnTo>
                  <a:lnTo>
                    <a:pt x="14251" y="12897"/>
                  </a:lnTo>
                  <a:lnTo>
                    <a:pt x="14215" y="12897"/>
                  </a:lnTo>
                  <a:lnTo>
                    <a:pt x="14144" y="12861"/>
                  </a:lnTo>
                  <a:lnTo>
                    <a:pt x="13610" y="12861"/>
                  </a:lnTo>
                  <a:lnTo>
                    <a:pt x="13360" y="12897"/>
                  </a:lnTo>
                  <a:lnTo>
                    <a:pt x="13147" y="13004"/>
                  </a:lnTo>
                  <a:lnTo>
                    <a:pt x="12968" y="13146"/>
                  </a:lnTo>
                  <a:lnTo>
                    <a:pt x="12862" y="13324"/>
                  </a:lnTo>
                  <a:lnTo>
                    <a:pt x="12755" y="13467"/>
                  </a:lnTo>
                  <a:lnTo>
                    <a:pt x="12648" y="13538"/>
                  </a:lnTo>
                  <a:lnTo>
                    <a:pt x="12577" y="13538"/>
                  </a:lnTo>
                  <a:lnTo>
                    <a:pt x="12470" y="13467"/>
                  </a:lnTo>
                  <a:lnTo>
                    <a:pt x="12398" y="13360"/>
                  </a:lnTo>
                  <a:lnTo>
                    <a:pt x="12327" y="13360"/>
                  </a:lnTo>
                  <a:lnTo>
                    <a:pt x="12256" y="13431"/>
                  </a:lnTo>
                  <a:lnTo>
                    <a:pt x="12185" y="13538"/>
                  </a:lnTo>
                  <a:lnTo>
                    <a:pt x="12149" y="13681"/>
                  </a:lnTo>
                  <a:lnTo>
                    <a:pt x="12042" y="13752"/>
                  </a:lnTo>
                  <a:lnTo>
                    <a:pt x="11971" y="13788"/>
                  </a:lnTo>
                  <a:lnTo>
                    <a:pt x="11900" y="13752"/>
                  </a:lnTo>
                  <a:lnTo>
                    <a:pt x="11828" y="13645"/>
                  </a:lnTo>
                  <a:lnTo>
                    <a:pt x="11757" y="13503"/>
                  </a:lnTo>
                  <a:lnTo>
                    <a:pt x="11722" y="13360"/>
                  </a:lnTo>
                  <a:lnTo>
                    <a:pt x="11686" y="13182"/>
                  </a:lnTo>
                  <a:lnTo>
                    <a:pt x="11650" y="13039"/>
                  </a:lnTo>
                  <a:lnTo>
                    <a:pt x="11543" y="12933"/>
                  </a:lnTo>
                  <a:lnTo>
                    <a:pt x="11437" y="12897"/>
                  </a:lnTo>
                  <a:lnTo>
                    <a:pt x="11294" y="12897"/>
                  </a:lnTo>
                  <a:lnTo>
                    <a:pt x="11152" y="12933"/>
                  </a:lnTo>
                  <a:lnTo>
                    <a:pt x="11045" y="12897"/>
                  </a:lnTo>
                  <a:lnTo>
                    <a:pt x="10938" y="12861"/>
                  </a:lnTo>
                  <a:lnTo>
                    <a:pt x="10867" y="12790"/>
                  </a:lnTo>
                  <a:lnTo>
                    <a:pt x="10831" y="12719"/>
                  </a:lnTo>
                  <a:lnTo>
                    <a:pt x="10760" y="12683"/>
                  </a:lnTo>
                  <a:lnTo>
                    <a:pt x="10653" y="12648"/>
                  </a:lnTo>
                  <a:lnTo>
                    <a:pt x="10546" y="12648"/>
                  </a:lnTo>
                  <a:lnTo>
                    <a:pt x="10439" y="12719"/>
                  </a:lnTo>
                  <a:lnTo>
                    <a:pt x="10332" y="12754"/>
                  </a:lnTo>
                  <a:lnTo>
                    <a:pt x="10297" y="12826"/>
                  </a:lnTo>
                  <a:lnTo>
                    <a:pt x="10261" y="12897"/>
                  </a:lnTo>
                  <a:lnTo>
                    <a:pt x="10190" y="13004"/>
                  </a:lnTo>
                  <a:lnTo>
                    <a:pt x="10154" y="13039"/>
                  </a:lnTo>
                  <a:lnTo>
                    <a:pt x="10083" y="13039"/>
                  </a:lnTo>
                  <a:lnTo>
                    <a:pt x="10047" y="13075"/>
                  </a:lnTo>
                  <a:lnTo>
                    <a:pt x="9976" y="13111"/>
                  </a:lnTo>
                  <a:lnTo>
                    <a:pt x="9940" y="13218"/>
                  </a:lnTo>
                  <a:lnTo>
                    <a:pt x="9905" y="13324"/>
                  </a:lnTo>
                  <a:lnTo>
                    <a:pt x="9869" y="13538"/>
                  </a:lnTo>
                  <a:lnTo>
                    <a:pt x="9762" y="13752"/>
                  </a:lnTo>
                  <a:lnTo>
                    <a:pt x="9691" y="13788"/>
                  </a:lnTo>
                  <a:lnTo>
                    <a:pt x="9584" y="13788"/>
                  </a:lnTo>
                  <a:lnTo>
                    <a:pt x="9513" y="13752"/>
                  </a:lnTo>
                  <a:lnTo>
                    <a:pt x="9406" y="13645"/>
                  </a:lnTo>
                  <a:lnTo>
                    <a:pt x="9335" y="13609"/>
                  </a:lnTo>
                  <a:lnTo>
                    <a:pt x="9263" y="13609"/>
                  </a:lnTo>
                  <a:lnTo>
                    <a:pt x="9085" y="13681"/>
                  </a:lnTo>
                  <a:lnTo>
                    <a:pt x="8907" y="13859"/>
                  </a:lnTo>
                  <a:lnTo>
                    <a:pt x="8693" y="14108"/>
                  </a:lnTo>
                  <a:lnTo>
                    <a:pt x="8515" y="14393"/>
                  </a:lnTo>
                  <a:lnTo>
                    <a:pt x="8408" y="14643"/>
                  </a:lnTo>
                  <a:lnTo>
                    <a:pt x="8337" y="14821"/>
                  </a:lnTo>
                  <a:lnTo>
                    <a:pt x="8337" y="14892"/>
                  </a:lnTo>
                  <a:lnTo>
                    <a:pt x="8373" y="14928"/>
                  </a:lnTo>
                  <a:lnTo>
                    <a:pt x="8408" y="14999"/>
                  </a:lnTo>
                  <a:lnTo>
                    <a:pt x="8373" y="15070"/>
                  </a:lnTo>
                  <a:lnTo>
                    <a:pt x="8302" y="15141"/>
                  </a:lnTo>
                  <a:lnTo>
                    <a:pt x="8230" y="15213"/>
                  </a:lnTo>
                  <a:lnTo>
                    <a:pt x="8123" y="15319"/>
                  </a:lnTo>
                  <a:lnTo>
                    <a:pt x="8052" y="15426"/>
                  </a:lnTo>
                  <a:lnTo>
                    <a:pt x="8017" y="15569"/>
                  </a:lnTo>
                  <a:lnTo>
                    <a:pt x="8017" y="15711"/>
                  </a:lnTo>
                  <a:lnTo>
                    <a:pt x="8088" y="16068"/>
                  </a:lnTo>
                  <a:lnTo>
                    <a:pt x="8195" y="16424"/>
                  </a:lnTo>
                  <a:lnTo>
                    <a:pt x="8230" y="16602"/>
                  </a:lnTo>
                  <a:lnTo>
                    <a:pt x="8159" y="16744"/>
                  </a:lnTo>
                  <a:lnTo>
                    <a:pt x="8052" y="16851"/>
                  </a:lnTo>
                  <a:lnTo>
                    <a:pt x="7874" y="16887"/>
                  </a:lnTo>
                  <a:lnTo>
                    <a:pt x="7696" y="16923"/>
                  </a:lnTo>
                  <a:lnTo>
                    <a:pt x="7553" y="16887"/>
                  </a:lnTo>
                  <a:lnTo>
                    <a:pt x="7411" y="16851"/>
                  </a:lnTo>
                  <a:lnTo>
                    <a:pt x="7340" y="16780"/>
                  </a:lnTo>
                  <a:lnTo>
                    <a:pt x="7304" y="16709"/>
                  </a:lnTo>
                  <a:lnTo>
                    <a:pt x="7268" y="16744"/>
                  </a:lnTo>
                  <a:lnTo>
                    <a:pt x="7233" y="16780"/>
                  </a:lnTo>
                  <a:lnTo>
                    <a:pt x="7233" y="16887"/>
                  </a:lnTo>
                  <a:lnTo>
                    <a:pt x="7233" y="17029"/>
                  </a:lnTo>
                  <a:lnTo>
                    <a:pt x="7197" y="17136"/>
                  </a:lnTo>
                  <a:lnTo>
                    <a:pt x="7126" y="17208"/>
                  </a:lnTo>
                  <a:lnTo>
                    <a:pt x="7055" y="17243"/>
                  </a:lnTo>
                  <a:lnTo>
                    <a:pt x="6841" y="17314"/>
                  </a:lnTo>
                  <a:lnTo>
                    <a:pt x="6663" y="17457"/>
                  </a:lnTo>
                  <a:lnTo>
                    <a:pt x="6592" y="17528"/>
                  </a:lnTo>
                  <a:lnTo>
                    <a:pt x="6485" y="17706"/>
                  </a:lnTo>
                  <a:lnTo>
                    <a:pt x="6378" y="18134"/>
                  </a:lnTo>
                  <a:lnTo>
                    <a:pt x="6342" y="18383"/>
                  </a:lnTo>
                  <a:lnTo>
                    <a:pt x="6378" y="18633"/>
                  </a:lnTo>
                  <a:lnTo>
                    <a:pt x="6413" y="18882"/>
                  </a:lnTo>
                  <a:lnTo>
                    <a:pt x="6485" y="19096"/>
                  </a:lnTo>
                  <a:lnTo>
                    <a:pt x="6520" y="19238"/>
                  </a:lnTo>
                  <a:lnTo>
                    <a:pt x="6520" y="19416"/>
                  </a:lnTo>
                  <a:lnTo>
                    <a:pt x="6413" y="19523"/>
                  </a:lnTo>
                  <a:lnTo>
                    <a:pt x="6271" y="19559"/>
                  </a:lnTo>
                  <a:lnTo>
                    <a:pt x="6093" y="19559"/>
                  </a:lnTo>
                  <a:lnTo>
                    <a:pt x="5915" y="19523"/>
                  </a:lnTo>
                  <a:lnTo>
                    <a:pt x="5772" y="19488"/>
                  </a:lnTo>
                  <a:lnTo>
                    <a:pt x="5665" y="19416"/>
                  </a:lnTo>
                  <a:lnTo>
                    <a:pt x="5630" y="19345"/>
                  </a:lnTo>
                  <a:lnTo>
                    <a:pt x="5558" y="19345"/>
                  </a:lnTo>
                  <a:lnTo>
                    <a:pt x="5523" y="19416"/>
                  </a:lnTo>
                  <a:lnTo>
                    <a:pt x="5487" y="19523"/>
                  </a:lnTo>
                  <a:lnTo>
                    <a:pt x="5380" y="19594"/>
                  </a:lnTo>
                  <a:lnTo>
                    <a:pt x="5238" y="19630"/>
                  </a:lnTo>
                  <a:lnTo>
                    <a:pt x="5024" y="19666"/>
                  </a:lnTo>
                  <a:lnTo>
                    <a:pt x="4917" y="19701"/>
                  </a:lnTo>
                  <a:lnTo>
                    <a:pt x="4810" y="19737"/>
                  </a:lnTo>
                  <a:lnTo>
                    <a:pt x="4632" y="19844"/>
                  </a:lnTo>
                  <a:lnTo>
                    <a:pt x="4525" y="20022"/>
                  </a:lnTo>
                  <a:lnTo>
                    <a:pt x="4454" y="20236"/>
                  </a:lnTo>
                  <a:lnTo>
                    <a:pt x="4454" y="20449"/>
                  </a:lnTo>
                  <a:lnTo>
                    <a:pt x="4525" y="20628"/>
                  </a:lnTo>
                  <a:lnTo>
                    <a:pt x="4597" y="20770"/>
                  </a:lnTo>
                  <a:lnTo>
                    <a:pt x="4668" y="20806"/>
                  </a:lnTo>
                  <a:lnTo>
                    <a:pt x="4703" y="20806"/>
                  </a:lnTo>
                  <a:lnTo>
                    <a:pt x="4953" y="20877"/>
                  </a:lnTo>
                  <a:lnTo>
                    <a:pt x="5024" y="20913"/>
                  </a:lnTo>
                  <a:lnTo>
                    <a:pt x="5060" y="20948"/>
                  </a:lnTo>
                  <a:lnTo>
                    <a:pt x="5060" y="20984"/>
                  </a:lnTo>
                  <a:lnTo>
                    <a:pt x="4988" y="20984"/>
                  </a:lnTo>
                  <a:lnTo>
                    <a:pt x="4703" y="20913"/>
                  </a:lnTo>
                  <a:lnTo>
                    <a:pt x="4525" y="20806"/>
                  </a:lnTo>
                  <a:lnTo>
                    <a:pt x="4312" y="20699"/>
                  </a:lnTo>
                  <a:lnTo>
                    <a:pt x="4133" y="20556"/>
                  </a:lnTo>
                  <a:lnTo>
                    <a:pt x="3955" y="20414"/>
                  </a:lnTo>
                  <a:lnTo>
                    <a:pt x="3848" y="20343"/>
                  </a:lnTo>
                  <a:lnTo>
                    <a:pt x="3777" y="20307"/>
                  </a:lnTo>
                  <a:lnTo>
                    <a:pt x="3670" y="20307"/>
                  </a:lnTo>
                  <a:lnTo>
                    <a:pt x="3528" y="20343"/>
                  </a:lnTo>
                  <a:lnTo>
                    <a:pt x="3314" y="20449"/>
                  </a:lnTo>
                  <a:lnTo>
                    <a:pt x="3065" y="20628"/>
                  </a:lnTo>
                  <a:lnTo>
                    <a:pt x="2887" y="20913"/>
                  </a:lnTo>
                  <a:lnTo>
                    <a:pt x="2780" y="21198"/>
                  </a:lnTo>
                  <a:lnTo>
                    <a:pt x="2708" y="21447"/>
                  </a:lnTo>
                  <a:lnTo>
                    <a:pt x="2708" y="21589"/>
                  </a:lnTo>
                  <a:lnTo>
                    <a:pt x="2744" y="21696"/>
                  </a:lnTo>
                  <a:lnTo>
                    <a:pt x="2780" y="21874"/>
                  </a:lnTo>
                  <a:lnTo>
                    <a:pt x="2708" y="22053"/>
                  </a:lnTo>
                  <a:lnTo>
                    <a:pt x="2601" y="22159"/>
                  </a:lnTo>
                  <a:lnTo>
                    <a:pt x="2423" y="22195"/>
                  </a:lnTo>
                  <a:lnTo>
                    <a:pt x="2245" y="22266"/>
                  </a:lnTo>
                  <a:lnTo>
                    <a:pt x="2103" y="22338"/>
                  </a:lnTo>
                  <a:lnTo>
                    <a:pt x="1960" y="22444"/>
                  </a:lnTo>
                  <a:lnTo>
                    <a:pt x="1925" y="22551"/>
                  </a:lnTo>
                  <a:lnTo>
                    <a:pt x="1889" y="22694"/>
                  </a:lnTo>
                  <a:lnTo>
                    <a:pt x="1782" y="22836"/>
                  </a:lnTo>
                  <a:lnTo>
                    <a:pt x="1640" y="22979"/>
                  </a:lnTo>
                  <a:lnTo>
                    <a:pt x="1461" y="23086"/>
                  </a:lnTo>
                  <a:lnTo>
                    <a:pt x="891" y="23371"/>
                  </a:lnTo>
                  <a:lnTo>
                    <a:pt x="286" y="23763"/>
                  </a:lnTo>
                  <a:lnTo>
                    <a:pt x="215" y="23834"/>
                  </a:lnTo>
                  <a:lnTo>
                    <a:pt x="143" y="23941"/>
                  </a:lnTo>
                  <a:lnTo>
                    <a:pt x="36" y="24154"/>
                  </a:lnTo>
                  <a:lnTo>
                    <a:pt x="1" y="24368"/>
                  </a:lnTo>
                  <a:lnTo>
                    <a:pt x="36" y="24511"/>
                  </a:lnTo>
                  <a:lnTo>
                    <a:pt x="72" y="24618"/>
                  </a:lnTo>
                  <a:lnTo>
                    <a:pt x="179" y="24831"/>
                  </a:lnTo>
                  <a:lnTo>
                    <a:pt x="357" y="25045"/>
                  </a:lnTo>
                  <a:lnTo>
                    <a:pt x="535" y="25188"/>
                  </a:lnTo>
                  <a:lnTo>
                    <a:pt x="713" y="25294"/>
                  </a:lnTo>
                  <a:lnTo>
                    <a:pt x="1497" y="25686"/>
                  </a:lnTo>
                  <a:lnTo>
                    <a:pt x="1640" y="25758"/>
                  </a:lnTo>
                  <a:lnTo>
                    <a:pt x="1746" y="25758"/>
                  </a:lnTo>
                  <a:lnTo>
                    <a:pt x="1782" y="25686"/>
                  </a:lnTo>
                  <a:lnTo>
                    <a:pt x="1782" y="25544"/>
                  </a:lnTo>
                  <a:lnTo>
                    <a:pt x="1746" y="25401"/>
                  </a:lnTo>
                  <a:lnTo>
                    <a:pt x="1746" y="25330"/>
                  </a:lnTo>
                  <a:lnTo>
                    <a:pt x="1782" y="25294"/>
                  </a:lnTo>
                  <a:lnTo>
                    <a:pt x="1818" y="25294"/>
                  </a:lnTo>
                  <a:lnTo>
                    <a:pt x="1960" y="25437"/>
                  </a:lnTo>
                  <a:lnTo>
                    <a:pt x="2031" y="25579"/>
                  </a:lnTo>
                  <a:lnTo>
                    <a:pt x="2138" y="25793"/>
                  </a:lnTo>
                  <a:lnTo>
                    <a:pt x="2316" y="26078"/>
                  </a:lnTo>
                  <a:lnTo>
                    <a:pt x="2388" y="26221"/>
                  </a:lnTo>
                  <a:lnTo>
                    <a:pt x="2388" y="26328"/>
                  </a:lnTo>
                  <a:lnTo>
                    <a:pt x="2281" y="26435"/>
                  </a:lnTo>
                  <a:lnTo>
                    <a:pt x="2138" y="26470"/>
                  </a:lnTo>
                  <a:lnTo>
                    <a:pt x="1960" y="26506"/>
                  </a:lnTo>
                  <a:lnTo>
                    <a:pt x="1818" y="26577"/>
                  </a:lnTo>
                  <a:lnTo>
                    <a:pt x="1746" y="26684"/>
                  </a:lnTo>
                  <a:lnTo>
                    <a:pt x="1746" y="26791"/>
                  </a:lnTo>
                  <a:lnTo>
                    <a:pt x="1746" y="26933"/>
                  </a:lnTo>
                  <a:lnTo>
                    <a:pt x="1675" y="27040"/>
                  </a:lnTo>
                  <a:lnTo>
                    <a:pt x="1533" y="27111"/>
                  </a:lnTo>
                  <a:lnTo>
                    <a:pt x="1390" y="27147"/>
                  </a:lnTo>
                  <a:lnTo>
                    <a:pt x="1283" y="27183"/>
                  </a:lnTo>
                  <a:lnTo>
                    <a:pt x="1212" y="27254"/>
                  </a:lnTo>
                  <a:lnTo>
                    <a:pt x="1212" y="27361"/>
                  </a:lnTo>
                  <a:lnTo>
                    <a:pt x="1283" y="27503"/>
                  </a:lnTo>
                  <a:lnTo>
                    <a:pt x="1390" y="27681"/>
                  </a:lnTo>
                  <a:lnTo>
                    <a:pt x="1497" y="27824"/>
                  </a:lnTo>
                  <a:lnTo>
                    <a:pt x="1568" y="28002"/>
                  </a:lnTo>
                  <a:lnTo>
                    <a:pt x="1604" y="28180"/>
                  </a:lnTo>
                  <a:lnTo>
                    <a:pt x="1675" y="28287"/>
                  </a:lnTo>
                  <a:lnTo>
                    <a:pt x="1746" y="28430"/>
                  </a:lnTo>
                  <a:lnTo>
                    <a:pt x="1889" y="28536"/>
                  </a:lnTo>
                  <a:lnTo>
                    <a:pt x="1996" y="28608"/>
                  </a:lnTo>
                  <a:lnTo>
                    <a:pt x="2245" y="28679"/>
                  </a:lnTo>
                  <a:lnTo>
                    <a:pt x="2352" y="28679"/>
                  </a:lnTo>
                  <a:lnTo>
                    <a:pt x="2388" y="28643"/>
                  </a:lnTo>
                  <a:lnTo>
                    <a:pt x="2459" y="28608"/>
                  </a:lnTo>
                  <a:lnTo>
                    <a:pt x="2566" y="28643"/>
                  </a:lnTo>
                  <a:lnTo>
                    <a:pt x="2637" y="28715"/>
                  </a:lnTo>
                  <a:lnTo>
                    <a:pt x="2673" y="28750"/>
                  </a:lnTo>
                  <a:lnTo>
                    <a:pt x="2637" y="28857"/>
                  </a:lnTo>
                  <a:lnTo>
                    <a:pt x="2601" y="28964"/>
                  </a:lnTo>
                  <a:lnTo>
                    <a:pt x="2530" y="29071"/>
                  </a:lnTo>
                  <a:lnTo>
                    <a:pt x="2495" y="29142"/>
                  </a:lnTo>
                  <a:lnTo>
                    <a:pt x="2459" y="29213"/>
                  </a:lnTo>
                  <a:lnTo>
                    <a:pt x="2495" y="29391"/>
                  </a:lnTo>
                  <a:lnTo>
                    <a:pt x="2566" y="29605"/>
                  </a:lnTo>
                  <a:lnTo>
                    <a:pt x="2673" y="29783"/>
                  </a:lnTo>
                  <a:lnTo>
                    <a:pt x="3100" y="30211"/>
                  </a:lnTo>
                  <a:lnTo>
                    <a:pt x="3492" y="30567"/>
                  </a:lnTo>
                  <a:lnTo>
                    <a:pt x="3635" y="30638"/>
                  </a:lnTo>
                  <a:lnTo>
                    <a:pt x="3742" y="30674"/>
                  </a:lnTo>
                  <a:lnTo>
                    <a:pt x="3777" y="30674"/>
                  </a:lnTo>
                  <a:lnTo>
                    <a:pt x="3777" y="30638"/>
                  </a:lnTo>
                  <a:lnTo>
                    <a:pt x="3777" y="30531"/>
                  </a:lnTo>
                  <a:lnTo>
                    <a:pt x="3742" y="30389"/>
                  </a:lnTo>
                  <a:lnTo>
                    <a:pt x="3777" y="30318"/>
                  </a:lnTo>
                  <a:lnTo>
                    <a:pt x="3813" y="30282"/>
                  </a:lnTo>
                  <a:lnTo>
                    <a:pt x="3884" y="30318"/>
                  </a:lnTo>
                  <a:lnTo>
                    <a:pt x="3955" y="30353"/>
                  </a:lnTo>
                  <a:lnTo>
                    <a:pt x="4062" y="30318"/>
                  </a:lnTo>
                  <a:lnTo>
                    <a:pt x="4133" y="30246"/>
                  </a:lnTo>
                  <a:lnTo>
                    <a:pt x="4205" y="30140"/>
                  </a:lnTo>
                  <a:lnTo>
                    <a:pt x="4276" y="30033"/>
                  </a:lnTo>
                  <a:lnTo>
                    <a:pt x="4312" y="29961"/>
                  </a:lnTo>
                  <a:lnTo>
                    <a:pt x="4383" y="29961"/>
                  </a:lnTo>
                  <a:lnTo>
                    <a:pt x="4418" y="30033"/>
                  </a:lnTo>
                  <a:lnTo>
                    <a:pt x="4454" y="30068"/>
                  </a:lnTo>
                  <a:lnTo>
                    <a:pt x="4525" y="30140"/>
                  </a:lnTo>
                  <a:lnTo>
                    <a:pt x="4597" y="30140"/>
                  </a:lnTo>
                  <a:lnTo>
                    <a:pt x="4668" y="30104"/>
                  </a:lnTo>
                  <a:lnTo>
                    <a:pt x="4775" y="30033"/>
                  </a:lnTo>
                  <a:lnTo>
                    <a:pt x="5024" y="30033"/>
                  </a:lnTo>
                  <a:lnTo>
                    <a:pt x="5131" y="30068"/>
                  </a:lnTo>
                  <a:lnTo>
                    <a:pt x="5202" y="30104"/>
                  </a:lnTo>
                  <a:lnTo>
                    <a:pt x="5273" y="30140"/>
                  </a:lnTo>
                  <a:lnTo>
                    <a:pt x="5273" y="30211"/>
                  </a:lnTo>
                  <a:lnTo>
                    <a:pt x="5238" y="30246"/>
                  </a:lnTo>
                  <a:lnTo>
                    <a:pt x="5273" y="30282"/>
                  </a:lnTo>
                  <a:lnTo>
                    <a:pt x="5380" y="30282"/>
                  </a:lnTo>
                  <a:lnTo>
                    <a:pt x="5915" y="30318"/>
                  </a:lnTo>
                  <a:lnTo>
                    <a:pt x="6485" y="30353"/>
                  </a:lnTo>
                  <a:lnTo>
                    <a:pt x="6663" y="30389"/>
                  </a:lnTo>
                  <a:lnTo>
                    <a:pt x="6770" y="30425"/>
                  </a:lnTo>
                  <a:lnTo>
                    <a:pt x="6770" y="30460"/>
                  </a:lnTo>
                  <a:lnTo>
                    <a:pt x="6805" y="30460"/>
                  </a:lnTo>
                  <a:lnTo>
                    <a:pt x="6877" y="30389"/>
                  </a:lnTo>
                  <a:lnTo>
                    <a:pt x="7055" y="30068"/>
                  </a:lnTo>
                  <a:lnTo>
                    <a:pt x="7126" y="29997"/>
                  </a:lnTo>
                  <a:lnTo>
                    <a:pt x="7197" y="29997"/>
                  </a:lnTo>
                  <a:lnTo>
                    <a:pt x="7304" y="30033"/>
                  </a:lnTo>
                  <a:lnTo>
                    <a:pt x="7375" y="30104"/>
                  </a:lnTo>
                  <a:lnTo>
                    <a:pt x="7447" y="30211"/>
                  </a:lnTo>
                  <a:lnTo>
                    <a:pt x="7482" y="30353"/>
                  </a:lnTo>
                  <a:lnTo>
                    <a:pt x="7482" y="30531"/>
                  </a:lnTo>
                  <a:lnTo>
                    <a:pt x="7411" y="30674"/>
                  </a:lnTo>
                  <a:lnTo>
                    <a:pt x="7375" y="30852"/>
                  </a:lnTo>
                  <a:lnTo>
                    <a:pt x="7375" y="31030"/>
                  </a:lnTo>
                  <a:lnTo>
                    <a:pt x="7482" y="31208"/>
                  </a:lnTo>
                  <a:lnTo>
                    <a:pt x="7589" y="31351"/>
                  </a:lnTo>
                  <a:lnTo>
                    <a:pt x="7767" y="31493"/>
                  </a:lnTo>
                  <a:lnTo>
                    <a:pt x="8017" y="31600"/>
                  </a:lnTo>
                  <a:lnTo>
                    <a:pt x="8230" y="31636"/>
                  </a:lnTo>
                  <a:lnTo>
                    <a:pt x="8622" y="31636"/>
                  </a:lnTo>
                  <a:lnTo>
                    <a:pt x="8800" y="31743"/>
                  </a:lnTo>
                  <a:lnTo>
                    <a:pt x="8907" y="31885"/>
                  </a:lnTo>
                  <a:lnTo>
                    <a:pt x="8978" y="32063"/>
                  </a:lnTo>
                  <a:lnTo>
                    <a:pt x="9014" y="32241"/>
                  </a:lnTo>
                  <a:lnTo>
                    <a:pt x="9157" y="32420"/>
                  </a:lnTo>
                  <a:lnTo>
                    <a:pt x="9299" y="32491"/>
                  </a:lnTo>
                  <a:lnTo>
                    <a:pt x="9477" y="32526"/>
                  </a:lnTo>
                  <a:lnTo>
                    <a:pt x="9655" y="32491"/>
                  </a:lnTo>
                  <a:lnTo>
                    <a:pt x="9762" y="32420"/>
                  </a:lnTo>
                  <a:lnTo>
                    <a:pt x="9833" y="32313"/>
                  </a:lnTo>
                  <a:lnTo>
                    <a:pt x="9869" y="32206"/>
                  </a:lnTo>
                  <a:lnTo>
                    <a:pt x="9869" y="32099"/>
                  </a:lnTo>
                  <a:lnTo>
                    <a:pt x="9905" y="31956"/>
                  </a:lnTo>
                  <a:lnTo>
                    <a:pt x="9976" y="31814"/>
                  </a:lnTo>
                  <a:lnTo>
                    <a:pt x="10118" y="31707"/>
                  </a:lnTo>
                  <a:lnTo>
                    <a:pt x="10403" y="31386"/>
                  </a:lnTo>
                  <a:lnTo>
                    <a:pt x="10724" y="30995"/>
                  </a:lnTo>
                  <a:lnTo>
                    <a:pt x="10795" y="30923"/>
                  </a:lnTo>
                  <a:lnTo>
                    <a:pt x="10867" y="30852"/>
                  </a:lnTo>
                  <a:lnTo>
                    <a:pt x="10973" y="30816"/>
                  </a:lnTo>
                  <a:lnTo>
                    <a:pt x="11187" y="30816"/>
                  </a:lnTo>
                  <a:lnTo>
                    <a:pt x="11330" y="30852"/>
                  </a:lnTo>
                  <a:lnTo>
                    <a:pt x="11437" y="30923"/>
                  </a:lnTo>
                  <a:lnTo>
                    <a:pt x="11579" y="30995"/>
                  </a:lnTo>
                  <a:lnTo>
                    <a:pt x="11828" y="31173"/>
                  </a:lnTo>
                  <a:lnTo>
                    <a:pt x="12078" y="31280"/>
                  </a:lnTo>
                  <a:lnTo>
                    <a:pt x="12292" y="31315"/>
                  </a:lnTo>
                  <a:lnTo>
                    <a:pt x="12398" y="31315"/>
                  </a:lnTo>
                  <a:lnTo>
                    <a:pt x="12470" y="31280"/>
                  </a:lnTo>
                  <a:lnTo>
                    <a:pt x="12826" y="31030"/>
                  </a:lnTo>
                  <a:lnTo>
                    <a:pt x="12790" y="30959"/>
                  </a:lnTo>
                  <a:lnTo>
                    <a:pt x="12719" y="30816"/>
                  </a:lnTo>
                  <a:lnTo>
                    <a:pt x="12719" y="30781"/>
                  </a:lnTo>
                  <a:lnTo>
                    <a:pt x="12862" y="30745"/>
                  </a:lnTo>
                  <a:lnTo>
                    <a:pt x="13075" y="30816"/>
                  </a:lnTo>
                  <a:lnTo>
                    <a:pt x="13360" y="30888"/>
                  </a:lnTo>
                  <a:lnTo>
                    <a:pt x="13930" y="31101"/>
                  </a:lnTo>
                  <a:lnTo>
                    <a:pt x="14108" y="31173"/>
                  </a:lnTo>
                  <a:lnTo>
                    <a:pt x="14180" y="31244"/>
                  </a:lnTo>
                  <a:lnTo>
                    <a:pt x="14215" y="31244"/>
                  </a:lnTo>
                  <a:lnTo>
                    <a:pt x="14287" y="31101"/>
                  </a:lnTo>
                  <a:lnTo>
                    <a:pt x="14429" y="30638"/>
                  </a:lnTo>
                  <a:lnTo>
                    <a:pt x="14536" y="30318"/>
                  </a:lnTo>
                  <a:lnTo>
                    <a:pt x="14643" y="29961"/>
                  </a:lnTo>
                  <a:lnTo>
                    <a:pt x="14785" y="29676"/>
                  </a:lnTo>
                  <a:lnTo>
                    <a:pt x="14928" y="29463"/>
                  </a:lnTo>
                  <a:lnTo>
                    <a:pt x="15035" y="29285"/>
                  </a:lnTo>
                  <a:lnTo>
                    <a:pt x="15142" y="29071"/>
                  </a:lnTo>
                  <a:lnTo>
                    <a:pt x="15213" y="28857"/>
                  </a:lnTo>
                  <a:lnTo>
                    <a:pt x="15213" y="28643"/>
                  </a:lnTo>
                  <a:lnTo>
                    <a:pt x="15213" y="28501"/>
                  </a:lnTo>
                  <a:lnTo>
                    <a:pt x="15284" y="28394"/>
                  </a:lnTo>
                  <a:lnTo>
                    <a:pt x="15391" y="28287"/>
                  </a:lnTo>
                  <a:lnTo>
                    <a:pt x="15712" y="28287"/>
                  </a:lnTo>
                  <a:lnTo>
                    <a:pt x="15818" y="28251"/>
                  </a:lnTo>
                  <a:lnTo>
                    <a:pt x="15925" y="28180"/>
                  </a:lnTo>
                  <a:lnTo>
                    <a:pt x="15961" y="28109"/>
                  </a:lnTo>
                  <a:lnTo>
                    <a:pt x="15997" y="28073"/>
                  </a:lnTo>
                  <a:lnTo>
                    <a:pt x="16103" y="28002"/>
                  </a:lnTo>
                  <a:lnTo>
                    <a:pt x="16709" y="28002"/>
                  </a:lnTo>
                  <a:lnTo>
                    <a:pt x="16887" y="27895"/>
                  </a:lnTo>
                  <a:lnTo>
                    <a:pt x="16994" y="27753"/>
                  </a:lnTo>
                  <a:lnTo>
                    <a:pt x="17065" y="27681"/>
                  </a:lnTo>
                  <a:lnTo>
                    <a:pt x="17065" y="27610"/>
                  </a:lnTo>
                  <a:lnTo>
                    <a:pt x="17137" y="27147"/>
                  </a:lnTo>
                  <a:lnTo>
                    <a:pt x="17422" y="26862"/>
                  </a:lnTo>
                  <a:lnTo>
                    <a:pt x="17528" y="26720"/>
                  </a:lnTo>
                  <a:lnTo>
                    <a:pt x="17635" y="26648"/>
                  </a:lnTo>
                  <a:lnTo>
                    <a:pt x="17742" y="26648"/>
                  </a:lnTo>
                  <a:lnTo>
                    <a:pt x="17778" y="26684"/>
                  </a:lnTo>
                  <a:lnTo>
                    <a:pt x="17778" y="26684"/>
                  </a:lnTo>
                  <a:lnTo>
                    <a:pt x="17742" y="26577"/>
                  </a:lnTo>
                  <a:lnTo>
                    <a:pt x="17707" y="26470"/>
                  </a:lnTo>
                  <a:lnTo>
                    <a:pt x="17707" y="26363"/>
                  </a:lnTo>
                  <a:lnTo>
                    <a:pt x="17742" y="26292"/>
                  </a:lnTo>
                  <a:lnTo>
                    <a:pt x="17813" y="26256"/>
                  </a:lnTo>
                  <a:lnTo>
                    <a:pt x="17885" y="26292"/>
                  </a:lnTo>
                  <a:lnTo>
                    <a:pt x="17992" y="26363"/>
                  </a:lnTo>
                  <a:lnTo>
                    <a:pt x="18277" y="26541"/>
                  </a:lnTo>
                  <a:lnTo>
                    <a:pt x="18419" y="26648"/>
                  </a:lnTo>
                  <a:lnTo>
                    <a:pt x="18597" y="26684"/>
                  </a:lnTo>
                  <a:lnTo>
                    <a:pt x="18775" y="26684"/>
                  </a:lnTo>
                  <a:lnTo>
                    <a:pt x="18918" y="26613"/>
                  </a:lnTo>
                  <a:lnTo>
                    <a:pt x="19096" y="26506"/>
                  </a:lnTo>
                  <a:lnTo>
                    <a:pt x="19238" y="26506"/>
                  </a:lnTo>
                  <a:lnTo>
                    <a:pt x="19345" y="26541"/>
                  </a:lnTo>
                  <a:lnTo>
                    <a:pt x="19417" y="26684"/>
                  </a:lnTo>
                  <a:lnTo>
                    <a:pt x="19452" y="26755"/>
                  </a:lnTo>
                  <a:lnTo>
                    <a:pt x="19488" y="26755"/>
                  </a:lnTo>
                  <a:lnTo>
                    <a:pt x="19523" y="26720"/>
                  </a:lnTo>
                  <a:lnTo>
                    <a:pt x="19595" y="26577"/>
                  </a:lnTo>
                  <a:lnTo>
                    <a:pt x="19666" y="26363"/>
                  </a:lnTo>
                  <a:lnTo>
                    <a:pt x="19808" y="25722"/>
                  </a:lnTo>
                  <a:lnTo>
                    <a:pt x="19915" y="25722"/>
                  </a:lnTo>
                  <a:lnTo>
                    <a:pt x="20236" y="25793"/>
                  </a:lnTo>
                  <a:lnTo>
                    <a:pt x="20343" y="25829"/>
                  </a:lnTo>
                  <a:lnTo>
                    <a:pt x="20414" y="25793"/>
                  </a:lnTo>
                  <a:lnTo>
                    <a:pt x="20521" y="25758"/>
                  </a:lnTo>
                  <a:lnTo>
                    <a:pt x="20592" y="25686"/>
                  </a:lnTo>
                  <a:lnTo>
                    <a:pt x="20735" y="25473"/>
                  </a:lnTo>
                  <a:lnTo>
                    <a:pt x="20806" y="25223"/>
                  </a:lnTo>
                  <a:lnTo>
                    <a:pt x="20842" y="24903"/>
                  </a:lnTo>
                  <a:lnTo>
                    <a:pt x="20806" y="24618"/>
                  </a:lnTo>
                  <a:lnTo>
                    <a:pt x="20699" y="24368"/>
                  </a:lnTo>
                  <a:lnTo>
                    <a:pt x="20628" y="24297"/>
                  </a:lnTo>
                  <a:lnTo>
                    <a:pt x="20557" y="24226"/>
                  </a:lnTo>
                  <a:lnTo>
                    <a:pt x="20450" y="24154"/>
                  </a:lnTo>
                  <a:lnTo>
                    <a:pt x="20378" y="24048"/>
                  </a:lnTo>
                  <a:lnTo>
                    <a:pt x="20414" y="23976"/>
                  </a:lnTo>
                  <a:lnTo>
                    <a:pt x="20485" y="23941"/>
                  </a:lnTo>
                  <a:lnTo>
                    <a:pt x="21518" y="23656"/>
                  </a:lnTo>
                  <a:lnTo>
                    <a:pt x="21803" y="23584"/>
                  </a:lnTo>
                  <a:lnTo>
                    <a:pt x="22017" y="23478"/>
                  </a:lnTo>
                  <a:lnTo>
                    <a:pt x="22160" y="23371"/>
                  </a:lnTo>
                  <a:lnTo>
                    <a:pt x="22195" y="23335"/>
                  </a:lnTo>
                  <a:lnTo>
                    <a:pt x="22195" y="23264"/>
                  </a:lnTo>
                  <a:lnTo>
                    <a:pt x="22231" y="23157"/>
                  </a:lnTo>
                  <a:lnTo>
                    <a:pt x="22338" y="23014"/>
                  </a:lnTo>
                  <a:lnTo>
                    <a:pt x="22480" y="22836"/>
                  </a:lnTo>
                  <a:lnTo>
                    <a:pt x="22694" y="22658"/>
                  </a:lnTo>
                  <a:lnTo>
                    <a:pt x="22872" y="22516"/>
                  </a:lnTo>
                  <a:lnTo>
                    <a:pt x="23015" y="22338"/>
                  </a:lnTo>
                  <a:lnTo>
                    <a:pt x="23050" y="22195"/>
                  </a:lnTo>
                  <a:lnTo>
                    <a:pt x="23015" y="22124"/>
                  </a:lnTo>
                  <a:lnTo>
                    <a:pt x="22979" y="22088"/>
                  </a:lnTo>
                  <a:lnTo>
                    <a:pt x="22908" y="21981"/>
                  </a:lnTo>
                  <a:lnTo>
                    <a:pt x="22872" y="21839"/>
                  </a:lnTo>
                  <a:lnTo>
                    <a:pt x="22872" y="21661"/>
                  </a:lnTo>
                  <a:lnTo>
                    <a:pt x="22908" y="21447"/>
                  </a:lnTo>
                  <a:lnTo>
                    <a:pt x="23015" y="21269"/>
                  </a:lnTo>
                  <a:lnTo>
                    <a:pt x="23157" y="21091"/>
                  </a:lnTo>
                  <a:lnTo>
                    <a:pt x="23371" y="20948"/>
                  </a:lnTo>
                  <a:lnTo>
                    <a:pt x="23549" y="20877"/>
                  </a:lnTo>
                  <a:lnTo>
                    <a:pt x="23763" y="20841"/>
                  </a:lnTo>
                  <a:lnTo>
                    <a:pt x="23941" y="20770"/>
                  </a:lnTo>
                  <a:lnTo>
                    <a:pt x="24048" y="20699"/>
                  </a:lnTo>
                  <a:lnTo>
                    <a:pt x="24119" y="20663"/>
                  </a:lnTo>
                  <a:lnTo>
                    <a:pt x="24084" y="20556"/>
                  </a:lnTo>
                  <a:lnTo>
                    <a:pt x="24012" y="20449"/>
                  </a:lnTo>
                  <a:lnTo>
                    <a:pt x="23905" y="20307"/>
                  </a:lnTo>
                  <a:lnTo>
                    <a:pt x="23763" y="20164"/>
                  </a:lnTo>
                  <a:lnTo>
                    <a:pt x="23620" y="20022"/>
                  </a:lnTo>
                  <a:lnTo>
                    <a:pt x="23549" y="19915"/>
                  </a:lnTo>
                  <a:lnTo>
                    <a:pt x="23514" y="19844"/>
                  </a:lnTo>
                  <a:lnTo>
                    <a:pt x="23549" y="19773"/>
                  </a:lnTo>
                  <a:lnTo>
                    <a:pt x="23692" y="19773"/>
                  </a:lnTo>
                  <a:lnTo>
                    <a:pt x="23870" y="19808"/>
                  </a:lnTo>
                  <a:lnTo>
                    <a:pt x="24440" y="19951"/>
                  </a:lnTo>
                  <a:lnTo>
                    <a:pt x="24974" y="20129"/>
                  </a:lnTo>
                  <a:lnTo>
                    <a:pt x="25330" y="20343"/>
                  </a:lnTo>
                  <a:lnTo>
                    <a:pt x="25580" y="20521"/>
                  </a:lnTo>
                  <a:lnTo>
                    <a:pt x="25687" y="19915"/>
                  </a:lnTo>
                  <a:lnTo>
                    <a:pt x="25722" y="19630"/>
                  </a:lnTo>
                  <a:lnTo>
                    <a:pt x="25865" y="19416"/>
                  </a:lnTo>
                  <a:lnTo>
                    <a:pt x="26007" y="19238"/>
                  </a:lnTo>
                  <a:lnTo>
                    <a:pt x="26114" y="19167"/>
                  </a:lnTo>
                  <a:lnTo>
                    <a:pt x="26221" y="19131"/>
                  </a:lnTo>
                  <a:lnTo>
                    <a:pt x="26399" y="19096"/>
                  </a:lnTo>
                  <a:lnTo>
                    <a:pt x="26542" y="19131"/>
                  </a:lnTo>
                  <a:lnTo>
                    <a:pt x="26649" y="19167"/>
                  </a:lnTo>
                  <a:lnTo>
                    <a:pt x="26684" y="19238"/>
                  </a:lnTo>
                  <a:lnTo>
                    <a:pt x="26684" y="19274"/>
                  </a:lnTo>
                  <a:lnTo>
                    <a:pt x="26720" y="19309"/>
                  </a:lnTo>
                  <a:lnTo>
                    <a:pt x="26791" y="19309"/>
                  </a:lnTo>
                  <a:lnTo>
                    <a:pt x="26934" y="19203"/>
                  </a:lnTo>
                  <a:lnTo>
                    <a:pt x="27112" y="19060"/>
                  </a:lnTo>
                  <a:lnTo>
                    <a:pt x="27290" y="18918"/>
                  </a:lnTo>
                  <a:lnTo>
                    <a:pt x="27468" y="18882"/>
                  </a:lnTo>
                  <a:lnTo>
                    <a:pt x="27575" y="18882"/>
                  </a:lnTo>
                  <a:lnTo>
                    <a:pt x="27646" y="18918"/>
                  </a:lnTo>
                  <a:lnTo>
                    <a:pt x="27753" y="18953"/>
                  </a:lnTo>
                  <a:lnTo>
                    <a:pt x="27789" y="19024"/>
                  </a:lnTo>
                  <a:lnTo>
                    <a:pt x="27931" y="19203"/>
                  </a:lnTo>
                  <a:lnTo>
                    <a:pt x="28109" y="19345"/>
                  </a:lnTo>
                  <a:lnTo>
                    <a:pt x="28252" y="19488"/>
                  </a:lnTo>
                  <a:lnTo>
                    <a:pt x="28394" y="19559"/>
                  </a:lnTo>
                  <a:lnTo>
                    <a:pt x="28501" y="19594"/>
                  </a:lnTo>
                  <a:lnTo>
                    <a:pt x="28572" y="19594"/>
                  </a:lnTo>
                  <a:lnTo>
                    <a:pt x="28608" y="19559"/>
                  </a:lnTo>
                  <a:lnTo>
                    <a:pt x="28608" y="19523"/>
                  </a:lnTo>
                  <a:lnTo>
                    <a:pt x="28608" y="19381"/>
                  </a:lnTo>
                  <a:lnTo>
                    <a:pt x="28644" y="19203"/>
                  </a:lnTo>
                  <a:lnTo>
                    <a:pt x="28750" y="18704"/>
                  </a:lnTo>
                  <a:lnTo>
                    <a:pt x="28857" y="18490"/>
                  </a:lnTo>
                  <a:lnTo>
                    <a:pt x="29000" y="18312"/>
                  </a:lnTo>
                  <a:lnTo>
                    <a:pt x="29178" y="18205"/>
                  </a:lnTo>
                  <a:lnTo>
                    <a:pt x="29249" y="18169"/>
                  </a:lnTo>
                  <a:lnTo>
                    <a:pt x="29320" y="18205"/>
                  </a:lnTo>
                  <a:lnTo>
                    <a:pt x="29677" y="18312"/>
                  </a:lnTo>
                  <a:lnTo>
                    <a:pt x="29784" y="17956"/>
                  </a:lnTo>
                  <a:lnTo>
                    <a:pt x="29855" y="17813"/>
                  </a:lnTo>
                  <a:lnTo>
                    <a:pt x="29997" y="17599"/>
                  </a:lnTo>
                  <a:lnTo>
                    <a:pt x="30175" y="17421"/>
                  </a:lnTo>
                  <a:lnTo>
                    <a:pt x="30354" y="17243"/>
                  </a:lnTo>
                  <a:lnTo>
                    <a:pt x="30532" y="17065"/>
                  </a:lnTo>
                  <a:lnTo>
                    <a:pt x="30639" y="16851"/>
                  </a:lnTo>
                  <a:lnTo>
                    <a:pt x="30710" y="16638"/>
                  </a:lnTo>
                  <a:lnTo>
                    <a:pt x="30710" y="16531"/>
                  </a:lnTo>
                  <a:lnTo>
                    <a:pt x="30674" y="16424"/>
                  </a:lnTo>
                  <a:lnTo>
                    <a:pt x="30389" y="15676"/>
                  </a:lnTo>
                  <a:lnTo>
                    <a:pt x="30389" y="15533"/>
                  </a:lnTo>
                  <a:lnTo>
                    <a:pt x="30389" y="15426"/>
                  </a:lnTo>
                  <a:lnTo>
                    <a:pt x="30460" y="15284"/>
                  </a:lnTo>
                  <a:lnTo>
                    <a:pt x="30532" y="15213"/>
                  </a:lnTo>
                  <a:lnTo>
                    <a:pt x="30639" y="15141"/>
                  </a:lnTo>
                  <a:lnTo>
                    <a:pt x="30674" y="15177"/>
                  </a:lnTo>
                  <a:lnTo>
                    <a:pt x="30710" y="15284"/>
                  </a:lnTo>
                  <a:lnTo>
                    <a:pt x="30710" y="15426"/>
                  </a:lnTo>
                  <a:lnTo>
                    <a:pt x="30710" y="15498"/>
                  </a:lnTo>
                  <a:lnTo>
                    <a:pt x="30745" y="15604"/>
                  </a:lnTo>
                  <a:lnTo>
                    <a:pt x="30888" y="15818"/>
                  </a:lnTo>
                  <a:lnTo>
                    <a:pt x="31102" y="16032"/>
                  </a:lnTo>
                  <a:lnTo>
                    <a:pt x="31387" y="16210"/>
                  </a:lnTo>
                  <a:lnTo>
                    <a:pt x="31707" y="16353"/>
                  </a:lnTo>
                  <a:lnTo>
                    <a:pt x="32028" y="16459"/>
                  </a:lnTo>
                  <a:lnTo>
                    <a:pt x="32349" y="16531"/>
                  </a:lnTo>
                  <a:lnTo>
                    <a:pt x="33025" y="16531"/>
                  </a:lnTo>
                  <a:lnTo>
                    <a:pt x="33382" y="16566"/>
                  </a:lnTo>
                  <a:lnTo>
                    <a:pt x="33631" y="16638"/>
                  </a:lnTo>
                  <a:lnTo>
                    <a:pt x="33809" y="16780"/>
                  </a:lnTo>
                  <a:lnTo>
                    <a:pt x="33952" y="16887"/>
                  </a:lnTo>
                  <a:lnTo>
                    <a:pt x="34130" y="16994"/>
                  </a:lnTo>
                  <a:lnTo>
                    <a:pt x="34379" y="17065"/>
                  </a:lnTo>
                  <a:lnTo>
                    <a:pt x="34735" y="17065"/>
                  </a:lnTo>
                  <a:lnTo>
                    <a:pt x="35519" y="17101"/>
                  </a:lnTo>
                  <a:lnTo>
                    <a:pt x="35662" y="17065"/>
                  </a:lnTo>
                  <a:lnTo>
                    <a:pt x="35804" y="16958"/>
                  </a:lnTo>
                  <a:lnTo>
                    <a:pt x="35875" y="16851"/>
                  </a:lnTo>
                  <a:lnTo>
                    <a:pt x="35911" y="16709"/>
                  </a:lnTo>
                  <a:lnTo>
                    <a:pt x="35947" y="16459"/>
                  </a:lnTo>
                  <a:lnTo>
                    <a:pt x="35947" y="16424"/>
                  </a:lnTo>
                  <a:lnTo>
                    <a:pt x="35982" y="16424"/>
                  </a:lnTo>
                  <a:lnTo>
                    <a:pt x="36125" y="16531"/>
                  </a:lnTo>
                  <a:lnTo>
                    <a:pt x="36410" y="16566"/>
                  </a:lnTo>
                  <a:lnTo>
                    <a:pt x="36944" y="16602"/>
                  </a:lnTo>
                  <a:lnTo>
                    <a:pt x="37229" y="16566"/>
                  </a:lnTo>
                  <a:lnTo>
                    <a:pt x="37300" y="16531"/>
                  </a:lnTo>
                  <a:lnTo>
                    <a:pt x="37372" y="16495"/>
                  </a:lnTo>
                  <a:lnTo>
                    <a:pt x="37443" y="16424"/>
                  </a:lnTo>
                  <a:lnTo>
                    <a:pt x="37443" y="16353"/>
                  </a:lnTo>
                  <a:lnTo>
                    <a:pt x="37443" y="16246"/>
                  </a:lnTo>
                  <a:lnTo>
                    <a:pt x="37407" y="16174"/>
                  </a:lnTo>
                  <a:lnTo>
                    <a:pt x="37158" y="15854"/>
                  </a:lnTo>
                  <a:lnTo>
                    <a:pt x="37051" y="15783"/>
                  </a:lnTo>
                  <a:lnTo>
                    <a:pt x="36944" y="15747"/>
                  </a:lnTo>
                  <a:lnTo>
                    <a:pt x="36873" y="15747"/>
                  </a:lnTo>
                  <a:lnTo>
                    <a:pt x="36873" y="15676"/>
                  </a:lnTo>
                  <a:lnTo>
                    <a:pt x="36873" y="15640"/>
                  </a:lnTo>
                  <a:lnTo>
                    <a:pt x="36909" y="15533"/>
                  </a:lnTo>
                  <a:lnTo>
                    <a:pt x="36909" y="15462"/>
                  </a:lnTo>
                  <a:lnTo>
                    <a:pt x="36944" y="15426"/>
                  </a:lnTo>
                  <a:lnTo>
                    <a:pt x="36944" y="15391"/>
                  </a:lnTo>
                  <a:lnTo>
                    <a:pt x="36944" y="15355"/>
                  </a:lnTo>
                  <a:lnTo>
                    <a:pt x="37122" y="15355"/>
                  </a:lnTo>
                  <a:lnTo>
                    <a:pt x="37229" y="15319"/>
                  </a:lnTo>
                  <a:lnTo>
                    <a:pt x="37158" y="15391"/>
                  </a:lnTo>
                  <a:lnTo>
                    <a:pt x="37229" y="15498"/>
                  </a:lnTo>
                  <a:lnTo>
                    <a:pt x="37336" y="15604"/>
                  </a:lnTo>
                  <a:lnTo>
                    <a:pt x="37407" y="15747"/>
                  </a:lnTo>
                  <a:lnTo>
                    <a:pt x="37479" y="15925"/>
                  </a:lnTo>
                  <a:lnTo>
                    <a:pt x="37585" y="16103"/>
                  </a:lnTo>
                  <a:lnTo>
                    <a:pt x="37728" y="16246"/>
                  </a:lnTo>
                  <a:lnTo>
                    <a:pt x="37906" y="16353"/>
                  </a:lnTo>
                  <a:lnTo>
                    <a:pt x="38084" y="16388"/>
                  </a:lnTo>
                  <a:lnTo>
                    <a:pt x="38298" y="16388"/>
                  </a:lnTo>
                  <a:lnTo>
                    <a:pt x="38476" y="16353"/>
                  </a:lnTo>
                  <a:lnTo>
                    <a:pt x="38619" y="16281"/>
                  </a:lnTo>
                  <a:lnTo>
                    <a:pt x="38690" y="16246"/>
                  </a:lnTo>
                  <a:lnTo>
                    <a:pt x="38761" y="16139"/>
                  </a:lnTo>
                  <a:lnTo>
                    <a:pt x="38832" y="16103"/>
                  </a:lnTo>
                  <a:lnTo>
                    <a:pt x="38904" y="16103"/>
                  </a:lnTo>
                  <a:lnTo>
                    <a:pt x="39046" y="15996"/>
                  </a:lnTo>
                  <a:lnTo>
                    <a:pt x="39153" y="15961"/>
                  </a:lnTo>
                  <a:lnTo>
                    <a:pt x="39260" y="15961"/>
                  </a:lnTo>
                  <a:lnTo>
                    <a:pt x="39367" y="15996"/>
                  </a:lnTo>
                  <a:lnTo>
                    <a:pt x="39438" y="16032"/>
                  </a:lnTo>
                  <a:lnTo>
                    <a:pt x="39937" y="16602"/>
                  </a:lnTo>
                  <a:lnTo>
                    <a:pt x="40079" y="16744"/>
                  </a:lnTo>
                  <a:lnTo>
                    <a:pt x="40257" y="16851"/>
                  </a:lnTo>
                  <a:lnTo>
                    <a:pt x="40364" y="16923"/>
                  </a:lnTo>
                  <a:lnTo>
                    <a:pt x="40542" y="16923"/>
                  </a:lnTo>
                  <a:lnTo>
                    <a:pt x="40542" y="16958"/>
                  </a:lnTo>
                  <a:lnTo>
                    <a:pt x="40436" y="17029"/>
                  </a:lnTo>
                  <a:lnTo>
                    <a:pt x="40400" y="17065"/>
                  </a:lnTo>
                  <a:lnTo>
                    <a:pt x="40364" y="17101"/>
                  </a:lnTo>
                  <a:lnTo>
                    <a:pt x="40436" y="17243"/>
                  </a:lnTo>
                  <a:lnTo>
                    <a:pt x="40578" y="17386"/>
                  </a:lnTo>
                  <a:lnTo>
                    <a:pt x="40827" y="17564"/>
                  </a:lnTo>
                  <a:lnTo>
                    <a:pt x="41112" y="17778"/>
                  </a:lnTo>
                  <a:lnTo>
                    <a:pt x="41326" y="17991"/>
                  </a:lnTo>
                  <a:lnTo>
                    <a:pt x="41504" y="18205"/>
                  </a:lnTo>
                  <a:lnTo>
                    <a:pt x="41611" y="18348"/>
                  </a:lnTo>
                  <a:lnTo>
                    <a:pt x="41647" y="18526"/>
                  </a:lnTo>
                  <a:lnTo>
                    <a:pt x="41611" y="18668"/>
                  </a:lnTo>
                  <a:lnTo>
                    <a:pt x="41576" y="18811"/>
                  </a:lnTo>
                  <a:lnTo>
                    <a:pt x="41504" y="18918"/>
                  </a:lnTo>
                  <a:lnTo>
                    <a:pt x="41291" y="19167"/>
                  </a:lnTo>
                  <a:lnTo>
                    <a:pt x="41041" y="19523"/>
                  </a:lnTo>
                  <a:lnTo>
                    <a:pt x="40970" y="19701"/>
                  </a:lnTo>
                  <a:lnTo>
                    <a:pt x="40970" y="19915"/>
                  </a:lnTo>
                  <a:lnTo>
                    <a:pt x="41006" y="20129"/>
                  </a:lnTo>
                  <a:lnTo>
                    <a:pt x="41112" y="20307"/>
                  </a:lnTo>
                  <a:lnTo>
                    <a:pt x="41184" y="20378"/>
                  </a:lnTo>
                  <a:lnTo>
                    <a:pt x="41255" y="20449"/>
                  </a:lnTo>
                  <a:lnTo>
                    <a:pt x="41469" y="20521"/>
                  </a:lnTo>
                  <a:lnTo>
                    <a:pt x="41682" y="20485"/>
                  </a:lnTo>
                  <a:lnTo>
                    <a:pt x="41932" y="20414"/>
                  </a:lnTo>
                  <a:lnTo>
                    <a:pt x="42146" y="20343"/>
                  </a:lnTo>
                  <a:lnTo>
                    <a:pt x="42359" y="20343"/>
                  </a:lnTo>
                  <a:lnTo>
                    <a:pt x="42431" y="20378"/>
                  </a:lnTo>
                  <a:lnTo>
                    <a:pt x="42537" y="20414"/>
                  </a:lnTo>
                  <a:lnTo>
                    <a:pt x="42609" y="20485"/>
                  </a:lnTo>
                  <a:lnTo>
                    <a:pt x="42644" y="20592"/>
                  </a:lnTo>
                  <a:lnTo>
                    <a:pt x="42787" y="20770"/>
                  </a:lnTo>
                  <a:lnTo>
                    <a:pt x="42965" y="20913"/>
                  </a:lnTo>
                  <a:lnTo>
                    <a:pt x="43214" y="21055"/>
                  </a:lnTo>
                  <a:lnTo>
                    <a:pt x="43464" y="21126"/>
                  </a:lnTo>
                  <a:lnTo>
                    <a:pt x="44390" y="21198"/>
                  </a:lnTo>
                  <a:lnTo>
                    <a:pt x="44497" y="21233"/>
                  </a:lnTo>
                  <a:lnTo>
                    <a:pt x="44639" y="21304"/>
                  </a:lnTo>
                  <a:lnTo>
                    <a:pt x="44746" y="21376"/>
                  </a:lnTo>
                  <a:lnTo>
                    <a:pt x="44853" y="21483"/>
                  </a:lnTo>
                  <a:lnTo>
                    <a:pt x="45387" y="22231"/>
                  </a:lnTo>
                  <a:lnTo>
                    <a:pt x="45530" y="22409"/>
                  </a:lnTo>
                  <a:lnTo>
                    <a:pt x="45637" y="22551"/>
                  </a:lnTo>
                  <a:lnTo>
                    <a:pt x="45744" y="22623"/>
                  </a:lnTo>
                  <a:lnTo>
                    <a:pt x="45779" y="22623"/>
                  </a:lnTo>
                  <a:lnTo>
                    <a:pt x="45815" y="22409"/>
                  </a:lnTo>
                  <a:lnTo>
                    <a:pt x="45744" y="22124"/>
                  </a:lnTo>
                  <a:lnTo>
                    <a:pt x="45744" y="22017"/>
                  </a:lnTo>
                  <a:lnTo>
                    <a:pt x="45779" y="21981"/>
                  </a:lnTo>
                  <a:lnTo>
                    <a:pt x="45886" y="22017"/>
                  </a:lnTo>
                  <a:lnTo>
                    <a:pt x="46064" y="22124"/>
                  </a:lnTo>
                  <a:lnTo>
                    <a:pt x="46242" y="22231"/>
                  </a:lnTo>
                  <a:lnTo>
                    <a:pt x="46349" y="22231"/>
                  </a:lnTo>
                  <a:lnTo>
                    <a:pt x="46421" y="22195"/>
                  </a:lnTo>
                  <a:lnTo>
                    <a:pt x="46456" y="22124"/>
                  </a:lnTo>
                  <a:lnTo>
                    <a:pt x="46456" y="21946"/>
                  </a:lnTo>
                  <a:lnTo>
                    <a:pt x="46492" y="21768"/>
                  </a:lnTo>
                  <a:lnTo>
                    <a:pt x="46492" y="21732"/>
                  </a:lnTo>
                  <a:lnTo>
                    <a:pt x="46527" y="21696"/>
                  </a:lnTo>
                  <a:lnTo>
                    <a:pt x="46599" y="21696"/>
                  </a:lnTo>
                  <a:lnTo>
                    <a:pt x="46634" y="21732"/>
                  </a:lnTo>
                  <a:lnTo>
                    <a:pt x="46777" y="21839"/>
                  </a:lnTo>
                  <a:lnTo>
                    <a:pt x="46919" y="22053"/>
                  </a:lnTo>
                  <a:lnTo>
                    <a:pt x="46991" y="22088"/>
                  </a:lnTo>
                  <a:lnTo>
                    <a:pt x="47133" y="22124"/>
                  </a:lnTo>
                  <a:lnTo>
                    <a:pt x="47204" y="22053"/>
                  </a:lnTo>
                  <a:lnTo>
                    <a:pt x="47276" y="21981"/>
                  </a:lnTo>
                  <a:lnTo>
                    <a:pt x="47276" y="21803"/>
                  </a:lnTo>
                  <a:lnTo>
                    <a:pt x="47276" y="21625"/>
                  </a:lnTo>
                  <a:lnTo>
                    <a:pt x="47311" y="21732"/>
                  </a:lnTo>
                  <a:lnTo>
                    <a:pt x="47382" y="21839"/>
                  </a:lnTo>
                  <a:lnTo>
                    <a:pt x="47489" y="21910"/>
                  </a:lnTo>
                  <a:lnTo>
                    <a:pt x="47774" y="21910"/>
                  </a:lnTo>
                  <a:lnTo>
                    <a:pt x="48024" y="21732"/>
                  </a:lnTo>
                  <a:lnTo>
                    <a:pt x="48166" y="21625"/>
                  </a:lnTo>
                  <a:lnTo>
                    <a:pt x="48237" y="21554"/>
                  </a:lnTo>
                  <a:lnTo>
                    <a:pt x="48380" y="21411"/>
                  </a:lnTo>
                  <a:lnTo>
                    <a:pt x="48451" y="21376"/>
                  </a:lnTo>
                  <a:lnTo>
                    <a:pt x="48487" y="21376"/>
                  </a:lnTo>
                  <a:lnTo>
                    <a:pt x="48522" y="21340"/>
                  </a:lnTo>
                  <a:lnTo>
                    <a:pt x="48558" y="21304"/>
                  </a:lnTo>
                  <a:lnTo>
                    <a:pt x="48522" y="21055"/>
                  </a:lnTo>
                  <a:lnTo>
                    <a:pt x="48522" y="20948"/>
                  </a:lnTo>
                  <a:lnTo>
                    <a:pt x="48594" y="20841"/>
                  </a:lnTo>
                  <a:lnTo>
                    <a:pt x="48665" y="20770"/>
                  </a:lnTo>
                  <a:lnTo>
                    <a:pt x="48807" y="20734"/>
                  </a:lnTo>
                  <a:lnTo>
                    <a:pt x="49092" y="20734"/>
                  </a:lnTo>
                  <a:lnTo>
                    <a:pt x="49306" y="20663"/>
                  </a:lnTo>
                  <a:lnTo>
                    <a:pt x="49377" y="20556"/>
                  </a:lnTo>
                  <a:lnTo>
                    <a:pt x="49413" y="20414"/>
                  </a:lnTo>
                  <a:lnTo>
                    <a:pt x="49413" y="20307"/>
                  </a:lnTo>
                  <a:lnTo>
                    <a:pt x="49484" y="20164"/>
                  </a:lnTo>
                  <a:lnTo>
                    <a:pt x="49556" y="20022"/>
                  </a:lnTo>
                  <a:lnTo>
                    <a:pt x="49591" y="19844"/>
                  </a:lnTo>
                  <a:lnTo>
                    <a:pt x="49627" y="19773"/>
                  </a:lnTo>
                  <a:lnTo>
                    <a:pt x="49662" y="19737"/>
                  </a:lnTo>
                  <a:lnTo>
                    <a:pt x="49734" y="19773"/>
                  </a:lnTo>
                  <a:lnTo>
                    <a:pt x="49841" y="19808"/>
                  </a:lnTo>
                  <a:lnTo>
                    <a:pt x="49876" y="19844"/>
                  </a:lnTo>
                  <a:lnTo>
                    <a:pt x="49912" y="19808"/>
                  </a:lnTo>
                  <a:lnTo>
                    <a:pt x="49947" y="19737"/>
                  </a:lnTo>
                  <a:lnTo>
                    <a:pt x="49983" y="19594"/>
                  </a:lnTo>
                  <a:lnTo>
                    <a:pt x="49947" y="19345"/>
                  </a:lnTo>
                  <a:lnTo>
                    <a:pt x="49947" y="19060"/>
                  </a:lnTo>
                  <a:lnTo>
                    <a:pt x="49947" y="18775"/>
                  </a:lnTo>
                  <a:lnTo>
                    <a:pt x="49983" y="18490"/>
                  </a:lnTo>
                  <a:lnTo>
                    <a:pt x="50019" y="18276"/>
                  </a:lnTo>
                  <a:lnTo>
                    <a:pt x="50090" y="18063"/>
                  </a:lnTo>
                  <a:lnTo>
                    <a:pt x="50090" y="17920"/>
                  </a:lnTo>
                  <a:lnTo>
                    <a:pt x="50090" y="17849"/>
                  </a:lnTo>
                  <a:lnTo>
                    <a:pt x="50019" y="17813"/>
                  </a:lnTo>
                  <a:lnTo>
                    <a:pt x="49983" y="17778"/>
                  </a:lnTo>
                  <a:lnTo>
                    <a:pt x="49947" y="17742"/>
                  </a:lnTo>
                  <a:lnTo>
                    <a:pt x="49876" y="17671"/>
                  </a:lnTo>
                  <a:lnTo>
                    <a:pt x="49876" y="17564"/>
                  </a:lnTo>
                  <a:lnTo>
                    <a:pt x="49876" y="17457"/>
                  </a:lnTo>
                  <a:lnTo>
                    <a:pt x="49912" y="17386"/>
                  </a:lnTo>
                  <a:lnTo>
                    <a:pt x="49983" y="17279"/>
                  </a:lnTo>
                  <a:lnTo>
                    <a:pt x="50054" y="17243"/>
                  </a:lnTo>
                  <a:lnTo>
                    <a:pt x="50339" y="17065"/>
                  </a:lnTo>
                  <a:lnTo>
                    <a:pt x="50767" y="16816"/>
                  </a:lnTo>
                  <a:lnTo>
                    <a:pt x="50945" y="16638"/>
                  </a:lnTo>
                  <a:lnTo>
                    <a:pt x="51052" y="16459"/>
                  </a:lnTo>
                  <a:lnTo>
                    <a:pt x="51087" y="16317"/>
                  </a:lnTo>
                  <a:lnTo>
                    <a:pt x="51087" y="16246"/>
                  </a:lnTo>
                  <a:lnTo>
                    <a:pt x="51052" y="16174"/>
                  </a:lnTo>
                  <a:lnTo>
                    <a:pt x="50981" y="16068"/>
                  </a:lnTo>
                  <a:lnTo>
                    <a:pt x="50838" y="15925"/>
                  </a:lnTo>
                  <a:lnTo>
                    <a:pt x="50553" y="15711"/>
                  </a:lnTo>
                  <a:lnTo>
                    <a:pt x="50411" y="15604"/>
                  </a:lnTo>
                  <a:lnTo>
                    <a:pt x="50268" y="15462"/>
                  </a:lnTo>
                  <a:lnTo>
                    <a:pt x="50197" y="15284"/>
                  </a:lnTo>
                  <a:lnTo>
                    <a:pt x="50161" y="15070"/>
                  </a:lnTo>
                  <a:lnTo>
                    <a:pt x="50161" y="14892"/>
                  </a:lnTo>
                  <a:lnTo>
                    <a:pt x="50197" y="14678"/>
                  </a:lnTo>
                  <a:lnTo>
                    <a:pt x="50268" y="14536"/>
                  </a:lnTo>
                  <a:lnTo>
                    <a:pt x="50375" y="14393"/>
                  </a:lnTo>
                  <a:lnTo>
                    <a:pt x="50446" y="14286"/>
                  </a:lnTo>
                  <a:lnTo>
                    <a:pt x="50482" y="14179"/>
                  </a:lnTo>
                  <a:lnTo>
                    <a:pt x="50482" y="14073"/>
                  </a:lnTo>
                  <a:lnTo>
                    <a:pt x="50446" y="14001"/>
                  </a:lnTo>
                  <a:lnTo>
                    <a:pt x="50304" y="13788"/>
                  </a:lnTo>
                  <a:lnTo>
                    <a:pt x="50197" y="13609"/>
                  </a:lnTo>
                  <a:lnTo>
                    <a:pt x="50161" y="13503"/>
                  </a:lnTo>
                  <a:lnTo>
                    <a:pt x="50161" y="13396"/>
                  </a:lnTo>
                  <a:lnTo>
                    <a:pt x="50197" y="13289"/>
                  </a:lnTo>
                  <a:lnTo>
                    <a:pt x="50268" y="13218"/>
                  </a:lnTo>
                  <a:lnTo>
                    <a:pt x="50802" y="12648"/>
                  </a:lnTo>
                  <a:lnTo>
                    <a:pt x="51016" y="12398"/>
                  </a:lnTo>
                  <a:lnTo>
                    <a:pt x="51087" y="12363"/>
                  </a:lnTo>
                  <a:lnTo>
                    <a:pt x="51123" y="12363"/>
                  </a:lnTo>
                  <a:lnTo>
                    <a:pt x="51194" y="12291"/>
                  </a:lnTo>
                  <a:lnTo>
                    <a:pt x="51337" y="12006"/>
                  </a:lnTo>
                  <a:lnTo>
                    <a:pt x="51551" y="11721"/>
                  </a:lnTo>
                  <a:lnTo>
                    <a:pt x="51622" y="11614"/>
                  </a:lnTo>
                  <a:lnTo>
                    <a:pt x="51693" y="11543"/>
                  </a:lnTo>
                  <a:lnTo>
                    <a:pt x="51729" y="11508"/>
                  </a:lnTo>
                  <a:lnTo>
                    <a:pt x="51764" y="11401"/>
                  </a:lnTo>
                  <a:lnTo>
                    <a:pt x="51764" y="11116"/>
                  </a:lnTo>
                  <a:lnTo>
                    <a:pt x="51657" y="10688"/>
                  </a:lnTo>
                  <a:lnTo>
                    <a:pt x="51479" y="10332"/>
                  </a:lnTo>
                  <a:lnTo>
                    <a:pt x="51408" y="10189"/>
                  </a:lnTo>
                  <a:lnTo>
                    <a:pt x="51301" y="10083"/>
                  </a:lnTo>
                  <a:lnTo>
                    <a:pt x="51230" y="10011"/>
                  </a:lnTo>
                  <a:lnTo>
                    <a:pt x="51159" y="10011"/>
                  </a:lnTo>
                  <a:lnTo>
                    <a:pt x="51016" y="10047"/>
                  </a:lnTo>
                  <a:lnTo>
                    <a:pt x="50838" y="10083"/>
                  </a:lnTo>
                  <a:lnTo>
                    <a:pt x="50731" y="10047"/>
                  </a:lnTo>
                  <a:lnTo>
                    <a:pt x="50660" y="10011"/>
                  </a:lnTo>
                  <a:lnTo>
                    <a:pt x="50624" y="9940"/>
                  </a:lnTo>
                  <a:lnTo>
                    <a:pt x="50624" y="9833"/>
                  </a:lnTo>
                  <a:lnTo>
                    <a:pt x="50660" y="9584"/>
                  </a:lnTo>
                  <a:lnTo>
                    <a:pt x="50731" y="9334"/>
                  </a:lnTo>
                  <a:lnTo>
                    <a:pt x="50731" y="9192"/>
                  </a:lnTo>
                  <a:lnTo>
                    <a:pt x="50696" y="9121"/>
                  </a:lnTo>
                  <a:lnTo>
                    <a:pt x="50589" y="9085"/>
                  </a:lnTo>
                  <a:lnTo>
                    <a:pt x="50339" y="9085"/>
                  </a:lnTo>
                  <a:lnTo>
                    <a:pt x="50197" y="9049"/>
                  </a:lnTo>
                  <a:lnTo>
                    <a:pt x="50054" y="8943"/>
                  </a:lnTo>
                  <a:lnTo>
                    <a:pt x="49947" y="8800"/>
                  </a:lnTo>
                  <a:lnTo>
                    <a:pt x="49805" y="8551"/>
                  </a:lnTo>
                  <a:lnTo>
                    <a:pt x="49734" y="8515"/>
                  </a:lnTo>
                  <a:lnTo>
                    <a:pt x="49662" y="8515"/>
                  </a:lnTo>
                  <a:lnTo>
                    <a:pt x="49662" y="8479"/>
                  </a:lnTo>
                  <a:lnTo>
                    <a:pt x="49556" y="8373"/>
                  </a:lnTo>
                  <a:lnTo>
                    <a:pt x="49342" y="7945"/>
                  </a:lnTo>
                  <a:lnTo>
                    <a:pt x="49199" y="7696"/>
                  </a:lnTo>
                  <a:lnTo>
                    <a:pt x="49057" y="7518"/>
                  </a:lnTo>
                  <a:lnTo>
                    <a:pt x="48950" y="7411"/>
                  </a:lnTo>
                  <a:lnTo>
                    <a:pt x="48843" y="7411"/>
                  </a:lnTo>
                  <a:lnTo>
                    <a:pt x="48772" y="7482"/>
                  </a:lnTo>
                  <a:lnTo>
                    <a:pt x="48665" y="7482"/>
                  </a:lnTo>
                  <a:lnTo>
                    <a:pt x="48629" y="7411"/>
                  </a:lnTo>
                  <a:lnTo>
                    <a:pt x="48594" y="7161"/>
                  </a:lnTo>
                  <a:lnTo>
                    <a:pt x="48558" y="6698"/>
                  </a:lnTo>
                  <a:lnTo>
                    <a:pt x="48522" y="6449"/>
                  </a:lnTo>
                  <a:lnTo>
                    <a:pt x="48451" y="6235"/>
                  </a:lnTo>
                  <a:lnTo>
                    <a:pt x="48380" y="6093"/>
                  </a:lnTo>
                  <a:lnTo>
                    <a:pt x="48273" y="6021"/>
                  </a:lnTo>
                  <a:lnTo>
                    <a:pt x="48166" y="5950"/>
                  </a:lnTo>
                  <a:lnTo>
                    <a:pt x="48095" y="5843"/>
                  </a:lnTo>
                  <a:lnTo>
                    <a:pt x="48059" y="5736"/>
                  </a:lnTo>
                  <a:lnTo>
                    <a:pt x="48059" y="5594"/>
                  </a:lnTo>
                  <a:lnTo>
                    <a:pt x="48059" y="5273"/>
                  </a:lnTo>
                  <a:lnTo>
                    <a:pt x="48059" y="4988"/>
                  </a:lnTo>
                  <a:lnTo>
                    <a:pt x="47988" y="4810"/>
                  </a:lnTo>
                  <a:lnTo>
                    <a:pt x="47952" y="4739"/>
                  </a:lnTo>
                  <a:lnTo>
                    <a:pt x="47810" y="4596"/>
                  </a:lnTo>
                  <a:lnTo>
                    <a:pt x="47774" y="4596"/>
                  </a:lnTo>
                  <a:lnTo>
                    <a:pt x="47667" y="4632"/>
                  </a:lnTo>
                  <a:lnTo>
                    <a:pt x="47561" y="4703"/>
                  </a:lnTo>
                  <a:lnTo>
                    <a:pt x="47418" y="4810"/>
                  </a:lnTo>
                  <a:lnTo>
                    <a:pt x="47204" y="5059"/>
                  </a:lnTo>
                  <a:lnTo>
                    <a:pt x="47062" y="5131"/>
                  </a:lnTo>
                  <a:lnTo>
                    <a:pt x="47062" y="5131"/>
                  </a:lnTo>
                  <a:lnTo>
                    <a:pt x="47097" y="4988"/>
                  </a:lnTo>
                  <a:lnTo>
                    <a:pt x="47169" y="4739"/>
                  </a:lnTo>
                  <a:lnTo>
                    <a:pt x="47204" y="4596"/>
                  </a:lnTo>
                  <a:lnTo>
                    <a:pt x="47169" y="4561"/>
                  </a:lnTo>
                  <a:lnTo>
                    <a:pt x="47133" y="4525"/>
                  </a:lnTo>
                  <a:lnTo>
                    <a:pt x="46991" y="4489"/>
                  </a:lnTo>
                  <a:lnTo>
                    <a:pt x="46812" y="4489"/>
                  </a:lnTo>
                  <a:lnTo>
                    <a:pt x="46563" y="4561"/>
                  </a:lnTo>
                  <a:lnTo>
                    <a:pt x="46314" y="4703"/>
                  </a:lnTo>
                  <a:lnTo>
                    <a:pt x="46064" y="4846"/>
                  </a:lnTo>
                  <a:lnTo>
                    <a:pt x="45851" y="5024"/>
                  </a:lnTo>
                  <a:lnTo>
                    <a:pt x="45566" y="5344"/>
                  </a:lnTo>
                  <a:lnTo>
                    <a:pt x="45494" y="5451"/>
                  </a:lnTo>
                  <a:lnTo>
                    <a:pt x="45459" y="5487"/>
                  </a:lnTo>
                  <a:lnTo>
                    <a:pt x="45530" y="5523"/>
                  </a:lnTo>
                  <a:lnTo>
                    <a:pt x="45494" y="5558"/>
                  </a:lnTo>
                  <a:lnTo>
                    <a:pt x="45494" y="5594"/>
                  </a:lnTo>
                  <a:lnTo>
                    <a:pt x="45459" y="5665"/>
                  </a:lnTo>
                  <a:lnTo>
                    <a:pt x="45387" y="5736"/>
                  </a:lnTo>
                  <a:lnTo>
                    <a:pt x="45138" y="5879"/>
                  </a:lnTo>
                  <a:lnTo>
                    <a:pt x="44817" y="5986"/>
                  </a:lnTo>
                  <a:lnTo>
                    <a:pt x="44604" y="5986"/>
                  </a:lnTo>
                  <a:lnTo>
                    <a:pt x="44426" y="5879"/>
                  </a:lnTo>
                  <a:lnTo>
                    <a:pt x="44283" y="5665"/>
                  </a:lnTo>
                  <a:lnTo>
                    <a:pt x="44141" y="5451"/>
                  </a:lnTo>
                  <a:lnTo>
                    <a:pt x="43927" y="5309"/>
                  </a:lnTo>
                  <a:lnTo>
                    <a:pt x="43856" y="5309"/>
                  </a:lnTo>
                  <a:lnTo>
                    <a:pt x="43820" y="5380"/>
                  </a:lnTo>
                  <a:lnTo>
                    <a:pt x="43784" y="5487"/>
                  </a:lnTo>
                  <a:lnTo>
                    <a:pt x="43820" y="5665"/>
                  </a:lnTo>
                  <a:lnTo>
                    <a:pt x="43856" y="5950"/>
                  </a:lnTo>
                  <a:lnTo>
                    <a:pt x="43820" y="5879"/>
                  </a:lnTo>
                  <a:lnTo>
                    <a:pt x="43784" y="5808"/>
                  </a:lnTo>
                  <a:lnTo>
                    <a:pt x="43677" y="5736"/>
                  </a:lnTo>
                  <a:lnTo>
                    <a:pt x="43571" y="5701"/>
                  </a:lnTo>
                  <a:lnTo>
                    <a:pt x="43428" y="5736"/>
                  </a:lnTo>
                  <a:lnTo>
                    <a:pt x="43179" y="5808"/>
                  </a:lnTo>
                  <a:lnTo>
                    <a:pt x="42965" y="5950"/>
                  </a:lnTo>
                  <a:lnTo>
                    <a:pt x="42858" y="5950"/>
                  </a:lnTo>
                  <a:lnTo>
                    <a:pt x="42716" y="5914"/>
                  </a:lnTo>
                  <a:lnTo>
                    <a:pt x="42537" y="5808"/>
                  </a:lnTo>
                  <a:lnTo>
                    <a:pt x="42324" y="5665"/>
                  </a:lnTo>
                  <a:lnTo>
                    <a:pt x="42110" y="5523"/>
                  </a:lnTo>
                  <a:lnTo>
                    <a:pt x="42074" y="5309"/>
                  </a:lnTo>
                  <a:lnTo>
                    <a:pt x="42039" y="5024"/>
                  </a:lnTo>
                  <a:lnTo>
                    <a:pt x="41932" y="4774"/>
                  </a:lnTo>
                  <a:lnTo>
                    <a:pt x="41825" y="4561"/>
                  </a:lnTo>
                  <a:lnTo>
                    <a:pt x="41682" y="4383"/>
                  </a:lnTo>
                  <a:lnTo>
                    <a:pt x="41504" y="4240"/>
                  </a:lnTo>
                  <a:lnTo>
                    <a:pt x="40899" y="3991"/>
                  </a:lnTo>
                  <a:lnTo>
                    <a:pt x="40863" y="3955"/>
                  </a:lnTo>
                  <a:lnTo>
                    <a:pt x="40863" y="3884"/>
                  </a:lnTo>
                  <a:lnTo>
                    <a:pt x="40899" y="3812"/>
                  </a:lnTo>
                  <a:lnTo>
                    <a:pt x="41041" y="3706"/>
                  </a:lnTo>
                  <a:lnTo>
                    <a:pt x="41077" y="3670"/>
                  </a:lnTo>
                  <a:lnTo>
                    <a:pt x="41148" y="3599"/>
                  </a:lnTo>
                  <a:lnTo>
                    <a:pt x="41184" y="3421"/>
                  </a:lnTo>
                  <a:lnTo>
                    <a:pt x="41184" y="3207"/>
                  </a:lnTo>
                  <a:lnTo>
                    <a:pt x="41077" y="2993"/>
                  </a:lnTo>
                  <a:lnTo>
                    <a:pt x="40934" y="2779"/>
                  </a:lnTo>
                  <a:lnTo>
                    <a:pt x="40756" y="2530"/>
                  </a:lnTo>
                  <a:lnTo>
                    <a:pt x="40542" y="2316"/>
                  </a:lnTo>
                  <a:lnTo>
                    <a:pt x="40364" y="2138"/>
                  </a:lnTo>
                  <a:lnTo>
                    <a:pt x="40008" y="1889"/>
                  </a:lnTo>
                  <a:lnTo>
                    <a:pt x="39759" y="1675"/>
                  </a:lnTo>
                  <a:lnTo>
                    <a:pt x="39652" y="1532"/>
                  </a:lnTo>
                  <a:lnTo>
                    <a:pt x="39545" y="1461"/>
                  </a:lnTo>
                  <a:lnTo>
                    <a:pt x="39474" y="1497"/>
                  </a:lnTo>
                  <a:lnTo>
                    <a:pt x="39438" y="1532"/>
                  </a:lnTo>
                  <a:lnTo>
                    <a:pt x="39402" y="1604"/>
                  </a:lnTo>
                  <a:lnTo>
                    <a:pt x="39331" y="1604"/>
                  </a:lnTo>
                  <a:lnTo>
                    <a:pt x="39295" y="1568"/>
                  </a:lnTo>
                  <a:lnTo>
                    <a:pt x="39295" y="1461"/>
                  </a:lnTo>
                  <a:lnTo>
                    <a:pt x="39295" y="1141"/>
                  </a:lnTo>
                  <a:lnTo>
                    <a:pt x="39331" y="962"/>
                  </a:lnTo>
                  <a:lnTo>
                    <a:pt x="39295" y="891"/>
                  </a:lnTo>
                  <a:lnTo>
                    <a:pt x="39295" y="856"/>
                  </a:lnTo>
                  <a:lnTo>
                    <a:pt x="39260" y="856"/>
                  </a:lnTo>
                  <a:lnTo>
                    <a:pt x="39224" y="962"/>
                  </a:lnTo>
                  <a:lnTo>
                    <a:pt x="39224" y="998"/>
                  </a:lnTo>
                  <a:lnTo>
                    <a:pt x="39153" y="891"/>
                  </a:lnTo>
                  <a:lnTo>
                    <a:pt x="39117" y="962"/>
                  </a:lnTo>
                  <a:lnTo>
                    <a:pt x="39010" y="998"/>
                  </a:lnTo>
                  <a:lnTo>
                    <a:pt x="38725" y="1141"/>
                  </a:lnTo>
                  <a:lnTo>
                    <a:pt x="38583" y="1176"/>
                  </a:lnTo>
                  <a:lnTo>
                    <a:pt x="38476" y="1141"/>
                  </a:lnTo>
                  <a:lnTo>
                    <a:pt x="38405" y="1105"/>
                  </a:lnTo>
                  <a:lnTo>
                    <a:pt x="38405" y="1034"/>
                  </a:lnTo>
                  <a:lnTo>
                    <a:pt x="38405" y="891"/>
                  </a:lnTo>
                  <a:lnTo>
                    <a:pt x="38334" y="713"/>
                  </a:lnTo>
                  <a:lnTo>
                    <a:pt x="38191" y="499"/>
                  </a:lnTo>
                  <a:lnTo>
                    <a:pt x="38049" y="286"/>
                  </a:lnTo>
                  <a:lnTo>
                    <a:pt x="37942" y="214"/>
                  </a:lnTo>
                  <a:lnTo>
                    <a:pt x="37835" y="107"/>
                  </a:lnTo>
                  <a:lnTo>
                    <a:pt x="37585" y="36"/>
                  </a:lnTo>
                  <a:lnTo>
                    <a:pt x="373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9"/>
            <p:cNvSpPr/>
            <p:nvPr/>
          </p:nvSpPr>
          <p:spPr>
            <a:xfrm>
              <a:off x="367250" y="3029825"/>
              <a:ext cx="1333300" cy="615450"/>
            </a:xfrm>
            <a:custGeom>
              <a:avLst/>
              <a:gdLst/>
              <a:ahLst/>
              <a:cxnLst/>
              <a:rect l="l" t="t" r="r" b="b"/>
              <a:pathLst>
                <a:path w="53332" h="24618" extrusionOk="0">
                  <a:moveTo>
                    <a:pt x="40150" y="3812"/>
                  </a:moveTo>
                  <a:lnTo>
                    <a:pt x="40115" y="3848"/>
                  </a:lnTo>
                  <a:lnTo>
                    <a:pt x="40008" y="3955"/>
                  </a:lnTo>
                  <a:lnTo>
                    <a:pt x="39830" y="4204"/>
                  </a:lnTo>
                  <a:lnTo>
                    <a:pt x="39830" y="4097"/>
                  </a:lnTo>
                  <a:lnTo>
                    <a:pt x="39830" y="4026"/>
                  </a:lnTo>
                  <a:lnTo>
                    <a:pt x="39901" y="3955"/>
                  </a:lnTo>
                  <a:lnTo>
                    <a:pt x="39972" y="3884"/>
                  </a:lnTo>
                  <a:lnTo>
                    <a:pt x="40079" y="3812"/>
                  </a:lnTo>
                  <a:close/>
                  <a:moveTo>
                    <a:pt x="40400" y="4240"/>
                  </a:moveTo>
                  <a:lnTo>
                    <a:pt x="40542" y="4276"/>
                  </a:lnTo>
                  <a:lnTo>
                    <a:pt x="40613" y="4347"/>
                  </a:lnTo>
                  <a:lnTo>
                    <a:pt x="40578" y="4454"/>
                  </a:lnTo>
                  <a:lnTo>
                    <a:pt x="40507" y="4561"/>
                  </a:lnTo>
                  <a:lnTo>
                    <a:pt x="40364" y="4667"/>
                  </a:lnTo>
                  <a:lnTo>
                    <a:pt x="40293" y="4810"/>
                  </a:lnTo>
                  <a:lnTo>
                    <a:pt x="40150" y="4596"/>
                  </a:lnTo>
                  <a:lnTo>
                    <a:pt x="39972" y="4454"/>
                  </a:lnTo>
                  <a:lnTo>
                    <a:pt x="39901" y="4347"/>
                  </a:lnTo>
                  <a:lnTo>
                    <a:pt x="39830" y="4240"/>
                  </a:lnTo>
                  <a:close/>
                  <a:moveTo>
                    <a:pt x="47845" y="20236"/>
                  </a:moveTo>
                  <a:lnTo>
                    <a:pt x="48166" y="20485"/>
                  </a:lnTo>
                  <a:lnTo>
                    <a:pt x="48380" y="20699"/>
                  </a:lnTo>
                  <a:lnTo>
                    <a:pt x="48451" y="20770"/>
                  </a:lnTo>
                  <a:lnTo>
                    <a:pt x="48415" y="20806"/>
                  </a:lnTo>
                  <a:lnTo>
                    <a:pt x="48344" y="20806"/>
                  </a:lnTo>
                  <a:lnTo>
                    <a:pt x="48202" y="20770"/>
                  </a:lnTo>
                  <a:lnTo>
                    <a:pt x="47881" y="20592"/>
                  </a:lnTo>
                  <a:lnTo>
                    <a:pt x="47738" y="20485"/>
                  </a:lnTo>
                  <a:lnTo>
                    <a:pt x="47667" y="20414"/>
                  </a:lnTo>
                  <a:lnTo>
                    <a:pt x="47667" y="20342"/>
                  </a:lnTo>
                  <a:lnTo>
                    <a:pt x="47703" y="20307"/>
                  </a:lnTo>
                  <a:lnTo>
                    <a:pt x="47845" y="20236"/>
                  </a:lnTo>
                  <a:close/>
                  <a:moveTo>
                    <a:pt x="33702" y="0"/>
                  </a:moveTo>
                  <a:lnTo>
                    <a:pt x="33524" y="36"/>
                  </a:lnTo>
                  <a:lnTo>
                    <a:pt x="33275" y="107"/>
                  </a:lnTo>
                  <a:lnTo>
                    <a:pt x="32990" y="250"/>
                  </a:lnTo>
                  <a:lnTo>
                    <a:pt x="32669" y="428"/>
                  </a:lnTo>
                  <a:lnTo>
                    <a:pt x="32420" y="606"/>
                  </a:lnTo>
                  <a:lnTo>
                    <a:pt x="32170" y="820"/>
                  </a:lnTo>
                  <a:lnTo>
                    <a:pt x="32028" y="1034"/>
                  </a:lnTo>
                  <a:lnTo>
                    <a:pt x="31992" y="1140"/>
                  </a:lnTo>
                  <a:lnTo>
                    <a:pt x="31992" y="1212"/>
                  </a:lnTo>
                  <a:lnTo>
                    <a:pt x="31992" y="1354"/>
                  </a:lnTo>
                  <a:lnTo>
                    <a:pt x="31921" y="1497"/>
                  </a:lnTo>
                  <a:lnTo>
                    <a:pt x="31850" y="1604"/>
                  </a:lnTo>
                  <a:lnTo>
                    <a:pt x="31743" y="1675"/>
                  </a:lnTo>
                  <a:lnTo>
                    <a:pt x="31600" y="1675"/>
                  </a:lnTo>
                  <a:lnTo>
                    <a:pt x="31422" y="1639"/>
                  </a:lnTo>
                  <a:lnTo>
                    <a:pt x="31280" y="1568"/>
                  </a:lnTo>
                  <a:lnTo>
                    <a:pt x="31137" y="1425"/>
                  </a:lnTo>
                  <a:lnTo>
                    <a:pt x="30959" y="1283"/>
                  </a:lnTo>
                  <a:lnTo>
                    <a:pt x="30816" y="1212"/>
                  </a:lnTo>
                  <a:lnTo>
                    <a:pt x="30674" y="1176"/>
                  </a:lnTo>
                  <a:lnTo>
                    <a:pt x="30567" y="1176"/>
                  </a:lnTo>
                  <a:lnTo>
                    <a:pt x="30282" y="1319"/>
                  </a:lnTo>
                  <a:lnTo>
                    <a:pt x="30211" y="1390"/>
                  </a:lnTo>
                  <a:lnTo>
                    <a:pt x="30104" y="1604"/>
                  </a:lnTo>
                  <a:lnTo>
                    <a:pt x="30033" y="1710"/>
                  </a:lnTo>
                  <a:lnTo>
                    <a:pt x="29819" y="1710"/>
                  </a:lnTo>
                  <a:lnTo>
                    <a:pt x="29712" y="1604"/>
                  </a:lnTo>
                  <a:lnTo>
                    <a:pt x="29641" y="1568"/>
                  </a:lnTo>
                  <a:lnTo>
                    <a:pt x="29498" y="1568"/>
                  </a:lnTo>
                  <a:lnTo>
                    <a:pt x="29427" y="1604"/>
                  </a:lnTo>
                  <a:lnTo>
                    <a:pt x="29320" y="1746"/>
                  </a:lnTo>
                  <a:lnTo>
                    <a:pt x="29178" y="1960"/>
                  </a:lnTo>
                  <a:lnTo>
                    <a:pt x="29035" y="2209"/>
                  </a:lnTo>
                  <a:lnTo>
                    <a:pt x="28893" y="2387"/>
                  </a:lnTo>
                  <a:lnTo>
                    <a:pt x="28715" y="2459"/>
                  </a:lnTo>
                  <a:lnTo>
                    <a:pt x="28608" y="2494"/>
                  </a:lnTo>
                  <a:lnTo>
                    <a:pt x="28536" y="2494"/>
                  </a:lnTo>
                  <a:lnTo>
                    <a:pt x="28109" y="2316"/>
                  </a:lnTo>
                  <a:lnTo>
                    <a:pt x="27681" y="2067"/>
                  </a:lnTo>
                  <a:lnTo>
                    <a:pt x="27468" y="1960"/>
                  </a:lnTo>
                  <a:lnTo>
                    <a:pt x="27290" y="1782"/>
                  </a:lnTo>
                  <a:lnTo>
                    <a:pt x="27111" y="1639"/>
                  </a:lnTo>
                  <a:lnTo>
                    <a:pt x="27040" y="1532"/>
                  </a:lnTo>
                  <a:lnTo>
                    <a:pt x="26969" y="1425"/>
                  </a:lnTo>
                  <a:lnTo>
                    <a:pt x="26898" y="1425"/>
                  </a:lnTo>
                  <a:lnTo>
                    <a:pt x="26791" y="1497"/>
                  </a:lnTo>
                  <a:lnTo>
                    <a:pt x="26720" y="1604"/>
                  </a:lnTo>
                  <a:lnTo>
                    <a:pt x="26648" y="1710"/>
                  </a:lnTo>
                  <a:lnTo>
                    <a:pt x="26506" y="1782"/>
                  </a:lnTo>
                  <a:lnTo>
                    <a:pt x="26363" y="1782"/>
                  </a:lnTo>
                  <a:lnTo>
                    <a:pt x="26221" y="1675"/>
                  </a:lnTo>
                  <a:lnTo>
                    <a:pt x="25936" y="1497"/>
                  </a:lnTo>
                  <a:lnTo>
                    <a:pt x="25865" y="1461"/>
                  </a:lnTo>
                  <a:lnTo>
                    <a:pt x="25793" y="1461"/>
                  </a:lnTo>
                  <a:lnTo>
                    <a:pt x="25722" y="1497"/>
                  </a:lnTo>
                  <a:lnTo>
                    <a:pt x="25651" y="1497"/>
                  </a:lnTo>
                  <a:lnTo>
                    <a:pt x="25615" y="1532"/>
                  </a:lnTo>
                  <a:lnTo>
                    <a:pt x="25508" y="1746"/>
                  </a:lnTo>
                  <a:lnTo>
                    <a:pt x="25401" y="1924"/>
                  </a:lnTo>
                  <a:lnTo>
                    <a:pt x="25366" y="1960"/>
                  </a:lnTo>
                  <a:lnTo>
                    <a:pt x="25330" y="1960"/>
                  </a:lnTo>
                  <a:lnTo>
                    <a:pt x="25223" y="1924"/>
                  </a:lnTo>
                  <a:lnTo>
                    <a:pt x="25116" y="1960"/>
                  </a:lnTo>
                  <a:lnTo>
                    <a:pt x="25045" y="1960"/>
                  </a:lnTo>
                  <a:lnTo>
                    <a:pt x="24938" y="1924"/>
                  </a:lnTo>
                  <a:lnTo>
                    <a:pt x="24618" y="1782"/>
                  </a:lnTo>
                  <a:lnTo>
                    <a:pt x="24546" y="1746"/>
                  </a:lnTo>
                  <a:lnTo>
                    <a:pt x="24475" y="1710"/>
                  </a:lnTo>
                  <a:lnTo>
                    <a:pt x="24368" y="1746"/>
                  </a:lnTo>
                  <a:lnTo>
                    <a:pt x="24297" y="1782"/>
                  </a:lnTo>
                  <a:lnTo>
                    <a:pt x="24119" y="1924"/>
                  </a:lnTo>
                  <a:lnTo>
                    <a:pt x="23976" y="2174"/>
                  </a:lnTo>
                  <a:lnTo>
                    <a:pt x="23620" y="2886"/>
                  </a:lnTo>
                  <a:lnTo>
                    <a:pt x="23620" y="2957"/>
                  </a:lnTo>
                  <a:lnTo>
                    <a:pt x="23442" y="2850"/>
                  </a:lnTo>
                  <a:lnTo>
                    <a:pt x="23193" y="2708"/>
                  </a:lnTo>
                  <a:lnTo>
                    <a:pt x="22979" y="2672"/>
                  </a:lnTo>
                  <a:lnTo>
                    <a:pt x="22765" y="2672"/>
                  </a:lnTo>
                  <a:lnTo>
                    <a:pt x="22551" y="2744"/>
                  </a:lnTo>
                  <a:lnTo>
                    <a:pt x="22373" y="2886"/>
                  </a:lnTo>
                  <a:lnTo>
                    <a:pt x="21518" y="3812"/>
                  </a:lnTo>
                  <a:lnTo>
                    <a:pt x="21376" y="3991"/>
                  </a:lnTo>
                  <a:lnTo>
                    <a:pt x="21269" y="4169"/>
                  </a:lnTo>
                  <a:lnTo>
                    <a:pt x="21198" y="4311"/>
                  </a:lnTo>
                  <a:lnTo>
                    <a:pt x="21198" y="4418"/>
                  </a:lnTo>
                  <a:lnTo>
                    <a:pt x="21091" y="4454"/>
                  </a:lnTo>
                  <a:lnTo>
                    <a:pt x="20984" y="4561"/>
                  </a:lnTo>
                  <a:lnTo>
                    <a:pt x="20735" y="4739"/>
                  </a:lnTo>
                  <a:lnTo>
                    <a:pt x="20628" y="4810"/>
                  </a:lnTo>
                  <a:lnTo>
                    <a:pt x="20521" y="4810"/>
                  </a:lnTo>
                  <a:lnTo>
                    <a:pt x="19915" y="4703"/>
                  </a:lnTo>
                  <a:lnTo>
                    <a:pt x="19773" y="4632"/>
                  </a:lnTo>
                  <a:lnTo>
                    <a:pt x="19595" y="4561"/>
                  </a:lnTo>
                  <a:lnTo>
                    <a:pt x="19452" y="4418"/>
                  </a:lnTo>
                  <a:lnTo>
                    <a:pt x="19381" y="4276"/>
                  </a:lnTo>
                  <a:lnTo>
                    <a:pt x="19310" y="4169"/>
                  </a:lnTo>
                  <a:lnTo>
                    <a:pt x="19274" y="4133"/>
                  </a:lnTo>
                  <a:lnTo>
                    <a:pt x="19238" y="4097"/>
                  </a:lnTo>
                  <a:lnTo>
                    <a:pt x="19203" y="4169"/>
                  </a:lnTo>
                  <a:lnTo>
                    <a:pt x="19131" y="4311"/>
                  </a:lnTo>
                  <a:lnTo>
                    <a:pt x="19060" y="4418"/>
                  </a:lnTo>
                  <a:lnTo>
                    <a:pt x="18775" y="4632"/>
                  </a:lnTo>
                  <a:lnTo>
                    <a:pt x="18455" y="4774"/>
                  </a:lnTo>
                  <a:lnTo>
                    <a:pt x="17956" y="4917"/>
                  </a:lnTo>
                  <a:lnTo>
                    <a:pt x="17742" y="4988"/>
                  </a:lnTo>
                  <a:lnTo>
                    <a:pt x="17528" y="5095"/>
                  </a:lnTo>
                  <a:lnTo>
                    <a:pt x="17350" y="5202"/>
                  </a:lnTo>
                  <a:lnTo>
                    <a:pt x="17279" y="5309"/>
                  </a:lnTo>
                  <a:lnTo>
                    <a:pt x="17172" y="5451"/>
                  </a:lnTo>
                  <a:lnTo>
                    <a:pt x="17136" y="5487"/>
                  </a:lnTo>
                  <a:lnTo>
                    <a:pt x="17136" y="5451"/>
                  </a:lnTo>
                  <a:lnTo>
                    <a:pt x="17065" y="5416"/>
                  </a:lnTo>
                  <a:lnTo>
                    <a:pt x="16958" y="5344"/>
                  </a:lnTo>
                  <a:lnTo>
                    <a:pt x="16566" y="5237"/>
                  </a:lnTo>
                  <a:lnTo>
                    <a:pt x="16317" y="5202"/>
                  </a:lnTo>
                  <a:lnTo>
                    <a:pt x="16068" y="5202"/>
                  </a:lnTo>
                  <a:lnTo>
                    <a:pt x="15854" y="5309"/>
                  </a:lnTo>
                  <a:lnTo>
                    <a:pt x="15676" y="5416"/>
                  </a:lnTo>
                  <a:lnTo>
                    <a:pt x="15569" y="5522"/>
                  </a:lnTo>
                  <a:lnTo>
                    <a:pt x="15462" y="5558"/>
                  </a:lnTo>
                  <a:lnTo>
                    <a:pt x="15355" y="5558"/>
                  </a:lnTo>
                  <a:lnTo>
                    <a:pt x="15284" y="5451"/>
                  </a:lnTo>
                  <a:lnTo>
                    <a:pt x="15248" y="5344"/>
                  </a:lnTo>
                  <a:lnTo>
                    <a:pt x="15177" y="5309"/>
                  </a:lnTo>
                  <a:lnTo>
                    <a:pt x="15070" y="5344"/>
                  </a:lnTo>
                  <a:lnTo>
                    <a:pt x="14999" y="5451"/>
                  </a:lnTo>
                  <a:lnTo>
                    <a:pt x="14892" y="5558"/>
                  </a:lnTo>
                  <a:lnTo>
                    <a:pt x="14785" y="5594"/>
                  </a:lnTo>
                  <a:lnTo>
                    <a:pt x="14714" y="5594"/>
                  </a:lnTo>
                  <a:lnTo>
                    <a:pt x="14643" y="5522"/>
                  </a:lnTo>
                  <a:lnTo>
                    <a:pt x="14607" y="5416"/>
                  </a:lnTo>
                  <a:lnTo>
                    <a:pt x="14607" y="5273"/>
                  </a:lnTo>
                  <a:lnTo>
                    <a:pt x="14607" y="5095"/>
                  </a:lnTo>
                  <a:lnTo>
                    <a:pt x="14643" y="4917"/>
                  </a:lnTo>
                  <a:lnTo>
                    <a:pt x="14643" y="4774"/>
                  </a:lnTo>
                  <a:lnTo>
                    <a:pt x="14571" y="4667"/>
                  </a:lnTo>
                  <a:lnTo>
                    <a:pt x="14500" y="4561"/>
                  </a:lnTo>
                  <a:lnTo>
                    <a:pt x="14358" y="4525"/>
                  </a:lnTo>
                  <a:lnTo>
                    <a:pt x="14215" y="4525"/>
                  </a:lnTo>
                  <a:lnTo>
                    <a:pt x="14073" y="4454"/>
                  </a:lnTo>
                  <a:lnTo>
                    <a:pt x="14001" y="4382"/>
                  </a:lnTo>
                  <a:lnTo>
                    <a:pt x="13966" y="4311"/>
                  </a:lnTo>
                  <a:lnTo>
                    <a:pt x="13966" y="4204"/>
                  </a:lnTo>
                  <a:lnTo>
                    <a:pt x="13895" y="4133"/>
                  </a:lnTo>
                  <a:lnTo>
                    <a:pt x="13823" y="4097"/>
                  </a:lnTo>
                  <a:lnTo>
                    <a:pt x="13716" y="4062"/>
                  </a:lnTo>
                  <a:lnTo>
                    <a:pt x="13574" y="4097"/>
                  </a:lnTo>
                  <a:lnTo>
                    <a:pt x="13503" y="4097"/>
                  </a:lnTo>
                  <a:lnTo>
                    <a:pt x="13396" y="4169"/>
                  </a:lnTo>
                  <a:lnTo>
                    <a:pt x="13360" y="4204"/>
                  </a:lnTo>
                  <a:lnTo>
                    <a:pt x="13253" y="4311"/>
                  </a:lnTo>
                  <a:lnTo>
                    <a:pt x="13111" y="4311"/>
                  </a:lnTo>
                  <a:lnTo>
                    <a:pt x="13039" y="4347"/>
                  </a:lnTo>
                  <a:lnTo>
                    <a:pt x="12968" y="4418"/>
                  </a:lnTo>
                  <a:lnTo>
                    <a:pt x="12897" y="4489"/>
                  </a:lnTo>
                  <a:lnTo>
                    <a:pt x="12790" y="4703"/>
                  </a:lnTo>
                  <a:lnTo>
                    <a:pt x="12612" y="4846"/>
                  </a:lnTo>
                  <a:lnTo>
                    <a:pt x="12541" y="4881"/>
                  </a:lnTo>
                  <a:lnTo>
                    <a:pt x="12469" y="4846"/>
                  </a:lnTo>
                  <a:lnTo>
                    <a:pt x="12363" y="4774"/>
                  </a:lnTo>
                  <a:lnTo>
                    <a:pt x="12291" y="4667"/>
                  </a:lnTo>
                  <a:lnTo>
                    <a:pt x="12256" y="4596"/>
                  </a:lnTo>
                  <a:lnTo>
                    <a:pt x="12006" y="4596"/>
                  </a:lnTo>
                  <a:lnTo>
                    <a:pt x="11757" y="4703"/>
                  </a:lnTo>
                  <a:lnTo>
                    <a:pt x="11508" y="4881"/>
                  </a:lnTo>
                  <a:lnTo>
                    <a:pt x="11258" y="5095"/>
                  </a:lnTo>
                  <a:lnTo>
                    <a:pt x="11080" y="5273"/>
                  </a:lnTo>
                  <a:lnTo>
                    <a:pt x="10938" y="5451"/>
                  </a:lnTo>
                  <a:lnTo>
                    <a:pt x="10938" y="5487"/>
                  </a:lnTo>
                  <a:lnTo>
                    <a:pt x="10938" y="5522"/>
                  </a:lnTo>
                  <a:lnTo>
                    <a:pt x="10938" y="5594"/>
                  </a:lnTo>
                  <a:lnTo>
                    <a:pt x="10902" y="5665"/>
                  </a:lnTo>
                  <a:lnTo>
                    <a:pt x="10831" y="5736"/>
                  </a:lnTo>
                  <a:lnTo>
                    <a:pt x="10688" y="5772"/>
                  </a:lnTo>
                  <a:lnTo>
                    <a:pt x="10581" y="5843"/>
                  </a:lnTo>
                  <a:lnTo>
                    <a:pt x="10474" y="5914"/>
                  </a:lnTo>
                  <a:lnTo>
                    <a:pt x="10368" y="6057"/>
                  </a:lnTo>
                  <a:lnTo>
                    <a:pt x="10332" y="6199"/>
                  </a:lnTo>
                  <a:lnTo>
                    <a:pt x="10296" y="6556"/>
                  </a:lnTo>
                  <a:lnTo>
                    <a:pt x="10296" y="6912"/>
                  </a:lnTo>
                  <a:lnTo>
                    <a:pt x="10261" y="7090"/>
                  </a:lnTo>
                  <a:lnTo>
                    <a:pt x="10154" y="7197"/>
                  </a:lnTo>
                  <a:lnTo>
                    <a:pt x="10047" y="7268"/>
                  </a:lnTo>
                  <a:lnTo>
                    <a:pt x="9869" y="7268"/>
                  </a:lnTo>
                  <a:lnTo>
                    <a:pt x="9691" y="7232"/>
                  </a:lnTo>
                  <a:lnTo>
                    <a:pt x="9513" y="7161"/>
                  </a:lnTo>
                  <a:lnTo>
                    <a:pt x="9406" y="7054"/>
                  </a:lnTo>
                  <a:lnTo>
                    <a:pt x="9370" y="6983"/>
                  </a:lnTo>
                  <a:lnTo>
                    <a:pt x="9334" y="6912"/>
                  </a:lnTo>
                  <a:lnTo>
                    <a:pt x="9299" y="6912"/>
                  </a:lnTo>
                  <a:lnTo>
                    <a:pt x="9263" y="6947"/>
                  </a:lnTo>
                  <a:lnTo>
                    <a:pt x="9228" y="7054"/>
                  </a:lnTo>
                  <a:lnTo>
                    <a:pt x="9192" y="7197"/>
                  </a:lnTo>
                  <a:lnTo>
                    <a:pt x="9121" y="7268"/>
                  </a:lnTo>
                  <a:lnTo>
                    <a:pt x="9014" y="7339"/>
                  </a:lnTo>
                  <a:lnTo>
                    <a:pt x="8729" y="7339"/>
                  </a:lnTo>
                  <a:lnTo>
                    <a:pt x="8515" y="7375"/>
                  </a:lnTo>
                  <a:lnTo>
                    <a:pt x="8408" y="7482"/>
                  </a:lnTo>
                  <a:lnTo>
                    <a:pt x="8266" y="7589"/>
                  </a:lnTo>
                  <a:lnTo>
                    <a:pt x="8016" y="7945"/>
                  </a:lnTo>
                  <a:lnTo>
                    <a:pt x="7945" y="8194"/>
                  </a:lnTo>
                  <a:lnTo>
                    <a:pt x="7874" y="8444"/>
                  </a:lnTo>
                  <a:lnTo>
                    <a:pt x="7838" y="8693"/>
                  </a:lnTo>
                  <a:lnTo>
                    <a:pt x="7838" y="8907"/>
                  </a:lnTo>
                  <a:lnTo>
                    <a:pt x="7838" y="9085"/>
                  </a:lnTo>
                  <a:lnTo>
                    <a:pt x="7767" y="9192"/>
                  </a:lnTo>
                  <a:lnTo>
                    <a:pt x="7624" y="9263"/>
                  </a:lnTo>
                  <a:lnTo>
                    <a:pt x="7482" y="9263"/>
                  </a:lnTo>
                  <a:lnTo>
                    <a:pt x="7304" y="9227"/>
                  </a:lnTo>
                  <a:lnTo>
                    <a:pt x="7126" y="9156"/>
                  </a:lnTo>
                  <a:lnTo>
                    <a:pt x="7019" y="9049"/>
                  </a:lnTo>
                  <a:lnTo>
                    <a:pt x="6948" y="8942"/>
                  </a:lnTo>
                  <a:lnTo>
                    <a:pt x="6912" y="8871"/>
                  </a:lnTo>
                  <a:lnTo>
                    <a:pt x="6876" y="8836"/>
                  </a:lnTo>
                  <a:lnTo>
                    <a:pt x="6841" y="8871"/>
                  </a:lnTo>
                  <a:lnTo>
                    <a:pt x="6841" y="8942"/>
                  </a:lnTo>
                  <a:lnTo>
                    <a:pt x="6769" y="9014"/>
                  </a:lnTo>
                  <a:lnTo>
                    <a:pt x="6627" y="9049"/>
                  </a:lnTo>
                  <a:lnTo>
                    <a:pt x="6449" y="9049"/>
                  </a:lnTo>
                  <a:lnTo>
                    <a:pt x="6271" y="8978"/>
                  </a:lnTo>
                  <a:lnTo>
                    <a:pt x="6057" y="8978"/>
                  </a:lnTo>
                  <a:lnTo>
                    <a:pt x="5843" y="9049"/>
                  </a:lnTo>
                  <a:lnTo>
                    <a:pt x="5665" y="9156"/>
                  </a:lnTo>
                  <a:lnTo>
                    <a:pt x="5523" y="9334"/>
                  </a:lnTo>
                  <a:lnTo>
                    <a:pt x="5487" y="9548"/>
                  </a:lnTo>
                  <a:lnTo>
                    <a:pt x="5487" y="9726"/>
                  </a:lnTo>
                  <a:lnTo>
                    <a:pt x="5523" y="9904"/>
                  </a:lnTo>
                  <a:lnTo>
                    <a:pt x="5558" y="9940"/>
                  </a:lnTo>
                  <a:lnTo>
                    <a:pt x="5629" y="9976"/>
                  </a:lnTo>
                  <a:lnTo>
                    <a:pt x="5808" y="10118"/>
                  </a:lnTo>
                  <a:lnTo>
                    <a:pt x="5879" y="10154"/>
                  </a:lnTo>
                  <a:lnTo>
                    <a:pt x="5914" y="10225"/>
                  </a:lnTo>
                  <a:lnTo>
                    <a:pt x="5808" y="10225"/>
                  </a:lnTo>
                  <a:lnTo>
                    <a:pt x="5558" y="10082"/>
                  </a:lnTo>
                  <a:lnTo>
                    <a:pt x="5416" y="9940"/>
                  </a:lnTo>
                  <a:lnTo>
                    <a:pt x="5273" y="9762"/>
                  </a:lnTo>
                  <a:lnTo>
                    <a:pt x="5131" y="9548"/>
                  </a:lnTo>
                  <a:lnTo>
                    <a:pt x="5024" y="9370"/>
                  </a:lnTo>
                  <a:lnTo>
                    <a:pt x="4953" y="9263"/>
                  </a:lnTo>
                  <a:lnTo>
                    <a:pt x="4881" y="9227"/>
                  </a:lnTo>
                  <a:lnTo>
                    <a:pt x="4774" y="9192"/>
                  </a:lnTo>
                  <a:lnTo>
                    <a:pt x="4632" y="9156"/>
                  </a:lnTo>
                  <a:lnTo>
                    <a:pt x="4383" y="9192"/>
                  </a:lnTo>
                  <a:lnTo>
                    <a:pt x="4098" y="9299"/>
                  </a:lnTo>
                  <a:lnTo>
                    <a:pt x="3848" y="9477"/>
                  </a:lnTo>
                  <a:lnTo>
                    <a:pt x="3634" y="9726"/>
                  </a:lnTo>
                  <a:lnTo>
                    <a:pt x="3528" y="9976"/>
                  </a:lnTo>
                  <a:lnTo>
                    <a:pt x="3456" y="10082"/>
                  </a:lnTo>
                  <a:lnTo>
                    <a:pt x="3456" y="10189"/>
                  </a:lnTo>
                  <a:lnTo>
                    <a:pt x="3421" y="10367"/>
                  </a:lnTo>
                  <a:lnTo>
                    <a:pt x="3314" y="10510"/>
                  </a:lnTo>
                  <a:lnTo>
                    <a:pt x="3171" y="10581"/>
                  </a:lnTo>
                  <a:lnTo>
                    <a:pt x="2637" y="10581"/>
                  </a:lnTo>
                  <a:lnTo>
                    <a:pt x="2494" y="10652"/>
                  </a:lnTo>
                  <a:lnTo>
                    <a:pt x="2423" y="10759"/>
                  </a:lnTo>
                  <a:lnTo>
                    <a:pt x="2316" y="10866"/>
                  </a:lnTo>
                  <a:lnTo>
                    <a:pt x="2174" y="10973"/>
                  </a:lnTo>
                  <a:lnTo>
                    <a:pt x="1996" y="11080"/>
                  </a:lnTo>
                  <a:lnTo>
                    <a:pt x="1782" y="11116"/>
                  </a:lnTo>
                  <a:lnTo>
                    <a:pt x="1176" y="11222"/>
                  </a:lnTo>
                  <a:lnTo>
                    <a:pt x="499" y="11401"/>
                  </a:lnTo>
                  <a:lnTo>
                    <a:pt x="393" y="11436"/>
                  </a:lnTo>
                  <a:lnTo>
                    <a:pt x="286" y="11507"/>
                  </a:lnTo>
                  <a:lnTo>
                    <a:pt x="108" y="11686"/>
                  </a:lnTo>
                  <a:lnTo>
                    <a:pt x="36" y="11899"/>
                  </a:lnTo>
                  <a:lnTo>
                    <a:pt x="1" y="12006"/>
                  </a:lnTo>
                  <a:lnTo>
                    <a:pt x="1" y="12113"/>
                  </a:lnTo>
                  <a:lnTo>
                    <a:pt x="72" y="12362"/>
                  </a:lnTo>
                  <a:lnTo>
                    <a:pt x="143" y="12612"/>
                  </a:lnTo>
                  <a:lnTo>
                    <a:pt x="250" y="12826"/>
                  </a:lnTo>
                  <a:lnTo>
                    <a:pt x="393" y="12968"/>
                  </a:lnTo>
                  <a:lnTo>
                    <a:pt x="1034" y="13609"/>
                  </a:lnTo>
                  <a:lnTo>
                    <a:pt x="1141" y="13716"/>
                  </a:lnTo>
                  <a:lnTo>
                    <a:pt x="1248" y="13716"/>
                  </a:lnTo>
                  <a:lnTo>
                    <a:pt x="1319" y="13681"/>
                  </a:lnTo>
                  <a:lnTo>
                    <a:pt x="1354" y="13538"/>
                  </a:lnTo>
                  <a:lnTo>
                    <a:pt x="1354" y="13396"/>
                  </a:lnTo>
                  <a:lnTo>
                    <a:pt x="1390" y="13324"/>
                  </a:lnTo>
                  <a:lnTo>
                    <a:pt x="1426" y="13289"/>
                  </a:lnTo>
                  <a:lnTo>
                    <a:pt x="1461" y="13324"/>
                  </a:lnTo>
                  <a:lnTo>
                    <a:pt x="1533" y="13502"/>
                  </a:lnTo>
                  <a:lnTo>
                    <a:pt x="1568" y="13645"/>
                  </a:lnTo>
                  <a:lnTo>
                    <a:pt x="1604" y="13894"/>
                  </a:lnTo>
                  <a:lnTo>
                    <a:pt x="1675" y="14215"/>
                  </a:lnTo>
                  <a:lnTo>
                    <a:pt x="1711" y="14393"/>
                  </a:lnTo>
                  <a:lnTo>
                    <a:pt x="1639" y="14500"/>
                  </a:lnTo>
                  <a:lnTo>
                    <a:pt x="1533" y="14536"/>
                  </a:lnTo>
                  <a:lnTo>
                    <a:pt x="1390" y="14536"/>
                  </a:lnTo>
                  <a:lnTo>
                    <a:pt x="1212" y="14500"/>
                  </a:lnTo>
                  <a:lnTo>
                    <a:pt x="1069" y="14536"/>
                  </a:lnTo>
                  <a:lnTo>
                    <a:pt x="963" y="14607"/>
                  </a:lnTo>
                  <a:lnTo>
                    <a:pt x="891" y="14714"/>
                  </a:lnTo>
                  <a:lnTo>
                    <a:pt x="856" y="14856"/>
                  </a:lnTo>
                  <a:lnTo>
                    <a:pt x="749" y="14927"/>
                  </a:lnTo>
                  <a:lnTo>
                    <a:pt x="606" y="14963"/>
                  </a:lnTo>
                  <a:lnTo>
                    <a:pt x="464" y="14927"/>
                  </a:lnTo>
                  <a:lnTo>
                    <a:pt x="321" y="14927"/>
                  </a:lnTo>
                  <a:lnTo>
                    <a:pt x="250" y="14999"/>
                  </a:lnTo>
                  <a:lnTo>
                    <a:pt x="214" y="15106"/>
                  </a:lnTo>
                  <a:lnTo>
                    <a:pt x="250" y="15248"/>
                  </a:lnTo>
                  <a:lnTo>
                    <a:pt x="321" y="15426"/>
                  </a:lnTo>
                  <a:lnTo>
                    <a:pt x="357" y="15640"/>
                  </a:lnTo>
                  <a:lnTo>
                    <a:pt x="357" y="15818"/>
                  </a:lnTo>
                  <a:lnTo>
                    <a:pt x="357" y="15996"/>
                  </a:lnTo>
                  <a:lnTo>
                    <a:pt x="357" y="16139"/>
                  </a:lnTo>
                  <a:lnTo>
                    <a:pt x="393" y="16281"/>
                  </a:lnTo>
                  <a:lnTo>
                    <a:pt x="499" y="16424"/>
                  </a:lnTo>
                  <a:lnTo>
                    <a:pt x="571" y="16531"/>
                  </a:lnTo>
                  <a:lnTo>
                    <a:pt x="784" y="16673"/>
                  </a:lnTo>
                  <a:lnTo>
                    <a:pt x="891" y="16709"/>
                  </a:lnTo>
                  <a:lnTo>
                    <a:pt x="927" y="16673"/>
                  </a:lnTo>
                  <a:lnTo>
                    <a:pt x="998" y="16673"/>
                  </a:lnTo>
                  <a:lnTo>
                    <a:pt x="1105" y="16709"/>
                  </a:lnTo>
                  <a:lnTo>
                    <a:pt x="1176" y="16816"/>
                  </a:lnTo>
                  <a:lnTo>
                    <a:pt x="1176" y="16887"/>
                  </a:lnTo>
                  <a:lnTo>
                    <a:pt x="1105" y="16958"/>
                  </a:lnTo>
                  <a:lnTo>
                    <a:pt x="1034" y="17029"/>
                  </a:lnTo>
                  <a:lnTo>
                    <a:pt x="927" y="17136"/>
                  </a:lnTo>
                  <a:lnTo>
                    <a:pt x="856" y="17172"/>
                  </a:lnTo>
                  <a:lnTo>
                    <a:pt x="820" y="17243"/>
                  </a:lnTo>
                  <a:lnTo>
                    <a:pt x="784" y="17421"/>
                  </a:lnTo>
                  <a:lnTo>
                    <a:pt x="784" y="17635"/>
                  </a:lnTo>
                  <a:lnTo>
                    <a:pt x="856" y="17849"/>
                  </a:lnTo>
                  <a:lnTo>
                    <a:pt x="1105" y="18383"/>
                  </a:lnTo>
                  <a:lnTo>
                    <a:pt x="1390" y="18846"/>
                  </a:lnTo>
                  <a:lnTo>
                    <a:pt x="1497" y="18989"/>
                  </a:lnTo>
                  <a:lnTo>
                    <a:pt x="1568" y="19024"/>
                  </a:lnTo>
                  <a:lnTo>
                    <a:pt x="1639" y="19024"/>
                  </a:lnTo>
                  <a:lnTo>
                    <a:pt x="1675" y="18917"/>
                  </a:lnTo>
                  <a:lnTo>
                    <a:pt x="1675" y="18775"/>
                  </a:lnTo>
                  <a:lnTo>
                    <a:pt x="1711" y="18704"/>
                  </a:lnTo>
                  <a:lnTo>
                    <a:pt x="1746" y="18704"/>
                  </a:lnTo>
                  <a:lnTo>
                    <a:pt x="1818" y="18739"/>
                  </a:lnTo>
                  <a:lnTo>
                    <a:pt x="1889" y="18811"/>
                  </a:lnTo>
                  <a:lnTo>
                    <a:pt x="1996" y="18811"/>
                  </a:lnTo>
                  <a:lnTo>
                    <a:pt x="2103" y="18775"/>
                  </a:lnTo>
                  <a:lnTo>
                    <a:pt x="2209" y="18668"/>
                  </a:lnTo>
                  <a:lnTo>
                    <a:pt x="2281" y="18597"/>
                  </a:lnTo>
                  <a:lnTo>
                    <a:pt x="2352" y="18561"/>
                  </a:lnTo>
                  <a:lnTo>
                    <a:pt x="2388" y="18561"/>
                  </a:lnTo>
                  <a:lnTo>
                    <a:pt x="2423" y="18632"/>
                  </a:lnTo>
                  <a:lnTo>
                    <a:pt x="2423" y="18704"/>
                  </a:lnTo>
                  <a:lnTo>
                    <a:pt x="2494" y="18739"/>
                  </a:lnTo>
                  <a:lnTo>
                    <a:pt x="2566" y="18775"/>
                  </a:lnTo>
                  <a:lnTo>
                    <a:pt x="2886" y="18775"/>
                  </a:lnTo>
                  <a:lnTo>
                    <a:pt x="2993" y="18846"/>
                  </a:lnTo>
                  <a:lnTo>
                    <a:pt x="3100" y="18882"/>
                  </a:lnTo>
                  <a:lnTo>
                    <a:pt x="3171" y="18953"/>
                  </a:lnTo>
                  <a:lnTo>
                    <a:pt x="3207" y="19024"/>
                  </a:lnTo>
                  <a:lnTo>
                    <a:pt x="3207" y="19060"/>
                  </a:lnTo>
                  <a:lnTo>
                    <a:pt x="3136" y="19096"/>
                  </a:lnTo>
                  <a:lnTo>
                    <a:pt x="3171" y="19131"/>
                  </a:lnTo>
                  <a:lnTo>
                    <a:pt x="3278" y="19202"/>
                  </a:lnTo>
                  <a:lnTo>
                    <a:pt x="3777" y="19381"/>
                  </a:lnTo>
                  <a:lnTo>
                    <a:pt x="4311" y="19594"/>
                  </a:lnTo>
                  <a:lnTo>
                    <a:pt x="4454" y="19701"/>
                  </a:lnTo>
                  <a:lnTo>
                    <a:pt x="4525" y="19737"/>
                  </a:lnTo>
                  <a:lnTo>
                    <a:pt x="4525" y="19772"/>
                  </a:lnTo>
                  <a:lnTo>
                    <a:pt x="4561" y="19808"/>
                  </a:lnTo>
                  <a:lnTo>
                    <a:pt x="4632" y="19737"/>
                  </a:lnTo>
                  <a:lnTo>
                    <a:pt x="4917" y="19487"/>
                  </a:lnTo>
                  <a:lnTo>
                    <a:pt x="4988" y="19452"/>
                  </a:lnTo>
                  <a:lnTo>
                    <a:pt x="5095" y="19487"/>
                  </a:lnTo>
                  <a:lnTo>
                    <a:pt x="5166" y="19559"/>
                  </a:lnTo>
                  <a:lnTo>
                    <a:pt x="5238" y="19666"/>
                  </a:lnTo>
                  <a:lnTo>
                    <a:pt x="5238" y="19772"/>
                  </a:lnTo>
                  <a:lnTo>
                    <a:pt x="5238" y="19915"/>
                  </a:lnTo>
                  <a:lnTo>
                    <a:pt x="5166" y="20057"/>
                  </a:lnTo>
                  <a:lnTo>
                    <a:pt x="5059" y="20200"/>
                  </a:lnTo>
                  <a:lnTo>
                    <a:pt x="4988" y="20342"/>
                  </a:lnTo>
                  <a:lnTo>
                    <a:pt x="4953" y="20521"/>
                  </a:lnTo>
                  <a:lnTo>
                    <a:pt x="4953" y="20699"/>
                  </a:lnTo>
                  <a:lnTo>
                    <a:pt x="5024" y="20912"/>
                  </a:lnTo>
                  <a:lnTo>
                    <a:pt x="5166" y="21091"/>
                  </a:lnTo>
                  <a:lnTo>
                    <a:pt x="5344" y="21233"/>
                  </a:lnTo>
                  <a:lnTo>
                    <a:pt x="5558" y="21376"/>
                  </a:lnTo>
                  <a:lnTo>
                    <a:pt x="5736" y="21447"/>
                  </a:lnTo>
                  <a:lnTo>
                    <a:pt x="5914" y="21482"/>
                  </a:lnTo>
                  <a:lnTo>
                    <a:pt x="6057" y="21625"/>
                  </a:lnTo>
                  <a:lnTo>
                    <a:pt x="6093" y="21803"/>
                  </a:lnTo>
                  <a:lnTo>
                    <a:pt x="6093" y="22017"/>
                  </a:lnTo>
                  <a:lnTo>
                    <a:pt x="6093" y="22195"/>
                  </a:lnTo>
                  <a:lnTo>
                    <a:pt x="6164" y="22373"/>
                  </a:lnTo>
                  <a:lnTo>
                    <a:pt x="6271" y="22516"/>
                  </a:lnTo>
                  <a:lnTo>
                    <a:pt x="6449" y="22587"/>
                  </a:lnTo>
                  <a:lnTo>
                    <a:pt x="6591" y="22622"/>
                  </a:lnTo>
                  <a:lnTo>
                    <a:pt x="6734" y="22587"/>
                  </a:lnTo>
                  <a:lnTo>
                    <a:pt x="6841" y="22516"/>
                  </a:lnTo>
                  <a:lnTo>
                    <a:pt x="6912" y="22409"/>
                  </a:lnTo>
                  <a:lnTo>
                    <a:pt x="6948" y="22302"/>
                  </a:lnTo>
                  <a:lnTo>
                    <a:pt x="7019" y="22195"/>
                  </a:lnTo>
                  <a:lnTo>
                    <a:pt x="7161" y="22088"/>
                  </a:lnTo>
                  <a:lnTo>
                    <a:pt x="7304" y="22017"/>
                  </a:lnTo>
                  <a:lnTo>
                    <a:pt x="7696" y="21803"/>
                  </a:lnTo>
                  <a:lnTo>
                    <a:pt x="8088" y="21518"/>
                  </a:lnTo>
                  <a:lnTo>
                    <a:pt x="8194" y="21482"/>
                  </a:lnTo>
                  <a:lnTo>
                    <a:pt x="8301" y="21447"/>
                  </a:lnTo>
                  <a:lnTo>
                    <a:pt x="8515" y="21447"/>
                  </a:lnTo>
                  <a:lnTo>
                    <a:pt x="8622" y="21518"/>
                  </a:lnTo>
                  <a:lnTo>
                    <a:pt x="8729" y="21589"/>
                  </a:lnTo>
                  <a:lnTo>
                    <a:pt x="8836" y="21696"/>
                  </a:lnTo>
                  <a:lnTo>
                    <a:pt x="8907" y="21803"/>
                  </a:lnTo>
                  <a:lnTo>
                    <a:pt x="9085" y="22052"/>
                  </a:lnTo>
                  <a:lnTo>
                    <a:pt x="9299" y="22231"/>
                  </a:lnTo>
                  <a:lnTo>
                    <a:pt x="9513" y="22337"/>
                  </a:lnTo>
                  <a:lnTo>
                    <a:pt x="9691" y="22337"/>
                  </a:lnTo>
                  <a:lnTo>
                    <a:pt x="10083" y="22231"/>
                  </a:lnTo>
                  <a:lnTo>
                    <a:pt x="10083" y="22159"/>
                  </a:lnTo>
                  <a:lnTo>
                    <a:pt x="10047" y="22017"/>
                  </a:lnTo>
                  <a:lnTo>
                    <a:pt x="10047" y="21981"/>
                  </a:lnTo>
                  <a:lnTo>
                    <a:pt x="10083" y="21946"/>
                  </a:lnTo>
                  <a:lnTo>
                    <a:pt x="10225" y="21981"/>
                  </a:lnTo>
                  <a:lnTo>
                    <a:pt x="10403" y="22088"/>
                  </a:lnTo>
                  <a:lnTo>
                    <a:pt x="10653" y="22266"/>
                  </a:lnTo>
                  <a:lnTo>
                    <a:pt x="11116" y="22622"/>
                  </a:lnTo>
                  <a:lnTo>
                    <a:pt x="11258" y="22765"/>
                  </a:lnTo>
                  <a:lnTo>
                    <a:pt x="11329" y="22872"/>
                  </a:lnTo>
                  <a:lnTo>
                    <a:pt x="11365" y="22872"/>
                  </a:lnTo>
                  <a:lnTo>
                    <a:pt x="11436" y="22765"/>
                  </a:lnTo>
                  <a:lnTo>
                    <a:pt x="11721" y="22337"/>
                  </a:lnTo>
                  <a:lnTo>
                    <a:pt x="11935" y="22088"/>
                  </a:lnTo>
                  <a:lnTo>
                    <a:pt x="12149" y="21803"/>
                  </a:lnTo>
                  <a:lnTo>
                    <a:pt x="12363" y="21589"/>
                  </a:lnTo>
                  <a:lnTo>
                    <a:pt x="12576" y="21411"/>
                  </a:lnTo>
                  <a:lnTo>
                    <a:pt x="12754" y="21269"/>
                  </a:lnTo>
                  <a:lnTo>
                    <a:pt x="12897" y="21091"/>
                  </a:lnTo>
                  <a:lnTo>
                    <a:pt x="13039" y="20912"/>
                  </a:lnTo>
                  <a:lnTo>
                    <a:pt x="13111" y="20734"/>
                  </a:lnTo>
                  <a:lnTo>
                    <a:pt x="13146" y="20592"/>
                  </a:lnTo>
                  <a:lnTo>
                    <a:pt x="13253" y="20485"/>
                  </a:lnTo>
                  <a:lnTo>
                    <a:pt x="13396" y="20449"/>
                  </a:lnTo>
                  <a:lnTo>
                    <a:pt x="13538" y="20485"/>
                  </a:lnTo>
                  <a:lnTo>
                    <a:pt x="13681" y="20521"/>
                  </a:lnTo>
                  <a:lnTo>
                    <a:pt x="13930" y="20521"/>
                  </a:lnTo>
                  <a:lnTo>
                    <a:pt x="13966" y="20449"/>
                  </a:lnTo>
                  <a:lnTo>
                    <a:pt x="14037" y="20414"/>
                  </a:lnTo>
                  <a:lnTo>
                    <a:pt x="14144" y="20414"/>
                  </a:lnTo>
                  <a:lnTo>
                    <a:pt x="14322" y="20449"/>
                  </a:lnTo>
                  <a:lnTo>
                    <a:pt x="14500" y="20521"/>
                  </a:lnTo>
                  <a:lnTo>
                    <a:pt x="14714" y="20556"/>
                  </a:lnTo>
                  <a:lnTo>
                    <a:pt x="14928" y="20521"/>
                  </a:lnTo>
                  <a:lnTo>
                    <a:pt x="15106" y="20449"/>
                  </a:lnTo>
                  <a:lnTo>
                    <a:pt x="15141" y="20378"/>
                  </a:lnTo>
                  <a:lnTo>
                    <a:pt x="15213" y="20307"/>
                  </a:lnTo>
                  <a:lnTo>
                    <a:pt x="15391" y="19915"/>
                  </a:lnTo>
                  <a:lnTo>
                    <a:pt x="15783" y="19701"/>
                  </a:lnTo>
                  <a:lnTo>
                    <a:pt x="15925" y="19630"/>
                  </a:lnTo>
                  <a:lnTo>
                    <a:pt x="16032" y="19594"/>
                  </a:lnTo>
                  <a:lnTo>
                    <a:pt x="16139" y="19594"/>
                  </a:lnTo>
                  <a:lnTo>
                    <a:pt x="16175" y="19666"/>
                  </a:lnTo>
                  <a:lnTo>
                    <a:pt x="16175" y="19559"/>
                  </a:lnTo>
                  <a:lnTo>
                    <a:pt x="16175" y="19416"/>
                  </a:lnTo>
                  <a:lnTo>
                    <a:pt x="16210" y="19345"/>
                  </a:lnTo>
                  <a:lnTo>
                    <a:pt x="16246" y="19274"/>
                  </a:lnTo>
                  <a:lnTo>
                    <a:pt x="16317" y="19274"/>
                  </a:lnTo>
                  <a:lnTo>
                    <a:pt x="16388" y="19309"/>
                  </a:lnTo>
                  <a:lnTo>
                    <a:pt x="16460" y="19416"/>
                  </a:lnTo>
                  <a:lnTo>
                    <a:pt x="16673" y="19701"/>
                  </a:lnTo>
                  <a:lnTo>
                    <a:pt x="16780" y="19844"/>
                  </a:lnTo>
                  <a:lnTo>
                    <a:pt x="16923" y="19915"/>
                  </a:lnTo>
                  <a:lnTo>
                    <a:pt x="17101" y="19951"/>
                  </a:lnTo>
                  <a:lnTo>
                    <a:pt x="17279" y="19951"/>
                  </a:lnTo>
                  <a:lnTo>
                    <a:pt x="17457" y="19915"/>
                  </a:lnTo>
                  <a:lnTo>
                    <a:pt x="17600" y="19951"/>
                  </a:lnTo>
                  <a:lnTo>
                    <a:pt x="17671" y="20022"/>
                  </a:lnTo>
                  <a:lnTo>
                    <a:pt x="17706" y="20164"/>
                  </a:lnTo>
                  <a:lnTo>
                    <a:pt x="17742" y="20271"/>
                  </a:lnTo>
                  <a:lnTo>
                    <a:pt x="17778" y="20271"/>
                  </a:lnTo>
                  <a:lnTo>
                    <a:pt x="17813" y="20236"/>
                  </a:lnTo>
                  <a:lnTo>
                    <a:pt x="17920" y="20164"/>
                  </a:lnTo>
                  <a:lnTo>
                    <a:pt x="18063" y="19951"/>
                  </a:lnTo>
                  <a:lnTo>
                    <a:pt x="18383" y="19381"/>
                  </a:lnTo>
                  <a:lnTo>
                    <a:pt x="18490" y="19416"/>
                  </a:lnTo>
                  <a:lnTo>
                    <a:pt x="18775" y="19594"/>
                  </a:lnTo>
                  <a:lnTo>
                    <a:pt x="18846" y="19666"/>
                  </a:lnTo>
                  <a:lnTo>
                    <a:pt x="19060" y="19666"/>
                  </a:lnTo>
                  <a:lnTo>
                    <a:pt x="19167" y="19594"/>
                  </a:lnTo>
                  <a:lnTo>
                    <a:pt x="19345" y="19452"/>
                  </a:lnTo>
                  <a:lnTo>
                    <a:pt x="19523" y="19238"/>
                  </a:lnTo>
                  <a:lnTo>
                    <a:pt x="19630" y="18917"/>
                  </a:lnTo>
                  <a:lnTo>
                    <a:pt x="19666" y="18632"/>
                  </a:lnTo>
                  <a:lnTo>
                    <a:pt x="19666" y="18383"/>
                  </a:lnTo>
                  <a:lnTo>
                    <a:pt x="19630" y="18312"/>
                  </a:lnTo>
                  <a:lnTo>
                    <a:pt x="19595" y="18205"/>
                  </a:lnTo>
                  <a:lnTo>
                    <a:pt x="19488" y="18098"/>
                  </a:lnTo>
                  <a:lnTo>
                    <a:pt x="19452" y="17991"/>
                  </a:lnTo>
                  <a:lnTo>
                    <a:pt x="19488" y="17920"/>
                  </a:lnTo>
                  <a:lnTo>
                    <a:pt x="19595" y="17920"/>
                  </a:lnTo>
                  <a:lnTo>
                    <a:pt x="20663" y="17991"/>
                  </a:lnTo>
                  <a:lnTo>
                    <a:pt x="20948" y="17991"/>
                  </a:lnTo>
                  <a:lnTo>
                    <a:pt x="21198" y="17956"/>
                  </a:lnTo>
                  <a:lnTo>
                    <a:pt x="21376" y="17884"/>
                  </a:lnTo>
                  <a:lnTo>
                    <a:pt x="21411" y="17849"/>
                  </a:lnTo>
                  <a:lnTo>
                    <a:pt x="21411" y="17813"/>
                  </a:lnTo>
                  <a:lnTo>
                    <a:pt x="21483" y="17742"/>
                  </a:lnTo>
                  <a:lnTo>
                    <a:pt x="21625" y="17635"/>
                  </a:lnTo>
                  <a:lnTo>
                    <a:pt x="21839" y="17492"/>
                  </a:lnTo>
                  <a:lnTo>
                    <a:pt x="22088" y="17386"/>
                  </a:lnTo>
                  <a:lnTo>
                    <a:pt x="22302" y="17314"/>
                  </a:lnTo>
                  <a:lnTo>
                    <a:pt x="22480" y="17172"/>
                  </a:lnTo>
                  <a:lnTo>
                    <a:pt x="22551" y="17065"/>
                  </a:lnTo>
                  <a:lnTo>
                    <a:pt x="22587" y="16994"/>
                  </a:lnTo>
                  <a:lnTo>
                    <a:pt x="22551" y="16958"/>
                  </a:lnTo>
                  <a:lnTo>
                    <a:pt x="22516" y="16816"/>
                  </a:lnTo>
                  <a:lnTo>
                    <a:pt x="22516" y="16673"/>
                  </a:lnTo>
                  <a:lnTo>
                    <a:pt x="22587" y="16495"/>
                  </a:lnTo>
                  <a:lnTo>
                    <a:pt x="22694" y="16317"/>
                  </a:lnTo>
                  <a:lnTo>
                    <a:pt x="22836" y="16174"/>
                  </a:lnTo>
                  <a:lnTo>
                    <a:pt x="23015" y="16032"/>
                  </a:lnTo>
                  <a:lnTo>
                    <a:pt x="23264" y="15996"/>
                  </a:lnTo>
                  <a:lnTo>
                    <a:pt x="23870" y="15996"/>
                  </a:lnTo>
                  <a:lnTo>
                    <a:pt x="24012" y="15961"/>
                  </a:lnTo>
                  <a:lnTo>
                    <a:pt x="24083" y="15925"/>
                  </a:lnTo>
                  <a:lnTo>
                    <a:pt x="24083" y="15854"/>
                  </a:lnTo>
                  <a:lnTo>
                    <a:pt x="24048" y="15711"/>
                  </a:lnTo>
                  <a:lnTo>
                    <a:pt x="23976" y="15533"/>
                  </a:lnTo>
                  <a:lnTo>
                    <a:pt x="23870" y="15355"/>
                  </a:lnTo>
                  <a:lnTo>
                    <a:pt x="23798" y="15177"/>
                  </a:lnTo>
                  <a:lnTo>
                    <a:pt x="23763" y="15070"/>
                  </a:lnTo>
                  <a:lnTo>
                    <a:pt x="23763" y="14963"/>
                  </a:lnTo>
                  <a:lnTo>
                    <a:pt x="23798" y="14927"/>
                  </a:lnTo>
                  <a:lnTo>
                    <a:pt x="23941" y="14963"/>
                  </a:lnTo>
                  <a:lnTo>
                    <a:pt x="24119" y="15070"/>
                  </a:lnTo>
                  <a:lnTo>
                    <a:pt x="24582" y="15355"/>
                  </a:lnTo>
                  <a:lnTo>
                    <a:pt x="25045" y="15711"/>
                  </a:lnTo>
                  <a:lnTo>
                    <a:pt x="25330" y="15996"/>
                  </a:lnTo>
                  <a:lnTo>
                    <a:pt x="25508" y="16281"/>
                  </a:lnTo>
                  <a:lnTo>
                    <a:pt x="25793" y="15711"/>
                  </a:lnTo>
                  <a:lnTo>
                    <a:pt x="25936" y="15497"/>
                  </a:lnTo>
                  <a:lnTo>
                    <a:pt x="26114" y="15319"/>
                  </a:lnTo>
                  <a:lnTo>
                    <a:pt x="26328" y="15177"/>
                  </a:lnTo>
                  <a:lnTo>
                    <a:pt x="26435" y="15177"/>
                  </a:lnTo>
                  <a:lnTo>
                    <a:pt x="26541" y="15141"/>
                  </a:lnTo>
                  <a:lnTo>
                    <a:pt x="26720" y="15177"/>
                  </a:lnTo>
                  <a:lnTo>
                    <a:pt x="26862" y="15248"/>
                  </a:lnTo>
                  <a:lnTo>
                    <a:pt x="26933" y="15319"/>
                  </a:lnTo>
                  <a:lnTo>
                    <a:pt x="26933" y="15426"/>
                  </a:lnTo>
                  <a:lnTo>
                    <a:pt x="26933" y="15462"/>
                  </a:lnTo>
                  <a:lnTo>
                    <a:pt x="26969" y="15462"/>
                  </a:lnTo>
                  <a:lnTo>
                    <a:pt x="27040" y="15497"/>
                  </a:lnTo>
                  <a:lnTo>
                    <a:pt x="27218" y="15462"/>
                  </a:lnTo>
                  <a:lnTo>
                    <a:pt x="27396" y="15355"/>
                  </a:lnTo>
                  <a:lnTo>
                    <a:pt x="27610" y="15284"/>
                  </a:lnTo>
                  <a:lnTo>
                    <a:pt x="27824" y="15319"/>
                  </a:lnTo>
                  <a:lnTo>
                    <a:pt x="27895" y="15355"/>
                  </a:lnTo>
                  <a:lnTo>
                    <a:pt x="28002" y="15391"/>
                  </a:lnTo>
                  <a:lnTo>
                    <a:pt x="28038" y="15462"/>
                  </a:lnTo>
                  <a:lnTo>
                    <a:pt x="28073" y="15569"/>
                  </a:lnTo>
                  <a:lnTo>
                    <a:pt x="28145" y="15747"/>
                  </a:lnTo>
                  <a:lnTo>
                    <a:pt x="28251" y="15961"/>
                  </a:lnTo>
                  <a:lnTo>
                    <a:pt x="28358" y="16139"/>
                  </a:lnTo>
                  <a:lnTo>
                    <a:pt x="28465" y="16246"/>
                  </a:lnTo>
                  <a:lnTo>
                    <a:pt x="28572" y="16317"/>
                  </a:lnTo>
                  <a:lnTo>
                    <a:pt x="28643" y="16352"/>
                  </a:lnTo>
                  <a:lnTo>
                    <a:pt x="28679" y="16317"/>
                  </a:lnTo>
                  <a:lnTo>
                    <a:pt x="28715" y="16281"/>
                  </a:lnTo>
                  <a:lnTo>
                    <a:pt x="28715" y="16174"/>
                  </a:lnTo>
                  <a:lnTo>
                    <a:pt x="28821" y="15996"/>
                  </a:lnTo>
                  <a:lnTo>
                    <a:pt x="29106" y="15569"/>
                  </a:lnTo>
                  <a:lnTo>
                    <a:pt x="29249" y="15355"/>
                  </a:lnTo>
                  <a:lnTo>
                    <a:pt x="29463" y="15248"/>
                  </a:lnTo>
                  <a:lnTo>
                    <a:pt x="29641" y="15212"/>
                  </a:lnTo>
                  <a:lnTo>
                    <a:pt x="29712" y="15212"/>
                  </a:lnTo>
                  <a:lnTo>
                    <a:pt x="29783" y="15248"/>
                  </a:lnTo>
                  <a:lnTo>
                    <a:pt x="30104" y="15462"/>
                  </a:lnTo>
                  <a:lnTo>
                    <a:pt x="30282" y="15177"/>
                  </a:lnTo>
                  <a:lnTo>
                    <a:pt x="30425" y="15034"/>
                  </a:lnTo>
                  <a:lnTo>
                    <a:pt x="30603" y="14892"/>
                  </a:lnTo>
                  <a:lnTo>
                    <a:pt x="30816" y="14785"/>
                  </a:lnTo>
                  <a:lnTo>
                    <a:pt x="31066" y="14678"/>
                  </a:lnTo>
                  <a:lnTo>
                    <a:pt x="31280" y="14571"/>
                  </a:lnTo>
                  <a:lnTo>
                    <a:pt x="31458" y="14393"/>
                  </a:lnTo>
                  <a:lnTo>
                    <a:pt x="31600" y="14215"/>
                  </a:lnTo>
                  <a:lnTo>
                    <a:pt x="31636" y="14108"/>
                  </a:lnTo>
                  <a:lnTo>
                    <a:pt x="31636" y="14001"/>
                  </a:lnTo>
                  <a:lnTo>
                    <a:pt x="31600" y="13182"/>
                  </a:lnTo>
                  <a:lnTo>
                    <a:pt x="31636" y="13075"/>
                  </a:lnTo>
                  <a:lnTo>
                    <a:pt x="31671" y="12932"/>
                  </a:lnTo>
                  <a:lnTo>
                    <a:pt x="31778" y="12826"/>
                  </a:lnTo>
                  <a:lnTo>
                    <a:pt x="31885" y="12790"/>
                  </a:lnTo>
                  <a:lnTo>
                    <a:pt x="31992" y="12754"/>
                  </a:lnTo>
                  <a:lnTo>
                    <a:pt x="32028" y="12826"/>
                  </a:lnTo>
                  <a:lnTo>
                    <a:pt x="32028" y="12897"/>
                  </a:lnTo>
                  <a:lnTo>
                    <a:pt x="31992" y="13039"/>
                  </a:lnTo>
                  <a:lnTo>
                    <a:pt x="31956" y="13111"/>
                  </a:lnTo>
                  <a:lnTo>
                    <a:pt x="31956" y="13217"/>
                  </a:lnTo>
                  <a:lnTo>
                    <a:pt x="32028" y="13467"/>
                  </a:lnTo>
                  <a:lnTo>
                    <a:pt x="32170" y="13752"/>
                  </a:lnTo>
                  <a:lnTo>
                    <a:pt x="32348" y="14001"/>
                  </a:lnTo>
                  <a:lnTo>
                    <a:pt x="32633" y="14251"/>
                  </a:lnTo>
                  <a:lnTo>
                    <a:pt x="32918" y="14464"/>
                  </a:lnTo>
                  <a:lnTo>
                    <a:pt x="33168" y="14607"/>
                  </a:lnTo>
                  <a:lnTo>
                    <a:pt x="33417" y="14714"/>
                  </a:lnTo>
                  <a:lnTo>
                    <a:pt x="33809" y="14821"/>
                  </a:lnTo>
                  <a:lnTo>
                    <a:pt x="34165" y="14963"/>
                  </a:lnTo>
                  <a:lnTo>
                    <a:pt x="34379" y="15141"/>
                  </a:lnTo>
                  <a:lnTo>
                    <a:pt x="34486" y="15319"/>
                  </a:lnTo>
                  <a:lnTo>
                    <a:pt x="34593" y="15462"/>
                  </a:lnTo>
                  <a:lnTo>
                    <a:pt x="34735" y="15604"/>
                  </a:lnTo>
                  <a:lnTo>
                    <a:pt x="34949" y="15747"/>
                  </a:lnTo>
                  <a:lnTo>
                    <a:pt x="35270" y="15889"/>
                  </a:lnTo>
                  <a:lnTo>
                    <a:pt x="36018" y="16139"/>
                  </a:lnTo>
                  <a:lnTo>
                    <a:pt x="36160" y="16174"/>
                  </a:lnTo>
                  <a:lnTo>
                    <a:pt x="36303" y="16139"/>
                  </a:lnTo>
                  <a:lnTo>
                    <a:pt x="36445" y="16032"/>
                  </a:lnTo>
                  <a:lnTo>
                    <a:pt x="36517" y="15925"/>
                  </a:lnTo>
                  <a:lnTo>
                    <a:pt x="36623" y="15676"/>
                  </a:lnTo>
                  <a:lnTo>
                    <a:pt x="36659" y="15640"/>
                  </a:lnTo>
                  <a:lnTo>
                    <a:pt x="36766" y="15818"/>
                  </a:lnTo>
                  <a:lnTo>
                    <a:pt x="37015" y="15925"/>
                  </a:lnTo>
                  <a:lnTo>
                    <a:pt x="37550" y="16139"/>
                  </a:lnTo>
                  <a:lnTo>
                    <a:pt x="37799" y="16174"/>
                  </a:lnTo>
                  <a:lnTo>
                    <a:pt x="37906" y="16174"/>
                  </a:lnTo>
                  <a:lnTo>
                    <a:pt x="37977" y="16139"/>
                  </a:lnTo>
                  <a:lnTo>
                    <a:pt x="38048" y="16103"/>
                  </a:lnTo>
                  <a:lnTo>
                    <a:pt x="38084" y="16032"/>
                  </a:lnTo>
                  <a:lnTo>
                    <a:pt x="38120" y="15961"/>
                  </a:lnTo>
                  <a:lnTo>
                    <a:pt x="38084" y="15854"/>
                  </a:lnTo>
                  <a:lnTo>
                    <a:pt x="37942" y="15497"/>
                  </a:lnTo>
                  <a:lnTo>
                    <a:pt x="37870" y="15391"/>
                  </a:lnTo>
                  <a:lnTo>
                    <a:pt x="37799" y="15319"/>
                  </a:lnTo>
                  <a:lnTo>
                    <a:pt x="37763" y="15319"/>
                  </a:lnTo>
                  <a:lnTo>
                    <a:pt x="37728" y="15284"/>
                  </a:lnTo>
                  <a:lnTo>
                    <a:pt x="37728" y="15248"/>
                  </a:lnTo>
                  <a:lnTo>
                    <a:pt x="37763" y="15177"/>
                  </a:lnTo>
                  <a:lnTo>
                    <a:pt x="37835" y="15106"/>
                  </a:lnTo>
                  <a:lnTo>
                    <a:pt x="37870" y="15034"/>
                  </a:lnTo>
                  <a:lnTo>
                    <a:pt x="37906" y="14999"/>
                  </a:lnTo>
                  <a:lnTo>
                    <a:pt x="37906" y="14963"/>
                  </a:lnTo>
                  <a:lnTo>
                    <a:pt x="37942" y="14927"/>
                  </a:lnTo>
                  <a:lnTo>
                    <a:pt x="38013" y="14999"/>
                  </a:lnTo>
                  <a:lnTo>
                    <a:pt x="38191" y="14999"/>
                  </a:lnTo>
                  <a:lnTo>
                    <a:pt x="38120" y="15034"/>
                  </a:lnTo>
                  <a:lnTo>
                    <a:pt x="38084" y="15034"/>
                  </a:lnTo>
                  <a:lnTo>
                    <a:pt x="38155" y="15177"/>
                  </a:lnTo>
                  <a:lnTo>
                    <a:pt x="38191" y="15319"/>
                  </a:lnTo>
                  <a:lnTo>
                    <a:pt x="38227" y="15497"/>
                  </a:lnTo>
                  <a:lnTo>
                    <a:pt x="38262" y="15676"/>
                  </a:lnTo>
                  <a:lnTo>
                    <a:pt x="38298" y="15854"/>
                  </a:lnTo>
                  <a:lnTo>
                    <a:pt x="38369" y="16032"/>
                  </a:lnTo>
                  <a:lnTo>
                    <a:pt x="38512" y="16174"/>
                  </a:lnTo>
                  <a:lnTo>
                    <a:pt x="38690" y="16281"/>
                  </a:lnTo>
                  <a:lnTo>
                    <a:pt x="38868" y="16352"/>
                  </a:lnTo>
                  <a:lnTo>
                    <a:pt x="39188" y="16352"/>
                  </a:lnTo>
                  <a:lnTo>
                    <a:pt x="39295" y="16317"/>
                  </a:lnTo>
                  <a:lnTo>
                    <a:pt x="39402" y="16281"/>
                  </a:lnTo>
                  <a:lnTo>
                    <a:pt x="39438" y="16246"/>
                  </a:lnTo>
                  <a:lnTo>
                    <a:pt x="39545" y="16246"/>
                  </a:lnTo>
                  <a:lnTo>
                    <a:pt x="39723" y="16210"/>
                  </a:lnTo>
                  <a:lnTo>
                    <a:pt x="39830" y="16210"/>
                  </a:lnTo>
                  <a:lnTo>
                    <a:pt x="39901" y="16246"/>
                  </a:lnTo>
                  <a:lnTo>
                    <a:pt x="40008" y="16317"/>
                  </a:lnTo>
                  <a:lnTo>
                    <a:pt x="40079" y="16388"/>
                  </a:lnTo>
                  <a:lnTo>
                    <a:pt x="40364" y="17065"/>
                  </a:lnTo>
                  <a:lnTo>
                    <a:pt x="40471" y="17243"/>
                  </a:lnTo>
                  <a:lnTo>
                    <a:pt x="40578" y="17386"/>
                  </a:lnTo>
                  <a:lnTo>
                    <a:pt x="40685" y="17492"/>
                  </a:lnTo>
                  <a:lnTo>
                    <a:pt x="40792" y="17564"/>
                  </a:lnTo>
                  <a:lnTo>
                    <a:pt x="40827" y="17564"/>
                  </a:lnTo>
                  <a:lnTo>
                    <a:pt x="40863" y="17599"/>
                  </a:lnTo>
                  <a:lnTo>
                    <a:pt x="40685" y="17635"/>
                  </a:lnTo>
                  <a:lnTo>
                    <a:pt x="40649" y="17635"/>
                  </a:lnTo>
                  <a:lnTo>
                    <a:pt x="40613" y="17671"/>
                  </a:lnTo>
                  <a:lnTo>
                    <a:pt x="40649" y="17813"/>
                  </a:lnTo>
                  <a:lnTo>
                    <a:pt x="40720" y="18027"/>
                  </a:lnTo>
                  <a:lnTo>
                    <a:pt x="40898" y="18276"/>
                  </a:lnTo>
                  <a:lnTo>
                    <a:pt x="41112" y="18561"/>
                  </a:lnTo>
                  <a:lnTo>
                    <a:pt x="41255" y="18811"/>
                  </a:lnTo>
                  <a:lnTo>
                    <a:pt x="41362" y="19060"/>
                  </a:lnTo>
                  <a:lnTo>
                    <a:pt x="41397" y="19274"/>
                  </a:lnTo>
                  <a:lnTo>
                    <a:pt x="41362" y="19416"/>
                  </a:lnTo>
                  <a:lnTo>
                    <a:pt x="41326" y="19559"/>
                  </a:lnTo>
                  <a:lnTo>
                    <a:pt x="41219" y="19701"/>
                  </a:lnTo>
                  <a:lnTo>
                    <a:pt x="41112" y="19772"/>
                  </a:lnTo>
                  <a:lnTo>
                    <a:pt x="40827" y="19951"/>
                  </a:lnTo>
                  <a:lnTo>
                    <a:pt x="40507" y="20200"/>
                  </a:lnTo>
                  <a:lnTo>
                    <a:pt x="40364" y="20342"/>
                  </a:lnTo>
                  <a:lnTo>
                    <a:pt x="40293" y="20521"/>
                  </a:lnTo>
                  <a:lnTo>
                    <a:pt x="40293" y="20734"/>
                  </a:lnTo>
                  <a:lnTo>
                    <a:pt x="40293" y="20948"/>
                  </a:lnTo>
                  <a:lnTo>
                    <a:pt x="40364" y="21055"/>
                  </a:lnTo>
                  <a:lnTo>
                    <a:pt x="40400" y="21126"/>
                  </a:lnTo>
                  <a:lnTo>
                    <a:pt x="40578" y="21269"/>
                  </a:lnTo>
                  <a:lnTo>
                    <a:pt x="40827" y="21340"/>
                  </a:lnTo>
                  <a:lnTo>
                    <a:pt x="41041" y="21304"/>
                  </a:lnTo>
                  <a:lnTo>
                    <a:pt x="41290" y="21304"/>
                  </a:lnTo>
                  <a:lnTo>
                    <a:pt x="41468" y="21376"/>
                  </a:lnTo>
                  <a:lnTo>
                    <a:pt x="41575" y="21447"/>
                  </a:lnTo>
                  <a:lnTo>
                    <a:pt x="41611" y="21518"/>
                  </a:lnTo>
                  <a:lnTo>
                    <a:pt x="41682" y="21589"/>
                  </a:lnTo>
                  <a:lnTo>
                    <a:pt x="41682" y="21696"/>
                  </a:lnTo>
                  <a:lnTo>
                    <a:pt x="41753" y="21910"/>
                  </a:lnTo>
                  <a:lnTo>
                    <a:pt x="41896" y="22124"/>
                  </a:lnTo>
                  <a:lnTo>
                    <a:pt x="42074" y="22337"/>
                  </a:lnTo>
                  <a:lnTo>
                    <a:pt x="42288" y="22480"/>
                  </a:lnTo>
                  <a:lnTo>
                    <a:pt x="43143" y="22836"/>
                  </a:lnTo>
                  <a:lnTo>
                    <a:pt x="43250" y="22907"/>
                  </a:lnTo>
                  <a:lnTo>
                    <a:pt x="43357" y="23014"/>
                  </a:lnTo>
                  <a:lnTo>
                    <a:pt x="43428" y="23121"/>
                  </a:lnTo>
                  <a:lnTo>
                    <a:pt x="43499" y="23228"/>
                  </a:lnTo>
                  <a:lnTo>
                    <a:pt x="43748" y="24119"/>
                  </a:lnTo>
                  <a:lnTo>
                    <a:pt x="43820" y="24332"/>
                  </a:lnTo>
                  <a:lnTo>
                    <a:pt x="43927" y="24511"/>
                  </a:lnTo>
                  <a:lnTo>
                    <a:pt x="43998" y="24617"/>
                  </a:lnTo>
                  <a:lnTo>
                    <a:pt x="44033" y="24617"/>
                  </a:lnTo>
                  <a:lnTo>
                    <a:pt x="44105" y="24439"/>
                  </a:lnTo>
                  <a:lnTo>
                    <a:pt x="44140" y="24154"/>
                  </a:lnTo>
                  <a:lnTo>
                    <a:pt x="44140" y="24047"/>
                  </a:lnTo>
                  <a:lnTo>
                    <a:pt x="44212" y="24047"/>
                  </a:lnTo>
                  <a:lnTo>
                    <a:pt x="44318" y="24119"/>
                  </a:lnTo>
                  <a:lnTo>
                    <a:pt x="44425" y="24261"/>
                  </a:lnTo>
                  <a:lnTo>
                    <a:pt x="44568" y="24404"/>
                  </a:lnTo>
                  <a:lnTo>
                    <a:pt x="44639" y="24439"/>
                  </a:lnTo>
                  <a:lnTo>
                    <a:pt x="44710" y="24439"/>
                  </a:lnTo>
                  <a:lnTo>
                    <a:pt x="44746" y="24404"/>
                  </a:lnTo>
                  <a:lnTo>
                    <a:pt x="44817" y="24368"/>
                  </a:lnTo>
                  <a:lnTo>
                    <a:pt x="44888" y="24190"/>
                  </a:lnTo>
                  <a:lnTo>
                    <a:pt x="44960" y="24047"/>
                  </a:lnTo>
                  <a:lnTo>
                    <a:pt x="44995" y="24012"/>
                  </a:lnTo>
                  <a:lnTo>
                    <a:pt x="45031" y="23976"/>
                  </a:lnTo>
                  <a:lnTo>
                    <a:pt x="45067" y="24012"/>
                  </a:lnTo>
                  <a:lnTo>
                    <a:pt x="45102" y="24047"/>
                  </a:lnTo>
                  <a:lnTo>
                    <a:pt x="45209" y="24190"/>
                  </a:lnTo>
                  <a:lnTo>
                    <a:pt x="45280" y="24475"/>
                  </a:lnTo>
                  <a:lnTo>
                    <a:pt x="45352" y="24511"/>
                  </a:lnTo>
                  <a:lnTo>
                    <a:pt x="45458" y="24546"/>
                  </a:lnTo>
                  <a:lnTo>
                    <a:pt x="45565" y="24546"/>
                  </a:lnTo>
                  <a:lnTo>
                    <a:pt x="45637" y="24475"/>
                  </a:lnTo>
                  <a:lnTo>
                    <a:pt x="45672" y="24332"/>
                  </a:lnTo>
                  <a:lnTo>
                    <a:pt x="45743" y="24154"/>
                  </a:lnTo>
                  <a:lnTo>
                    <a:pt x="45779" y="24154"/>
                  </a:lnTo>
                  <a:lnTo>
                    <a:pt x="45779" y="24261"/>
                  </a:lnTo>
                  <a:lnTo>
                    <a:pt x="45779" y="24368"/>
                  </a:lnTo>
                  <a:lnTo>
                    <a:pt x="45886" y="24475"/>
                  </a:lnTo>
                  <a:lnTo>
                    <a:pt x="45993" y="24546"/>
                  </a:lnTo>
                  <a:lnTo>
                    <a:pt x="46135" y="24546"/>
                  </a:lnTo>
                  <a:lnTo>
                    <a:pt x="46456" y="24511"/>
                  </a:lnTo>
                  <a:lnTo>
                    <a:pt x="46563" y="24439"/>
                  </a:lnTo>
                  <a:lnTo>
                    <a:pt x="46705" y="24368"/>
                  </a:lnTo>
                  <a:lnTo>
                    <a:pt x="46848" y="24261"/>
                  </a:lnTo>
                  <a:lnTo>
                    <a:pt x="47026" y="24261"/>
                  </a:lnTo>
                  <a:lnTo>
                    <a:pt x="47062" y="24226"/>
                  </a:lnTo>
                  <a:lnTo>
                    <a:pt x="47097" y="24012"/>
                  </a:lnTo>
                  <a:lnTo>
                    <a:pt x="47168" y="23905"/>
                  </a:lnTo>
                  <a:lnTo>
                    <a:pt x="47240" y="23834"/>
                  </a:lnTo>
                  <a:lnTo>
                    <a:pt x="47347" y="23798"/>
                  </a:lnTo>
                  <a:lnTo>
                    <a:pt x="47489" y="23798"/>
                  </a:lnTo>
                  <a:lnTo>
                    <a:pt x="47774" y="23869"/>
                  </a:lnTo>
                  <a:lnTo>
                    <a:pt x="47988" y="23869"/>
                  </a:lnTo>
                  <a:lnTo>
                    <a:pt x="48095" y="23798"/>
                  </a:lnTo>
                  <a:lnTo>
                    <a:pt x="48130" y="23691"/>
                  </a:lnTo>
                  <a:lnTo>
                    <a:pt x="48202" y="23584"/>
                  </a:lnTo>
                  <a:lnTo>
                    <a:pt x="48273" y="23477"/>
                  </a:lnTo>
                  <a:lnTo>
                    <a:pt x="48415" y="23335"/>
                  </a:lnTo>
                  <a:lnTo>
                    <a:pt x="48522" y="23192"/>
                  </a:lnTo>
                  <a:lnTo>
                    <a:pt x="48558" y="23121"/>
                  </a:lnTo>
                  <a:lnTo>
                    <a:pt x="48629" y="23121"/>
                  </a:lnTo>
                  <a:lnTo>
                    <a:pt x="48665" y="23157"/>
                  </a:lnTo>
                  <a:lnTo>
                    <a:pt x="48736" y="23228"/>
                  </a:lnTo>
                  <a:lnTo>
                    <a:pt x="48772" y="23264"/>
                  </a:lnTo>
                  <a:lnTo>
                    <a:pt x="48807" y="23264"/>
                  </a:lnTo>
                  <a:lnTo>
                    <a:pt x="48878" y="23192"/>
                  </a:lnTo>
                  <a:lnTo>
                    <a:pt x="48950" y="23050"/>
                  </a:lnTo>
                  <a:lnTo>
                    <a:pt x="49021" y="22836"/>
                  </a:lnTo>
                  <a:lnTo>
                    <a:pt x="49092" y="22551"/>
                  </a:lnTo>
                  <a:lnTo>
                    <a:pt x="49199" y="22302"/>
                  </a:lnTo>
                  <a:lnTo>
                    <a:pt x="49306" y="22017"/>
                  </a:lnTo>
                  <a:lnTo>
                    <a:pt x="49413" y="21839"/>
                  </a:lnTo>
                  <a:lnTo>
                    <a:pt x="49520" y="21661"/>
                  </a:lnTo>
                  <a:lnTo>
                    <a:pt x="49591" y="21518"/>
                  </a:lnTo>
                  <a:lnTo>
                    <a:pt x="49591" y="21447"/>
                  </a:lnTo>
                  <a:lnTo>
                    <a:pt x="49555" y="21376"/>
                  </a:lnTo>
                  <a:lnTo>
                    <a:pt x="49520" y="21376"/>
                  </a:lnTo>
                  <a:lnTo>
                    <a:pt x="49484" y="21304"/>
                  </a:lnTo>
                  <a:lnTo>
                    <a:pt x="49484" y="21197"/>
                  </a:lnTo>
                  <a:lnTo>
                    <a:pt x="49484" y="21126"/>
                  </a:lnTo>
                  <a:lnTo>
                    <a:pt x="49520" y="21019"/>
                  </a:lnTo>
                  <a:lnTo>
                    <a:pt x="49591" y="20948"/>
                  </a:lnTo>
                  <a:lnTo>
                    <a:pt x="49698" y="20877"/>
                  </a:lnTo>
                  <a:lnTo>
                    <a:pt x="49769" y="20877"/>
                  </a:lnTo>
                  <a:lnTo>
                    <a:pt x="50090" y="20806"/>
                  </a:lnTo>
                  <a:lnTo>
                    <a:pt x="50553" y="20663"/>
                  </a:lnTo>
                  <a:lnTo>
                    <a:pt x="50802" y="20556"/>
                  </a:lnTo>
                  <a:lnTo>
                    <a:pt x="50945" y="20449"/>
                  </a:lnTo>
                  <a:lnTo>
                    <a:pt x="51052" y="20307"/>
                  </a:lnTo>
                  <a:lnTo>
                    <a:pt x="51052" y="20236"/>
                  </a:lnTo>
                  <a:lnTo>
                    <a:pt x="51052" y="20164"/>
                  </a:lnTo>
                  <a:lnTo>
                    <a:pt x="51016" y="20022"/>
                  </a:lnTo>
                  <a:lnTo>
                    <a:pt x="50909" y="19879"/>
                  </a:lnTo>
                  <a:lnTo>
                    <a:pt x="50695" y="19594"/>
                  </a:lnTo>
                  <a:lnTo>
                    <a:pt x="50624" y="19416"/>
                  </a:lnTo>
                  <a:lnTo>
                    <a:pt x="50553" y="19238"/>
                  </a:lnTo>
                  <a:lnTo>
                    <a:pt x="50517" y="19024"/>
                  </a:lnTo>
                  <a:lnTo>
                    <a:pt x="50553" y="18846"/>
                  </a:lnTo>
                  <a:lnTo>
                    <a:pt x="50624" y="18668"/>
                  </a:lnTo>
                  <a:lnTo>
                    <a:pt x="50695" y="18490"/>
                  </a:lnTo>
                  <a:lnTo>
                    <a:pt x="50838" y="18347"/>
                  </a:lnTo>
                  <a:lnTo>
                    <a:pt x="50980" y="18241"/>
                  </a:lnTo>
                  <a:lnTo>
                    <a:pt x="51087" y="18169"/>
                  </a:lnTo>
                  <a:lnTo>
                    <a:pt x="51158" y="18098"/>
                  </a:lnTo>
                  <a:lnTo>
                    <a:pt x="51194" y="17991"/>
                  </a:lnTo>
                  <a:lnTo>
                    <a:pt x="51158" y="17884"/>
                  </a:lnTo>
                  <a:lnTo>
                    <a:pt x="51087" y="17671"/>
                  </a:lnTo>
                  <a:lnTo>
                    <a:pt x="51052" y="17457"/>
                  </a:lnTo>
                  <a:lnTo>
                    <a:pt x="51052" y="17350"/>
                  </a:lnTo>
                  <a:lnTo>
                    <a:pt x="51087" y="17243"/>
                  </a:lnTo>
                  <a:lnTo>
                    <a:pt x="51158" y="17172"/>
                  </a:lnTo>
                  <a:lnTo>
                    <a:pt x="51265" y="17101"/>
                  </a:lnTo>
                  <a:lnTo>
                    <a:pt x="51907" y="16744"/>
                  </a:lnTo>
                  <a:lnTo>
                    <a:pt x="52227" y="16602"/>
                  </a:lnTo>
                  <a:lnTo>
                    <a:pt x="52299" y="16566"/>
                  </a:lnTo>
                  <a:lnTo>
                    <a:pt x="52334" y="16566"/>
                  </a:lnTo>
                  <a:lnTo>
                    <a:pt x="52405" y="16531"/>
                  </a:lnTo>
                  <a:lnTo>
                    <a:pt x="52619" y="16317"/>
                  </a:lnTo>
                  <a:lnTo>
                    <a:pt x="52940" y="16067"/>
                  </a:lnTo>
                  <a:lnTo>
                    <a:pt x="53047" y="15996"/>
                  </a:lnTo>
                  <a:lnTo>
                    <a:pt x="53118" y="15996"/>
                  </a:lnTo>
                  <a:lnTo>
                    <a:pt x="53189" y="15961"/>
                  </a:lnTo>
                  <a:lnTo>
                    <a:pt x="53225" y="15889"/>
                  </a:lnTo>
                  <a:lnTo>
                    <a:pt x="53332" y="15569"/>
                  </a:lnTo>
                  <a:lnTo>
                    <a:pt x="53332" y="15177"/>
                  </a:lnTo>
                  <a:lnTo>
                    <a:pt x="53296" y="14749"/>
                  </a:lnTo>
                  <a:lnTo>
                    <a:pt x="53260" y="14571"/>
                  </a:lnTo>
                  <a:lnTo>
                    <a:pt x="53225" y="14464"/>
                  </a:lnTo>
                  <a:lnTo>
                    <a:pt x="53154" y="14357"/>
                  </a:lnTo>
                  <a:lnTo>
                    <a:pt x="52940" y="14357"/>
                  </a:lnTo>
                  <a:lnTo>
                    <a:pt x="52762" y="14286"/>
                  </a:lnTo>
                  <a:lnTo>
                    <a:pt x="52690" y="14251"/>
                  </a:lnTo>
                  <a:lnTo>
                    <a:pt x="52655" y="14179"/>
                  </a:lnTo>
                  <a:lnTo>
                    <a:pt x="52619" y="14108"/>
                  </a:lnTo>
                  <a:lnTo>
                    <a:pt x="52619" y="14037"/>
                  </a:lnTo>
                  <a:lnTo>
                    <a:pt x="52726" y="13787"/>
                  </a:lnTo>
                  <a:lnTo>
                    <a:pt x="52904" y="13538"/>
                  </a:lnTo>
                  <a:lnTo>
                    <a:pt x="52940" y="13467"/>
                  </a:lnTo>
                  <a:lnTo>
                    <a:pt x="52940" y="13360"/>
                  </a:lnTo>
                  <a:lnTo>
                    <a:pt x="52869" y="13289"/>
                  </a:lnTo>
                  <a:lnTo>
                    <a:pt x="52726" y="13253"/>
                  </a:lnTo>
                  <a:lnTo>
                    <a:pt x="52584" y="13217"/>
                  </a:lnTo>
                  <a:lnTo>
                    <a:pt x="52477" y="13111"/>
                  </a:lnTo>
                  <a:lnTo>
                    <a:pt x="52370" y="12968"/>
                  </a:lnTo>
                  <a:lnTo>
                    <a:pt x="52334" y="12826"/>
                  </a:lnTo>
                  <a:lnTo>
                    <a:pt x="52263" y="12541"/>
                  </a:lnTo>
                  <a:lnTo>
                    <a:pt x="52227" y="12469"/>
                  </a:lnTo>
                  <a:lnTo>
                    <a:pt x="52156" y="12469"/>
                  </a:lnTo>
                  <a:lnTo>
                    <a:pt x="52120" y="12434"/>
                  </a:lnTo>
                  <a:lnTo>
                    <a:pt x="52085" y="12291"/>
                  </a:lnTo>
                  <a:lnTo>
                    <a:pt x="52014" y="11792"/>
                  </a:lnTo>
                  <a:lnTo>
                    <a:pt x="51978" y="11507"/>
                  </a:lnTo>
                  <a:lnTo>
                    <a:pt x="51907" y="11294"/>
                  </a:lnTo>
                  <a:lnTo>
                    <a:pt x="51800" y="11187"/>
                  </a:lnTo>
                  <a:lnTo>
                    <a:pt x="51764" y="11151"/>
                  </a:lnTo>
                  <a:lnTo>
                    <a:pt x="51729" y="11151"/>
                  </a:lnTo>
                  <a:lnTo>
                    <a:pt x="51622" y="11187"/>
                  </a:lnTo>
                  <a:lnTo>
                    <a:pt x="51550" y="11187"/>
                  </a:lnTo>
                  <a:lnTo>
                    <a:pt x="51515" y="11151"/>
                  </a:lnTo>
                  <a:lnTo>
                    <a:pt x="51515" y="11116"/>
                  </a:lnTo>
                  <a:lnTo>
                    <a:pt x="51550" y="10831"/>
                  </a:lnTo>
                  <a:lnTo>
                    <a:pt x="51657" y="10367"/>
                  </a:lnTo>
                  <a:lnTo>
                    <a:pt x="51729" y="10154"/>
                  </a:lnTo>
                  <a:lnTo>
                    <a:pt x="51729" y="9940"/>
                  </a:lnTo>
                  <a:lnTo>
                    <a:pt x="51693" y="9762"/>
                  </a:lnTo>
                  <a:lnTo>
                    <a:pt x="51622" y="9655"/>
                  </a:lnTo>
                  <a:lnTo>
                    <a:pt x="51550" y="9548"/>
                  </a:lnTo>
                  <a:lnTo>
                    <a:pt x="51515" y="9441"/>
                  </a:lnTo>
                  <a:lnTo>
                    <a:pt x="51515" y="9299"/>
                  </a:lnTo>
                  <a:lnTo>
                    <a:pt x="51550" y="9156"/>
                  </a:lnTo>
                  <a:lnTo>
                    <a:pt x="51657" y="8871"/>
                  </a:lnTo>
                  <a:lnTo>
                    <a:pt x="51729" y="8586"/>
                  </a:lnTo>
                  <a:lnTo>
                    <a:pt x="51729" y="8408"/>
                  </a:lnTo>
                  <a:lnTo>
                    <a:pt x="51729" y="8337"/>
                  </a:lnTo>
                  <a:lnTo>
                    <a:pt x="51622" y="8159"/>
                  </a:lnTo>
                  <a:lnTo>
                    <a:pt x="51586" y="8123"/>
                  </a:lnTo>
                  <a:lnTo>
                    <a:pt x="51479" y="8123"/>
                  </a:lnTo>
                  <a:lnTo>
                    <a:pt x="51337" y="8159"/>
                  </a:lnTo>
                  <a:lnTo>
                    <a:pt x="51194" y="8230"/>
                  </a:lnTo>
                  <a:lnTo>
                    <a:pt x="50873" y="8372"/>
                  </a:lnTo>
                  <a:lnTo>
                    <a:pt x="50767" y="8408"/>
                  </a:lnTo>
                  <a:lnTo>
                    <a:pt x="50802" y="8301"/>
                  </a:lnTo>
                  <a:lnTo>
                    <a:pt x="50980" y="8087"/>
                  </a:lnTo>
                  <a:lnTo>
                    <a:pt x="51016" y="7981"/>
                  </a:lnTo>
                  <a:lnTo>
                    <a:pt x="51016" y="7909"/>
                  </a:lnTo>
                  <a:lnTo>
                    <a:pt x="50980" y="7874"/>
                  </a:lnTo>
                  <a:lnTo>
                    <a:pt x="50873" y="7767"/>
                  </a:lnTo>
                  <a:lnTo>
                    <a:pt x="50695" y="7731"/>
                  </a:lnTo>
                  <a:lnTo>
                    <a:pt x="50446" y="7731"/>
                  </a:lnTo>
                  <a:lnTo>
                    <a:pt x="50161" y="7767"/>
                  </a:lnTo>
                  <a:lnTo>
                    <a:pt x="49876" y="7838"/>
                  </a:lnTo>
                  <a:lnTo>
                    <a:pt x="49627" y="7945"/>
                  </a:lnTo>
                  <a:lnTo>
                    <a:pt x="49235" y="8159"/>
                  </a:lnTo>
                  <a:lnTo>
                    <a:pt x="49128" y="8230"/>
                  </a:lnTo>
                  <a:lnTo>
                    <a:pt x="49128" y="8266"/>
                  </a:lnTo>
                  <a:lnTo>
                    <a:pt x="49163" y="8301"/>
                  </a:lnTo>
                  <a:lnTo>
                    <a:pt x="49128" y="8337"/>
                  </a:lnTo>
                  <a:lnTo>
                    <a:pt x="49092" y="8372"/>
                  </a:lnTo>
                  <a:lnTo>
                    <a:pt x="49057" y="8408"/>
                  </a:lnTo>
                  <a:lnTo>
                    <a:pt x="48985" y="8479"/>
                  </a:lnTo>
                  <a:lnTo>
                    <a:pt x="48665" y="8515"/>
                  </a:lnTo>
                  <a:lnTo>
                    <a:pt x="48202" y="8515"/>
                  </a:lnTo>
                  <a:lnTo>
                    <a:pt x="48130" y="8444"/>
                  </a:lnTo>
                  <a:lnTo>
                    <a:pt x="48023" y="8301"/>
                  </a:lnTo>
                  <a:lnTo>
                    <a:pt x="47952" y="8052"/>
                  </a:lnTo>
                  <a:lnTo>
                    <a:pt x="47881" y="7838"/>
                  </a:lnTo>
                  <a:lnTo>
                    <a:pt x="47738" y="7624"/>
                  </a:lnTo>
                  <a:lnTo>
                    <a:pt x="47632" y="7589"/>
                  </a:lnTo>
                  <a:lnTo>
                    <a:pt x="47596" y="7624"/>
                  </a:lnTo>
                  <a:lnTo>
                    <a:pt x="47525" y="7731"/>
                  </a:lnTo>
                  <a:lnTo>
                    <a:pt x="47489" y="7909"/>
                  </a:lnTo>
                  <a:lnTo>
                    <a:pt x="47453" y="8194"/>
                  </a:lnTo>
                  <a:lnTo>
                    <a:pt x="47418" y="8123"/>
                  </a:lnTo>
                  <a:lnTo>
                    <a:pt x="47418" y="8016"/>
                  </a:lnTo>
                  <a:lnTo>
                    <a:pt x="47347" y="7945"/>
                  </a:lnTo>
                  <a:lnTo>
                    <a:pt x="47240" y="7874"/>
                  </a:lnTo>
                  <a:lnTo>
                    <a:pt x="47097" y="7838"/>
                  </a:lnTo>
                  <a:lnTo>
                    <a:pt x="46848" y="7874"/>
                  </a:lnTo>
                  <a:lnTo>
                    <a:pt x="46598" y="7909"/>
                  </a:lnTo>
                  <a:lnTo>
                    <a:pt x="46492" y="7874"/>
                  </a:lnTo>
                  <a:lnTo>
                    <a:pt x="46385" y="7802"/>
                  </a:lnTo>
                  <a:lnTo>
                    <a:pt x="46242" y="7660"/>
                  </a:lnTo>
                  <a:lnTo>
                    <a:pt x="46100" y="7446"/>
                  </a:lnTo>
                  <a:lnTo>
                    <a:pt x="45886" y="7232"/>
                  </a:lnTo>
                  <a:lnTo>
                    <a:pt x="45957" y="7019"/>
                  </a:lnTo>
                  <a:lnTo>
                    <a:pt x="45993" y="6734"/>
                  </a:lnTo>
                  <a:lnTo>
                    <a:pt x="45993" y="6484"/>
                  </a:lnTo>
                  <a:lnTo>
                    <a:pt x="45957" y="6235"/>
                  </a:lnTo>
                  <a:lnTo>
                    <a:pt x="45850" y="5986"/>
                  </a:lnTo>
                  <a:lnTo>
                    <a:pt x="45743" y="5843"/>
                  </a:lnTo>
                  <a:lnTo>
                    <a:pt x="45245" y="5416"/>
                  </a:lnTo>
                  <a:lnTo>
                    <a:pt x="45209" y="5344"/>
                  </a:lnTo>
                  <a:lnTo>
                    <a:pt x="45245" y="5273"/>
                  </a:lnTo>
                  <a:lnTo>
                    <a:pt x="45316" y="5237"/>
                  </a:lnTo>
                  <a:lnTo>
                    <a:pt x="45458" y="5202"/>
                  </a:lnTo>
                  <a:lnTo>
                    <a:pt x="45530" y="5166"/>
                  </a:lnTo>
                  <a:lnTo>
                    <a:pt x="45601" y="5131"/>
                  </a:lnTo>
                  <a:lnTo>
                    <a:pt x="45708" y="4952"/>
                  </a:lnTo>
                  <a:lnTo>
                    <a:pt x="45743" y="4774"/>
                  </a:lnTo>
                  <a:lnTo>
                    <a:pt x="45743" y="4525"/>
                  </a:lnTo>
                  <a:lnTo>
                    <a:pt x="45672" y="4240"/>
                  </a:lnTo>
                  <a:lnTo>
                    <a:pt x="45565" y="3955"/>
                  </a:lnTo>
                  <a:lnTo>
                    <a:pt x="45458" y="3706"/>
                  </a:lnTo>
                  <a:lnTo>
                    <a:pt x="45316" y="3492"/>
                  </a:lnTo>
                  <a:lnTo>
                    <a:pt x="45067" y="3135"/>
                  </a:lnTo>
                  <a:lnTo>
                    <a:pt x="44888" y="2850"/>
                  </a:lnTo>
                  <a:lnTo>
                    <a:pt x="44817" y="2672"/>
                  </a:lnTo>
                  <a:lnTo>
                    <a:pt x="44746" y="2565"/>
                  </a:lnTo>
                  <a:lnTo>
                    <a:pt x="44710" y="2565"/>
                  </a:lnTo>
                  <a:lnTo>
                    <a:pt x="44639" y="2637"/>
                  </a:lnTo>
                  <a:lnTo>
                    <a:pt x="44603" y="2672"/>
                  </a:lnTo>
                  <a:lnTo>
                    <a:pt x="44532" y="2672"/>
                  </a:lnTo>
                  <a:lnTo>
                    <a:pt x="44497" y="2601"/>
                  </a:lnTo>
                  <a:lnTo>
                    <a:pt x="44532" y="2494"/>
                  </a:lnTo>
                  <a:lnTo>
                    <a:pt x="44639" y="2174"/>
                  </a:lnTo>
                  <a:lnTo>
                    <a:pt x="44710" y="2031"/>
                  </a:lnTo>
                  <a:lnTo>
                    <a:pt x="44710" y="1960"/>
                  </a:lnTo>
                  <a:lnTo>
                    <a:pt x="44710" y="1924"/>
                  </a:lnTo>
                  <a:lnTo>
                    <a:pt x="44675" y="1924"/>
                  </a:lnTo>
                  <a:lnTo>
                    <a:pt x="44603" y="1995"/>
                  </a:lnTo>
                  <a:lnTo>
                    <a:pt x="44603" y="2031"/>
                  </a:lnTo>
                  <a:lnTo>
                    <a:pt x="44568" y="1924"/>
                  </a:lnTo>
                  <a:lnTo>
                    <a:pt x="44532" y="1924"/>
                  </a:lnTo>
                  <a:lnTo>
                    <a:pt x="44497" y="1960"/>
                  </a:lnTo>
                  <a:lnTo>
                    <a:pt x="44390" y="1995"/>
                  </a:lnTo>
                  <a:lnTo>
                    <a:pt x="43927" y="1995"/>
                  </a:lnTo>
                  <a:lnTo>
                    <a:pt x="43820" y="1960"/>
                  </a:lnTo>
                  <a:lnTo>
                    <a:pt x="43784" y="1889"/>
                  </a:lnTo>
                  <a:lnTo>
                    <a:pt x="43820" y="1782"/>
                  </a:lnTo>
                  <a:lnTo>
                    <a:pt x="43855" y="1675"/>
                  </a:lnTo>
                  <a:lnTo>
                    <a:pt x="43855" y="1461"/>
                  </a:lnTo>
                  <a:lnTo>
                    <a:pt x="43784" y="1247"/>
                  </a:lnTo>
                  <a:lnTo>
                    <a:pt x="43713" y="998"/>
                  </a:lnTo>
                  <a:lnTo>
                    <a:pt x="43642" y="891"/>
                  </a:lnTo>
                  <a:lnTo>
                    <a:pt x="43570" y="784"/>
                  </a:lnTo>
                  <a:lnTo>
                    <a:pt x="43357" y="606"/>
                  </a:lnTo>
                  <a:lnTo>
                    <a:pt x="43107" y="499"/>
                  </a:lnTo>
                  <a:lnTo>
                    <a:pt x="43000" y="464"/>
                  </a:lnTo>
                  <a:lnTo>
                    <a:pt x="42858" y="464"/>
                  </a:lnTo>
                  <a:lnTo>
                    <a:pt x="42644" y="499"/>
                  </a:lnTo>
                  <a:lnTo>
                    <a:pt x="42395" y="570"/>
                  </a:lnTo>
                  <a:lnTo>
                    <a:pt x="42217" y="677"/>
                  </a:lnTo>
                  <a:lnTo>
                    <a:pt x="42110" y="749"/>
                  </a:lnTo>
                  <a:lnTo>
                    <a:pt x="42038" y="820"/>
                  </a:lnTo>
                  <a:lnTo>
                    <a:pt x="41967" y="855"/>
                  </a:lnTo>
                  <a:lnTo>
                    <a:pt x="41896" y="855"/>
                  </a:lnTo>
                  <a:lnTo>
                    <a:pt x="41825" y="820"/>
                  </a:lnTo>
                  <a:lnTo>
                    <a:pt x="41682" y="642"/>
                  </a:lnTo>
                  <a:lnTo>
                    <a:pt x="41647" y="677"/>
                  </a:lnTo>
                  <a:lnTo>
                    <a:pt x="41504" y="855"/>
                  </a:lnTo>
                  <a:lnTo>
                    <a:pt x="41397" y="962"/>
                  </a:lnTo>
                  <a:lnTo>
                    <a:pt x="41255" y="1034"/>
                  </a:lnTo>
                  <a:lnTo>
                    <a:pt x="41077" y="1140"/>
                  </a:lnTo>
                  <a:lnTo>
                    <a:pt x="40898" y="1176"/>
                  </a:lnTo>
                  <a:lnTo>
                    <a:pt x="40720" y="1212"/>
                  </a:lnTo>
                  <a:lnTo>
                    <a:pt x="40542" y="1212"/>
                  </a:lnTo>
                  <a:lnTo>
                    <a:pt x="40435" y="1140"/>
                  </a:lnTo>
                  <a:lnTo>
                    <a:pt x="40400" y="1069"/>
                  </a:lnTo>
                  <a:lnTo>
                    <a:pt x="40364" y="1034"/>
                  </a:lnTo>
                  <a:lnTo>
                    <a:pt x="40257" y="1034"/>
                  </a:lnTo>
                  <a:lnTo>
                    <a:pt x="40150" y="1105"/>
                  </a:lnTo>
                  <a:lnTo>
                    <a:pt x="40043" y="1212"/>
                  </a:lnTo>
                  <a:lnTo>
                    <a:pt x="39616" y="1639"/>
                  </a:lnTo>
                  <a:lnTo>
                    <a:pt x="39545" y="1675"/>
                  </a:lnTo>
                  <a:lnTo>
                    <a:pt x="39473" y="1604"/>
                  </a:lnTo>
                  <a:lnTo>
                    <a:pt x="39402" y="1461"/>
                  </a:lnTo>
                  <a:lnTo>
                    <a:pt x="39331" y="1283"/>
                  </a:lnTo>
                  <a:lnTo>
                    <a:pt x="39295" y="1212"/>
                  </a:lnTo>
                  <a:lnTo>
                    <a:pt x="39224" y="1140"/>
                  </a:lnTo>
                  <a:lnTo>
                    <a:pt x="39153" y="1069"/>
                  </a:lnTo>
                  <a:lnTo>
                    <a:pt x="39082" y="1069"/>
                  </a:lnTo>
                  <a:lnTo>
                    <a:pt x="38903" y="1034"/>
                  </a:lnTo>
                  <a:lnTo>
                    <a:pt x="38690" y="1140"/>
                  </a:lnTo>
                  <a:lnTo>
                    <a:pt x="38369" y="1390"/>
                  </a:lnTo>
                  <a:lnTo>
                    <a:pt x="38155" y="1568"/>
                  </a:lnTo>
                  <a:lnTo>
                    <a:pt x="38013" y="1675"/>
                  </a:lnTo>
                  <a:lnTo>
                    <a:pt x="37763" y="1675"/>
                  </a:lnTo>
                  <a:lnTo>
                    <a:pt x="37621" y="1746"/>
                  </a:lnTo>
                  <a:lnTo>
                    <a:pt x="37550" y="1782"/>
                  </a:lnTo>
                  <a:lnTo>
                    <a:pt x="37443" y="1782"/>
                  </a:lnTo>
                  <a:lnTo>
                    <a:pt x="37372" y="1746"/>
                  </a:lnTo>
                  <a:lnTo>
                    <a:pt x="37300" y="1604"/>
                  </a:lnTo>
                  <a:lnTo>
                    <a:pt x="37265" y="1425"/>
                  </a:lnTo>
                  <a:lnTo>
                    <a:pt x="37300" y="1212"/>
                  </a:lnTo>
                  <a:lnTo>
                    <a:pt x="37372" y="998"/>
                  </a:lnTo>
                  <a:lnTo>
                    <a:pt x="37407" y="927"/>
                  </a:lnTo>
                  <a:lnTo>
                    <a:pt x="37407" y="891"/>
                  </a:lnTo>
                  <a:lnTo>
                    <a:pt x="37372" y="855"/>
                  </a:lnTo>
                  <a:lnTo>
                    <a:pt x="37336" y="855"/>
                  </a:lnTo>
                  <a:lnTo>
                    <a:pt x="37193" y="927"/>
                  </a:lnTo>
                  <a:lnTo>
                    <a:pt x="37015" y="1069"/>
                  </a:lnTo>
                  <a:lnTo>
                    <a:pt x="36980" y="1105"/>
                  </a:lnTo>
                  <a:lnTo>
                    <a:pt x="36980" y="1105"/>
                  </a:lnTo>
                  <a:lnTo>
                    <a:pt x="37087" y="962"/>
                  </a:lnTo>
                  <a:lnTo>
                    <a:pt x="37122" y="891"/>
                  </a:lnTo>
                  <a:lnTo>
                    <a:pt x="37158" y="820"/>
                  </a:lnTo>
                  <a:lnTo>
                    <a:pt x="37122" y="713"/>
                  </a:lnTo>
                  <a:lnTo>
                    <a:pt x="37015" y="606"/>
                  </a:lnTo>
                  <a:lnTo>
                    <a:pt x="36837" y="535"/>
                  </a:lnTo>
                  <a:lnTo>
                    <a:pt x="36623" y="499"/>
                  </a:lnTo>
                  <a:lnTo>
                    <a:pt x="36445" y="535"/>
                  </a:lnTo>
                  <a:lnTo>
                    <a:pt x="36267" y="677"/>
                  </a:lnTo>
                  <a:lnTo>
                    <a:pt x="36125" y="855"/>
                  </a:lnTo>
                  <a:lnTo>
                    <a:pt x="35911" y="1247"/>
                  </a:lnTo>
                  <a:lnTo>
                    <a:pt x="35662" y="1604"/>
                  </a:lnTo>
                  <a:lnTo>
                    <a:pt x="35519" y="1746"/>
                  </a:lnTo>
                  <a:lnTo>
                    <a:pt x="35519" y="1710"/>
                  </a:lnTo>
                  <a:lnTo>
                    <a:pt x="35377" y="1675"/>
                  </a:lnTo>
                  <a:lnTo>
                    <a:pt x="35127" y="1604"/>
                  </a:lnTo>
                  <a:lnTo>
                    <a:pt x="34771" y="1425"/>
                  </a:lnTo>
                  <a:lnTo>
                    <a:pt x="34486" y="1247"/>
                  </a:lnTo>
                  <a:lnTo>
                    <a:pt x="34379" y="1176"/>
                  </a:lnTo>
                  <a:lnTo>
                    <a:pt x="34308" y="1034"/>
                  </a:lnTo>
                  <a:lnTo>
                    <a:pt x="34272" y="855"/>
                  </a:lnTo>
                  <a:lnTo>
                    <a:pt x="34237" y="713"/>
                  </a:lnTo>
                  <a:lnTo>
                    <a:pt x="34201" y="392"/>
                  </a:lnTo>
                  <a:lnTo>
                    <a:pt x="34165" y="285"/>
                  </a:lnTo>
                  <a:lnTo>
                    <a:pt x="34094" y="179"/>
                  </a:lnTo>
                  <a:lnTo>
                    <a:pt x="33916" y="72"/>
                  </a:lnTo>
                  <a:lnTo>
                    <a:pt x="337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9"/>
            <p:cNvSpPr/>
            <p:nvPr/>
          </p:nvSpPr>
          <p:spPr>
            <a:xfrm>
              <a:off x="3850500" y="2906025"/>
              <a:ext cx="1079475" cy="660875"/>
            </a:xfrm>
            <a:custGeom>
              <a:avLst/>
              <a:gdLst/>
              <a:ahLst/>
              <a:cxnLst/>
              <a:rect l="l" t="t" r="r" b="b"/>
              <a:pathLst>
                <a:path w="43179" h="26435" extrusionOk="0">
                  <a:moveTo>
                    <a:pt x="22623" y="5879"/>
                  </a:moveTo>
                  <a:lnTo>
                    <a:pt x="22694" y="6021"/>
                  </a:lnTo>
                  <a:lnTo>
                    <a:pt x="22765" y="6164"/>
                  </a:lnTo>
                  <a:lnTo>
                    <a:pt x="22944" y="6342"/>
                  </a:lnTo>
                  <a:lnTo>
                    <a:pt x="22730" y="6377"/>
                  </a:lnTo>
                  <a:lnTo>
                    <a:pt x="22623" y="6342"/>
                  </a:lnTo>
                  <a:lnTo>
                    <a:pt x="22587" y="6377"/>
                  </a:lnTo>
                  <a:lnTo>
                    <a:pt x="22623" y="5879"/>
                  </a:lnTo>
                  <a:close/>
                  <a:moveTo>
                    <a:pt x="8872" y="20378"/>
                  </a:moveTo>
                  <a:lnTo>
                    <a:pt x="8907" y="20449"/>
                  </a:lnTo>
                  <a:lnTo>
                    <a:pt x="8907" y="20521"/>
                  </a:lnTo>
                  <a:lnTo>
                    <a:pt x="8800" y="20521"/>
                  </a:lnTo>
                  <a:lnTo>
                    <a:pt x="8729" y="20449"/>
                  </a:lnTo>
                  <a:lnTo>
                    <a:pt x="8800" y="20449"/>
                  </a:lnTo>
                  <a:lnTo>
                    <a:pt x="8872" y="20378"/>
                  </a:lnTo>
                  <a:close/>
                  <a:moveTo>
                    <a:pt x="21625" y="1"/>
                  </a:moveTo>
                  <a:lnTo>
                    <a:pt x="21519" y="36"/>
                  </a:lnTo>
                  <a:lnTo>
                    <a:pt x="21412" y="72"/>
                  </a:lnTo>
                  <a:lnTo>
                    <a:pt x="21305" y="179"/>
                  </a:lnTo>
                  <a:lnTo>
                    <a:pt x="21020" y="321"/>
                  </a:lnTo>
                  <a:lnTo>
                    <a:pt x="20664" y="464"/>
                  </a:lnTo>
                  <a:lnTo>
                    <a:pt x="20343" y="535"/>
                  </a:lnTo>
                  <a:lnTo>
                    <a:pt x="20236" y="571"/>
                  </a:lnTo>
                  <a:lnTo>
                    <a:pt x="20165" y="606"/>
                  </a:lnTo>
                  <a:lnTo>
                    <a:pt x="20058" y="677"/>
                  </a:lnTo>
                  <a:lnTo>
                    <a:pt x="20022" y="749"/>
                  </a:lnTo>
                  <a:lnTo>
                    <a:pt x="19951" y="856"/>
                  </a:lnTo>
                  <a:lnTo>
                    <a:pt x="19951" y="998"/>
                  </a:lnTo>
                  <a:lnTo>
                    <a:pt x="19951" y="1141"/>
                  </a:lnTo>
                  <a:lnTo>
                    <a:pt x="19987" y="1247"/>
                  </a:lnTo>
                  <a:lnTo>
                    <a:pt x="20022" y="1390"/>
                  </a:lnTo>
                  <a:lnTo>
                    <a:pt x="20022" y="1497"/>
                  </a:lnTo>
                  <a:lnTo>
                    <a:pt x="19987" y="1568"/>
                  </a:lnTo>
                  <a:lnTo>
                    <a:pt x="19987" y="1604"/>
                  </a:lnTo>
                  <a:lnTo>
                    <a:pt x="19951" y="1604"/>
                  </a:lnTo>
                  <a:lnTo>
                    <a:pt x="19915" y="1497"/>
                  </a:lnTo>
                  <a:lnTo>
                    <a:pt x="19880" y="1426"/>
                  </a:lnTo>
                  <a:lnTo>
                    <a:pt x="19809" y="1354"/>
                  </a:lnTo>
                  <a:lnTo>
                    <a:pt x="19702" y="1319"/>
                  </a:lnTo>
                  <a:lnTo>
                    <a:pt x="19595" y="1283"/>
                  </a:lnTo>
                  <a:lnTo>
                    <a:pt x="19452" y="1247"/>
                  </a:lnTo>
                  <a:lnTo>
                    <a:pt x="19345" y="1247"/>
                  </a:lnTo>
                  <a:lnTo>
                    <a:pt x="19239" y="1319"/>
                  </a:lnTo>
                  <a:lnTo>
                    <a:pt x="19025" y="1461"/>
                  </a:lnTo>
                  <a:lnTo>
                    <a:pt x="18847" y="1675"/>
                  </a:lnTo>
                  <a:lnTo>
                    <a:pt x="18704" y="1889"/>
                  </a:lnTo>
                  <a:lnTo>
                    <a:pt x="18490" y="2245"/>
                  </a:lnTo>
                  <a:lnTo>
                    <a:pt x="18277" y="2031"/>
                  </a:lnTo>
                  <a:lnTo>
                    <a:pt x="18205" y="1924"/>
                  </a:lnTo>
                  <a:lnTo>
                    <a:pt x="18134" y="1889"/>
                  </a:lnTo>
                  <a:lnTo>
                    <a:pt x="18027" y="1853"/>
                  </a:lnTo>
                  <a:lnTo>
                    <a:pt x="17885" y="1853"/>
                  </a:lnTo>
                  <a:lnTo>
                    <a:pt x="17814" y="1889"/>
                  </a:lnTo>
                  <a:lnTo>
                    <a:pt x="17742" y="1924"/>
                  </a:lnTo>
                  <a:lnTo>
                    <a:pt x="17707" y="1996"/>
                  </a:lnTo>
                  <a:lnTo>
                    <a:pt x="17635" y="2209"/>
                  </a:lnTo>
                  <a:lnTo>
                    <a:pt x="17315" y="2281"/>
                  </a:lnTo>
                  <a:lnTo>
                    <a:pt x="16353" y="2494"/>
                  </a:lnTo>
                  <a:lnTo>
                    <a:pt x="16175" y="2530"/>
                  </a:lnTo>
                  <a:lnTo>
                    <a:pt x="16068" y="2601"/>
                  </a:lnTo>
                  <a:lnTo>
                    <a:pt x="15961" y="2708"/>
                  </a:lnTo>
                  <a:lnTo>
                    <a:pt x="15854" y="2815"/>
                  </a:lnTo>
                  <a:lnTo>
                    <a:pt x="15712" y="2708"/>
                  </a:lnTo>
                  <a:lnTo>
                    <a:pt x="15569" y="2672"/>
                  </a:lnTo>
                  <a:lnTo>
                    <a:pt x="15498" y="2708"/>
                  </a:lnTo>
                  <a:lnTo>
                    <a:pt x="15391" y="2744"/>
                  </a:lnTo>
                  <a:lnTo>
                    <a:pt x="15320" y="2815"/>
                  </a:lnTo>
                  <a:lnTo>
                    <a:pt x="15213" y="2957"/>
                  </a:lnTo>
                  <a:lnTo>
                    <a:pt x="14999" y="3349"/>
                  </a:lnTo>
                  <a:lnTo>
                    <a:pt x="14785" y="3670"/>
                  </a:lnTo>
                  <a:lnTo>
                    <a:pt x="14679" y="3812"/>
                  </a:lnTo>
                  <a:lnTo>
                    <a:pt x="14607" y="3991"/>
                  </a:lnTo>
                  <a:lnTo>
                    <a:pt x="14572" y="4204"/>
                  </a:lnTo>
                  <a:lnTo>
                    <a:pt x="14572" y="4382"/>
                  </a:lnTo>
                  <a:lnTo>
                    <a:pt x="14500" y="4347"/>
                  </a:lnTo>
                  <a:lnTo>
                    <a:pt x="14394" y="4311"/>
                  </a:lnTo>
                  <a:lnTo>
                    <a:pt x="14215" y="4311"/>
                  </a:lnTo>
                  <a:lnTo>
                    <a:pt x="14109" y="4347"/>
                  </a:lnTo>
                  <a:lnTo>
                    <a:pt x="14037" y="4382"/>
                  </a:lnTo>
                  <a:lnTo>
                    <a:pt x="14002" y="4454"/>
                  </a:lnTo>
                  <a:lnTo>
                    <a:pt x="13966" y="4561"/>
                  </a:lnTo>
                  <a:lnTo>
                    <a:pt x="13895" y="4525"/>
                  </a:lnTo>
                  <a:lnTo>
                    <a:pt x="13717" y="4382"/>
                  </a:lnTo>
                  <a:lnTo>
                    <a:pt x="13503" y="4169"/>
                  </a:lnTo>
                  <a:lnTo>
                    <a:pt x="13254" y="4062"/>
                  </a:lnTo>
                  <a:lnTo>
                    <a:pt x="13147" y="4026"/>
                  </a:lnTo>
                  <a:lnTo>
                    <a:pt x="13040" y="4026"/>
                  </a:lnTo>
                  <a:lnTo>
                    <a:pt x="12969" y="4062"/>
                  </a:lnTo>
                  <a:lnTo>
                    <a:pt x="12897" y="4133"/>
                  </a:lnTo>
                  <a:lnTo>
                    <a:pt x="12826" y="4169"/>
                  </a:lnTo>
                  <a:lnTo>
                    <a:pt x="12684" y="4204"/>
                  </a:lnTo>
                  <a:lnTo>
                    <a:pt x="12541" y="4240"/>
                  </a:lnTo>
                  <a:lnTo>
                    <a:pt x="12363" y="4276"/>
                  </a:lnTo>
                  <a:lnTo>
                    <a:pt x="12220" y="4276"/>
                  </a:lnTo>
                  <a:lnTo>
                    <a:pt x="12114" y="4311"/>
                  </a:lnTo>
                  <a:lnTo>
                    <a:pt x="12007" y="4382"/>
                  </a:lnTo>
                  <a:lnTo>
                    <a:pt x="11935" y="4454"/>
                  </a:lnTo>
                  <a:lnTo>
                    <a:pt x="11864" y="4596"/>
                  </a:lnTo>
                  <a:lnTo>
                    <a:pt x="11793" y="4739"/>
                  </a:lnTo>
                  <a:lnTo>
                    <a:pt x="11757" y="4917"/>
                  </a:lnTo>
                  <a:lnTo>
                    <a:pt x="11793" y="5095"/>
                  </a:lnTo>
                  <a:lnTo>
                    <a:pt x="11793" y="5309"/>
                  </a:lnTo>
                  <a:lnTo>
                    <a:pt x="11686" y="5487"/>
                  </a:lnTo>
                  <a:lnTo>
                    <a:pt x="11544" y="5665"/>
                  </a:lnTo>
                  <a:lnTo>
                    <a:pt x="11365" y="5772"/>
                  </a:lnTo>
                  <a:lnTo>
                    <a:pt x="11187" y="5843"/>
                  </a:lnTo>
                  <a:lnTo>
                    <a:pt x="11080" y="5950"/>
                  </a:lnTo>
                  <a:lnTo>
                    <a:pt x="11045" y="6057"/>
                  </a:lnTo>
                  <a:lnTo>
                    <a:pt x="11009" y="6164"/>
                  </a:lnTo>
                  <a:lnTo>
                    <a:pt x="11045" y="6306"/>
                  </a:lnTo>
                  <a:lnTo>
                    <a:pt x="11116" y="6484"/>
                  </a:lnTo>
                  <a:lnTo>
                    <a:pt x="11223" y="6627"/>
                  </a:lnTo>
                  <a:lnTo>
                    <a:pt x="11401" y="6769"/>
                  </a:lnTo>
                  <a:lnTo>
                    <a:pt x="11615" y="6912"/>
                  </a:lnTo>
                  <a:lnTo>
                    <a:pt x="11686" y="6983"/>
                  </a:lnTo>
                  <a:lnTo>
                    <a:pt x="11615" y="7019"/>
                  </a:lnTo>
                  <a:lnTo>
                    <a:pt x="11472" y="7090"/>
                  </a:lnTo>
                  <a:lnTo>
                    <a:pt x="11330" y="7161"/>
                  </a:lnTo>
                  <a:lnTo>
                    <a:pt x="11259" y="7232"/>
                  </a:lnTo>
                  <a:lnTo>
                    <a:pt x="11187" y="7375"/>
                  </a:lnTo>
                  <a:lnTo>
                    <a:pt x="11152" y="7517"/>
                  </a:lnTo>
                  <a:lnTo>
                    <a:pt x="11152" y="7660"/>
                  </a:lnTo>
                  <a:lnTo>
                    <a:pt x="11187" y="7802"/>
                  </a:lnTo>
                  <a:lnTo>
                    <a:pt x="11259" y="7981"/>
                  </a:lnTo>
                  <a:lnTo>
                    <a:pt x="11365" y="8194"/>
                  </a:lnTo>
                  <a:lnTo>
                    <a:pt x="11472" y="8444"/>
                  </a:lnTo>
                  <a:lnTo>
                    <a:pt x="11579" y="8693"/>
                  </a:lnTo>
                  <a:lnTo>
                    <a:pt x="11615" y="8907"/>
                  </a:lnTo>
                  <a:lnTo>
                    <a:pt x="11472" y="8871"/>
                  </a:lnTo>
                  <a:lnTo>
                    <a:pt x="11330" y="8871"/>
                  </a:lnTo>
                  <a:lnTo>
                    <a:pt x="11152" y="8907"/>
                  </a:lnTo>
                  <a:lnTo>
                    <a:pt x="11045" y="8978"/>
                  </a:lnTo>
                  <a:lnTo>
                    <a:pt x="11009" y="9014"/>
                  </a:lnTo>
                  <a:lnTo>
                    <a:pt x="10902" y="8943"/>
                  </a:lnTo>
                  <a:lnTo>
                    <a:pt x="10795" y="8907"/>
                  </a:lnTo>
                  <a:lnTo>
                    <a:pt x="10653" y="8907"/>
                  </a:lnTo>
                  <a:lnTo>
                    <a:pt x="10582" y="8943"/>
                  </a:lnTo>
                  <a:lnTo>
                    <a:pt x="10475" y="9085"/>
                  </a:lnTo>
                  <a:lnTo>
                    <a:pt x="10368" y="9228"/>
                  </a:lnTo>
                  <a:lnTo>
                    <a:pt x="10297" y="9441"/>
                  </a:lnTo>
                  <a:lnTo>
                    <a:pt x="10261" y="9584"/>
                  </a:lnTo>
                  <a:lnTo>
                    <a:pt x="10190" y="9691"/>
                  </a:lnTo>
                  <a:lnTo>
                    <a:pt x="10083" y="9798"/>
                  </a:lnTo>
                  <a:lnTo>
                    <a:pt x="9940" y="9869"/>
                  </a:lnTo>
                  <a:lnTo>
                    <a:pt x="9727" y="9976"/>
                  </a:lnTo>
                  <a:lnTo>
                    <a:pt x="9477" y="10118"/>
                  </a:lnTo>
                  <a:lnTo>
                    <a:pt x="9406" y="10154"/>
                  </a:lnTo>
                  <a:lnTo>
                    <a:pt x="9370" y="10225"/>
                  </a:lnTo>
                  <a:lnTo>
                    <a:pt x="9299" y="10296"/>
                  </a:lnTo>
                  <a:lnTo>
                    <a:pt x="9228" y="10474"/>
                  </a:lnTo>
                  <a:lnTo>
                    <a:pt x="9228" y="10546"/>
                  </a:lnTo>
                  <a:lnTo>
                    <a:pt x="9264" y="10617"/>
                  </a:lnTo>
                  <a:lnTo>
                    <a:pt x="9299" y="10688"/>
                  </a:lnTo>
                  <a:lnTo>
                    <a:pt x="9370" y="10688"/>
                  </a:lnTo>
                  <a:lnTo>
                    <a:pt x="9299" y="10973"/>
                  </a:lnTo>
                  <a:lnTo>
                    <a:pt x="9228" y="11116"/>
                  </a:lnTo>
                  <a:lnTo>
                    <a:pt x="8658" y="11508"/>
                  </a:lnTo>
                  <a:lnTo>
                    <a:pt x="8587" y="11579"/>
                  </a:lnTo>
                  <a:lnTo>
                    <a:pt x="8515" y="11686"/>
                  </a:lnTo>
                  <a:lnTo>
                    <a:pt x="8409" y="11899"/>
                  </a:lnTo>
                  <a:lnTo>
                    <a:pt x="8409" y="12184"/>
                  </a:lnTo>
                  <a:lnTo>
                    <a:pt x="8444" y="12469"/>
                  </a:lnTo>
                  <a:lnTo>
                    <a:pt x="8551" y="12790"/>
                  </a:lnTo>
                  <a:lnTo>
                    <a:pt x="8480" y="12897"/>
                  </a:lnTo>
                  <a:lnTo>
                    <a:pt x="8444" y="13004"/>
                  </a:lnTo>
                  <a:lnTo>
                    <a:pt x="8409" y="13218"/>
                  </a:lnTo>
                  <a:lnTo>
                    <a:pt x="8373" y="13360"/>
                  </a:lnTo>
                  <a:lnTo>
                    <a:pt x="8302" y="13289"/>
                  </a:lnTo>
                  <a:lnTo>
                    <a:pt x="8088" y="13075"/>
                  </a:lnTo>
                  <a:lnTo>
                    <a:pt x="7981" y="13004"/>
                  </a:lnTo>
                  <a:lnTo>
                    <a:pt x="7767" y="13004"/>
                  </a:lnTo>
                  <a:lnTo>
                    <a:pt x="7696" y="13039"/>
                  </a:lnTo>
                  <a:lnTo>
                    <a:pt x="7625" y="13111"/>
                  </a:lnTo>
                  <a:lnTo>
                    <a:pt x="7589" y="13182"/>
                  </a:lnTo>
                  <a:lnTo>
                    <a:pt x="7589" y="13289"/>
                  </a:lnTo>
                  <a:lnTo>
                    <a:pt x="7518" y="13218"/>
                  </a:lnTo>
                  <a:lnTo>
                    <a:pt x="7482" y="13182"/>
                  </a:lnTo>
                  <a:lnTo>
                    <a:pt x="7375" y="13146"/>
                  </a:lnTo>
                  <a:lnTo>
                    <a:pt x="7269" y="13182"/>
                  </a:lnTo>
                  <a:lnTo>
                    <a:pt x="7162" y="13253"/>
                  </a:lnTo>
                  <a:lnTo>
                    <a:pt x="7090" y="13360"/>
                  </a:lnTo>
                  <a:lnTo>
                    <a:pt x="7019" y="13538"/>
                  </a:lnTo>
                  <a:lnTo>
                    <a:pt x="6912" y="13788"/>
                  </a:lnTo>
                  <a:lnTo>
                    <a:pt x="6805" y="13966"/>
                  </a:lnTo>
                  <a:lnTo>
                    <a:pt x="6663" y="14144"/>
                  </a:lnTo>
                  <a:lnTo>
                    <a:pt x="6556" y="14144"/>
                  </a:lnTo>
                  <a:lnTo>
                    <a:pt x="6449" y="14073"/>
                  </a:lnTo>
                  <a:lnTo>
                    <a:pt x="6342" y="14001"/>
                  </a:lnTo>
                  <a:lnTo>
                    <a:pt x="6235" y="13966"/>
                  </a:lnTo>
                  <a:lnTo>
                    <a:pt x="6128" y="13966"/>
                  </a:lnTo>
                  <a:lnTo>
                    <a:pt x="6057" y="14037"/>
                  </a:lnTo>
                  <a:lnTo>
                    <a:pt x="6022" y="14108"/>
                  </a:lnTo>
                  <a:lnTo>
                    <a:pt x="6022" y="14179"/>
                  </a:lnTo>
                  <a:lnTo>
                    <a:pt x="6022" y="14322"/>
                  </a:lnTo>
                  <a:lnTo>
                    <a:pt x="6057" y="14643"/>
                  </a:lnTo>
                  <a:lnTo>
                    <a:pt x="5986" y="14928"/>
                  </a:lnTo>
                  <a:lnTo>
                    <a:pt x="5879" y="15213"/>
                  </a:lnTo>
                  <a:lnTo>
                    <a:pt x="5737" y="15391"/>
                  </a:lnTo>
                  <a:lnTo>
                    <a:pt x="5665" y="15355"/>
                  </a:lnTo>
                  <a:lnTo>
                    <a:pt x="5523" y="15284"/>
                  </a:lnTo>
                  <a:lnTo>
                    <a:pt x="5345" y="15213"/>
                  </a:lnTo>
                  <a:lnTo>
                    <a:pt x="5167" y="15034"/>
                  </a:lnTo>
                  <a:lnTo>
                    <a:pt x="4739" y="14643"/>
                  </a:lnTo>
                  <a:lnTo>
                    <a:pt x="4525" y="14429"/>
                  </a:lnTo>
                  <a:lnTo>
                    <a:pt x="4490" y="14358"/>
                  </a:lnTo>
                  <a:lnTo>
                    <a:pt x="4418" y="14322"/>
                  </a:lnTo>
                  <a:lnTo>
                    <a:pt x="4312" y="14322"/>
                  </a:lnTo>
                  <a:lnTo>
                    <a:pt x="4169" y="14358"/>
                  </a:lnTo>
                  <a:lnTo>
                    <a:pt x="3991" y="14429"/>
                  </a:lnTo>
                  <a:lnTo>
                    <a:pt x="3777" y="14571"/>
                  </a:lnTo>
                  <a:lnTo>
                    <a:pt x="3350" y="14856"/>
                  </a:lnTo>
                  <a:lnTo>
                    <a:pt x="3065" y="15106"/>
                  </a:lnTo>
                  <a:lnTo>
                    <a:pt x="2744" y="15462"/>
                  </a:lnTo>
                  <a:lnTo>
                    <a:pt x="2566" y="15640"/>
                  </a:lnTo>
                  <a:lnTo>
                    <a:pt x="2459" y="15854"/>
                  </a:lnTo>
                  <a:lnTo>
                    <a:pt x="2317" y="16032"/>
                  </a:lnTo>
                  <a:lnTo>
                    <a:pt x="2067" y="16281"/>
                  </a:lnTo>
                  <a:lnTo>
                    <a:pt x="1960" y="16424"/>
                  </a:lnTo>
                  <a:lnTo>
                    <a:pt x="1889" y="16531"/>
                  </a:lnTo>
                  <a:lnTo>
                    <a:pt x="1889" y="16602"/>
                  </a:lnTo>
                  <a:lnTo>
                    <a:pt x="1889" y="16673"/>
                  </a:lnTo>
                  <a:lnTo>
                    <a:pt x="1960" y="16780"/>
                  </a:lnTo>
                  <a:lnTo>
                    <a:pt x="2067" y="16851"/>
                  </a:lnTo>
                  <a:lnTo>
                    <a:pt x="1960" y="16994"/>
                  </a:lnTo>
                  <a:lnTo>
                    <a:pt x="1925" y="17101"/>
                  </a:lnTo>
                  <a:lnTo>
                    <a:pt x="1889" y="17172"/>
                  </a:lnTo>
                  <a:lnTo>
                    <a:pt x="1889" y="17243"/>
                  </a:lnTo>
                  <a:lnTo>
                    <a:pt x="1818" y="17421"/>
                  </a:lnTo>
                  <a:lnTo>
                    <a:pt x="1818" y="17493"/>
                  </a:lnTo>
                  <a:lnTo>
                    <a:pt x="1818" y="17528"/>
                  </a:lnTo>
                  <a:lnTo>
                    <a:pt x="1818" y="17564"/>
                  </a:lnTo>
                  <a:lnTo>
                    <a:pt x="1782" y="17528"/>
                  </a:lnTo>
                  <a:lnTo>
                    <a:pt x="1533" y="17314"/>
                  </a:lnTo>
                  <a:lnTo>
                    <a:pt x="1355" y="17208"/>
                  </a:lnTo>
                  <a:lnTo>
                    <a:pt x="1177" y="17172"/>
                  </a:lnTo>
                  <a:lnTo>
                    <a:pt x="1034" y="17243"/>
                  </a:lnTo>
                  <a:lnTo>
                    <a:pt x="892" y="17350"/>
                  </a:lnTo>
                  <a:lnTo>
                    <a:pt x="820" y="17528"/>
                  </a:lnTo>
                  <a:lnTo>
                    <a:pt x="713" y="17706"/>
                  </a:lnTo>
                  <a:lnTo>
                    <a:pt x="678" y="17920"/>
                  </a:lnTo>
                  <a:lnTo>
                    <a:pt x="678" y="18063"/>
                  </a:lnTo>
                  <a:lnTo>
                    <a:pt x="642" y="18241"/>
                  </a:lnTo>
                  <a:lnTo>
                    <a:pt x="607" y="18419"/>
                  </a:lnTo>
                  <a:lnTo>
                    <a:pt x="571" y="18597"/>
                  </a:lnTo>
                  <a:lnTo>
                    <a:pt x="464" y="18739"/>
                  </a:lnTo>
                  <a:lnTo>
                    <a:pt x="179" y="19131"/>
                  </a:lnTo>
                  <a:lnTo>
                    <a:pt x="179" y="19203"/>
                  </a:lnTo>
                  <a:lnTo>
                    <a:pt x="250" y="19309"/>
                  </a:lnTo>
                  <a:lnTo>
                    <a:pt x="535" y="19594"/>
                  </a:lnTo>
                  <a:lnTo>
                    <a:pt x="678" y="19773"/>
                  </a:lnTo>
                  <a:lnTo>
                    <a:pt x="785" y="19951"/>
                  </a:lnTo>
                  <a:lnTo>
                    <a:pt x="820" y="20093"/>
                  </a:lnTo>
                  <a:lnTo>
                    <a:pt x="820" y="20164"/>
                  </a:lnTo>
                  <a:lnTo>
                    <a:pt x="785" y="20236"/>
                  </a:lnTo>
                  <a:lnTo>
                    <a:pt x="571" y="20414"/>
                  </a:lnTo>
                  <a:lnTo>
                    <a:pt x="286" y="20592"/>
                  </a:lnTo>
                  <a:lnTo>
                    <a:pt x="179" y="20663"/>
                  </a:lnTo>
                  <a:lnTo>
                    <a:pt x="108" y="20770"/>
                  </a:lnTo>
                  <a:lnTo>
                    <a:pt x="37" y="20877"/>
                  </a:lnTo>
                  <a:lnTo>
                    <a:pt x="1" y="20984"/>
                  </a:lnTo>
                  <a:lnTo>
                    <a:pt x="1" y="21162"/>
                  </a:lnTo>
                  <a:lnTo>
                    <a:pt x="37" y="21233"/>
                  </a:lnTo>
                  <a:lnTo>
                    <a:pt x="72" y="21269"/>
                  </a:lnTo>
                  <a:lnTo>
                    <a:pt x="607" y="21340"/>
                  </a:lnTo>
                  <a:lnTo>
                    <a:pt x="713" y="21376"/>
                  </a:lnTo>
                  <a:lnTo>
                    <a:pt x="785" y="21411"/>
                  </a:lnTo>
                  <a:lnTo>
                    <a:pt x="963" y="21554"/>
                  </a:lnTo>
                  <a:lnTo>
                    <a:pt x="1105" y="21768"/>
                  </a:lnTo>
                  <a:lnTo>
                    <a:pt x="1177" y="22017"/>
                  </a:lnTo>
                  <a:lnTo>
                    <a:pt x="1248" y="22124"/>
                  </a:lnTo>
                  <a:lnTo>
                    <a:pt x="1283" y="22231"/>
                  </a:lnTo>
                  <a:lnTo>
                    <a:pt x="1462" y="22444"/>
                  </a:lnTo>
                  <a:lnTo>
                    <a:pt x="1675" y="22587"/>
                  </a:lnTo>
                  <a:lnTo>
                    <a:pt x="1782" y="22623"/>
                  </a:lnTo>
                  <a:lnTo>
                    <a:pt x="1889" y="22658"/>
                  </a:lnTo>
                  <a:lnTo>
                    <a:pt x="2210" y="22694"/>
                  </a:lnTo>
                  <a:lnTo>
                    <a:pt x="2459" y="22801"/>
                  </a:lnTo>
                  <a:lnTo>
                    <a:pt x="2423" y="22908"/>
                  </a:lnTo>
                  <a:lnTo>
                    <a:pt x="2423" y="22943"/>
                  </a:lnTo>
                  <a:lnTo>
                    <a:pt x="2566" y="23086"/>
                  </a:lnTo>
                  <a:lnTo>
                    <a:pt x="3136" y="23371"/>
                  </a:lnTo>
                  <a:lnTo>
                    <a:pt x="3278" y="23478"/>
                  </a:lnTo>
                  <a:lnTo>
                    <a:pt x="2958" y="23335"/>
                  </a:lnTo>
                  <a:lnTo>
                    <a:pt x="2815" y="23299"/>
                  </a:lnTo>
                  <a:lnTo>
                    <a:pt x="2673" y="23264"/>
                  </a:lnTo>
                  <a:lnTo>
                    <a:pt x="2530" y="23299"/>
                  </a:lnTo>
                  <a:lnTo>
                    <a:pt x="2423" y="23335"/>
                  </a:lnTo>
                  <a:lnTo>
                    <a:pt x="2281" y="23406"/>
                  </a:lnTo>
                  <a:lnTo>
                    <a:pt x="2210" y="23478"/>
                  </a:lnTo>
                  <a:lnTo>
                    <a:pt x="2103" y="23620"/>
                  </a:lnTo>
                  <a:lnTo>
                    <a:pt x="2067" y="23727"/>
                  </a:lnTo>
                  <a:lnTo>
                    <a:pt x="2032" y="23905"/>
                  </a:lnTo>
                  <a:lnTo>
                    <a:pt x="1996" y="24048"/>
                  </a:lnTo>
                  <a:lnTo>
                    <a:pt x="2032" y="24154"/>
                  </a:lnTo>
                  <a:lnTo>
                    <a:pt x="2067" y="24297"/>
                  </a:lnTo>
                  <a:lnTo>
                    <a:pt x="2138" y="24404"/>
                  </a:lnTo>
                  <a:lnTo>
                    <a:pt x="2210" y="24475"/>
                  </a:lnTo>
                  <a:lnTo>
                    <a:pt x="2352" y="24546"/>
                  </a:lnTo>
                  <a:lnTo>
                    <a:pt x="2495" y="24618"/>
                  </a:lnTo>
                  <a:lnTo>
                    <a:pt x="2459" y="24618"/>
                  </a:lnTo>
                  <a:lnTo>
                    <a:pt x="2388" y="24689"/>
                  </a:lnTo>
                  <a:lnTo>
                    <a:pt x="2317" y="24903"/>
                  </a:lnTo>
                  <a:lnTo>
                    <a:pt x="2245" y="25116"/>
                  </a:lnTo>
                  <a:lnTo>
                    <a:pt x="2245" y="25259"/>
                  </a:lnTo>
                  <a:lnTo>
                    <a:pt x="2317" y="25401"/>
                  </a:lnTo>
                  <a:lnTo>
                    <a:pt x="2423" y="25473"/>
                  </a:lnTo>
                  <a:lnTo>
                    <a:pt x="2673" y="25544"/>
                  </a:lnTo>
                  <a:lnTo>
                    <a:pt x="3563" y="26007"/>
                  </a:lnTo>
                  <a:lnTo>
                    <a:pt x="4062" y="26221"/>
                  </a:lnTo>
                  <a:lnTo>
                    <a:pt x="4276" y="26256"/>
                  </a:lnTo>
                  <a:lnTo>
                    <a:pt x="4597" y="26256"/>
                  </a:lnTo>
                  <a:lnTo>
                    <a:pt x="4703" y="26221"/>
                  </a:lnTo>
                  <a:lnTo>
                    <a:pt x="4739" y="26185"/>
                  </a:lnTo>
                  <a:lnTo>
                    <a:pt x="4739" y="26114"/>
                  </a:lnTo>
                  <a:lnTo>
                    <a:pt x="4775" y="26007"/>
                  </a:lnTo>
                  <a:lnTo>
                    <a:pt x="4810" y="25936"/>
                  </a:lnTo>
                  <a:lnTo>
                    <a:pt x="4882" y="25864"/>
                  </a:lnTo>
                  <a:lnTo>
                    <a:pt x="5024" y="25758"/>
                  </a:lnTo>
                  <a:lnTo>
                    <a:pt x="5167" y="25686"/>
                  </a:lnTo>
                  <a:lnTo>
                    <a:pt x="5487" y="25579"/>
                  </a:lnTo>
                  <a:lnTo>
                    <a:pt x="5772" y="25437"/>
                  </a:lnTo>
                  <a:lnTo>
                    <a:pt x="5879" y="25366"/>
                  </a:lnTo>
                  <a:lnTo>
                    <a:pt x="5950" y="25259"/>
                  </a:lnTo>
                  <a:lnTo>
                    <a:pt x="6093" y="25045"/>
                  </a:lnTo>
                  <a:lnTo>
                    <a:pt x="6271" y="24867"/>
                  </a:lnTo>
                  <a:lnTo>
                    <a:pt x="6378" y="24760"/>
                  </a:lnTo>
                  <a:lnTo>
                    <a:pt x="6841" y="24582"/>
                  </a:lnTo>
                  <a:lnTo>
                    <a:pt x="7055" y="24475"/>
                  </a:lnTo>
                  <a:lnTo>
                    <a:pt x="7162" y="24404"/>
                  </a:lnTo>
                  <a:lnTo>
                    <a:pt x="7197" y="24297"/>
                  </a:lnTo>
                  <a:lnTo>
                    <a:pt x="7233" y="24083"/>
                  </a:lnTo>
                  <a:lnTo>
                    <a:pt x="7269" y="23941"/>
                  </a:lnTo>
                  <a:lnTo>
                    <a:pt x="7269" y="23798"/>
                  </a:lnTo>
                  <a:lnTo>
                    <a:pt x="7233" y="23478"/>
                  </a:lnTo>
                  <a:lnTo>
                    <a:pt x="7269" y="23335"/>
                  </a:lnTo>
                  <a:lnTo>
                    <a:pt x="7304" y="23193"/>
                  </a:lnTo>
                  <a:lnTo>
                    <a:pt x="7375" y="23086"/>
                  </a:lnTo>
                  <a:lnTo>
                    <a:pt x="7482" y="23014"/>
                  </a:lnTo>
                  <a:lnTo>
                    <a:pt x="7554" y="23014"/>
                  </a:lnTo>
                  <a:lnTo>
                    <a:pt x="7660" y="23050"/>
                  </a:lnTo>
                  <a:lnTo>
                    <a:pt x="7874" y="23157"/>
                  </a:lnTo>
                  <a:lnTo>
                    <a:pt x="8088" y="23299"/>
                  </a:lnTo>
                  <a:lnTo>
                    <a:pt x="8266" y="23371"/>
                  </a:lnTo>
                  <a:lnTo>
                    <a:pt x="8266" y="22694"/>
                  </a:lnTo>
                  <a:lnTo>
                    <a:pt x="8302" y="22338"/>
                  </a:lnTo>
                  <a:lnTo>
                    <a:pt x="8337" y="22195"/>
                  </a:lnTo>
                  <a:lnTo>
                    <a:pt x="8409" y="22053"/>
                  </a:lnTo>
                  <a:lnTo>
                    <a:pt x="8551" y="22124"/>
                  </a:lnTo>
                  <a:lnTo>
                    <a:pt x="8694" y="22231"/>
                  </a:lnTo>
                  <a:lnTo>
                    <a:pt x="8872" y="22444"/>
                  </a:lnTo>
                  <a:lnTo>
                    <a:pt x="8979" y="22516"/>
                  </a:lnTo>
                  <a:lnTo>
                    <a:pt x="9050" y="22516"/>
                  </a:lnTo>
                  <a:lnTo>
                    <a:pt x="9157" y="22480"/>
                  </a:lnTo>
                  <a:lnTo>
                    <a:pt x="9264" y="22338"/>
                  </a:lnTo>
                  <a:lnTo>
                    <a:pt x="9335" y="22195"/>
                  </a:lnTo>
                  <a:lnTo>
                    <a:pt x="9370" y="22017"/>
                  </a:lnTo>
                  <a:lnTo>
                    <a:pt x="9370" y="21874"/>
                  </a:lnTo>
                  <a:lnTo>
                    <a:pt x="9335" y="21696"/>
                  </a:lnTo>
                  <a:lnTo>
                    <a:pt x="9228" y="21340"/>
                  </a:lnTo>
                  <a:lnTo>
                    <a:pt x="9192" y="21019"/>
                  </a:lnTo>
                  <a:lnTo>
                    <a:pt x="9228" y="21055"/>
                  </a:lnTo>
                  <a:lnTo>
                    <a:pt x="9370" y="21126"/>
                  </a:lnTo>
                  <a:lnTo>
                    <a:pt x="9513" y="21198"/>
                  </a:lnTo>
                  <a:lnTo>
                    <a:pt x="9655" y="21233"/>
                  </a:lnTo>
                  <a:lnTo>
                    <a:pt x="9798" y="21269"/>
                  </a:lnTo>
                  <a:lnTo>
                    <a:pt x="9940" y="21269"/>
                  </a:lnTo>
                  <a:lnTo>
                    <a:pt x="10047" y="21233"/>
                  </a:lnTo>
                  <a:lnTo>
                    <a:pt x="10154" y="21162"/>
                  </a:lnTo>
                  <a:lnTo>
                    <a:pt x="10261" y="21091"/>
                  </a:lnTo>
                  <a:lnTo>
                    <a:pt x="10297" y="21233"/>
                  </a:lnTo>
                  <a:lnTo>
                    <a:pt x="10404" y="21304"/>
                  </a:lnTo>
                  <a:lnTo>
                    <a:pt x="10546" y="21411"/>
                  </a:lnTo>
                  <a:lnTo>
                    <a:pt x="10689" y="21447"/>
                  </a:lnTo>
                  <a:lnTo>
                    <a:pt x="10902" y="21411"/>
                  </a:lnTo>
                  <a:lnTo>
                    <a:pt x="11116" y="21340"/>
                  </a:lnTo>
                  <a:lnTo>
                    <a:pt x="11259" y="21269"/>
                  </a:lnTo>
                  <a:lnTo>
                    <a:pt x="11365" y="21162"/>
                  </a:lnTo>
                  <a:lnTo>
                    <a:pt x="11615" y="20913"/>
                  </a:lnTo>
                  <a:lnTo>
                    <a:pt x="11793" y="20592"/>
                  </a:lnTo>
                  <a:lnTo>
                    <a:pt x="11864" y="20449"/>
                  </a:lnTo>
                  <a:lnTo>
                    <a:pt x="11864" y="20271"/>
                  </a:lnTo>
                  <a:lnTo>
                    <a:pt x="11935" y="20058"/>
                  </a:lnTo>
                  <a:lnTo>
                    <a:pt x="12042" y="19879"/>
                  </a:lnTo>
                  <a:lnTo>
                    <a:pt x="12149" y="19737"/>
                  </a:lnTo>
                  <a:lnTo>
                    <a:pt x="12256" y="19666"/>
                  </a:lnTo>
                  <a:lnTo>
                    <a:pt x="12399" y="19594"/>
                  </a:lnTo>
                  <a:lnTo>
                    <a:pt x="12541" y="19523"/>
                  </a:lnTo>
                  <a:lnTo>
                    <a:pt x="12612" y="19416"/>
                  </a:lnTo>
                  <a:lnTo>
                    <a:pt x="12719" y="19309"/>
                  </a:lnTo>
                  <a:lnTo>
                    <a:pt x="12826" y="19594"/>
                  </a:lnTo>
                  <a:lnTo>
                    <a:pt x="12862" y="19737"/>
                  </a:lnTo>
                  <a:lnTo>
                    <a:pt x="12862" y="19808"/>
                  </a:lnTo>
                  <a:lnTo>
                    <a:pt x="12969" y="19915"/>
                  </a:lnTo>
                  <a:lnTo>
                    <a:pt x="13147" y="19915"/>
                  </a:lnTo>
                  <a:lnTo>
                    <a:pt x="13218" y="19808"/>
                  </a:lnTo>
                  <a:lnTo>
                    <a:pt x="13254" y="19594"/>
                  </a:lnTo>
                  <a:lnTo>
                    <a:pt x="13325" y="19238"/>
                  </a:lnTo>
                  <a:lnTo>
                    <a:pt x="13396" y="18846"/>
                  </a:lnTo>
                  <a:lnTo>
                    <a:pt x="13467" y="18668"/>
                  </a:lnTo>
                  <a:lnTo>
                    <a:pt x="13645" y="18668"/>
                  </a:lnTo>
                  <a:lnTo>
                    <a:pt x="13859" y="18704"/>
                  </a:lnTo>
                  <a:lnTo>
                    <a:pt x="14180" y="18846"/>
                  </a:lnTo>
                  <a:lnTo>
                    <a:pt x="14180" y="19060"/>
                  </a:lnTo>
                  <a:lnTo>
                    <a:pt x="14073" y="19381"/>
                  </a:lnTo>
                  <a:lnTo>
                    <a:pt x="14037" y="19559"/>
                  </a:lnTo>
                  <a:lnTo>
                    <a:pt x="14037" y="19701"/>
                  </a:lnTo>
                  <a:lnTo>
                    <a:pt x="14073" y="19844"/>
                  </a:lnTo>
                  <a:lnTo>
                    <a:pt x="14144" y="19986"/>
                  </a:lnTo>
                  <a:lnTo>
                    <a:pt x="14215" y="20058"/>
                  </a:lnTo>
                  <a:lnTo>
                    <a:pt x="14287" y="20129"/>
                  </a:lnTo>
                  <a:lnTo>
                    <a:pt x="14429" y="20164"/>
                  </a:lnTo>
                  <a:lnTo>
                    <a:pt x="14785" y="20164"/>
                  </a:lnTo>
                  <a:lnTo>
                    <a:pt x="14928" y="20200"/>
                  </a:lnTo>
                  <a:lnTo>
                    <a:pt x="15035" y="20307"/>
                  </a:lnTo>
                  <a:lnTo>
                    <a:pt x="15106" y="20307"/>
                  </a:lnTo>
                  <a:lnTo>
                    <a:pt x="15213" y="20271"/>
                  </a:lnTo>
                  <a:lnTo>
                    <a:pt x="15249" y="20200"/>
                  </a:lnTo>
                  <a:lnTo>
                    <a:pt x="15284" y="20022"/>
                  </a:lnTo>
                  <a:lnTo>
                    <a:pt x="15355" y="19666"/>
                  </a:lnTo>
                  <a:lnTo>
                    <a:pt x="15391" y="19488"/>
                  </a:lnTo>
                  <a:lnTo>
                    <a:pt x="15427" y="19345"/>
                  </a:lnTo>
                  <a:lnTo>
                    <a:pt x="15498" y="19238"/>
                  </a:lnTo>
                  <a:lnTo>
                    <a:pt x="15534" y="19203"/>
                  </a:lnTo>
                  <a:lnTo>
                    <a:pt x="15961" y="19096"/>
                  </a:lnTo>
                  <a:lnTo>
                    <a:pt x="16495" y="18882"/>
                  </a:lnTo>
                  <a:lnTo>
                    <a:pt x="16816" y="18775"/>
                  </a:lnTo>
                  <a:lnTo>
                    <a:pt x="16887" y="18739"/>
                  </a:lnTo>
                  <a:lnTo>
                    <a:pt x="16923" y="18704"/>
                  </a:lnTo>
                  <a:lnTo>
                    <a:pt x="17030" y="18668"/>
                  </a:lnTo>
                  <a:lnTo>
                    <a:pt x="17065" y="18633"/>
                  </a:lnTo>
                  <a:lnTo>
                    <a:pt x="17030" y="18526"/>
                  </a:lnTo>
                  <a:lnTo>
                    <a:pt x="17030" y="18383"/>
                  </a:lnTo>
                  <a:lnTo>
                    <a:pt x="16994" y="18383"/>
                  </a:lnTo>
                  <a:lnTo>
                    <a:pt x="16959" y="18276"/>
                  </a:lnTo>
                  <a:lnTo>
                    <a:pt x="17172" y="18348"/>
                  </a:lnTo>
                  <a:lnTo>
                    <a:pt x="17350" y="18383"/>
                  </a:lnTo>
                  <a:lnTo>
                    <a:pt x="17457" y="18419"/>
                  </a:lnTo>
                  <a:lnTo>
                    <a:pt x="17600" y="18383"/>
                  </a:lnTo>
                  <a:lnTo>
                    <a:pt x="17635" y="18276"/>
                  </a:lnTo>
                  <a:lnTo>
                    <a:pt x="17635" y="18169"/>
                  </a:lnTo>
                  <a:lnTo>
                    <a:pt x="17600" y="18098"/>
                  </a:lnTo>
                  <a:lnTo>
                    <a:pt x="17564" y="17991"/>
                  </a:lnTo>
                  <a:lnTo>
                    <a:pt x="17849" y="18098"/>
                  </a:lnTo>
                  <a:lnTo>
                    <a:pt x="18241" y="18241"/>
                  </a:lnTo>
                  <a:lnTo>
                    <a:pt x="18633" y="18419"/>
                  </a:lnTo>
                  <a:lnTo>
                    <a:pt x="18847" y="18526"/>
                  </a:lnTo>
                  <a:lnTo>
                    <a:pt x="19132" y="18597"/>
                  </a:lnTo>
                  <a:lnTo>
                    <a:pt x="19666" y="18597"/>
                  </a:lnTo>
                  <a:lnTo>
                    <a:pt x="19915" y="18526"/>
                  </a:lnTo>
                  <a:lnTo>
                    <a:pt x="20165" y="18383"/>
                  </a:lnTo>
                  <a:lnTo>
                    <a:pt x="20414" y="18205"/>
                  </a:lnTo>
                  <a:lnTo>
                    <a:pt x="20628" y="17991"/>
                  </a:lnTo>
                  <a:lnTo>
                    <a:pt x="20770" y="17813"/>
                  </a:lnTo>
                  <a:lnTo>
                    <a:pt x="20806" y="18134"/>
                  </a:lnTo>
                  <a:lnTo>
                    <a:pt x="20842" y="18454"/>
                  </a:lnTo>
                  <a:lnTo>
                    <a:pt x="20877" y="18561"/>
                  </a:lnTo>
                  <a:lnTo>
                    <a:pt x="20913" y="18668"/>
                  </a:lnTo>
                  <a:lnTo>
                    <a:pt x="21020" y="18739"/>
                  </a:lnTo>
                  <a:lnTo>
                    <a:pt x="21127" y="18811"/>
                  </a:lnTo>
                  <a:lnTo>
                    <a:pt x="21234" y="18846"/>
                  </a:lnTo>
                  <a:lnTo>
                    <a:pt x="21376" y="18846"/>
                  </a:lnTo>
                  <a:lnTo>
                    <a:pt x="21519" y="18811"/>
                  </a:lnTo>
                  <a:lnTo>
                    <a:pt x="21697" y="18739"/>
                  </a:lnTo>
                  <a:lnTo>
                    <a:pt x="21875" y="18633"/>
                  </a:lnTo>
                  <a:lnTo>
                    <a:pt x="22017" y="18561"/>
                  </a:lnTo>
                  <a:lnTo>
                    <a:pt x="21910" y="18775"/>
                  </a:lnTo>
                  <a:lnTo>
                    <a:pt x="21839" y="18882"/>
                  </a:lnTo>
                  <a:lnTo>
                    <a:pt x="21839" y="18989"/>
                  </a:lnTo>
                  <a:lnTo>
                    <a:pt x="21839" y="19060"/>
                  </a:lnTo>
                  <a:lnTo>
                    <a:pt x="21910" y="19167"/>
                  </a:lnTo>
                  <a:lnTo>
                    <a:pt x="22017" y="19167"/>
                  </a:lnTo>
                  <a:lnTo>
                    <a:pt x="22160" y="19131"/>
                  </a:lnTo>
                  <a:lnTo>
                    <a:pt x="22374" y="19024"/>
                  </a:lnTo>
                  <a:lnTo>
                    <a:pt x="22516" y="18953"/>
                  </a:lnTo>
                  <a:lnTo>
                    <a:pt x="22552" y="18918"/>
                  </a:lnTo>
                  <a:lnTo>
                    <a:pt x="22552" y="18953"/>
                  </a:lnTo>
                  <a:lnTo>
                    <a:pt x="22587" y="19203"/>
                  </a:lnTo>
                  <a:lnTo>
                    <a:pt x="22730" y="19381"/>
                  </a:lnTo>
                  <a:lnTo>
                    <a:pt x="22872" y="19559"/>
                  </a:lnTo>
                  <a:lnTo>
                    <a:pt x="23086" y="19630"/>
                  </a:lnTo>
                  <a:lnTo>
                    <a:pt x="23229" y="19666"/>
                  </a:lnTo>
                  <a:lnTo>
                    <a:pt x="23335" y="19630"/>
                  </a:lnTo>
                  <a:lnTo>
                    <a:pt x="23585" y="19559"/>
                  </a:lnTo>
                  <a:lnTo>
                    <a:pt x="23799" y="19416"/>
                  </a:lnTo>
                  <a:lnTo>
                    <a:pt x="23977" y="19203"/>
                  </a:lnTo>
                  <a:lnTo>
                    <a:pt x="24084" y="19060"/>
                  </a:lnTo>
                  <a:lnTo>
                    <a:pt x="24226" y="18918"/>
                  </a:lnTo>
                  <a:lnTo>
                    <a:pt x="24404" y="18811"/>
                  </a:lnTo>
                  <a:lnTo>
                    <a:pt x="24547" y="18775"/>
                  </a:lnTo>
                  <a:lnTo>
                    <a:pt x="25188" y="18668"/>
                  </a:lnTo>
                  <a:lnTo>
                    <a:pt x="25188" y="18704"/>
                  </a:lnTo>
                  <a:lnTo>
                    <a:pt x="25224" y="18775"/>
                  </a:lnTo>
                  <a:lnTo>
                    <a:pt x="25366" y="19203"/>
                  </a:lnTo>
                  <a:lnTo>
                    <a:pt x="25580" y="19737"/>
                  </a:lnTo>
                  <a:lnTo>
                    <a:pt x="25758" y="20058"/>
                  </a:lnTo>
                  <a:lnTo>
                    <a:pt x="25901" y="20236"/>
                  </a:lnTo>
                  <a:lnTo>
                    <a:pt x="25972" y="20271"/>
                  </a:lnTo>
                  <a:lnTo>
                    <a:pt x="26043" y="20307"/>
                  </a:lnTo>
                  <a:lnTo>
                    <a:pt x="26221" y="20271"/>
                  </a:lnTo>
                  <a:lnTo>
                    <a:pt x="26221" y="20093"/>
                  </a:lnTo>
                  <a:lnTo>
                    <a:pt x="26257" y="19915"/>
                  </a:lnTo>
                  <a:lnTo>
                    <a:pt x="26364" y="19594"/>
                  </a:lnTo>
                  <a:lnTo>
                    <a:pt x="26435" y="19452"/>
                  </a:lnTo>
                  <a:lnTo>
                    <a:pt x="26542" y="19381"/>
                  </a:lnTo>
                  <a:lnTo>
                    <a:pt x="26649" y="19309"/>
                  </a:lnTo>
                  <a:lnTo>
                    <a:pt x="26791" y="19274"/>
                  </a:lnTo>
                  <a:lnTo>
                    <a:pt x="26969" y="19274"/>
                  </a:lnTo>
                  <a:lnTo>
                    <a:pt x="27076" y="19238"/>
                  </a:lnTo>
                  <a:lnTo>
                    <a:pt x="27183" y="19167"/>
                  </a:lnTo>
                  <a:lnTo>
                    <a:pt x="27290" y="19096"/>
                  </a:lnTo>
                  <a:lnTo>
                    <a:pt x="27361" y="18989"/>
                  </a:lnTo>
                  <a:lnTo>
                    <a:pt x="27361" y="18882"/>
                  </a:lnTo>
                  <a:lnTo>
                    <a:pt x="27361" y="18775"/>
                  </a:lnTo>
                  <a:lnTo>
                    <a:pt x="27468" y="18739"/>
                  </a:lnTo>
                  <a:lnTo>
                    <a:pt x="27575" y="18668"/>
                  </a:lnTo>
                  <a:lnTo>
                    <a:pt x="27646" y="18561"/>
                  </a:lnTo>
                  <a:lnTo>
                    <a:pt x="27646" y="18419"/>
                  </a:lnTo>
                  <a:lnTo>
                    <a:pt x="27611" y="18276"/>
                  </a:lnTo>
                  <a:lnTo>
                    <a:pt x="27468" y="18063"/>
                  </a:lnTo>
                  <a:lnTo>
                    <a:pt x="27326" y="17884"/>
                  </a:lnTo>
                  <a:lnTo>
                    <a:pt x="27753" y="17706"/>
                  </a:lnTo>
                  <a:lnTo>
                    <a:pt x="27931" y="17599"/>
                  </a:lnTo>
                  <a:lnTo>
                    <a:pt x="28074" y="17493"/>
                  </a:lnTo>
                  <a:lnTo>
                    <a:pt x="28181" y="17314"/>
                  </a:lnTo>
                  <a:lnTo>
                    <a:pt x="28287" y="17172"/>
                  </a:lnTo>
                  <a:lnTo>
                    <a:pt x="28430" y="17172"/>
                  </a:lnTo>
                  <a:lnTo>
                    <a:pt x="28501" y="17101"/>
                  </a:lnTo>
                  <a:lnTo>
                    <a:pt x="28501" y="17029"/>
                  </a:lnTo>
                  <a:lnTo>
                    <a:pt x="28501" y="16958"/>
                  </a:lnTo>
                  <a:lnTo>
                    <a:pt x="28466" y="16816"/>
                  </a:lnTo>
                  <a:lnTo>
                    <a:pt x="28430" y="16744"/>
                  </a:lnTo>
                  <a:lnTo>
                    <a:pt x="28430" y="16566"/>
                  </a:lnTo>
                  <a:lnTo>
                    <a:pt x="28572" y="16495"/>
                  </a:lnTo>
                  <a:lnTo>
                    <a:pt x="28715" y="16459"/>
                  </a:lnTo>
                  <a:lnTo>
                    <a:pt x="28893" y="16424"/>
                  </a:lnTo>
                  <a:lnTo>
                    <a:pt x="29036" y="16424"/>
                  </a:lnTo>
                  <a:lnTo>
                    <a:pt x="29178" y="16459"/>
                  </a:lnTo>
                  <a:lnTo>
                    <a:pt x="29321" y="16531"/>
                  </a:lnTo>
                  <a:lnTo>
                    <a:pt x="29392" y="16602"/>
                  </a:lnTo>
                  <a:lnTo>
                    <a:pt x="29891" y="17386"/>
                  </a:lnTo>
                  <a:lnTo>
                    <a:pt x="30104" y="17706"/>
                  </a:lnTo>
                  <a:lnTo>
                    <a:pt x="30104" y="17778"/>
                  </a:lnTo>
                  <a:lnTo>
                    <a:pt x="30176" y="17849"/>
                  </a:lnTo>
                  <a:lnTo>
                    <a:pt x="30318" y="18169"/>
                  </a:lnTo>
                  <a:lnTo>
                    <a:pt x="30389" y="17813"/>
                  </a:lnTo>
                  <a:lnTo>
                    <a:pt x="30425" y="17778"/>
                  </a:lnTo>
                  <a:lnTo>
                    <a:pt x="30496" y="17920"/>
                  </a:lnTo>
                  <a:lnTo>
                    <a:pt x="30567" y="18027"/>
                  </a:lnTo>
                  <a:lnTo>
                    <a:pt x="30567" y="18169"/>
                  </a:lnTo>
                  <a:lnTo>
                    <a:pt x="30532" y="18348"/>
                  </a:lnTo>
                  <a:lnTo>
                    <a:pt x="30461" y="18526"/>
                  </a:lnTo>
                  <a:lnTo>
                    <a:pt x="30318" y="18775"/>
                  </a:lnTo>
                  <a:lnTo>
                    <a:pt x="30211" y="19096"/>
                  </a:lnTo>
                  <a:lnTo>
                    <a:pt x="30176" y="19452"/>
                  </a:lnTo>
                  <a:lnTo>
                    <a:pt x="30140" y="19773"/>
                  </a:lnTo>
                  <a:lnTo>
                    <a:pt x="30176" y="19915"/>
                  </a:lnTo>
                  <a:lnTo>
                    <a:pt x="30211" y="20058"/>
                  </a:lnTo>
                  <a:lnTo>
                    <a:pt x="30282" y="20200"/>
                  </a:lnTo>
                  <a:lnTo>
                    <a:pt x="30389" y="20343"/>
                  </a:lnTo>
                  <a:lnTo>
                    <a:pt x="30532" y="20449"/>
                  </a:lnTo>
                  <a:lnTo>
                    <a:pt x="30639" y="20556"/>
                  </a:lnTo>
                  <a:lnTo>
                    <a:pt x="30817" y="20592"/>
                  </a:lnTo>
                  <a:lnTo>
                    <a:pt x="30959" y="20628"/>
                  </a:lnTo>
                  <a:lnTo>
                    <a:pt x="31173" y="20663"/>
                  </a:lnTo>
                  <a:lnTo>
                    <a:pt x="31422" y="20628"/>
                  </a:lnTo>
                  <a:lnTo>
                    <a:pt x="31422" y="20699"/>
                  </a:lnTo>
                  <a:lnTo>
                    <a:pt x="31458" y="20806"/>
                  </a:lnTo>
                  <a:lnTo>
                    <a:pt x="31529" y="20913"/>
                  </a:lnTo>
                  <a:lnTo>
                    <a:pt x="31636" y="21019"/>
                  </a:lnTo>
                  <a:lnTo>
                    <a:pt x="31886" y="21126"/>
                  </a:lnTo>
                  <a:lnTo>
                    <a:pt x="32099" y="21233"/>
                  </a:lnTo>
                  <a:lnTo>
                    <a:pt x="32242" y="21340"/>
                  </a:lnTo>
                  <a:lnTo>
                    <a:pt x="32349" y="21483"/>
                  </a:lnTo>
                  <a:lnTo>
                    <a:pt x="32349" y="21554"/>
                  </a:lnTo>
                  <a:lnTo>
                    <a:pt x="32313" y="21661"/>
                  </a:lnTo>
                  <a:lnTo>
                    <a:pt x="32277" y="21732"/>
                  </a:lnTo>
                  <a:lnTo>
                    <a:pt x="32206" y="21768"/>
                  </a:lnTo>
                  <a:lnTo>
                    <a:pt x="31850" y="21768"/>
                  </a:lnTo>
                  <a:lnTo>
                    <a:pt x="31636" y="21803"/>
                  </a:lnTo>
                  <a:lnTo>
                    <a:pt x="31458" y="21839"/>
                  </a:lnTo>
                  <a:lnTo>
                    <a:pt x="31422" y="21874"/>
                  </a:lnTo>
                  <a:lnTo>
                    <a:pt x="31422" y="21874"/>
                  </a:lnTo>
                  <a:lnTo>
                    <a:pt x="31458" y="21768"/>
                  </a:lnTo>
                  <a:lnTo>
                    <a:pt x="31529" y="21732"/>
                  </a:lnTo>
                  <a:lnTo>
                    <a:pt x="31565" y="21661"/>
                  </a:lnTo>
                  <a:lnTo>
                    <a:pt x="31601" y="21589"/>
                  </a:lnTo>
                  <a:lnTo>
                    <a:pt x="31601" y="21518"/>
                  </a:lnTo>
                  <a:lnTo>
                    <a:pt x="31529" y="21198"/>
                  </a:lnTo>
                  <a:lnTo>
                    <a:pt x="31529" y="21126"/>
                  </a:lnTo>
                  <a:lnTo>
                    <a:pt x="31458" y="21055"/>
                  </a:lnTo>
                  <a:lnTo>
                    <a:pt x="31351" y="20984"/>
                  </a:lnTo>
                  <a:lnTo>
                    <a:pt x="31173" y="20948"/>
                  </a:lnTo>
                  <a:lnTo>
                    <a:pt x="30924" y="20984"/>
                  </a:lnTo>
                  <a:lnTo>
                    <a:pt x="30639" y="21126"/>
                  </a:lnTo>
                  <a:lnTo>
                    <a:pt x="30461" y="21233"/>
                  </a:lnTo>
                  <a:lnTo>
                    <a:pt x="30354" y="21340"/>
                  </a:lnTo>
                  <a:lnTo>
                    <a:pt x="30318" y="21447"/>
                  </a:lnTo>
                  <a:lnTo>
                    <a:pt x="30318" y="21554"/>
                  </a:lnTo>
                  <a:lnTo>
                    <a:pt x="30354" y="21696"/>
                  </a:lnTo>
                  <a:lnTo>
                    <a:pt x="30461" y="21839"/>
                  </a:lnTo>
                  <a:lnTo>
                    <a:pt x="30603" y="21946"/>
                  </a:lnTo>
                  <a:lnTo>
                    <a:pt x="30781" y="22053"/>
                  </a:lnTo>
                  <a:lnTo>
                    <a:pt x="30924" y="22124"/>
                  </a:lnTo>
                  <a:lnTo>
                    <a:pt x="30995" y="22159"/>
                  </a:lnTo>
                  <a:lnTo>
                    <a:pt x="31031" y="22231"/>
                  </a:lnTo>
                  <a:lnTo>
                    <a:pt x="31031" y="22266"/>
                  </a:lnTo>
                  <a:lnTo>
                    <a:pt x="30995" y="22373"/>
                  </a:lnTo>
                  <a:lnTo>
                    <a:pt x="30888" y="22444"/>
                  </a:lnTo>
                  <a:lnTo>
                    <a:pt x="30710" y="22623"/>
                  </a:lnTo>
                  <a:lnTo>
                    <a:pt x="30603" y="22765"/>
                  </a:lnTo>
                  <a:lnTo>
                    <a:pt x="30567" y="22872"/>
                  </a:lnTo>
                  <a:lnTo>
                    <a:pt x="30567" y="22979"/>
                  </a:lnTo>
                  <a:lnTo>
                    <a:pt x="30603" y="23050"/>
                  </a:lnTo>
                  <a:lnTo>
                    <a:pt x="30639" y="23157"/>
                  </a:lnTo>
                  <a:lnTo>
                    <a:pt x="30781" y="23264"/>
                  </a:lnTo>
                  <a:lnTo>
                    <a:pt x="30959" y="23335"/>
                  </a:lnTo>
                  <a:lnTo>
                    <a:pt x="31351" y="23406"/>
                  </a:lnTo>
                  <a:lnTo>
                    <a:pt x="31707" y="23478"/>
                  </a:lnTo>
                  <a:lnTo>
                    <a:pt x="31779" y="23656"/>
                  </a:lnTo>
                  <a:lnTo>
                    <a:pt x="31886" y="23976"/>
                  </a:lnTo>
                  <a:lnTo>
                    <a:pt x="31886" y="24012"/>
                  </a:lnTo>
                  <a:lnTo>
                    <a:pt x="31850" y="24012"/>
                  </a:lnTo>
                  <a:lnTo>
                    <a:pt x="31886" y="24048"/>
                  </a:lnTo>
                  <a:lnTo>
                    <a:pt x="31814" y="24119"/>
                  </a:lnTo>
                  <a:lnTo>
                    <a:pt x="31814" y="24190"/>
                  </a:lnTo>
                  <a:lnTo>
                    <a:pt x="31814" y="24261"/>
                  </a:lnTo>
                  <a:lnTo>
                    <a:pt x="31850" y="24333"/>
                  </a:lnTo>
                  <a:lnTo>
                    <a:pt x="31992" y="24439"/>
                  </a:lnTo>
                  <a:lnTo>
                    <a:pt x="32064" y="24546"/>
                  </a:lnTo>
                  <a:lnTo>
                    <a:pt x="32099" y="24546"/>
                  </a:lnTo>
                  <a:lnTo>
                    <a:pt x="32171" y="24582"/>
                  </a:lnTo>
                  <a:lnTo>
                    <a:pt x="32206" y="24546"/>
                  </a:lnTo>
                  <a:lnTo>
                    <a:pt x="32384" y="24724"/>
                  </a:lnTo>
                  <a:lnTo>
                    <a:pt x="32527" y="24974"/>
                  </a:lnTo>
                  <a:lnTo>
                    <a:pt x="32634" y="25152"/>
                  </a:lnTo>
                  <a:lnTo>
                    <a:pt x="32812" y="25330"/>
                  </a:lnTo>
                  <a:lnTo>
                    <a:pt x="32990" y="25473"/>
                  </a:lnTo>
                  <a:lnTo>
                    <a:pt x="33204" y="25579"/>
                  </a:lnTo>
                  <a:lnTo>
                    <a:pt x="33453" y="25651"/>
                  </a:lnTo>
                  <a:lnTo>
                    <a:pt x="33453" y="25722"/>
                  </a:lnTo>
                  <a:lnTo>
                    <a:pt x="33631" y="25793"/>
                  </a:lnTo>
                  <a:lnTo>
                    <a:pt x="33667" y="25793"/>
                  </a:lnTo>
                  <a:lnTo>
                    <a:pt x="33845" y="25758"/>
                  </a:lnTo>
                  <a:lnTo>
                    <a:pt x="34023" y="25686"/>
                  </a:lnTo>
                  <a:lnTo>
                    <a:pt x="34237" y="25544"/>
                  </a:lnTo>
                  <a:lnTo>
                    <a:pt x="34237" y="25579"/>
                  </a:lnTo>
                  <a:lnTo>
                    <a:pt x="34308" y="25722"/>
                  </a:lnTo>
                  <a:lnTo>
                    <a:pt x="34379" y="25864"/>
                  </a:lnTo>
                  <a:lnTo>
                    <a:pt x="34486" y="25936"/>
                  </a:lnTo>
                  <a:lnTo>
                    <a:pt x="34593" y="26007"/>
                  </a:lnTo>
                  <a:lnTo>
                    <a:pt x="34700" y="26078"/>
                  </a:lnTo>
                  <a:lnTo>
                    <a:pt x="34914" y="26078"/>
                  </a:lnTo>
                  <a:lnTo>
                    <a:pt x="35021" y="26043"/>
                  </a:lnTo>
                  <a:lnTo>
                    <a:pt x="35163" y="25936"/>
                  </a:lnTo>
                  <a:lnTo>
                    <a:pt x="35234" y="25829"/>
                  </a:lnTo>
                  <a:lnTo>
                    <a:pt x="35591" y="25829"/>
                  </a:lnTo>
                  <a:lnTo>
                    <a:pt x="35769" y="25793"/>
                  </a:lnTo>
                  <a:lnTo>
                    <a:pt x="36089" y="25829"/>
                  </a:lnTo>
                  <a:lnTo>
                    <a:pt x="36232" y="25864"/>
                  </a:lnTo>
                  <a:lnTo>
                    <a:pt x="36339" y="25936"/>
                  </a:lnTo>
                  <a:lnTo>
                    <a:pt x="36517" y="26043"/>
                  </a:lnTo>
                  <a:lnTo>
                    <a:pt x="36873" y="26185"/>
                  </a:lnTo>
                  <a:lnTo>
                    <a:pt x="37087" y="26221"/>
                  </a:lnTo>
                  <a:lnTo>
                    <a:pt x="37301" y="26256"/>
                  </a:lnTo>
                  <a:lnTo>
                    <a:pt x="37621" y="26221"/>
                  </a:lnTo>
                  <a:lnTo>
                    <a:pt x="37906" y="26149"/>
                  </a:lnTo>
                  <a:lnTo>
                    <a:pt x="38156" y="26078"/>
                  </a:lnTo>
                  <a:lnTo>
                    <a:pt x="38619" y="26256"/>
                  </a:lnTo>
                  <a:lnTo>
                    <a:pt x="38939" y="26328"/>
                  </a:lnTo>
                  <a:lnTo>
                    <a:pt x="39224" y="26363"/>
                  </a:lnTo>
                  <a:lnTo>
                    <a:pt x="39438" y="26328"/>
                  </a:lnTo>
                  <a:lnTo>
                    <a:pt x="39509" y="26434"/>
                  </a:lnTo>
                  <a:lnTo>
                    <a:pt x="39687" y="26399"/>
                  </a:lnTo>
                  <a:lnTo>
                    <a:pt x="39723" y="26363"/>
                  </a:lnTo>
                  <a:lnTo>
                    <a:pt x="39759" y="26328"/>
                  </a:lnTo>
                  <a:lnTo>
                    <a:pt x="39794" y="26221"/>
                  </a:lnTo>
                  <a:lnTo>
                    <a:pt x="39794" y="26043"/>
                  </a:lnTo>
                  <a:lnTo>
                    <a:pt x="39794" y="25722"/>
                  </a:lnTo>
                  <a:lnTo>
                    <a:pt x="39794" y="25473"/>
                  </a:lnTo>
                  <a:lnTo>
                    <a:pt x="39794" y="25294"/>
                  </a:lnTo>
                  <a:lnTo>
                    <a:pt x="39830" y="25152"/>
                  </a:lnTo>
                  <a:lnTo>
                    <a:pt x="39901" y="25081"/>
                  </a:lnTo>
                  <a:lnTo>
                    <a:pt x="40542" y="24760"/>
                  </a:lnTo>
                  <a:lnTo>
                    <a:pt x="40899" y="24582"/>
                  </a:lnTo>
                  <a:lnTo>
                    <a:pt x="41255" y="24475"/>
                  </a:lnTo>
                  <a:lnTo>
                    <a:pt x="41362" y="24439"/>
                  </a:lnTo>
                  <a:lnTo>
                    <a:pt x="41469" y="24368"/>
                  </a:lnTo>
                  <a:lnTo>
                    <a:pt x="41540" y="24297"/>
                  </a:lnTo>
                  <a:lnTo>
                    <a:pt x="41576" y="24190"/>
                  </a:lnTo>
                  <a:lnTo>
                    <a:pt x="41647" y="23941"/>
                  </a:lnTo>
                  <a:lnTo>
                    <a:pt x="41682" y="23798"/>
                  </a:lnTo>
                  <a:lnTo>
                    <a:pt x="41647" y="23656"/>
                  </a:lnTo>
                  <a:lnTo>
                    <a:pt x="41647" y="23478"/>
                  </a:lnTo>
                  <a:lnTo>
                    <a:pt x="41718" y="23299"/>
                  </a:lnTo>
                  <a:lnTo>
                    <a:pt x="41789" y="23086"/>
                  </a:lnTo>
                  <a:lnTo>
                    <a:pt x="41932" y="22943"/>
                  </a:lnTo>
                  <a:lnTo>
                    <a:pt x="42039" y="22836"/>
                  </a:lnTo>
                  <a:lnTo>
                    <a:pt x="42110" y="22729"/>
                  </a:lnTo>
                  <a:lnTo>
                    <a:pt x="42181" y="22587"/>
                  </a:lnTo>
                  <a:lnTo>
                    <a:pt x="42181" y="22444"/>
                  </a:lnTo>
                  <a:lnTo>
                    <a:pt x="42181" y="22302"/>
                  </a:lnTo>
                  <a:lnTo>
                    <a:pt x="42110" y="22195"/>
                  </a:lnTo>
                  <a:lnTo>
                    <a:pt x="42074" y="22088"/>
                  </a:lnTo>
                  <a:lnTo>
                    <a:pt x="41967" y="22017"/>
                  </a:lnTo>
                  <a:lnTo>
                    <a:pt x="42181" y="22053"/>
                  </a:lnTo>
                  <a:lnTo>
                    <a:pt x="42359" y="22124"/>
                  </a:lnTo>
                  <a:lnTo>
                    <a:pt x="42466" y="22159"/>
                  </a:lnTo>
                  <a:lnTo>
                    <a:pt x="42573" y="22159"/>
                  </a:lnTo>
                  <a:lnTo>
                    <a:pt x="42680" y="22124"/>
                  </a:lnTo>
                  <a:lnTo>
                    <a:pt x="42716" y="22053"/>
                  </a:lnTo>
                  <a:lnTo>
                    <a:pt x="42751" y="21946"/>
                  </a:lnTo>
                  <a:lnTo>
                    <a:pt x="42787" y="21839"/>
                  </a:lnTo>
                  <a:lnTo>
                    <a:pt x="42751" y="21696"/>
                  </a:lnTo>
                  <a:lnTo>
                    <a:pt x="42680" y="21518"/>
                  </a:lnTo>
                  <a:lnTo>
                    <a:pt x="42609" y="21340"/>
                  </a:lnTo>
                  <a:lnTo>
                    <a:pt x="42573" y="21162"/>
                  </a:lnTo>
                  <a:lnTo>
                    <a:pt x="42609" y="20984"/>
                  </a:lnTo>
                  <a:lnTo>
                    <a:pt x="42680" y="20877"/>
                  </a:lnTo>
                  <a:lnTo>
                    <a:pt x="42716" y="20806"/>
                  </a:lnTo>
                  <a:lnTo>
                    <a:pt x="42787" y="20699"/>
                  </a:lnTo>
                  <a:lnTo>
                    <a:pt x="42787" y="20592"/>
                  </a:lnTo>
                  <a:lnTo>
                    <a:pt x="42787" y="20485"/>
                  </a:lnTo>
                  <a:lnTo>
                    <a:pt x="42716" y="20414"/>
                  </a:lnTo>
                  <a:lnTo>
                    <a:pt x="42644" y="20307"/>
                  </a:lnTo>
                  <a:lnTo>
                    <a:pt x="42537" y="20271"/>
                  </a:lnTo>
                  <a:lnTo>
                    <a:pt x="42395" y="20236"/>
                  </a:lnTo>
                  <a:lnTo>
                    <a:pt x="42288" y="20164"/>
                  </a:lnTo>
                  <a:lnTo>
                    <a:pt x="42181" y="20093"/>
                  </a:lnTo>
                  <a:lnTo>
                    <a:pt x="42181" y="20058"/>
                  </a:lnTo>
                  <a:lnTo>
                    <a:pt x="42181" y="19951"/>
                  </a:lnTo>
                  <a:lnTo>
                    <a:pt x="42217" y="19773"/>
                  </a:lnTo>
                  <a:lnTo>
                    <a:pt x="42181" y="19523"/>
                  </a:lnTo>
                  <a:lnTo>
                    <a:pt x="42146" y="19274"/>
                  </a:lnTo>
                  <a:lnTo>
                    <a:pt x="42074" y="19060"/>
                  </a:lnTo>
                  <a:lnTo>
                    <a:pt x="42039" y="18918"/>
                  </a:lnTo>
                  <a:lnTo>
                    <a:pt x="42003" y="18739"/>
                  </a:lnTo>
                  <a:lnTo>
                    <a:pt x="42039" y="18597"/>
                  </a:lnTo>
                  <a:lnTo>
                    <a:pt x="42074" y="18454"/>
                  </a:lnTo>
                  <a:lnTo>
                    <a:pt x="42110" y="18241"/>
                  </a:lnTo>
                  <a:lnTo>
                    <a:pt x="42146" y="18027"/>
                  </a:lnTo>
                  <a:lnTo>
                    <a:pt x="42074" y="17778"/>
                  </a:lnTo>
                  <a:lnTo>
                    <a:pt x="42003" y="17564"/>
                  </a:lnTo>
                  <a:lnTo>
                    <a:pt x="41967" y="17493"/>
                  </a:lnTo>
                  <a:lnTo>
                    <a:pt x="42252" y="17493"/>
                  </a:lnTo>
                  <a:lnTo>
                    <a:pt x="42395" y="17457"/>
                  </a:lnTo>
                  <a:lnTo>
                    <a:pt x="42644" y="17350"/>
                  </a:lnTo>
                  <a:lnTo>
                    <a:pt x="42894" y="17136"/>
                  </a:lnTo>
                  <a:lnTo>
                    <a:pt x="43001" y="17029"/>
                  </a:lnTo>
                  <a:lnTo>
                    <a:pt x="43107" y="16887"/>
                  </a:lnTo>
                  <a:lnTo>
                    <a:pt x="43143" y="16780"/>
                  </a:lnTo>
                  <a:lnTo>
                    <a:pt x="43179" y="16673"/>
                  </a:lnTo>
                  <a:lnTo>
                    <a:pt x="43179" y="16566"/>
                  </a:lnTo>
                  <a:lnTo>
                    <a:pt x="43143" y="16495"/>
                  </a:lnTo>
                  <a:lnTo>
                    <a:pt x="43036" y="16388"/>
                  </a:lnTo>
                  <a:lnTo>
                    <a:pt x="42965" y="16353"/>
                  </a:lnTo>
                  <a:lnTo>
                    <a:pt x="42680" y="16353"/>
                  </a:lnTo>
                  <a:lnTo>
                    <a:pt x="42466" y="16459"/>
                  </a:lnTo>
                  <a:lnTo>
                    <a:pt x="42217" y="16531"/>
                  </a:lnTo>
                  <a:lnTo>
                    <a:pt x="42003" y="16566"/>
                  </a:lnTo>
                  <a:lnTo>
                    <a:pt x="41896" y="16566"/>
                  </a:lnTo>
                  <a:lnTo>
                    <a:pt x="41861" y="16531"/>
                  </a:lnTo>
                  <a:lnTo>
                    <a:pt x="41825" y="16246"/>
                  </a:lnTo>
                  <a:lnTo>
                    <a:pt x="41825" y="16068"/>
                  </a:lnTo>
                  <a:lnTo>
                    <a:pt x="42074" y="15426"/>
                  </a:lnTo>
                  <a:lnTo>
                    <a:pt x="42181" y="15284"/>
                  </a:lnTo>
                  <a:lnTo>
                    <a:pt x="42359" y="15034"/>
                  </a:lnTo>
                  <a:lnTo>
                    <a:pt x="42573" y="14785"/>
                  </a:lnTo>
                  <a:lnTo>
                    <a:pt x="42858" y="14571"/>
                  </a:lnTo>
                  <a:lnTo>
                    <a:pt x="43036" y="14393"/>
                  </a:lnTo>
                  <a:lnTo>
                    <a:pt x="43143" y="14215"/>
                  </a:lnTo>
                  <a:lnTo>
                    <a:pt x="43143" y="14073"/>
                  </a:lnTo>
                  <a:lnTo>
                    <a:pt x="43143" y="13966"/>
                  </a:lnTo>
                  <a:lnTo>
                    <a:pt x="43107" y="13894"/>
                  </a:lnTo>
                  <a:lnTo>
                    <a:pt x="43036" y="13788"/>
                  </a:lnTo>
                  <a:lnTo>
                    <a:pt x="42894" y="13681"/>
                  </a:lnTo>
                  <a:lnTo>
                    <a:pt x="42716" y="13609"/>
                  </a:lnTo>
                  <a:lnTo>
                    <a:pt x="42324" y="13609"/>
                  </a:lnTo>
                  <a:lnTo>
                    <a:pt x="42181" y="13645"/>
                  </a:lnTo>
                  <a:lnTo>
                    <a:pt x="42039" y="13681"/>
                  </a:lnTo>
                  <a:lnTo>
                    <a:pt x="41932" y="13788"/>
                  </a:lnTo>
                  <a:lnTo>
                    <a:pt x="41825" y="13859"/>
                  </a:lnTo>
                  <a:lnTo>
                    <a:pt x="41754" y="14001"/>
                  </a:lnTo>
                  <a:lnTo>
                    <a:pt x="41754" y="14108"/>
                  </a:lnTo>
                  <a:lnTo>
                    <a:pt x="41718" y="14144"/>
                  </a:lnTo>
                  <a:lnTo>
                    <a:pt x="41611" y="14144"/>
                  </a:lnTo>
                  <a:lnTo>
                    <a:pt x="41576" y="14037"/>
                  </a:lnTo>
                  <a:lnTo>
                    <a:pt x="41504" y="13859"/>
                  </a:lnTo>
                  <a:lnTo>
                    <a:pt x="41433" y="13788"/>
                  </a:lnTo>
                  <a:lnTo>
                    <a:pt x="41326" y="13752"/>
                  </a:lnTo>
                  <a:lnTo>
                    <a:pt x="41255" y="13752"/>
                  </a:lnTo>
                  <a:lnTo>
                    <a:pt x="41184" y="13788"/>
                  </a:lnTo>
                  <a:lnTo>
                    <a:pt x="41148" y="13859"/>
                  </a:lnTo>
                  <a:lnTo>
                    <a:pt x="41148" y="13966"/>
                  </a:lnTo>
                  <a:lnTo>
                    <a:pt x="41006" y="13930"/>
                  </a:lnTo>
                  <a:lnTo>
                    <a:pt x="40899" y="13930"/>
                  </a:lnTo>
                  <a:lnTo>
                    <a:pt x="40756" y="13966"/>
                  </a:lnTo>
                  <a:lnTo>
                    <a:pt x="40649" y="14037"/>
                  </a:lnTo>
                  <a:lnTo>
                    <a:pt x="40578" y="14108"/>
                  </a:lnTo>
                  <a:lnTo>
                    <a:pt x="40578" y="14037"/>
                  </a:lnTo>
                  <a:lnTo>
                    <a:pt x="40578" y="13859"/>
                  </a:lnTo>
                  <a:lnTo>
                    <a:pt x="40542" y="13681"/>
                  </a:lnTo>
                  <a:lnTo>
                    <a:pt x="40436" y="12933"/>
                  </a:lnTo>
                  <a:lnTo>
                    <a:pt x="40364" y="13396"/>
                  </a:lnTo>
                  <a:lnTo>
                    <a:pt x="40257" y="13289"/>
                  </a:lnTo>
                  <a:lnTo>
                    <a:pt x="40151" y="13111"/>
                  </a:lnTo>
                  <a:lnTo>
                    <a:pt x="40115" y="12933"/>
                  </a:lnTo>
                  <a:lnTo>
                    <a:pt x="40115" y="12826"/>
                  </a:lnTo>
                  <a:lnTo>
                    <a:pt x="40151" y="12719"/>
                  </a:lnTo>
                  <a:lnTo>
                    <a:pt x="40293" y="12541"/>
                  </a:lnTo>
                  <a:lnTo>
                    <a:pt x="40436" y="12398"/>
                  </a:lnTo>
                  <a:lnTo>
                    <a:pt x="40542" y="12256"/>
                  </a:lnTo>
                  <a:lnTo>
                    <a:pt x="40578" y="12113"/>
                  </a:lnTo>
                  <a:lnTo>
                    <a:pt x="40578" y="11971"/>
                  </a:lnTo>
                  <a:lnTo>
                    <a:pt x="40542" y="11899"/>
                  </a:lnTo>
                  <a:lnTo>
                    <a:pt x="40471" y="11828"/>
                  </a:lnTo>
                  <a:lnTo>
                    <a:pt x="40364" y="11757"/>
                  </a:lnTo>
                  <a:lnTo>
                    <a:pt x="40222" y="11721"/>
                  </a:lnTo>
                  <a:lnTo>
                    <a:pt x="40079" y="11721"/>
                  </a:lnTo>
                  <a:lnTo>
                    <a:pt x="40115" y="11614"/>
                  </a:lnTo>
                  <a:lnTo>
                    <a:pt x="40079" y="11579"/>
                  </a:lnTo>
                  <a:lnTo>
                    <a:pt x="40008" y="11436"/>
                  </a:lnTo>
                  <a:lnTo>
                    <a:pt x="39901" y="11436"/>
                  </a:lnTo>
                  <a:lnTo>
                    <a:pt x="39759" y="11472"/>
                  </a:lnTo>
                  <a:lnTo>
                    <a:pt x="39367" y="11650"/>
                  </a:lnTo>
                  <a:lnTo>
                    <a:pt x="39117" y="11721"/>
                  </a:lnTo>
                  <a:lnTo>
                    <a:pt x="38939" y="11757"/>
                  </a:lnTo>
                  <a:lnTo>
                    <a:pt x="38904" y="11757"/>
                  </a:lnTo>
                  <a:lnTo>
                    <a:pt x="38904" y="11436"/>
                  </a:lnTo>
                  <a:lnTo>
                    <a:pt x="38832" y="11116"/>
                  </a:lnTo>
                  <a:lnTo>
                    <a:pt x="38832" y="11044"/>
                  </a:lnTo>
                  <a:lnTo>
                    <a:pt x="38868" y="10902"/>
                  </a:lnTo>
                  <a:lnTo>
                    <a:pt x="38832" y="10831"/>
                  </a:lnTo>
                  <a:lnTo>
                    <a:pt x="38797" y="10759"/>
                  </a:lnTo>
                  <a:lnTo>
                    <a:pt x="38761" y="10368"/>
                  </a:lnTo>
                  <a:lnTo>
                    <a:pt x="38583" y="10724"/>
                  </a:lnTo>
                  <a:lnTo>
                    <a:pt x="38547" y="10795"/>
                  </a:lnTo>
                  <a:lnTo>
                    <a:pt x="38476" y="10866"/>
                  </a:lnTo>
                  <a:lnTo>
                    <a:pt x="38476" y="10973"/>
                  </a:lnTo>
                  <a:lnTo>
                    <a:pt x="38227" y="11329"/>
                  </a:lnTo>
                  <a:lnTo>
                    <a:pt x="38084" y="11508"/>
                  </a:lnTo>
                  <a:lnTo>
                    <a:pt x="38013" y="11579"/>
                  </a:lnTo>
                  <a:lnTo>
                    <a:pt x="37799" y="11294"/>
                  </a:lnTo>
                  <a:lnTo>
                    <a:pt x="37692" y="11044"/>
                  </a:lnTo>
                  <a:lnTo>
                    <a:pt x="37550" y="10474"/>
                  </a:lnTo>
                  <a:lnTo>
                    <a:pt x="37443" y="10261"/>
                  </a:lnTo>
                  <a:lnTo>
                    <a:pt x="37372" y="10047"/>
                  </a:lnTo>
                  <a:lnTo>
                    <a:pt x="37301" y="9904"/>
                  </a:lnTo>
                  <a:lnTo>
                    <a:pt x="37158" y="9619"/>
                  </a:lnTo>
                  <a:lnTo>
                    <a:pt x="36909" y="9370"/>
                  </a:lnTo>
                  <a:lnTo>
                    <a:pt x="36659" y="9228"/>
                  </a:lnTo>
                  <a:lnTo>
                    <a:pt x="36552" y="9156"/>
                  </a:lnTo>
                  <a:lnTo>
                    <a:pt x="36410" y="9121"/>
                  </a:lnTo>
                  <a:lnTo>
                    <a:pt x="35626" y="9121"/>
                  </a:lnTo>
                  <a:lnTo>
                    <a:pt x="35412" y="9156"/>
                  </a:lnTo>
                  <a:lnTo>
                    <a:pt x="35341" y="9121"/>
                  </a:lnTo>
                  <a:lnTo>
                    <a:pt x="35306" y="9085"/>
                  </a:lnTo>
                  <a:lnTo>
                    <a:pt x="35270" y="8978"/>
                  </a:lnTo>
                  <a:lnTo>
                    <a:pt x="35270" y="8836"/>
                  </a:lnTo>
                  <a:lnTo>
                    <a:pt x="35270" y="8693"/>
                  </a:lnTo>
                  <a:lnTo>
                    <a:pt x="35306" y="8373"/>
                  </a:lnTo>
                  <a:lnTo>
                    <a:pt x="35484" y="8373"/>
                  </a:lnTo>
                  <a:lnTo>
                    <a:pt x="35555" y="8301"/>
                  </a:lnTo>
                  <a:lnTo>
                    <a:pt x="35591" y="8230"/>
                  </a:lnTo>
                  <a:lnTo>
                    <a:pt x="35591" y="8194"/>
                  </a:lnTo>
                  <a:lnTo>
                    <a:pt x="35555" y="8087"/>
                  </a:lnTo>
                  <a:lnTo>
                    <a:pt x="35519" y="8016"/>
                  </a:lnTo>
                  <a:lnTo>
                    <a:pt x="35448" y="7945"/>
                  </a:lnTo>
                  <a:lnTo>
                    <a:pt x="35234" y="7874"/>
                  </a:lnTo>
                  <a:lnTo>
                    <a:pt x="35021" y="7838"/>
                  </a:lnTo>
                  <a:lnTo>
                    <a:pt x="34807" y="7802"/>
                  </a:lnTo>
                  <a:lnTo>
                    <a:pt x="34985" y="7696"/>
                  </a:lnTo>
                  <a:lnTo>
                    <a:pt x="35127" y="7589"/>
                  </a:lnTo>
                  <a:lnTo>
                    <a:pt x="35199" y="7446"/>
                  </a:lnTo>
                  <a:lnTo>
                    <a:pt x="35234" y="7339"/>
                  </a:lnTo>
                  <a:lnTo>
                    <a:pt x="35234" y="7268"/>
                  </a:lnTo>
                  <a:lnTo>
                    <a:pt x="35199" y="7197"/>
                  </a:lnTo>
                  <a:lnTo>
                    <a:pt x="35127" y="7126"/>
                  </a:lnTo>
                  <a:lnTo>
                    <a:pt x="34985" y="7054"/>
                  </a:lnTo>
                  <a:lnTo>
                    <a:pt x="34914" y="6983"/>
                  </a:lnTo>
                  <a:lnTo>
                    <a:pt x="34842" y="6912"/>
                  </a:lnTo>
                  <a:lnTo>
                    <a:pt x="34807" y="6841"/>
                  </a:lnTo>
                  <a:lnTo>
                    <a:pt x="34807" y="6769"/>
                  </a:lnTo>
                  <a:lnTo>
                    <a:pt x="34914" y="6449"/>
                  </a:lnTo>
                  <a:lnTo>
                    <a:pt x="35092" y="6164"/>
                  </a:lnTo>
                  <a:lnTo>
                    <a:pt x="35127" y="6057"/>
                  </a:lnTo>
                  <a:lnTo>
                    <a:pt x="35127" y="5950"/>
                  </a:lnTo>
                  <a:lnTo>
                    <a:pt x="35127" y="5843"/>
                  </a:lnTo>
                  <a:lnTo>
                    <a:pt x="35127" y="5701"/>
                  </a:lnTo>
                  <a:lnTo>
                    <a:pt x="35056" y="5594"/>
                  </a:lnTo>
                  <a:lnTo>
                    <a:pt x="34985" y="5487"/>
                  </a:lnTo>
                  <a:lnTo>
                    <a:pt x="34878" y="5380"/>
                  </a:lnTo>
                  <a:lnTo>
                    <a:pt x="34771" y="5309"/>
                  </a:lnTo>
                  <a:lnTo>
                    <a:pt x="34664" y="5237"/>
                  </a:lnTo>
                  <a:lnTo>
                    <a:pt x="34522" y="5202"/>
                  </a:lnTo>
                  <a:lnTo>
                    <a:pt x="34344" y="5202"/>
                  </a:lnTo>
                  <a:lnTo>
                    <a:pt x="34201" y="5237"/>
                  </a:lnTo>
                  <a:lnTo>
                    <a:pt x="34023" y="5309"/>
                  </a:lnTo>
                  <a:lnTo>
                    <a:pt x="33881" y="5416"/>
                  </a:lnTo>
                  <a:lnTo>
                    <a:pt x="33738" y="5522"/>
                  </a:lnTo>
                  <a:lnTo>
                    <a:pt x="33631" y="5665"/>
                  </a:lnTo>
                  <a:lnTo>
                    <a:pt x="33239" y="6128"/>
                  </a:lnTo>
                  <a:lnTo>
                    <a:pt x="32883" y="6057"/>
                  </a:lnTo>
                  <a:lnTo>
                    <a:pt x="32705" y="6021"/>
                  </a:lnTo>
                  <a:lnTo>
                    <a:pt x="32527" y="5914"/>
                  </a:lnTo>
                  <a:lnTo>
                    <a:pt x="32349" y="5807"/>
                  </a:lnTo>
                  <a:lnTo>
                    <a:pt x="32206" y="5665"/>
                  </a:lnTo>
                  <a:lnTo>
                    <a:pt x="32206" y="5629"/>
                  </a:lnTo>
                  <a:lnTo>
                    <a:pt x="32171" y="5558"/>
                  </a:lnTo>
                  <a:lnTo>
                    <a:pt x="32242" y="5487"/>
                  </a:lnTo>
                  <a:lnTo>
                    <a:pt x="32313" y="5380"/>
                  </a:lnTo>
                  <a:lnTo>
                    <a:pt x="32420" y="5309"/>
                  </a:lnTo>
                  <a:lnTo>
                    <a:pt x="32598" y="5202"/>
                  </a:lnTo>
                  <a:lnTo>
                    <a:pt x="32812" y="5095"/>
                  </a:lnTo>
                  <a:lnTo>
                    <a:pt x="32954" y="4952"/>
                  </a:lnTo>
                  <a:lnTo>
                    <a:pt x="33061" y="4774"/>
                  </a:lnTo>
                  <a:lnTo>
                    <a:pt x="33097" y="4632"/>
                  </a:lnTo>
                  <a:lnTo>
                    <a:pt x="33097" y="4489"/>
                  </a:lnTo>
                  <a:lnTo>
                    <a:pt x="33061" y="4382"/>
                  </a:lnTo>
                  <a:lnTo>
                    <a:pt x="32990" y="4276"/>
                  </a:lnTo>
                  <a:lnTo>
                    <a:pt x="32883" y="4169"/>
                  </a:lnTo>
                  <a:lnTo>
                    <a:pt x="32456" y="3919"/>
                  </a:lnTo>
                  <a:lnTo>
                    <a:pt x="32135" y="3741"/>
                  </a:lnTo>
                  <a:lnTo>
                    <a:pt x="32064" y="3527"/>
                  </a:lnTo>
                  <a:lnTo>
                    <a:pt x="32064" y="3385"/>
                  </a:lnTo>
                  <a:lnTo>
                    <a:pt x="32064" y="3171"/>
                  </a:lnTo>
                  <a:lnTo>
                    <a:pt x="32028" y="2886"/>
                  </a:lnTo>
                  <a:lnTo>
                    <a:pt x="31992" y="2601"/>
                  </a:lnTo>
                  <a:lnTo>
                    <a:pt x="31850" y="2352"/>
                  </a:lnTo>
                  <a:lnTo>
                    <a:pt x="31779" y="2245"/>
                  </a:lnTo>
                  <a:lnTo>
                    <a:pt x="31672" y="2174"/>
                  </a:lnTo>
                  <a:lnTo>
                    <a:pt x="31494" y="2102"/>
                  </a:lnTo>
                  <a:lnTo>
                    <a:pt x="31280" y="2031"/>
                  </a:lnTo>
                  <a:lnTo>
                    <a:pt x="31066" y="1996"/>
                  </a:lnTo>
                  <a:lnTo>
                    <a:pt x="30852" y="2031"/>
                  </a:lnTo>
                  <a:lnTo>
                    <a:pt x="30639" y="2067"/>
                  </a:lnTo>
                  <a:lnTo>
                    <a:pt x="30461" y="2209"/>
                  </a:lnTo>
                  <a:lnTo>
                    <a:pt x="30282" y="2352"/>
                  </a:lnTo>
                  <a:lnTo>
                    <a:pt x="30140" y="2566"/>
                  </a:lnTo>
                  <a:lnTo>
                    <a:pt x="30069" y="2637"/>
                  </a:lnTo>
                  <a:lnTo>
                    <a:pt x="29962" y="2744"/>
                  </a:lnTo>
                  <a:lnTo>
                    <a:pt x="29855" y="2779"/>
                  </a:lnTo>
                  <a:lnTo>
                    <a:pt x="29784" y="2779"/>
                  </a:lnTo>
                  <a:lnTo>
                    <a:pt x="29641" y="2744"/>
                  </a:lnTo>
                  <a:lnTo>
                    <a:pt x="29463" y="2672"/>
                  </a:lnTo>
                  <a:lnTo>
                    <a:pt x="29285" y="2530"/>
                  </a:lnTo>
                  <a:lnTo>
                    <a:pt x="29142" y="2387"/>
                  </a:lnTo>
                  <a:lnTo>
                    <a:pt x="29000" y="2281"/>
                  </a:lnTo>
                  <a:lnTo>
                    <a:pt x="28893" y="2209"/>
                  </a:lnTo>
                  <a:lnTo>
                    <a:pt x="28751" y="2174"/>
                  </a:lnTo>
                  <a:lnTo>
                    <a:pt x="28644" y="2138"/>
                  </a:lnTo>
                  <a:lnTo>
                    <a:pt x="28537" y="2174"/>
                  </a:lnTo>
                  <a:lnTo>
                    <a:pt x="28430" y="2174"/>
                  </a:lnTo>
                  <a:lnTo>
                    <a:pt x="28359" y="2245"/>
                  </a:lnTo>
                  <a:lnTo>
                    <a:pt x="28287" y="2316"/>
                  </a:lnTo>
                  <a:lnTo>
                    <a:pt x="28145" y="2601"/>
                  </a:lnTo>
                  <a:lnTo>
                    <a:pt x="27931" y="2566"/>
                  </a:lnTo>
                  <a:lnTo>
                    <a:pt x="27824" y="2530"/>
                  </a:lnTo>
                  <a:lnTo>
                    <a:pt x="27753" y="2459"/>
                  </a:lnTo>
                  <a:lnTo>
                    <a:pt x="27682" y="2352"/>
                  </a:lnTo>
                  <a:lnTo>
                    <a:pt x="27611" y="2209"/>
                  </a:lnTo>
                  <a:lnTo>
                    <a:pt x="27611" y="2031"/>
                  </a:lnTo>
                  <a:lnTo>
                    <a:pt x="27611" y="1853"/>
                  </a:lnTo>
                  <a:lnTo>
                    <a:pt x="27646" y="1746"/>
                  </a:lnTo>
                  <a:lnTo>
                    <a:pt x="27682" y="1639"/>
                  </a:lnTo>
                  <a:lnTo>
                    <a:pt x="28252" y="962"/>
                  </a:lnTo>
                  <a:lnTo>
                    <a:pt x="28359" y="820"/>
                  </a:lnTo>
                  <a:lnTo>
                    <a:pt x="28430" y="677"/>
                  </a:lnTo>
                  <a:lnTo>
                    <a:pt x="28466" y="571"/>
                  </a:lnTo>
                  <a:lnTo>
                    <a:pt x="28430" y="428"/>
                  </a:lnTo>
                  <a:lnTo>
                    <a:pt x="28394" y="392"/>
                  </a:lnTo>
                  <a:lnTo>
                    <a:pt x="28287" y="321"/>
                  </a:lnTo>
                  <a:lnTo>
                    <a:pt x="28181" y="286"/>
                  </a:lnTo>
                  <a:lnTo>
                    <a:pt x="28002" y="286"/>
                  </a:lnTo>
                  <a:lnTo>
                    <a:pt x="27753" y="357"/>
                  </a:lnTo>
                  <a:lnTo>
                    <a:pt x="27432" y="357"/>
                  </a:lnTo>
                  <a:lnTo>
                    <a:pt x="27290" y="321"/>
                  </a:lnTo>
                  <a:lnTo>
                    <a:pt x="27147" y="321"/>
                  </a:lnTo>
                  <a:lnTo>
                    <a:pt x="27076" y="286"/>
                  </a:lnTo>
                  <a:lnTo>
                    <a:pt x="26969" y="214"/>
                  </a:lnTo>
                  <a:lnTo>
                    <a:pt x="26791" y="143"/>
                  </a:lnTo>
                  <a:lnTo>
                    <a:pt x="26471" y="107"/>
                  </a:lnTo>
                  <a:lnTo>
                    <a:pt x="26435" y="107"/>
                  </a:lnTo>
                  <a:lnTo>
                    <a:pt x="26221" y="143"/>
                  </a:lnTo>
                  <a:lnTo>
                    <a:pt x="26007" y="214"/>
                  </a:lnTo>
                  <a:lnTo>
                    <a:pt x="25829" y="357"/>
                  </a:lnTo>
                  <a:lnTo>
                    <a:pt x="25651" y="535"/>
                  </a:lnTo>
                  <a:lnTo>
                    <a:pt x="25509" y="392"/>
                  </a:lnTo>
                  <a:lnTo>
                    <a:pt x="25330" y="321"/>
                  </a:lnTo>
                  <a:lnTo>
                    <a:pt x="25152" y="250"/>
                  </a:lnTo>
                  <a:lnTo>
                    <a:pt x="24475" y="250"/>
                  </a:lnTo>
                  <a:lnTo>
                    <a:pt x="24119" y="357"/>
                  </a:lnTo>
                  <a:lnTo>
                    <a:pt x="24084" y="250"/>
                  </a:lnTo>
                  <a:lnTo>
                    <a:pt x="24048" y="107"/>
                  </a:lnTo>
                  <a:lnTo>
                    <a:pt x="23977" y="36"/>
                  </a:lnTo>
                  <a:lnTo>
                    <a:pt x="23905" y="1"/>
                  </a:lnTo>
                  <a:lnTo>
                    <a:pt x="23763" y="1"/>
                  </a:lnTo>
                  <a:lnTo>
                    <a:pt x="23656" y="72"/>
                  </a:lnTo>
                  <a:lnTo>
                    <a:pt x="23585" y="143"/>
                  </a:lnTo>
                  <a:lnTo>
                    <a:pt x="23478" y="286"/>
                  </a:lnTo>
                  <a:lnTo>
                    <a:pt x="23264" y="642"/>
                  </a:lnTo>
                  <a:lnTo>
                    <a:pt x="23015" y="891"/>
                  </a:lnTo>
                  <a:lnTo>
                    <a:pt x="22837" y="998"/>
                  </a:lnTo>
                  <a:lnTo>
                    <a:pt x="22801" y="998"/>
                  </a:lnTo>
                  <a:lnTo>
                    <a:pt x="22659" y="891"/>
                  </a:lnTo>
                  <a:lnTo>
                    <a:pt x="22374" y="606"/>
                  </a:lnTo>
                  <a:lnTo>
                    <a:pt x="22124" y="286"/>
                  </a:lnTo>
                  <a:lnTo>
                    <a:pt x="21839" y="36"/>
                  </a:lnTo>
                  <a:lnTo>
                    <a:pt x="217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9"/>
            <p:cNvSpPr/>
            <p:nvPr/>
          </p:nvSpPr>
          <p:spPr>
            <a:xfrm>
              <a:off x="1085100" y="3237350"/>
              <a:ext cx="1079475" cy="660875"/>
            </a:xfrm>
            <a:custGeom>
              <a:avLst/>
              <a:gdLst/>
              <a:ahLst/>
              <a:cxnLst/>
              <a:rect l="l" t="t" r="r" b="b"/>
              <a:pathLst>
                <a:path w="43179" h="26435" extrusionOk="0">
                  <a:moveTo>
                    <a:pt x="22658" y="5914"/>
                  </a:moveTo>
                  <a:lnTo>
                    <a:pt x="22694" y="6056"/>
                  </a:lnTo>
                  <a:lnTo>
                    <a:pt x="22765" y="6163"/>
                  </a:lnTo>
                  <a:lnTo>
                    <a:pt x="22943" y="6341"/>
                  </a:lnTo>
                  <a:lnTo>
                    <a:pt x="22730" y="6377"/>
                  </a:lnTo>
                  <a:lnTo>
                    <a:pt x="22587" y="6377"/>
                  </a:lnTo>
                  <a:lnTo>
                    <a:pt x="22658" y="5914"/>
                  </a:lnTo>
                  <a:close/>
                  <a:moveTo>
                    <a:pt x="8907" y="20413"/>
                  </a:moveTo>
                  <a:lnTo>
                    <a:pt x="8907" y="20449"/>
                  </a:lnTo>
                  <a:lnTo>
                    <a:pt x="8907" y="20520"/>
                  </a:lnTo>
                  <a:lnTo>
                    <a:pt x="8800" y="20520"/>
                  </a:lnTo>
                  <a:lnTo>
                    <a:pt x="8729" y="20485"/>
                  </a:lnTo>
                  <a:lnTo>
                    <a:pt x="8764" y="20485"/>
                  </a:lnTo>
                  <a:lnTo>
                    <a:pt x="8800" y="20449"/>
                  </a:lnTo>
                  <a:lnTo>
                    <a:pt x="8907" y="20413"/>
                  </a:lnTo>
                  <a:close/>
                  <a:moveTo>
                    <a:pt x="21625" y="0"/>
                  </a:moveTo>
                  <a:lnTo>
                    <a:pt x="21518" y="36"/>
                  </a:lnTo>
                  <a:lnTo>
                    <a:pt x="21411" y="107"/>
                  </a:lnTo>
                  <a:lnTo>
                    <a:pt x="21304" y="178"/>
                  </a:lnTo>
                  <a:lnTo>
                    <a:pt x="21019" y="356"/>
                  </a:lnTo>
                  <a:lnTo>
                    <a:pt x="20699" y="499"/>
                  </a:lnTo>
                  <a:lnTo>
                    <a:pt x="20343" y="570"/>
                  </a:lnTo>
                  <a:lnTo>
                    <a:pt x="20236" y="570"/>
                  </a:lnTo>
                  <a:lnTo>
                    <a:pt x="20164" y="641"/>
                  </a:lnTo>
                  <a:lnTo>
                    <a:pt x="20093" y="677"/>
                  </a:lnTo>
                  <a:lnTo>
                    <a:pt x="20022" y="748"/>
                  </a:lnTo>
                  <a:lnTo>
                    <a:pt x="19951" y="891"/>
                  </a:lnTo>
                  <a:lnTo>
                    <a:pt x="19951" y="998"/>
                  </a:lnTo>
                  <a:lnTo>
                    <a:pt x="19951" y="1140"/>
                  </a:lnTo>
                  <a:lnTo>
                    <a:pt x="19986" y="1283"/>
                  </a:lnTo>
                  <a:lnTo>
                    <a:pt x="20022" y="1390"/>
                  </a:lnTo>
                  <a:lnTo>
                    <a:pt x="20022" y="1496"/>
                  </a:lnTo>
                  <a:lnTo>
                    <a:pt x="20022" y="1568"/>
                  </a:lnTo>
                  <a:lnTo>
                    <a:pt x="19986" y="1603"/>
                  </a:lnTo>
                  <a:lnTo>
                    <a:pt x="19951" y="1603"/>
                  </a:lnTo>
                  <a:lnTo>
                    <a:pt x="19915" y="1532"/>
                  </a:lnTo>
                  <a:lnTo>
                    <a:pt x="19879" y="1425"/>
                  </a:lnTo>
                  <a:lnTo>
                    <a:pt x="19808" y="1354"/>
                  </a:lnTo>
                  <a:lnTo>
                    <a:pt x="19701" y="1318"/>
                  </a:lnTo>
                  <a:lnTo>
                    <a:pt x="19594" y="1283"/>
                  </a:lnTo>
                  <a:lnTo>
                    <a:pt x="19452" y="1247"/>
                  </a:lnTo>
                  <a:lnTo>
                    <a:pt x="19345" y="1283"/>
                  </a:lnTo>
                  <a:lnTo>
                    <a:pt x="19238" y="1318"/>
                  </a:lnTo>
                  <a:lnTo>
                    <a:pt x="19024" y="1461"/>
                  </a:lnTo>
                  <a:lnTo>
                    <a:pt x="18846" y="1675"/>
                  </a:lnTo>
                  <a:lnTo>
                    <a:pt x="18704" y="1924"/>
                  </a:lnTo>
                  <a:lnTo>
                    <a:pt x="18490" y="2245"/>
                  </a:lnTo>
                  <a:lnTo>
                    <a:pt x="18312" y="2031"/>
                  </a:lnTo>
                  <a:lnTo>
                    <a:pt x="18205" y="1960"/>
                  </a:lnTo>
                  <a:lnTo>
                    <a:pt x="18134" y="1888"/>
                  </a:lnTo>
                  <a:lnTo>
                    <a:pt x="18063" y="1853"/>
                  </a:lnTo>
                  <a:lnTo>
                    <a:pt x="17884" y="1853"/>
                  </a:lnTo>
                  <a:lnTo>
                    <a:pt x="17813" y="1888"/>
                  </a:lnTo>
                  <a:lnTo>
                    <a:pt x="17742" y="1960"/>
                  </a:lnTo>
                  <a:lnTo>
                    <a:pt x="17706" y="2031"/>
                  </a:lnTo>
                  <a:lnTo>
                    <a:pt x="17635" y="2209"/>
                  </a:lnTo>
                  <a:lnTo>
                    <a:pt x="17314" y="2316"/>
                  </a:lnTo>
                  <a:lnTo>
                    <a:pt x="16353" y="2494"/>
                  </a:lnTo>
                  <a:lnTo>
                    <a:pt x="16210" y="2530"/>
                  </a:lnTo>
                  <a:lnTo>
                    <a:pt x="16068" y="2601"/>
                  </a:lnTo>
                  <a:lnTo>
                    <a:pt x="15961" y="2708"/>
                  </a:lnTo>
                  <a:lnTo>
                    <a:pt x="15889" y="2850"/>
                  </a:lnTo>
                  <a:lnTo>
                    <a:pt x="15711" y="2743"/>
                  </a:lnTo>
                  <a:lnTo>
                    <a:pt x="15569" y="2708"/>
                  </a:lnTo>
                  <a:lnTo>
                    <a:pt x="15498" y="2708"/>
                  </a:lnTo>
                  <a:lnTo>
                    <a:pt x="15391" y="2743"/>
                  </a:lnTo>
                  <a:lnTo>
                    <a:pt x="15319" y="2815"/>
                  </a:lnTo>
                  <a:lnTo>
                    <a:pt x="15213" y="2957"/>
                  </a:lnTo>
                  <a:lnTo>
                    <a:pt x="14999" y="3385"/>
                  </a:lnTo>
                  <a:lnTo>
                    <a:pt x="14785" y="3705"/>
                  </a:lnTo>
                  <a:lnTo>
                    <a:pt x="14678" y="3848"/>
                  </a:lnTo>
                  <a:lnTo>
                    <a:pt x="14643" y="4026"/>
                  </a:lnTo>
                  <a:lnTo>
                    <a:pt x="14607" y="4204"/>
                  </a:lnTo>
                  <a:lnTo>
                    <a:pt x="14571" y="4418"/>
                  </a:lnTo>
                  <a:lnTo>
                    <a:pt x="14500" y="4346"/>
                  </a:lnTo>
                  <a:lnTo>
                    <a:pt x="14393" y="4311"/>
                  </a:lnTo>
                  <a:lnTo>
                    <a:pt x="14215" y="4311"/>
                  </a:lnTo>
                  <a:lnTo>
                    <a:pt x="14108" y="4346"/>
                  </a:lnTo>
                  <a:lnTo>
                    <a:pt x="14037" y="4418"/>
                  </a:lnTo>
                  <a:lnTo>
                    <a:pt x="14001" y="4453"/>
                  </a:lnTo>
                  <a:lnTo>
                    <a:pt x="13966" y="4560"/>
                  </a:lnTo>
                  <a:lnTo>
                    <a:pt x="13894" y="4525"/>
                  </a:lnTo>
                  <a:lnTo>
                    <a:pt x="13716" y="4382"/>
                  </a:lnTo>
                  <a:lnTo>
                    <a:pt x="13503" y="4168"/>
                  </a:lnTo>
                  <a:lnTo>
                    <a:pt x="13253" y="4061"/>
                  </a:lnTo>
                  <a:lnTo>
                    <a:pt x="12968" y="4061"/>
                  </a:lnTo>
                  <a:lnTo>
                    <a:pt x="12897" y="4133"/>
                  </a:lnTo>
                  <a:lnTo>
                    <a:pt x="12826" y="4168"/>
                  </a:lnTo>
                  <a:lnTo>
                    <a:pt x="12683" y="4240"/>
                  </a:lnTo>
                  <a:lnTo>
                    <a:pt x="12541" y="4275"/>
                  </a:lnTo>
                  <a:lnTo>
                    <a:pt x="12363" y="4275"/>
                  </a:lnTo>
                  <a:lnTo>
                    <a:pt x="12220" y="4311"/>
                  </a:lnTo>
                  <a:lnTo>
                    <a:pt x="12113" y="4346"/>
                  </a:lnTo>
                  <a:lnTo>
                    <a:pt x="12042" y="4382"/>
                  </a:lnTo>
                  <a:lnTo>
                    <a:pt x="11935" y="4489"/>
                  </a:lnTo>
                  <a:lnTo>
                    <a:pt x="11864" y="4596"/>
                  </a:lnTo>
                  <a:lnTo>
                    <a:pt x="11793" y="4774"/>
                  </a:lnTo>
                  <a:lnTo>
                    <a:pt x="11793" y="4952"/>
                  </a:lnTo>
                  <a:lnTo>
                    <a:pt x="11793" y="5130"/>
                  </a:lnTo>
                  <a:lnTo>
                    <a:pt x="11793" y="5308"/>
                  </a:lnTo>
                  <a:lnTo>
                    <a:pt x="11686" y="5522"/>
                  </a:lnTo>
                  <a:lnTo>
                    <a:pt x="11543" y="5665"/>
                  </a:lnTo>
                  <a:lnTo>
                    <a:pt x="11365" y="5771"/>
                  </a:lnTo>
                  <a:lnTo>
                    <a:pt x="11187" y="5878"/>
                  </a:lnTo>
                  <a:lnTo>
                    <a:pt x="11080" y="5985"/>
                  </a:lnTo>
                  <a:lnTo>
                    <a:pt x="11044" y="6092"/>
                  </a:lnTo>
                  <a:lnTo>
                    <a:pt x="11009" y="6163"/>
                  </a:lnTo>
                  <a:lnTo>
                    <a:pt x="11044" y="6306"/>
                  </a:lnTo>
                  <a:lnTo>
                    <a:pt x="11116" y="6484"/>
                  </a:lnTo>
                  <a:lnTo>
                    <a:pt x="11223" y="6626"/>
                  </a:lnTo>
                  <a:lnTo>
                    <a:pt x="11436" y="6769"/>
                  </a:lnTo>
                  <a:lnTo>
                    <a:pt x="11614" y="6947"/>
                  </a:lnTo>
                  <a:lnTo>
                    <a:pt x="11686" y="7018"/>
                  </a:lnTo>
                  <a:lnTo>
                    <a:pt x="11614" y="7054"/>
                  </a:lnTo>
                  <a:lnTo>
                    <a:pt x="11472" y="7090"/>
                  </a:lnTo>
                  <a:lnTo>
                    <a:pt x="11365" y="7161"/>
                  </a:lnTo>
                  <a:lnTo>
                    <a:pt x="11258" y="7268"/>
                  </a:lnTo>
                  <a:lnTo>
                    <a:pt x="11187" y="7375"/>
                  </a:lnTo>
                  <a:lnTo>
                    <a:pt x="11151" y="7517"/>
                  </a:lnTo>
                  <a:lnTo>
                    <a:pt x="11151" y="7660"/>
                  </a:lnTo>
                  <a:lnTo>
                    <a:pt x="11187" y="7838"/>
                  </a:lnTo>
                  <a:lnTo>
                    <a:pt x="11258" y="7980"/>
                  </a:lnTo>
                  <a:lnTo>
                    <a:pt x="11365" y="8230"/>
                  </a:lnTo>
                  <a:lnTo>
                    <a:pt x="11472" y="8479"/>
                  </a:lnTo>
                  <a:lnTo>
                    <a:pt x="11579" y="8693"/>
                  </a:lnTo>
                  <a:lnTo>
                    <a:pt x="11614" y="8906"/>
                  </a:lnTo>
                  <a:lnTo>
                    <a:pt x="11614" y="8942"/>
                  </a:lnTo>
                  <a:lnTo>
                    <a:pt x="11472" y="8871"/>
                  </a:lnTo>
                  <a:lnTo>
                    <a:pt x="11329" y="8871"/>
                  </a:lnTo>
                  <a:lnTo>
                    <a:pt x="11187" y="8906"/>
                  </a:lnTo>
                  <a:lnTo>
                    <a:pt x="11044" y="9013"/>
                  </a:lnTo>
                  <a:lnTo>
                    <a:pt x="11009" y="9049"/>
                  </a:lnTo>
                  <a:lnTo>
                    <a:pt x="10902" y="8978"/>
                  </a:lnTo>
                  <a:lnTo>
                    <a:pt x="10795" y="8942"/>
                  </a:lnTo>
                  <a:lnTo>
                    <a:pt x="10724" y="8906"/>
                  </a:lnTo>
                  <a:lnTo>
                    <a:pt x="10653" y="8942"/>
                  </a:lnTo>
                  <a:lnTo>
                    <a:pt x="10581" y="8978"/>
                  </a:lnTo>
                  <a:lnTo>
                    <a:pt x="10474" y="9085"/>
                  </a:lnTo>
                  <a:lnTo>
                    <a:pt x="10368" y="9263"/>
                  </a:lnTo>
                  <a:lnTo>
                    <a:pt x="10332" y="9441"/>
                  </a:lnTo>
                  <a:lnTo>
                    <a:pt x="10261" y="9583"/>
                  </a:lnTo>
                  <a:lnTo>
                    <a:pt x="10189" y="9726"/>
                  </a:lnTo>
                  <a:lnTo>
                    <a:pt x="10083" y="9797"/>
                  </a:lnTo>
                  <a:lnTo>
                    <a:pt x="9976" y="9868"/>
                  </a:lnTo>
                  <a:lnTo>
                    <a:pt x="9726" y="9975"/>
                  </a:lnTo>
                  <a:lnTo>
                    <a:pt x="9513" y="10153"/>
                  </a:lnTo>
                  <a:lnTo>
                    <a:pt x="9406" y="10189"/>
                  </a:lnTo>
                  <a:lnTo>
                    <a:pt x="9370" y="10225"/>
                  </a:lnTo>
                  <a:lnTo>
                    <a:pt x="9299" y="10331"/>
                  </a:lnTo>
                  <a:lnTo>
                    <a:pt x="9228" y="10510"/>
                  </a:lnTo>
                  <a:lnTo>
                    <a:pt x="9228" y="10581"/>
                  </a:lnTo>
                  <a:lnTo>
                    <a:pt x="9263" y="10616"/>
                  </a:lnTo>
                  <a:lnTo>
                    <a:pt x="9299" y="10723"/>
                  </a:lnTo>
                  <a:lnTo>
                    <a:pt x="9370" y="10723"/>
                  </a:lnTo>
                  <a:lnTo>
                    <a:pt x="9299" y="11008"/>
                  </a:lnTo>
                  <a:lnTo>
                    <a:pt x="9228" y="11151"/>
                  </a:lnTo>
                  <a:lnTo>
                    <a:pt x="8658" y="11507"/>
                  </a:lnTo>
                  <a:lnTo>
                    <a:pt x="8586" y="11578"/>
                  </a:lnTo>
                  <a:lnTo>
                    <a:pt x="8515" y="11685"/>
                  </a:lnTo>
                  <a:lnTo>
                    <a:pt x="8408" y="11935"/>
                  </a:lnTo>
                  <a:lnTo>
                    <a:pt x="8408" y="12220"/>
                  </a:lnTo>
                  <a:lnTo>
                    <a:pt x="8444" y="12505"/>
                  </a:lnTo>
                  <a:lnTo>
                    <a:pt x="8551" y="12825"/>
                  </a:lnTo>
                  <a:lnTo>
                    <a:pt x="8479" y="12896"/>
                  </a:lnTo>
                  <a:lnTo>
                    <a:pt x="8444" y="13003"/>
                  </a:lnTo>
                  <a:lnTo>
                    <a:pt x="8408" y="13217"/>
                  </a:lnTo>
                  <a:lnTo>
                    <a:pt x="8373" y="13360"/>
                  </a:lnTo>
                  <a:lnTo>
                    <a:pt x="8301" y="13324"/>
                  </a:lnTo>
                  <a:lnTo>
                    <a:pt x="8088" y="13110"/>
                  </a:lnTo>
                  <a:lnTo>
                    <a:pt x="7981" y="13039"/>
                  </a:lnTo>
                  <a:lnTo>
                    <a:pt x="7838" y="13003"/>
                  </a:lnTo>
                  <a:lnTo>
                    <a:pt x="7767" y="13003"/>
                  </a:lnTo>
                  <a:lnTo>
                    <a:pt x="7696" y="13039"/>
                  </a:lnTo>
                  <a:lnTo>
                    <a:pt x="7624" y="13110"/>
                  </a:lnTo>
                  <a:lnTo>
                    <a:pt x="7589" y="13181"/>
                  </a:lnTo>
                  <a:lnTo>
                    <a:pt x="7589" y="13288"/>
                  </a:lnTo>
                  <a:lnTo>
                    <a:pt x="7518" y="13217"/>
                  </a:lnTo>
                  <a:lnTo>
                    <a:pt x="7482" y="13181"/>
                  </a:lnTo>
                  <a:lnTo>
                    <a:pt x="7268" y="13181"/>
                  </a:lnTo>
                  <a:lnTo>
                    <a:pt x="7161" y="13253"/>
                  </a:lnTo>
                  <a:lnTo>
                    <a:pt x="7090" y="13395"/>
                  </a:lnTo>
                  <a:lnTo>
                    <a:pt x="7019" y="13538"/>
                  </a:lnTo>
                  <a:lnTo>
                    <a:pt x="6912" y="13787"/>
                  </a:lnTo>
                  <a:lnTo>
                    <a:pt x="6805" y="13965"/>
                  </a:lnTo>
                  <a:lnTo>
                    <a:pt x="6663" y="14143"/>
                  </a:lnTo>
                  <a:lnTo>
                    <a:pt x="6556" y="14143"/>
                  </a:lnTo>
                  <a:lnTo>
                    <a:pt x="6449" y="14108"/>
                  </a:lnTo>
                  <a:lnTo>
                    <a:pt x="6342" y="14001"/>
                  </a:lnTo>
                  <a:lnTo>
                    <a:pt x="6235" y="13965"/>
                  </a:lnTo>
                  <a:lnTo>
                    <a:pt x="6128" y="14001"/>
                  </a:lnTo>
                  <a:lnTo>
                    <a:pt x="6057" y="14036"/>
                  </a:lnTo>
                  <a:lnTo>
                    <a:pt x="6021" y="14108"/>
                  </a:lnTo>
                  <a:lnTo>
                    <a:pt x="6021" y="14215"/>
                  </a:lnTo>
                  <a:lnTo>
                    <a:pt x="6021" y="14357"/>
                  </a:lnTo>
                  <a:lnTo>
                    <a:pt x="6057" y="14642"/>
                  </a:lnTo>
                  <a:lnTo>
                    <a:pt x="5986" y="14963"/>
                  </a:lnTo>
                  <a:lnTo>
                    <a:pt x="5879" y="15212"/>
                  </a:lnTo>
                  <a:lnTo>
                    <a:pt x="5736" y="15390"/>
                  </a:lnTo>
                  <a:lnTo>
                    <a:pt x="5665" y="15390"/>
                  </a:lnTo>
                  <a:lnTo>
                    <a:pt x="5523" y="15319"/>
                  </a:lnTo>
                  <a:lnTo>
                    <a:pt x="5344" y="15212"/>
                  </a:lnTo>
                  <a:lnTo>
                    <a:pt x="5166" y="15070"/>
                  </a:lnTo>
                  <a:lnTo>
                    <a:pt x="4739" y="14678"/>
                  </a:lnTo>
                  <a:lnTo>
                    <a:pt x="4561" y="14464"/>
                  </a:lnTo>
                  <a:lnTo>
                    <a:pt x="4489" y="14393"/>
                  </a:lnTo>
                  <a:lnTo>
                    <a:pt x="4418" y="14357"/>
                  </a:lnTo>
                  <a:lnTo>
                    <a:pt x="4311" y="14321"/>
                  </a:lnTo>
                  <a:lnTo>
                    <a:pt x="4169" y="14357"/>
                  </a:lnTo>
                  <a:lnTo>
                    <a:pt x="4026" y="14428"/>
                  </a:lnTo>
                  <a:lnTo>
                    <a:pt x="3777" y="14571"/>
                  </a:lnTo>
                  <a:lnTo>
                    <a:pt x="3349" y="14856"/>
                  </a:lnTo>
                  <a:lnTo>
                    <a:pt x="3064" y="15141"/>
                  </a:lnTo>
                  <a:lnTo>
                    <a:pt x="2744" y="15461"/>
                  </a:lnTo>
                  <a:lnTo>
                    <a:pt x="2566" y="15640"/>
                  </a:lnTo>
                  <a:lnTo>
                    <a:pt x="2459" y="15889"/>
                  </a:lnTo>
                  <a:lnTo>
                    <a:pt x="2316" y="16031"/>
                  </a:lnTo>
                  <a:lnTo>
                    <a:pt x="2067" y="16281"/>
                  </a:lnTo>
                  <a:lnTo>
                    <a:pt x="1960" y="16423"/>
                  </a:lnTo>
                  <a:lnTo>
                    <a:pt x="1889" y="16530"/>
                  </a:lnTo>
                  <a:lnTo>
                    <a:pt x="1889" y="16637"/>
                  </a:lnTo>
                  <a:lnTo>
                    <a:pt x="1924" y="16708"/>
                  </a:lnTo>
                  <a:lnTo>
                    <a:pt x="1960" y="16780"/>
                  </a:lnTo>
                  <a:lnTo>
                    <a:pt x="2102" y="16887"/>
                  </a:lnTo>
                  <a:lnTo>
                    <a:pt x="1960" y="17029"/>
                  </a:lnTo>
                  <a:lnTo>
                    <a:pt x="1924" y="17100"/>
                  </a:lnTo>
                  <a:lnTo>
                    <a:pt x="1889" y="17207"/>
                  </a:lnTo>
                  <a:lnTo>
                    <a:pt x="1889" y="17243"/>
                  </a:lnTo>
                  <a:lnTo>
                    <a:pt x="1817" y="17421"/>
                  </a:lnTo>
                  <a:lnTo>
                    <a:pt x="1817" y="17492"/>
                  </a:lnTo>
                  <a:lnTo>
                    <a:pt x="1817" y="17528"/>
                  </a:lnTo>
                  <a:lnTo>
                    <a:pt x="1817" y="17563"/>
                  </a:lnTo>
                  <a:lnTo>
                    <a:pt x="1782" y="17528"/>
                  </a:lnTo>
                  <a:lnTo>
                    <a:pt x="1532" y="17314"/>
                  </a:lnTo>
                  <a:lnTo>
                    <a:pt x="1354" y="17207"/>
                  </a:lnTo>
                  <a:lnTo>
                    <a:pt x="1176" y="17207"/>
                  </a:lnTo>
                  <a:lnTo>
                    <a:pt x="1034" y="17243"/>
                  </a:lnTo>
                  <a:lnTo>
                    <a:pt x="891" y="17350"/>
                  </a:lnTo>
                  <a:lnTo>
                    <a:pt x="820" y="17528"/>
                  </a:lnTo>
                  <a:lnTo>
                    <a:pt x="749" y="17742"/>
                  </a:lnTo>
                  <a:lnTo>
                    <a:pt x="677" y="17920"/>
                  </a:lnTo>
                  <a:lnTo>
                    <a:pt x="677" y="18098"/>
                  </a:lnTo>
                  <a:lnTo>
                    <a:pt x="677" y="18240"/>
                  </a:lnTo>
                  <a:lnTo>
                    <a:pt x="606" y="18418"/>
                  </a:lnTo>
                  <a:lnTo>
                    <a:pt x="571" y="18597"/>
                  </a:lnTo>
                  <a:lnTo>
                    <a:pt x="464" y="18739"/>
                  </a:lnTo>
                  <a:lnTo>
                    <a:pt x="179" y="19131"/>
                  </a:lnTo>
                  <a:lnTo>
                    <a:pt x="179" y="19202"/>
                  </a:lnTo>
                  <a:lnTo>
                    <a:pt x="250" y="19309"/>
                  </a:lnTo>
                  <a:lnTo>
                    <a:pt x="535" y="19630"/>
                  </a:lnTo>
                  <a:lnTo>
                    <a:pt x="677" y="19772"/>
                  </a:lnTo>
                  <a:lnTo>
                    <a:pt x="784" y="19950"/>
                  </a:lnTo>
                  <a:lnTo>
                    <a:pt x="820" y="20128"/>
                  </a:lnTo>
                  <a:lnTo>
                    <a:pt x="820" y="20164"/>
                  </a:lnTo>
                  <a:lnTo>
                    <a:pt x="784" y="20235"/>
                  </a:lnTo>
                  <a:lnTo>
                    <a:pt x="571" y="20449"/>
                  </a:lnTo>
                  <a:lnTo>
                    <a:pt x="321" y="20592"/>
                  </a:lnTo>
                  <a:lnTo>
                    <a:pt x="214" y="20698"/>
                  </a:lnTo>
                  <a:lnTo>
                    <a:pt x="107" y="20770"/>
                  </a:lnTo>
                  <a:lnTo>
                    <a:pt x="36" y="20912"/>
                  </a:lnTo>
                  <a:lnTo>
                    <a:pt x="1" y="21019"/>
                  </a:lnTo>
                  <a:lnTo>
                    <a:pt x="1" y="21197"/>
                  </a:lnTo>
                  <a:lnTo>
                    <a:pt x="36" y="21233"/>
                  </a:lnTo>
                  <a:lnTo>
                    <a:pt x="72" y="21268"/>
                  </a:lnTo>
                  <a:lnTo>
                    <a:pt x="606" y="21375"/>
                  </a:lnTo>
                  <a:lnTo>
                    <a:pt x="713" y="21375"/>
                  </a:lnTo>
                  <a:lnTo>
                    <a:pt x="784" y="21447"/>
                  </a:lnTo>
                  <a:lnTo>
                    <a:pt x="962" y="21589"/>
                  </a:lnTo>
                  <a:lnTo>
                    <a:pt x="1105" y="21767"/>
                  </a:lnTo>
                  <a:lnTo>
                    <a:pt x="1212" y="22017"/>
                  </a:lnTo>
                  <a:lnTo>
                    <a:pt x="1247" y="22123"/>
                  </a:lnTo>
                  <a:lnTo>
                    <a:pt x="1283" y="22266"/>
                  </a:lnTo>
                  <a:lnTo>
                    <a:pt x="1461" y="22444"/>
                  </a:lnTo>
                  <a:lnTo>
                    <a:pt x="1675" y="22587"/>
                  </a:lnTo>
                  <a:lnTo>
                    <a:pt x="1782" y="22658"/>
                  </a:lnTo>
                  <a:lnTo>
                    <a:pt x="1924" y="22658"/>
                  </a:lnTo>
                  <a:lnTo>
                    <a:pt x="2209" y="22729"/>
                  </a:lnTo>
                  <a:lnTo>
                    <a:pt x="2459" y="22800"/>
                  </a:lnTo>
                  <a:lnTo>
                    <a:pt x="2423" y="22907"/>
                  </a:lnTo>
                  <a:lnTo>
                    <a:pt x="2423" y="22978"/>
                  </a:lnTo>
                  <a:lnTo>
                    <a:pt x="2566" y="23085"/>
                  </a:lnTo>
                  <a:lnTo>
                    <a:pt x="3136" y="23406"/>
                  </a:lnTo>
                  <a:lnTo>
                    <a:pt x="3314" y="23477"/>
                  </a:lnTo>
                  <a:lnTo>
                    <a:pt x="3314" y="23477"/>
                  </a:lnTo>
                  <a:lnTo>
                    <a:pt x="2957" y="23370"/>
                  </a:lnTo>
                  <a:lnTo>
                    <a:pt x="2815" y="23299"/>
                  </a:lnTo>
                  <a:lnTo>
                    <a:pt x="2566" y="23299"/>
                  </a:lnTo>
                  <a:lnTo>
                    <a:pt x="2423" y="23335"/>
                  </a:lnTo>
                  <a:lnTo>
                    <a:pt x="2316" y="23406"/>
                  </a:lnTo>
                  <a:lnTo>
                    <a:pt x="2209" y="23513"/>
                  </a:lnTo>
                  <a:lnTo>
                    <a:pt x="2102" y="23620"/>
                  </a:lnTo>
                  <a:lnTo>
                    <a:pt x="2067" y="23762"/>
                  </a:lnTo>
                  <a:lnTo>
                    <a:pt x="2031" y="23905"/>
                  </a:lnTo>
                  <a:lnTo>
                    <a:pt x="1996" y="24047"/>
                  </a:lnTo>
                  <a:lnTo>
                    <a:pt x="2031" y="24190"/>
                  </a:lnTo>
                  <a:lnTo>
                    <a:pt x="2067" y="24297"/>
                  </a:lnTo>
                  <a:lnTo>
                    <a:pt x="2138" y="24403"/>
                  </a:lnTo>
                  <a:lnTo>
                    <a:pt x="2245" y="24475"/>
                  </a:lnTo>
                  <a:lnTo>
                    <a:pt x="2352" y="24582"/>
                  </a:lnTo>
                  <a:lnTo>
                    <a:pt x="2494" y="24617"/>
                  </a:lnTo>
                  <a:lnTo>
                    <a:pt x="2459" y="24653"/>
                  </a:lnTo>
                  <a:lnTo>
                    <a:pt x="2387" y="24688"/>
                  </a:lnTo>
                  <a:lnTo>
                    <a:pt x="2316" y="24902"/>
                  </a:lnTo>
                  <a:lnTo>
                    <a:pt x="2245" y="25116"/>
                  </a:lnTo>
                  <a:lnTo>
                    <a:pt x="2245" y="25294"/>
                  </a:lnTo>
                  <a:lnTo>
                    <a:pt x="2316" y="25401"/>
                  </a:lnTo>
                  <a:lnTo>
                    <a:pt x="2423" y="25472"/>
                  </a:lnTo>
                  <a:lnTo>
                    <a:pt x="2672" y="25579"/>
                  </a:lnTo>
                  <a:lnTo>
                    <a:pt x="3563" y="26007"/>
                  </a:lnTo>
                  <a:lnTo>
                    <a:pt x="4062" y="26220"/>
                  </a:lnTo>
                  <a:lnTo>
                    <a:pt x="4311" y="26292"/>
                  </a:lnTo>
                  <a:lnTo>
                    <a:pt x="4489" y="26292"/>
                  </a:lnTo>
                  <a:lnTo>
                    <a:pt x="4596" y="26256"/>
                  </a:lnTo>
                  <a:lnTo>
                    <a:pt x="4703" y="26220"/>
                  </a:lnTo>
                  <a:lnTo>
                    <a:pt x="4739" y="26185"/>
                  </a:lnTo>
                  <a:lnTo>
                    <a:pt x="4739" y="26149"/>
                  </a:lnTo>
                  <a:lnTo>
                    <a:pt x="4774" y="26007"/>
                  </a:lnTo>
                  <a:lnTo>
                    <a:pt x="4810" y="25935"/>
                  </a:lnTo>
                  <a:lnTo>
                    <a:pt x="4881" y="25864"/>
                  </a:lnTo>
                  <a:lnTo>
                    <a:pt x="5024" y="25757"/>
                  </a:lnTo>
                  <a:lnTo>
                    <a:pt x="5166" y="25686"/>
                  </a:lnTo>
                  <a:lnTo>
                    <a:pt x="5523" y="25579"/>
                  </a:lnTo>
                  <a:lnTo>
                    <a:pt x="5772" y="25472"/>
                  </a:lnTo>
                  <a:lnTo>
                    <a:pt x="5879" y="25365"/>
                  </a:lnTo>
                  <a:lnTo>
                    <a:pt x="5950" y="25258"/>
                  </a:lnTo>
                  <a:lnTo>
                    <a:pt x="6093" y="25045"/>
                  </a:lnTo>
                  <a:lnTo>
                    <a:pt x="6271" y="24867"/>
                  </a:lnTo>
                  <a:lnTo>
                    <a:pt x="6413" y="24795"/>
                  </a:lnTo>
                  <a:lnTo>
                    <a:pt x="6841" y="24582"/>
                  </a:lnTo>
                  <a:lnTo>
                    <a:pt x="7054" y="24475"/>
                  </a:lnTo>
                  <a:lnTo>
                    <a:pt x="7161" y="24403"/>
                  </a:lnTo>
                  <a:lnTo>
                    <a:pt x="7197" y="24297"/>
                  </a:lnTo>
                  <a:lnTo>
                    <a:pt x="7268" y="24083"/>
                  </a:lnTo>
                  <a:lnTo>
                    <a:pt x="7268" y="23940"/>
                  </a:lnTo>
                  <a:lnTo>
                    <a:pt x="7268" y="23798"/>
                  </a:lnTo>
                  <a:lnTo>
                    <a:pt x="7268" y="23477"/>
                  </a:lnTo>
                  <a:lnTo>
                    <a:pt x="7268" y="23335"/>
                  </a:lnTo>
                  <a:lnTo>
                    <a:pt x="7304" y="23192"/>
                  </a:lnTo>
                  <a:lnTo>
                    <a:pt x="7375" y="23085"/>
                  </a:lnTo>
                  <a:lnTo>
                    <a:pt x="7482" y="23050"/>
                  </a:lnTo>
                  <a:lnTo>
                    <a:pt x="7553" y="23014"/>
                  </a:lnTo>
                  <a:lnTo>
                    <a:pt x="7660" y="23050"/>
                  </a:lnTo>
                  <a:lnTo>
                    <a:pt x="7874" y="23157"/>
                  </a:lnTo>
                  <a:lnTo>
                    <a:pt x="8088" y="23299"/>
                  </a:lnTo>
                  <a:lnTo>
                    <a:pt x="8301" y="23370"/>
                  </a:lnTo>
                  <a:lnTo>
                    <a:pt x="8301" y="23370"/>
                  </a:lnTo>
                  <a:lnTo>
                    <a:pt x="8266" y="22693"/>
                  </a:lnTo>
                  <a:lnTo>
                    <a:pt x="8301" y="22373"/>
                  </a:lnTo>
                  <a:lnTo>
                    <a:pt x="8337" y="22195"/>
                  </a:lnTo>
                  <a:lnTo>
                    <a:pt x="8408" y="22052"/>
                  </a:lnTo>
                  <a:lnTo>
                    <a:pt x="8551" y="22123"/>
                  </a:lnTo>
                  <a:lnTo>
                    <a:pt x="8693" y="22230"/>
                  </a:lnTo>
                  <a:lnTo>
                    <a:pt x="8871" y="22444"/>
                  </a:lnTo>
                  <a:lnTo>
                    <a:pt x="8978" y="22515"/>
                  </a:lnTo>
                  <a:lnTo>
                    <a:pt x="9085" y="22551"/>
                  </a:lnTo>
                  <a:lnTo>
                    <a:pt x="9156" y="22480"/>
                  </a:lnTo>
                  <a:lnTo>
                    <a:pt x="9263" y="22337"/>
                  </a:lnTo>
                  <a:lnTo>
                    <a:pt x="9334" y="22195"/>
                  </a:lnTo>
                  <a:lnTo>
                    <a:pt x="9370" y="22052"/>
                  </a:lnTo>
                  <a:lnTo>
                    <a:pt x="9370" y="21874"/>
                  </a:lnTo>
                  <a:lnTo>
                    <a:pt x="9334" y="21696"/>
                  </a:lnTo>
                  <a:lnTo>
                    <a:pt x="9263" y="21375"/>
                  </a:lnTo>
                  <a:lnTo>
                    <a:pt x="9192" y="21019"/>
                  </a:lnTo>
                  <a:lnTo>
                    <a:pt x="9228" y="21055"/>
                  </a:lnTo>
                  <a:lnTo>
                    <a:pt x="9370" y="21162"/>
                  </a:lnTo>
                  <a:lnTo>
                    <a:pt x="9513" y="21197"/>
                  </a:lnTo>
                  <a:lnTo>
                    <a:pt x="9655" y="21268"/>
                  </a:lnTo>
                  <a:lnTo>
                    <a:pt x="9940" y="21268"/>
                  </a:lnTo>
                  <a:lnTo>
                    <a:pt x="10047" y="21233"/>
                  </a:lnTo>
                  <a:lnTo>
                    <a:pt x="10189" y="21197"/>
                  </a:lnTo>
                  <a:lnTo>
                    <a:pt x="10261" y="21090"/>
                  </a:lnTo>
                  <a:lnTo>
                    <a:pt x="10296" y="21233"/>
                  </a:lnTo>
                  <a:lnTo>
                    <a:pt x="10403" y="21340"/>
                  </a:lnTo>
                  <a:lnTo>
                    <a:pt x="10546" y="21411"/>
                  </a:lnTo>
                  <a:lnTo>
                    <a:pt x="10724" y="21447"/>
                  </a:lnTo>
                  <a:lnTo>
                    <a:pt x="10902" y="21447"/>
                  </a:lnTo>
                  <a:lnTo>
                    <a:pt x="11116" y="21375"/>
                  </a:lnTo>
                  <a:lnTo>
                    <a:pt x="11258" y="21268"/>
                  </a:lnTo>
                  <a:lnTo>
                    <a:pt x="11401" y="21162"/>
                  </a:lnTo>
                  <a:lnTo>
                    <a:pt x="11614" y="20912"/>
                  </a:lnTo>
                  <a:lnTo>
                    <a:pt x="11793" y="20627"/>
                  </a:lnTo>
                  <a:lnTo>
                    <a:pt x="11864" y="20449"/>
                  </a:lnTo>
                  <a:lnTo>
                    <a:pt x="11899" y="20307"/>
                  </a:lnTo>
                  <a:lnTo>
                    <a:pt x="11935" y="20093"/>
                  </a:lnTo>
                  <a:lnTo>
                    <a:pt x="12042" y="19879"/>
                  </a:lnTo>
                  <a:lnTo>
                    <a:pt x="12149" y="19737"/>
                  </a:lnTo>
                  <a:lnTo>
                    <a:pt x="12256" y="19665"/>
                  </a:lnTo>
                  <a:lnTo>
                    <a:pt x="12398" y="19594"/>
                  </a:lnTo>
                  <a:lnTo>
                    <a:pt x="12541" y="19523"/>
                  </a:lnTo>
                  <a:lnTo>
                    <a:pt x="12648" y="19416"/>
                  </a:lnTo>
                  <a:lnTo>
                    <a:pt x="12719" y="19309"/>
                  </a:lnTo>
                  <a:lnTo>
                    <a:pt x="12826" y="19594"/>
                  </a:lnTo>
                  <a:lnTo>
                    <a:pt x="12861" y="19737"/>
                  </a:lnTo>
                  <a:lnTo>
                    <a:pt x="12897" y="19843"/>
                  </a:lnTo>
                  <a:lnTo>
                    <a:pt x="12968" y="19950"/>
                  </a:lnTo>
                  <a:lnTo>
                    <a:pt x="13039" y="19950"/>
                  </a:lnTo>
                  <a:lnTo>
                    <a:pt x="13146" y="19915"/>
                  </a:lnTo>
                  <a:lnTo>
                    <a:pt x="13218" y="19843"/>
                  </a:lnTo>
                  <a:lnTo>
                    <a:pt x="13253" y="19630"/>
                  </a:lnTo>
                  <a:lnTo>
                    <a:pt x="13324" y="19238"/>
                  </a:lnTo>
                  <a:lnTo>
                    <a:pt x="13396" y="18882"/>
                  </a:lnTo>
                  <a:lnTo>
                    <a:pt x="13467" y="18668"/>
                  </a:lnTo>
                  <a:lnTo>
                    <a:pt x="13645" y="18668"/>
                  </a:lnTo>
                  <a:lnTo>
                    <a:pt x="13859" y="18739"/>
                  </a:lnTo>
                  <a:lnTo>
                    <a:pt x="14179" y="18882"/>
                  </a:lnTo>
                  <a:lnTo>
                    <a:pt x="14179" y="19060"/>
                  </a:lnTo>
                  <a:lnTo>
                    <a:pt x="14073" y="19380"/>
                  </a:lnTo>
                  <a:lnTo>
                    <a:pt x="14037" y="19558"/>
                  </a:lnTo>
                  <a:lnTo>
                    <a:pt x="14037" y="19737"/>
                  </a:lnTo>
                  <a:lnTo>
                    <a:pt x="14073" y="19879"/>
                  </a:lnTo>
                  <a:lnTo>
                    <a:pt x="14144" y="19986"/>
                  </a:lnTo>
                  <a:lnTo>
                    <a:pt x="14215" y="20093"/>
                  </a:lnTo>
                  <a:lnTo>
                    <a:pt x="14322" y="20128"/>
                  </a:lnTo>
                  <a:lnTo>
                    <a:pt x="14429" y="20164"/>
                  </a:lnTo>
                  <a:lnTo>
                    <a:pt x="14536" y="20200"/>
                  </a:lnTo>
                  <a:lnTo>
                    <a:pt x="14928" y="20200"/>
                  </a:lnTo>
                  <a:lnTo>
                    <a:pt x="15034" y="20307"/>
                  </a:lnTo>
                  <a:lnTo>
                    <a:pt x="15106" y="20307"/>
                  </a:lnTo>
                  <a:lnTo>
                    <a:pt x="15213" y="20271"/>
                  </a:lnTo>
                  <a:lnTo>
                    <a:pt x="15284" y="20200"/>
                  </a:lnTo>
                  <a:lnTo>
                    <a:pt x="15319" y="20022"/>
                  </a:lnTo>
                  <a:lnTo>
                    <a:pt x="15355" y="19701"/>
                  </a:lnTo>
                  <a:lnTo>
                    <a:pt x="15391" y="19487"/>
                  </a:lnTo>
                  <a:lnTo>
                    <a:pt x="15426" y="19345"/>
                  </a:lnTo>
                  <a:lnTo>
                    <a:pt x="15498" y="19273"/>
                  </a:lnTo>
                  <a:lnTo>
                    <a:pt x="15533" y="19202"/>
                  </a:lnTo>
                  <a:lnTo>
                    <a:pt x="15961" y="19095"/>
                  </a:lnTo>
                  <a:lnTo>
                    <a:pt x="16531" y="18882"/>
                  </a:lnTo>
                  <a:lnTo>
                    <a:pt x="16816" y="18775"/>
                  </a:lnTo>
                  <a:lnTo>
                    <a:pt x="16887" y="18739"/>
                  </a:lnTo>
                  <a:lnTo>
                    <a:pt x="16958" y="18739"/>
                  </a:lnTo>
                  <a:lnTo>
                    <a:pt x="16958" y="18703"/>
                  </a:lnTo>
                  <a:lnTo>
                    <a:pt x="17029" y="18668"/>
                  </a:lnTo>
                  <a:lnTo>
                    <a:pt x="17065" y="18632"/>
                  </a:lnTo>
                  <a:lnTo>
                    <a:pt x="17065" y="18525"/>
                  </a:lnTo>
                  <a:lnTo>
                    <a:pt x="17029" y="18383"/>
                  </a:lnTo>
                  <a:lnTo>
                    <a:pt x="16994" y="18383"/>
                  </a:lnTo>
                  <a:lnTo>
                    <a:pt x="16994" y="18276"/>
                  </a:lnTo>
                  <a:lnTo>
                    <a:pt x="17172" y="18347"/>
                  </a:lnTo>
                  <a:lnTo>
                    <a:pt x="17350" y="18418"/>
                  </a:lnTo>
                  <a:lnTo>
                    <a:pt x="17599" y="18418"/>
                  </a:lnTo>
                  <a:lnTo>
                    <a:pt x="17635" y="18276"/>
                  </a:lnTo>
                  <a:lnTo>
                    <a:pt x="17635" y="18169"/>
                  </a:lnTo>
                  <a:lnTo>
                    <a:pt x="17599" y="18098"/>
                  </a:lnTo>
                  <a:lnTo>
                    <a:pt x="17564" y="18027"/>
                  </a:lnTo>
                  <a:lnTo>
                    <a:pt x="17849" y="18098"/>
                  </a:lnTo>
                  <a:lnTo>
                    <a:pt x="18241" y="18240"/>
                  </a:lnTo>
                  <a:lnTo>
                    <a:pt x="18633" y="18454"/>
                  </a:lnTo>
                  <a:lnTo>
                    <a:pt x="18882" y="18525"/>
                  </a:lnTo>
                  <a:lnTo>
                    <a:pt x="19131" y="18597"/>
                  </a:lnTo>
                  <a:lnTo>
                    <a:pt x="19416" y="18632"/>
                  </a:lnTo>
                  <a:lnTo>
                    <a:pt x="19666" y="18632"/>
                  </a:lnTo>
                  <a:lnTo>
                    <a:pt x="19915" y="18561"/>
                  </a:lnTo>
                  <a:lnTo>
                    <a:pt x="20164" y="18418"/>
                  </a:lnTo>
                  <a:lnTo>
                    <a:pt x="20414" y="18240"/>
                  </a:lnTo>
                  <a:lnTo>
                    <a:pt x="20628" y="18027"/>
                  </a:lnTo>
                  <a:lnTo>
                    <a:pt x="20770" y="17848"/>
                  </a:lnTo>
                  <a:lnTo>
                    <a:pt x="20806" y="18133"/>
                  </a:lnTo>
                  <a:lnTo>
                    <a:pt x="20841" y="18454"/>
                  </a:lnTo>
                  <a:lnTo>
                    <a:pt x="20877" y="18597"/>
                  </a:lnTo>
                  <a:lnTo>
                    <a:pt x="20913" y="18668"/>
                  </a:lnTo>
                  <a:lnTo>
                    <a:pt x="21019" y="18775"/>
                  </a:lnTo>
                  <a:lnTo>
                    <a:pt x="21126" y="18810"/>
                  </a:lnTo>
                  <a:lnTo>
                    <a:pt x="21233" y="18846"/>
                  </a:lnTo>
                  <a:lnTo>
                    <a:pt x="21376" y="18846"/>
                  </a:lnTo>
                  <a:lnTo>
                    <a:pt x="21518" y="18810"/>
                  </a:lnTo>
                  <a:lnTo>
                    <a:pt x="21696" y="18739"/>
                  </a:lnTo>
                  <a:lnTo>
                    <a:pt x="21874" y="18632"/>
                  </a:lnTo>
                  <a:lnTo>
                    <a:pt x="22053" y="18561"/>
                  </a:lnTo>
                  <a:lnTo>
                    <a:pt x="21910" y="18775"/>
                  </a:lnTo>
                  <a:lnTo>
                    <a:pt x="21839" y="18917"/>
                  </a:lnTo>
                  <a:lnTo>
                    <a:pt x="21839" y="18988"/>
                  </a:lnTo>
                  <a:lnTo>
                    <a:pt x="21874" y="19095"/>
                  </a:lnTo>
                  <a:lnTo>
                    <a:pt x="21946" y="19202"/>
                  </a:lnTo>
                  <a:lnTo>
                    <a:pt x="22053" y="19202"/>
                  </a:lnTo>
                  <a:lnTo>
                    <a:pt x="22159" y="19167"/>
                  </a:lnTo>
                  <a:lnTo>
                    <a:pt x="22373" y="19024"/>
                  </a:lnTo>
                  <a:lnTo>
                    <a:pt x="22516" y="18953"/>
                  </a:lnTo>
                  <a:lnTo>
                    <a:pt x="22551" y="18953"/>
                  </a:lnTo>
                  <a:lnTo>
                    <a:pt x="22551" y="18988"/>
                  </a:lnTo>
                  <a:lnTo>
                    <a:pt x="22623" y="19202"/>
                  </a:lnTo>
                  <a:lnTo>
                    <a:pt x="22730" y="19416"/>
                  </a:lnTo>
                  <a:lnTo>
                    <a:pt x="22908" y="19558"/>
                  </a:lnTo>
                  <a:lnTo>
                    <a:pt x="23121" y="19665"/>
                  </a:lnTo>
                  <a:lnTo>
                    <a:pt x="23335" y="19665"/>
                  </a:lnTo>
                  <a:lnTo>
                    <a:pt x="23585" y="19558"/>
                  </a:lnTo>
                  <a:lnTo>
                    <a:pt x="23798" y="19416"/>
                  </a:lnTo>
                  <a:lnTo>
                    <a:pt x="23976" y="19202"/>
                  </a:lnTo>
                  <a:lnTo>
                    <a:pt x="24083" y="19060"/>
                  </a:lnTo>
                  <a:lnTo>
                    <a:pt x="24226" y="18917"/>
                  </a:lnTo>
                  <a:lnTo>
                    <a:pt x="24404" y="18846"/>
                  </a:lnTo>
                  <a:lnTo>
                    <a:pt x="24546" y="18775"/>
                  </a:lnTo>
                  <a:lnTo>
                    <a:pt x="25188" y="18703"/>
                  </a:lnTo>
                  <a:lnTo>
                    <a:pt x="25223" y="18810"/>
                  </a:lnTo>
                  <a:lnTo>
                    <a:pt x="25366" y="19238"/>
                  </a:lnTo>
                  <a:lnTo>
                    <a:pt x="25580" y="19737"/>
                  </a:lnTo>
                  <a:lnTo>
                    <a:pt x="25758" y="20057"/>
                  </a:lnTo>
                  <a:lnTo>
                    <a:pt x="25900" y="20235"/>
                  </a:lnTo>
                  <a:lnTo>
                    <a:pt x="25971" y="20307"/>
                  </a:lnTo>
                  <a:lnTo>
                    <a:pt x="26043" y="20307"/>
                  </a:lnTo>
                  <a:lnTo>
                    <a:pt x="26221" y="20271"/>
                  </a:lnTo>
                  <a:lnTo>
                    <a:pt x="26221" y="20128"/>
                  </a:lnTo>
                  <a:lnTo>
                    <a:pt x="26256" y="19950"/>
                  </a:lnTo>
                  <a:lnTo>
                    <a:pt x="26363" y="19594"/>
                  </a:lnTo>
                  <a:lnTo>
                    <a:pt x="26435" y="19487"/>
                  </a:lnTo>
                  <a:lnTo>
                    <a:pt x="26541" y="19380"/>
                  </a:lnTo>
                  <a:lnTo>
                    <a:pt x="26648" y="19309"/>
                  </a:lnTo>
                  <a:lnTo>
                    <a:pt x="26791" y="19273"/>
                  </a:lnTo>
                  <a:lnTo>
                    <a:pt x="26969" y="19273"/>
                  </a:lnTo>
                  <a:lnTo>
                    <a:pt x="27076" y="19238"/>
                  </a:lnTo>
                  <a:lnTo>
                    <a:pt x="27183" y="19202"/>
                  </a:lnTo>
                  <a:lnTo>
                    <a:pt x="27290" y="19131"/>
                  </a:lnTo>
                  <a:lnTo>
                    <a:pt x="27361" y="19024"/>
                  </a:lnTo>
                  <a:lnTo>
                    <a:pt x="27361" y="18882"/>
                  </a:lnTo>
                  <a:lnTo>
                    <a:pt x="27361" y="18810"/>
                  </a:lnTo>
                  <a:lnTo>
                    <a:pt x="27468" y="18775"/>
                  </a:lnTo>
                  <a:lnTo>
                    <a:pt x="27575" y="18703"/>
                  </a:lnTo>
                  <a:lnTo>
                    <a:pt x="27646" y="18597"/>
                  </a:lnTo>
                  <a:lnTo>
                    <a:pt x="27646" y="18454"/>
                  </a:lnTo>
                  <a:lnTo>
                    <a:pt x="27610" y="18276"/>
                  </a:lnTo>
                  <a:lnTo>
                    <a:pt x="27468" y="18062"/>
                  </a:lnTo>
                  <a:lnTo>
                    <a:pt x="27361" y="17884"/>
                  </a:lnTo>
                  <a:lnTo>
                    <a:pt x="27753" y="17706"/>
                  </a:lnTo>
                  <a:lnTo>
                    <a:pt x="27931" y="17635"/>
                  </a:lnTo>
                  <a:lnTo>
                    <a:pt x="28073" y="17492"/>
                  </a:lnTo>
                  <a:lnTo>
                    <a:pt x="28216" y="17350"/>
                  </a:lnTo>
                  <a:lnTo>
                    <a:pt x="28287" y="17172"/>
                  </a:lnTo>
                  <a:lnTo>
                    <a:pt x="28358" y="17207"/>
                  </a:lnTo>
                  <a:lnTo>
                    <a:pt x="28430" y="17207"/>
                  </a:lnTo>
                  <a:lnTo>
                    <a:pt x="28501" y="17136"/>
                  </a:lnTo>
                  <a:lnTo>
                    <a:pt x="28501" y="17100"/>
                  </a:lnTo>
                  <a:lnTo>
                    <a:pt x="28536" y="17029"/>
                  </a:lnTo>
                  <a:lnTo>
                    <a:pt x="28536" y="16993"/>
                  </a:lnTo>
                  <a:lnTo>
                    <a:pt x="28465" y="16851"/>
                  </a:lnTo>
                  <a:lnTo>
                    <a:pt x="28430" y="16744"/>
                  </a:lnTo>
                  <a:lnTo>
                    <a:pt x="28430" y="16602"/>
                  </a:lnTo>
                  <a:lnTo>
                    <a:pt x="28572" y="16495"/>
                  </a:lnTo>
                  <a:lnTo>
                    <a:pt x="28715" y="16459"/>
                  </a:lnTo>
                  <a:lnTo>
                    <a:pt x="28893" y="16423"/>
                  </a:lnTo>
                  <a:lnTo>
                    <a:pt x="29035" y="16423"/>
                  </a:lnTo>
                  <a:lnTo>
                    <a:pt x="29213" y="16495"/>
                  </a:lnTo>
                  <a:lnTo>
                    <a:pt x="29320" y="16530"/>
                  </a:lnTo>
                  <a:lnTo>
                    <a:pt x="29391" y="16602"/>
                  </a:lnTo>
                  <a:lnTo>
                    <a:pt x="29890" y="17385"/>
                  </a:lnTo>
                  <a:lnTo>
                    <a:pt x="30104" y="17706"/>
                  </a:lnTo>
                  <a:lnTo>
                    <a:pt x="30104" y="17777"/>
                  </a:lnTo>
                  <a:lnTo>
                    <a:pt x="30175" y="17848"/>
                  </a:lnTo>
                  <a:lnTo>
                    <a:pt x="30318" y="18169"/>
                  </a:lnTo>
                  <a:lnTo>
                    <a:pt x="30425" y="17848"/>
                  </a:lnTo>
                  <a:lnTo>
                    <a:pt x="30425" y="17813"/>
                  </a:lnTo>
                  <a:lnTo>
                    <a:pt x="30460" y="17777"/>
                  </a:lnTo>
                  <a:lnTo>
                    <a:pt x="30531" y="17920"/>
                  </a:lnTo>
                  <a:lnTo>
                    <a:pt x="30567" y="18027"/>
                  </a:lnTo>
                  <a:lnTo>
                    <a:pt x="30567" y="18169"/>
                  </a:lnTo>
                  <a:lnTo>
                    <a:pt x="30531" y="18347"/>
                  </a:lnTo>
                  <a:lnTo>
                    <a:pt x="30460" y="18525"/>
                  </a:lnTo>
                  <a:lnTo>
                    <a:pt x="30318" y="18810"/>
                  </a:lnTo>
                  <a:lnTo>
                    <a:pt x="30246" y="19131"/>
                  </a:lnTo>
                  <a:lnTo>
                    <a:pt x="30175" y="19452"/>
                  </a:lnTo>
                  <a:lnTo>
                    <a:pt x="30140" y="19772"/>
                  </a:lnTo>
                  <a:lnTo>
                    <a:pt x="30175" y="19915"/>
                  </a:lnTo>
                  <a:lnTo>
                    <a:pt x="30211" y="20093"/>
                  </a:lnTo>
                  <a:lnTo>
                    <a:pt x="30318" y="20235"/>
                  </a:lnTo>
                  <a:lnTo>
                    <a:pt x="30389" y="20342"/>
                  </a:lnTo>
                  <a:lnTo>
                    <a:pt x="30531" y="20449"/>
                  </a:lnTo>
                  <a:lnTo>
                    <a:pt x="30674" y="20556"/>
                  </a:lnTo>
                  <a:lnTo>
                    <a:pt x="30816" y="20627"/>
                  </a:lnTo>
                  <a:lnTo>
                    <a:pt x="30959" y="20663"/>
                  </a:lnTo>
                  <a:lnTo>
                    <a:pt x="31422" y="20663"/>
                  </a:lnTo>
                  <a:lnTo>
                    <a:pt x="31422" y="20698"/>
                  </a:lnTo>
                  <a:lnTo>
                    <a:pt x="31458" y="20805"/>
                  </a:lnTo>
                  <a:lnTo>
                    <a:pt x="31529" y="20912"/>
                  </a:lnTo>
                  <a:lnTo>
                    <a:pt x="31671" y="21055"/>
                  </a:lnTo>
                  <a:lnTo>
                    <a:pt x="31885" y="21162"/>
                  </a:lnTo>
                  <a:lnTo>
                    <a:pt x="32099" y="21233"/>
                  </a:lnTo>
                  <a:lnTo>
                    <a:pt x="32277" y="21375"/>
                  </a:lnTo>
                  <a:lnTo>
                    <a:pt x="32348" y="21482"/>
                  </a:lnTo>
                  <a:lnTo>
                    <a:pt x="32384" y="21589"/>
                  </a:lnTo>
                  <a:lnTo>
                    <a:pt x="32348" y="21660"/>
                  </a:lnTo>
                  <a:lnTo>
                    <a:pt x="32277" y="21732"/>
                  </a:lnTo>
                  <a:lnTo>
                    <a:pt x="32206" y="21803"/>
                  </a:lnTo>
                  <a:lnTo>
                    <a:pt x="32028" y="21767"/>
                  </a:lnTo>
                  <a:lnTo>
                    <a:pt x="31850" y="21767"/>
                  </a:lnTo>
                  <a:lnTo>
                    <a:pt x="31636" y="21803"/>
                  </a:lnTo>
                  <a:lnTo>
                    <a:pt x="31458" y="21874"/>
                  </a:lnTo>
                  <a:lnTo>
                    <a:pt x="31422" y="21874"/>
                  </a:lnTo>
                  <a:lnTo>
                    <a:pt x="31458" y="21767"/>
                  </a:lnTo>
                  <a:lnTo>
                    <a:pt x="31529" y="21732"/>
                  </a:lnTo>
                  <a:lnTo>
                    <a:pt x="31600" y="21660"/>
                  </a:lnTo>
                  <a:lnTo>
                    <a:pt x="31600" y="21589"/>
                  </a:lnTo>
                  <a:lnTo>
                    <a:pt x="31600" y="21518"/>
                  </a:lnTo>
                  <a:lnTo>
                    <a:pt x="31529" y="21197"/>
                  </a:lnTo>
                  <a:lnTo>
                    <a:pt x="31529" y="21162"/>
                  </a:lnTo>
                  <a:lnTo>
                    <a:pt x="31458" y="21055"/>
                  </a:lnTo>
                  <a:lnTo>
                    <a:pt x="31351" y="20983"/>
                  </a:lnTo>
                  <a:lnTo>
                    <a:pt x="31173" y="20948"/>
                  </a:lnTo>
                  <a:lnTo>
                    <a:pt x="30923" y="21019"/>
                  </a:lnTo>
                  <a:lnTo>
                    <a:pt x="30638" y="21126"/>
                  </a:lnTo>
                  <a:lnTo>
                    <a:pt x="30460" y="21233"/>
                  </a:lnTo>
                  <a:lnTo>
                    <a:pt x="30389" y="21375"/>
                  </a:lnTo>
                  <a:lnTo>
                    <a:pt x="30318" y="21482"/>
                  </a:lnTo>
                  <a:lnTo>
                    <a:pt x="30318" y="21553"/>
                  </a:lnTo>
                  <a:lnTo>
                    <a:pt x="30353" y="21696"/>
                  </a:lnTo>
                  <a:lnTo>
                    <a:pt x="30460" y="21838"/>
                  </a:lnTo>
                  <a:lnTo>
                    <a:pt x="30603" y="21981"/>
                  </a:lnTo>
                  <a:lnTo>
                    <a:pt x="30816" y="22052"/>
                  </a:lnTo>
                  <a:lnTo>
                    <a:pt x="30923" y="22123"/>
                  </a:lnTo>
                  <a:lnTo>
                    <a:pt x="30995" y="22195"/>
                  </a:lnTo>
                  <a:lnTo>
                    <a:pt x="31030" y="22230"/>
                  </a:lnTo>
                  <a:lnTo>
                    <a:pt x="31066" y="22302"/>
                  </a:lnTo>
                  <a:lnTo>
                    <a:pt x="31030" y="22373"/>
                  </a:lnTo>
                  <a:lnTo>
                    <a:pt x="30923" y="22480"/>
                  </a:lnTo>
                  <a:lnTo>
                    <a:pt x="30710" y="22622"/>
                  </a:lnTo>
                  <a:lnTo>
                    <a:pt x="30603" y="22765"/>
                  </a:lnTo>
                  <a:lnTo>
                    <a:pt x="30567" y="22907"/>
                  </a:lnTo>
                  <a:lnTo>
                    <a:pt x="30567" y="23014"/>
                  </a:lnTo>
                  <a:lnTo>
                    <a:pt x="30603" y="23085"/>
                  </a:lnTo>
                  <a:lnTo>
                    <a:pt x="30638" y="23157"/>
                  </a:lnTo>
                  <a:lnTo>
                    <a:pt x="30781" y="23263"/>
                  </a:lnTo>
                  <a:lnTo>
                    <a:pt x="30959" y="23335"/>
                  </a:lnTo>
                  <a:lnTo>
                    <a:pt x="31386" y="23442"/>
                  </a:lnTo>
                  <a:lnTo>
                    <a:pt x="31707" y="23477"/>
                  </a:lnTo>
                  <a:lnTo>
                    <a:pt x="31778" y="23655"/>
                  </a:lnTo>
                  <a:lnTo>
                    <a:pt x="31885" y="23976"/>
                  </a:lnTo>
                  <a:lnTo>
                    <a:pt x="31885" y="24047"/>
                  </a:lnTo>
                  <a:lnTo>
                    <a:pt x="31850" y="24012"/>
                  </a:lnTo>
                  <a:lnTo>
                    <a:pt x="31885" y="24083"/>
                  </a:lnTo>
                  <a:lnTo>
                    <a:pt x="31814" y="24118"/>
                  </a:lnTo>
                  <a:lnTo>
                    <a:pt x="31814" y="24190"/>
                  </a:lnTo>
                  <a:lnTo>
                    <a:pt x="31814" y="24297"/>
                  </a:lnTo>
                  <a:lnTo>
                    <a:pt x="31850" y="24368"/>
                  </a:lnTo>
                  <a:lnTo>
                    <a:pt x="31992" y="24475"/>
                  </a:lnTo>
                  <a:lnTo>
                    <a:pt x="32063" y="24546"/>
                  </a:lnTo>
                  <a:lnTo>
                    <a:pt x="32099" y="24582"/>
                  </a:lnTo>
                  <a:lnTo>
                    <a:pt x="32206" y="24582"/>
                  </a:lnTo>
                  <a:lnTo>
                    <a:pt x="32384" y="24760"/>
                  </a:lnTo>
                  <a:lnTo>
                    <a:pt x="32526" y="24973"/>
                  </a:lnTo>
                  <a:lnTo>
                    <a:pt x="32633" y="25187"/>
                  </a:lnTo>
                  <a:lnTo>
                    <a:pt x="32811" y="25365"/>
                  </a:lnTo>
                  <a:lnTo>
                    <a:pt x="33025" y="25508"/>
                  </a:lnTo>
                  <a:lnTo>
                    <a:pt x="33203" y="25579"/>
                  </a:lnTo>
                  <a:lnTo>
                    <a:pt x="33453" y="25686"/>
                  </a:lnTo>
                  <a:lnTo>
                    <a:pt x="33453" y="25722"/>
                  </a:lnTo>
                  <a:lnTo>
                    <a:pt x="33631" y="25793"/>
                  </a:lnTo>
                  <a:lnTo>
                    <a:pt x="33666" y="25793"/>
                  </a:lnTo>
                  <a:lnTo>
                    <a:pt x="33845" y="25757"/>
                  </a:lnTo>
                  <a:lnTo>
                    <a:pt x="34023" y="25686"/>
                  </a:lnTo>
                  <a:lnTo>
                    <a:pt x="34236" y="25543"/>
                  </a:lnTo>
                  <a:lnTo>
                    <a:pt x="34236" y="25615"/>
                  </a:lnTo>
                  <a:lnTo>
                    <a:pt x="34308" y="25757"/>
                  </a:lnTo>
                  <a:lnTo>
                    <a:pt x="34415" y="25864"/>
                  </a:lnTo>
                  <a:lnTo>
                    <a:pt x="34486" y="25971"/>
                  </a:lnTo>
                  <a:lnTo>
                    <a:pt x="34593" y="26042"/>
                  </a:lnTo>
                  <a:lnTo>
                    <a:pt x="34700" y="26078"/>
                  </a:lnTo>
                  <a:lnTo>
                    <a:pt x="34913" y="26078"/>
                  </a:lnTo>
                  <a:lnTo>
                    <a:pt x="35020" y="26042"/>
                  </a:lnTo>
                  <a:lnTo>
                    <a:pt x="35163" y="25935"/>
                  </a:lnTo>
                  <a:lnTo>
                    <a:pt x="35234" y="25864"/>
                  </a:lnTo>
                  <a:lnTo>
                    <a:pt x="35590" y="25828"/>
                  </a:lnTo>
                  <a:lnTo>
                    <a:pt x="36089" y="25828"/>
                  </a:lnTo>
                  <a:lnTo>
                    <a:pt x="36231" y="25864"/>
                  </a:lnTo>
                  <a:lnTo>
                    <a:pt x="36338" y="25971"/>
                  </a:lnTo>
                  <a:lnTo>
                    <a:pt x="36516" y="26042"/>
                  </a:lnTo>
                  <a:lnTo>
                    <a:pt x="36873" y="26185"/>
                  </a:lnTo>
                  <a:lnTo>
                    <a:pt x="37086" y="26256"/>
                  </a:lnTo>
                  <a:lnTo>
                    <a:pt x="37300" y="26256"/>
                  </a:lnTo>
                  <a:lnTo>
                    <a:pt x="37621" y="26220"/>
                  </a:lnTo>
                  <a:lnTo>
                    <a:pt x="37906" y="26185"/>
                  </a:lnTo>
                  <a:lnTo>
                    <a:pt x="38155" y="26113"/>
                  </a:lnTo>
                  <a:lnTo>
                    <a:pt x="38618" y="26256"/>
                  </a:lnTo>
                  <a:lnTo>
                    <a:pt x="38939" y="26327"/>
                  </a:lnTo>
                  <a:lnTo>
                    <a:pt x="39224" y="26363"/>
                  </a:lnTo>
                  <a:lnTo>
                    <a:pt x="39438" y="26327"/>
                  </a:lnTo>
                  <a:lnTo>
                    <a:pt x="39509" y="26434"/>
                  </a:lnTo>
                  <a:lnTo>
                    <a:pt x="39687" y="26434"/>
                  </a:lnTo>
                  <a:lnTo>
                    <a:pt x="39758" y="26363"/>
                  </a:lnTo>
                  <a:lnTo>
                    <a:pt x="39758" y="26327"/>
                  </a:lnTo>
                  <a:lnTo>
                    <a:pt x="39794" y="26220"/>
                  </a:lnTo>
                  <a:lnTo>
                    <a:pt x="39794" y="26042"/>
                  </a:lnTo>
                  <a:lnTo>
                    <a:pt x="39794" y="25722"/>
                  </a:lnTo>
                  <a:lnTo>
                    <a:pt x="39794" y="25508"/>
                  </a:lnTo>
                  <a:lnTo>
                    <a:pt x="39794" y="25294"/>
                  </a:lnTo>
                  <a:lnTo>
                    <a:pt x="39865" y="25152"/>
                  </a:lnTo>
                  <a:lnTo>
                    <a:pt x="39901" y="25116"/>
                  </a:lnTo>
                  <a:lnTo>
                    <a:pt x="40542" y="24760"/>
                  </a:lnTo>
                  <a:lnTo>
                    <a:pt x="40898" y="24617"/>
                  </a:lnTo>
                  <a:lnTo>
                    <a:pt x="41255" y="24475"/>
                  </a:lnTo>
                  <a:lnTo>
                    <a:pt x="41361" y="24439"/>
                  </a:lnTo>
                  <a:lnTo>
                    <a:pt x="41468" y="24403"/>
                  </a:lnTo>
                  <a:lnTo>
                    <a:pt x="41540" y="24297"/>
                  </a:lnTo>
                  <a:lnTo>
                    <a:pt x="41611" y="24190"/>
                  </a:lnTo>
                  <a:lnTo>
                    <a:pt x="41682" y="23976"/>
                  </a:lnTo>
                  <a:lnTo>
                    <a:pt x="41682" y="23833"/>
                  </a:lnTo>
                  <a:lnTo>
                    <a:pt x="41646" y="23691"/>
                  </a:lnTo>
                  <a:lnTo>
                    <a:pt x="41646" y="23513"/>
                  </a:lnTo>
                  <a:lnTo>
                    <a:pt x="41718" y="23299"/>
                  </a:lnTo>
                  <a:lnTo>
                    <a:pt x="41825" y="23121"/>
                  </a:lnTo>
                  <a:lnTo>
                    <a:pt x="41932" y="22978"/>
                  </a:lnTo>
                  <a:lnTo>
                    <a:pt x="42038" y="22836"/>
                  </a:lnTo>
                  <a:lnTo>
                    <a:pt x="42110" y="22729"/>
                  </a:lnTo>
                  <a:lnTo>
                    <a:pt x="42181" y="22587"/>
                  </a:lnTo>
                  <a:lnTo>
                    <a:pt x="42181" y="22444"/>
                  </a:lnTo>
                  <a:lnTo>
                    <a:pt x="42181" y="22337"/>
                  </a:lnTo>
                  <a:lnTo>
                    <a:pt x="42145" y="22230"/>
                  </a:lnTo>
                  <a:lnTo>
                    <a:pt x="42074" y="22123"/>
                  </a:lnTo>
                  <a:lnTo>
                    <a:pt x="41967" y="22017"/>
                  </a:lnTo>
                  <a:lnTo>
                    <a:pt x="41967" y="22017"/>
                  </a:lnTo>
                  <a:lnTo>
                    <a:pt x="42181" y="22088"/>
                  </a:lnTo>
                  <a:lnTo>
                    <a:pt x="42359" y="22159"/>
                  </a:lnTo>
                  <a:lnTo>
                    <a:pt x="42466" y="22195"/>
                  </a:lnTo>
                  <a:lnTo>
                    <a:pt x="42573" y="22195"/>
                  </a:lnTo>
                  <a:lnTo>
                    <a:pt x="42680" y="22159"/>
                  </a:lnTo>
                  <a:lnTo>
                    <a:pt x="42751" y="22088"/>
                  </a:lnTo>
                  <a:lnTo>
                    <a:pt x="42787" y="21981"/>
                  </a:lnTo>
                  <a:lnTo>
                    <a:pt x="42787" y="21838"/>
                  </a:lnTo>
                  <a:lnTo>
                    <a:pt x="42751" y="21696"/>
                  </a:lnTo>
                  <a:lnTo>
                    <a:pt x="42680" y="21518"/>
                  </a:lnTo>
                  <a:lnTo>
                    <a:pt x="42608" y="21340"/>
                  </a:lnTo>
                  <a:lnTo>
                    <a:pt x="42608" y="21162"/>
                  </a:lnTo>
                  <a:lnTo>
                    <a:pt x="42608" y="21019"/>
                  </a:lnTo>
                  <a:lnTo>
                    <a:pt x="42680" y="20912"/>
                  </a:lnTo>
                  <a:lnTo>
                    <a:pt x="42751" y="20805"/>
                  </a:lnTo>
                  <a:lnTo>
                    <a:pt x="42787" y="20698"/>
                  </a:lnTo>
                  <a:lnTo>
                    <a:pt x="42787" y="20627"/>
                  </a:lnTo>
                  <a:lnTo>
                    <a:pt x="42787" y="20520"/>
                  </a:lnTo>
                  <a:lnTo>
                    <a:pt x="42715" y="20413"/>
                  </a:lnTo>
                  <a:lnTo>
                    <a:pt x="42644" y="20342"/>
                  </a:lnTo>
                  <a:lnTo>
                    <a:pt x="42537" y="20271"/>
                  </a:lnTo>
                  <a:lnTo>
                    <a:pt x="42395" y="20235"/>
                  </a:lnTo>
                  <a:lnTo>
                    <a:pt x="42288" y="20200"/>
                  </a:lnTo>
                  <a:lnTo>
                    <a:pt x="42217" y="20093"/>
                  </a:lnTo>
                  <a:lnTo>
                    <a:pt x="42181" y="20057"/>
                  </a:lnTo>
                  <a:lnTo>
                    <a:pt x="42181" y="19986"/>
                  </a:lnTo>
                  <a:lnTo>
                    <a:pt x="42217" y="19772"/>
                  </a:lnTo>
                  <a:lnTo>
                    <a:pt x="42181" y="19523"/>
                  </a:lnTo>
                  <a:lnTo>
                    <a:pt x="42145" y="19309"/>
                  </a:lnTo>
                  <a:lnTo>
                    <a:pt x="42074" y="19095"/>
                  </a:lnTo>
                  <a:lnTo>
                    <a:pt x="42038" y="18917"/>
                  </a:lnTo>
                  <a:lnTo>
                    <a:pt x="42003" y="18775"/>
                  </a:lnTo>
                  <a:lnTo>
                    <a:pt x="42038" y="18597"/>
                  </a:lnTo>
                  <a:lnTo>
                    <a:pt x="42074" y="18490"/>
                  </a:lnTo>
                  <a:lnTo>
                    <a:pt x="42145" y="18276"/>
                  </a:lnTo>
                  <a:lnTo>
                    <a:pt x="42145" y="18027"/>
                  </a:lnTo>
                  <a:lnTo>
                    <a:pt x="42110" y="17777"/>
                  </a:lnTo>
                  <a:lnTo>
                    <a:pt x="42003" y="17563"/>
                  </a:lnTo>
                  <a:lnTo>
                    <a:pt x="41967" y="17528"/>
                  </a:lnTo>
                  <a:lnTo>
                    <a:pt x="42110" y="17492"/>
                  </a:lnTo>
                  <a:lnTo>
                    <a:pt x="42395" y="17492"/>
                  </a:lnTo>
                  <a:lnTo>
                    <a:pt x="42644" y="17350"/>
                  </a:lnTo>
                  <a:lnTo>
                    <a:pt x="42893" y="17172"/>
                  </a:lnTo>
                  <a:lnTo>
                    <a:pt x="43000" y="17029"/>
                  </a:lnTo>
                  <a:lnTo>
                    <a:pt x="43107" y="16922"/>
                  </a:lnTo>
                  <a:lnTo>
                    <a:pt x="43143" y="16780"/>
                  </a:lnTo>
                  <a:lnTo>
                    <a:pt x="43178" y="16673"/>
                  </a:lnTo>
                  <a:lnTo>
                    <a:pt x="43178" y="16566"/>
                  </a:lnTo>
                  <a:lnTo>
                    <a:pt x="43143" y="16495"/>
                  </a:lnTo>
                  <a:lnTo>
                    <a:pt x="43072" y="16388"/>
                  </a:lnTo>
                  <a:lnTo>
                    <a:pt x="42965" y="16352"/>
                  </a:lnTo>
                  <a:lnTo>
                    <a:pt x="42858" y="16352"/>
                  </a:lnTo>
                  <a:lnTo>
                    <a:pt x="42680" y="16388"/>
                  </a:lnTo>
                  <a:lnTo>
                    <a:pt x="42466" y="16459"/>
                  </a:lnTo>
                  <a:lnTo>
                    <a:pt x="42217" y="16566"/>
                  </a:lnTo>
                  <a:lnTo>
                    <a:pt x="42003" y="16602"/>
                  </a:lnTo>
                  <a:lnTo>
                    <a:pt x="41896" y="16566"/>
                  </a:lnTo>
                  <a:lnTo>
                    <a:pt x="41860" y="16566"/>
                  </a:lnTo>
                  <a:lnTo>
                    <a:pt x="41825" y="16281"/>
                  </a:lnTo>
                  <a:lnTo>
                    <a:pt x="41860" y="16067"/>
                  </a:lnTo>
                  <a:lnTo>
                    <a:pt x="42074" y="15461"/>
                  </a:lnTo>
                  <a:lnTo>
                    <a:pt x="42181" y="15283"/>
                  </a:lnTo>
                  <a:lnTo>
                    <a:pt x="42359" y="15070"/>
                  </a:lnTo>
                  <a:lnTo>
                    <a:pt x="42573" y="14820"/>
                  </a:lnTo>
                  <a:lnTo>
                    <a:pt x="42858" y="14571"/>
                  </a:lnTo>
                  <a:lnTo>
                    <a:pt x="43036" y="14393"/>
                  </a:lnTo>
                  <a:lnTo>
                    <a:pt x="43143" y="14215"/>
                  </a:lnTo>
                  <a:lnTo>
                    <a:pt x="43178" y="14072"/>
                  </a:lnTo>
                  <a:lnTo>
                    <a:pt x="43143" y="13965"/>
                  </a:lnTo>
                  <a:lnTo>
                    <a:pt x="43107" y="13894"/>
                  </a:lnTo>
                  <a:lnTo>
                    <a:pt x="43036" y="13787"/>
                  </a:lnTo>
                  <a:lnTo>
                    <a:pt x="42893" y="13680"/>
                  </a:lnTo>
                  <a:lnTo>
                    <a:pt x="42715" y="13645"/>
                  </a:lnTo>
                  <a:lnTo>
                    <a:pt x="42502" y="13609"/>
                  </a:lnTo>
                  <a:lnTo>
                    <a:pt x="42323" y="13609"/>
                  </a:lnTo>
                  <a:lnTo>
                    <a:pt x="42181" y="13645"/>
                  </a:lnTo>
                  <a:lnTo>
                    <a:pt x="42038" y="13716"/>
                  </a:lnTo>
                  <a:lnTo>
                    <a:pt x="41932" y="13787"/>
                  </a:lnTo>
                  <a:lnTo>
                    <a:pt x="41825" y="13894"/>
                  </a:lnTo>
                  <a:lnTo>
                    <a:pt x="41753" y="14001"/>
                  </a:lnTo>
                  <a:lnTo>
                    <a:pt x="41753" y="14143"/>
                  </a:lnTo>
                  <a:lnTo>
                    <a:pt x="41753" y="14179"/>
                  </a:lnTo>
                  <a:lnTo>
                    <a:pt x="41611" y="14179"/>
                  </a:lnTo>
                  <a:lnTo>
                    <a:pt x="41575" y="14072"/>
                  </a:lnTo>
                  <a:lnTo>
                    <a:pt x="41504" y="13858"/>
                  </a:lnTo>
                  <a:lnTo>
                    <a:pt x="41433" y="13787"/>
                  </a:lnTo>
                  <a:lnTo>
                    <a:pt x="41326" y="13751"/>
                  </a:lnTo>
                  <a:lnTo>
                    <a:pt x="41255" y="13751"/>
                  </a:lnTo>
                  <a:lnTo>
                    <a:pt x="41219" y="13823"/>
                  </a:lnTo>
                  <a:lnTo>
                    <a:pt x="41148" y="13894"/>
                  </a:lnTo>
                  <a:lnTo>
                    <a:pt x="41148" y="14001"/>
                  </a:lnTo>
                  <a:lnTo>
                    <a:pt x="41005" y="13965"/>
                  </a:lnTo>
                  <a:lnTo>
                    <a:pt x="40898" y="13965"/>
                  </a:lnTo>
                  <a:lnTo>
                    <a:pt x="40756" y="14001"/>
                  </a:lnTo>
                  <a:lnTo>
                    <a:pt x="40649" y="14072"/>
                  </a:lnTo>
                  <a:lnTo>
                    <a:pt x="40578" y="14108"/>
                  </a:lnTo>
                  <a:lnTo>
                    <a:pt x="40578" y="14036"/>
                  </a:lnTo>
                  <a:lnTo>
                    <a:pt x="40578" y="13894"/>
                  </a:lnTo>
                  <a:lnTo>
                    <a:pt x="40542" y="13716"/>
                  </a:lnTo>
                  <a:lnTo>
                    <a:pt x="40435" y="12932"/>
                  </a:lnTo>
                  <a:lnTo>
                    <a:pt x="40364" y="13395"/>
                  </a:lnTo>
                  <a:lnTo>
                    <a:pt x="40257" y="13288"/>
                  </a:lnTo>
                  <a:lnTo>
                    <a:pt x="40150" y="13110"/>
                  </a:lnTo>
                  <a:lnTo>
                    <a:pt x="40115" y="12932"/>
                  </a:lnTo>
                  <a:lnTo>
                    <a:pt x="40115" y="12825"/>
                  </a:lnTo>
                  <a:lnTo>
                    <a:pt x="40150" y="12718"/>
                  </a:lnTo>
                  <a:lnTo>
                    <a:pt x="40293" y="12576"/>
                  </a:lnTo>
                  <a:lnTo>
                    <a:pt x="40435" y="12398"/>
                  </a:lnTo>
                  <a:lnTo>
                    <a:pt x="40542" y="12255"/>
                  </a:lnTo>
                  <a:lnTo>
                    <a:pt x="40578" y="12113"/>
                  </a:lnTo>
                  <a:lnTo>
                    <a:pt x="40578" y="11970"/>
                  </a:lnTo>
                  <a:lnTo>
                    <a:pt x="40542" y="11899"/>
                  </a:lnTo>
                  <a:lnTo>
                    <a:pt x="40471" y="11828"/>
                  </a:lnTo>
                  <a:lnTo>
                    <a:pt x="40364" y="11792"/>
                  </a:lnTo>
                  <a:lnTo>
                    <a:pt x="40221" y="11756"/>
                  </a:lnTo>
                  <a:lnTo>
                    <a:pt x="40079" y="11721"/>
                  </a:lnTo>
                  <a:lnTo>
                    <a:pt x="40115" y="11650"/>
                  </a:lnTo>
                  <a:lnTo>
                    <a:pt x="40079" y="11578"/>
                  </a:lnTo>
                  <a:lnTo>
                    <a:pt x="40043" y="11471"/>
                  </a:lnTo>
                  <a:lnTo>
                    <a:pt x="39758" y="11471"/>
                  </a:lnTo>
                  <a:lnTo>
                    <a:pt x="39366" y="11650"/>
                  </a:lnTo>
                  <a:lnTo>
                    <a:pt x="39153" y="11756"/>
                  </a:lnTo>
                  <a:lnTo>
                    <a:pt x="38975" y="11792"/>
                  </a:lnTo>
                  <a:lnTo>
                    <a:pt x="38903" y="11756"/>
                  </a:lnTo>
                  <a:lnTo>
                    <a:pt x="38903" y="11436"/>
                  </a:lnTo>
                  <a:lnTo>
                    <a:pt x="38832" y="11115"/>
                  </a:lnTo>
                  <a:lnTo>
                    <a:pt x="38832" y="11044"/>
                  </a:lnTo>
                  <a:lnTo>
                    <a:pt x="38868" y="10937"/>
                  </a:lnTo>
                  <a:lnTo>
                    <a:pt x="38832" y="10866"/>
                  </a:lnTo>
                  <a:lnTo>
                    <a:pt x="38796" y="10795"/>
                  </a:lnTo>
                  <a:lnTo>
                    <a:pt x="38761" y="10367"/>
                  </a:lnTo>
                  <a:lnTo>
                    <a:pt x="38583" y="10723"/>
                  </a:lnTo>
                  <a:lnTo>
                    <a:pt x="38547" y="10795"/>
                  </a:lnTo>
                  <a:lnTo>
                    <a:pt x="38476" y="10866"/>
                  </a:lnTo>
                  <a:lnTo>
                    <a:pt x="38476" y="10973"/>
                  </a:lnTo>
                  <a:lnTo>
                    <a:pt x="38226" y="11365"/>
                  </a:lnTo>
                  <a:lnTo>
                    <a:pt x="38120" y="11507"/>
                  </a:lnTo>
                  <a:lnTo>
                    <a:pt x="38013" y="11578"/>
                  </a:lnTo>
                  <a:lnTo>
                    <a:pt x="37799" y="11329"/>
                  </a:lnTo>
                  <a:lnTo>
                    <a:pt x="37728" y="11044"/>
                  </a:lnTo>
                  <a:lnTo>
                    <a:pt x="37550" y="10510"/>
                  </a:lnTo>
                  <a:lnTo>
                    <a:pt x="37478" y="10260"/>
                  </a:lnTo>
                  <a:lnTo>
                    <a:pt x="37371" y="10082"/>
                  </a:lnTo>
                  <a:lnTo>
                    <a:pt x="37300" y="9904"/>
                  </a:lnTo>
                  <a:lnTo>
                    <a:pt x="37158" y="9619"/>
                  </a:lnTo>
                  <a:lnTo>
                    <a:pt x="36944" y="9405"/>
                  </a:lnTo>
                  <a:lnTo>
                    <a:pt x="36695" y="9227"/>
                  </a:lnTo>
                  <a:lnTo>
                    <a:pt x="36552" y="9156"/>
                  </a:lnTo>
                  <a:lnTo>
                    <a:pt x="36410" y="9156"/>
                  </a:lnTo>
                  <a:lnTo>
                    <a:pt x="35911" y="9120"/>
                  </a:lnTo>
                  <a:lnTo>
                    <a:pt x="35626" y="9156"/>
                  </a:lnTo>
                  <a:lnTo>
                    <a:pt x="35412" y="9191"/>
                  </a:lnTo>
                  <a:lnTo>
                    <a:pt x="35341" y="9156"/>
                  </a:lnTo>
                  <a:lnTo>
                    <a:pt x="35305" y="9085"/>
                  </a:lnTo>
                  <a:lnTo>
                    <a:pt x="35270" y="8978"/>
                  </a:lnTo>
                  <a:lnTo>
                    <a:pt x="35270" y="8871"/>
                  </a:lnTo>
                  <a:lnTo>
                    <a:pt x="35270" y="8693"/>
                  </a:lnTo>
                  <a:lnTo>
                    <a:pt x="35305" y="8372"/>
                  </a:lnTo>
                  <a:lnTo>
                    <a:pt x="35412" y="8408"/>
                  </a:lnTo>
                  <a:lnTo>
                    <a:pt x="35519" y="8408"/>
                  </a:lnTo>
                  <a:lnTo>
                    <a:pt x="35555" y="8336"/>
                  </a:lnTo>
                  <a:lnTo>
                    <a:pt x="35590" y="8265"/>
                  </a:lnTo>
                  <a:lnTo>
                    <a:pt x="35590" y="8194"/>
                  </a:lnTo>
                  <a:lnTo>
                    <a:pt x="35555" y="8123"/>
                  </a:lnTo>
                  <a:lnTo>
                    <a:pt x="35519" y="8051"/>
                  </a:lnTo>
                  <a:lnTo>
                    <a:pt x="35448" y="7980"/>
                  </a:lnTo>
                  <a:lnTo>
                    <a:pt x="35234" y="7873"/>
                  </a:lnTo>
                  <a:lnTo>
                    <a:pt x="35020" y="7838"/>
                  </a:lnTo>
                  <a:lnTo>
                    <a:pt x="34806" y="7802"/>
                  </a:lnTo>
                  <a:lnTo>
                    <a:pt x="34985" y="7695"/>
                  </a:lnTo>
                  <a:lnTo>
                    <a:pt x="35127" y="7588"/>
                  </a:lnTo>
                  <a:lnTo>
                    <a:pt x="35198" y="7481"/>
                  </a:lnTo>
                  <a:lnTo>
                    <a:pt x="35234" y="7339"/>
                  </a:lnTo>
                  <a:lnTo>
                    <a:pt x="35234" y="7268"/>
                  </a:lnTo>
                  <a:lnTo>
                    <a:pt x="35198" y="7196"/>
                  </a:lnTo>
                  <a:lnTo>
                    <a:pt x="35127" y="7125"/>
                  </a:lnTo>
                  <a:lnTo>
                    <a:pt x="35020" y="7054"/>
                  </a:lnTo>
                  <a:lnTo>
                    <a:pt x="34913" y="6983"/>
                  </a:lnTo>
                  <a:lnTo>
                    <a:pt x="34842" y="6911"/>
                  </a:lnTo>
                  <a:lnTo>
                    <a:pt x="34806" y="6840"/>
                  </a:lnTo>
                  <a:lnTo>
                    <a:pt x="34806" y="6769"/>
                  </a:lnTo>
                  <a:lnTo>
                    <a:pt x="34913" y="6484"/>
                  </a:lnTo>
                  <a:lnTo>
                    <a:pt x="35091" y="6163"/>
                  </a:lnTo>
                  <a:lnTo>
                    <a:pt x="35127" y="6056"/>
                  </a:lnTo>
                  <a:lnTo>
                    <a:pt x="35163" y="5950"/>
                  </a:lnTo>
                  <a:lnTo>
                    <a:pt x="35127" y="5843"/>
                  </a:lnTo>
                  <a:lnTo>
                    <a:pt x="35127" y="5736"/>
                  </a:lnTo>
                  <a:lnTo>
                    <a:pt x="35056" y="5629"/>
                  </a:lnTo>
                  <a:lnTo>
                    <a:pt x="34985" y="5486"/>
                  </a:lnTo>
                  <a:lnTo>
                    <a:pt x="34913" y="5415"/>
                  </a:lnTo>
                  <a:lnTo>
                    <a:pt x="34771" y="5308"/>
                  </a:lnTo>
                  <a:lnTo>
                    <a:pt x="34664" y="5237"/>
                  </a:lnTo>
                  <a:lnTo>
                    <a:pt x="34521" y="5201"/>
                  </a:lnTo>
                  <a:lnTo>
                    <a:pt x="34343" y="5201"/>
                  </a:lnTo>
                  <a:lnTo>
                    <a:pt x="34201" y="5237"/>
                  </a:lnTo>
                  <a:lnTo>
                    <a:pt x="34058" y="5308"/>
                  </a:lnTo>
                  <a:lnTo>
                    <a:pt x="33880" y="5415"/>
                  </a:lnTo>
                  <a:lnTo>
                    <a:pt x="33738" y="5522"/>
                  </a:lnTo>
                  <a:lnTo>
                    <a:pt x="33631" y="5665"/>
                  </a:lnTo>
                  <a:lnTo>
                    <a:pt x="33239" y="6128"/>
                  </a:lnTo>
                  <a:lnTo>
                    <a:pt x="32883" y="6056"/>
                  </a:lnTo>
                  <a:lnTo>
                    <a:pt x="32740" y="6021"/>
                  </a:lnTo>
                  <a:lnTo>
                    <a:pt x="32562" y="5950"/>
                  </a:lnTo>
                  <a:lnTo>
                    <a:pt x="32384" y="5807"/>
                  </a:lnTo>
                  <a:lnTo>
                    <a:pt x="32206" y="5700"/>
                  </a:lnTo>
                  <a:lnTo>
                    <a:pt x="32206" y="5629"/>
                  </a:lnTo>
                  <a:lnTo>
                    <a:pt x="32206" y="5593"/>
                  </a:lnTo>
                  <a:lnTo>
                    <a:pt x="32241" y="5486"/>
                  </a:lnTo>
                  <a:lnTo>
                    <a:pt x="32313" y="5415"/>
                  </a:lnTo>
                  <a:lnTo>
                    <a:pt x="32420" y="5308"/>
                  </a:lnTo>
                  <a:lnTo>
                    <a:pt x="32598" y="5201"/>
                  </a:lnTo>
                  <a:lnTo>
                    <a:pt x="32811" y="5095"/>
                  </a:lnTo>
                  <a:lnTo>
                    <a:pt x="32954" y="4952"/>
                  </a:lnTo>
                  <a:lnTo>
                    <a:pt x="33061" y="4810"/>
                  </a:lnTo>
                  <a:lnTo>
                    <a:pt x="33132" y="4631"/>
                  </a:lnTo>
                  <a:lnTo>
                    <a:pt x="33096" y="4489"/>
                  </a:lnTo>
                  <a:lnTo>
                    <a:pt x="33061" y="4382"/>
                  </a:lnTo>
                  <a:lnTo>
                    <a:pt x="32990" y="4275"/>
                  </a:lnTo>
                  <a:lnTo>
                    <a:pt x="32883" y="4204"/>
                  </a:lnTo>
                  <a:lnTo>
                    <a:pt x="32455" y="3919"/>
                  </a:lnTo>
                  <a:lnTo>
                    <a:pt x="32135" y="3741"/>
                  </a:lnTo>
                  <a:lnTo>
                    <a:pt x="32099" y="3563"/>
                  </a:lnTo>
                  <a:lnTo>
                    <a:pt x="32063" y="3385"/>
                  </a:lnTo>
                  <a:lnTo>
                    <a:pt x="32063" y="3171"/>
                  </a:lnTo>
                  <a:lnTo>
                    <a:pt x="32063" y="2886"/>
                  </a:lnTo>
                  <a:lnTo>
                    <a:pt x="31992" y="2601"/>
                  </a:lnTo>
                  <a:lnTo>
                    <a:pt x="31850" y="2351"/>
                  </a:lnTo>
                  <a:lnTo>
                    <a:pt x="31778" y="2280"/>
                  </a:lnTo>
                  <a:lnTo>
                    <a:pt x="31671" y="2173"/>
                  </a:lnTo>
                  <a:lnTo>
                    <a:pt x="31493" y="2102"/>
                  </a:lnTo>
                  <a:lnTo>
                    <a:pt x="31280" y="2031"/>
                  </a:lnTo>
                  <a:lnTo>
                    <a:pt x="30852" y="2031"/>
                  </a:lnTo>
                  <a:lnTo>
                    <a:pt x="30638" y="2102"/>
                  </a:lnTo>
                  <a:lnTo>
                    <a:pt x="30460" y="2209"/>
                  </a:lnTo>
                  <a:lnTo>
                    <a:pt x="30282" y="2387"/>
                  </a:lnTo>
                  <a:lnTo>
                    <a:pt x="30140" y="2565"/>
                  </a:lnTo>
                  <a:lnTo>
                    <a:pt x="30068" y="2672"/>
                  </a:lnTo>
                  <a:lnTo>
                    <a:pt x="29961" y="2743"/>
                  </a:lnTo>
                  <a:lnTo>
                    <a:pt x="29855" y="2779"/>
                  </a:lnTo>
                  <a:lnTo>
                    <a:pt x="29783" y="2815"/>
                  </a:lnTo>
                  <a:lnTo>
                    <a:pt x="29641" y="2779"/>
                  </a:lnTo>
                  <a:lnTo>
                    <a:pt x="29498" y="2672"/>
                  </a:lnTo>
                  <a:lnTo>
                    <a:pt x="29320" y="2565"/>
                  </a:lnTo>
                  <a:lnTo>
                    <a:pt x="29142" y="2423"/>
                  </a:lnTo>
                  <a:lnTo>
                    <a:pt x="29000" y="2316"/>
                  </a:lnTo>
                  <a:lnTo>
                    <a:pt x="28893" y="2245"/>
                  </a:lnTo>
                  <a:lnTo>
                    <a:pt x="28750" y="2173"/>
                  </a:lnTo>
                  <a:lnTo>
                    <a:pt x="28536" y="2173"/>
                  </a:lnTo>
                  <a:lnTo>
                    <a:pt x="28430" y="2209"/>
                  </a:lnTo>
                  <a:lnTo>
                    <a:pt x="28358" y="2245"/>
                  </a:lnTo>
                  <a:lnTo>
                    <a:pt x="28287" y="2351"/>
                  </a:lnTo>
                  <a:lnTo>
                    <a:pt x="28145" y="2601"/>
                  </a:lnTo>
                  <a:lnTo>
                    <a:pt x="27931" y="2601"/>
                  </a:lnTo>
                  <a:lnTo>
                    <a:pt x="27824" y="2565"/>
                  </a:lnTo>
                  <a:lnTo>
                    <a:pt x="27753" y="2458"/>
                  </a:lnTo>
                  <a:lnTo>
                    <a:pt x="27681" y="2351"/>
                  </a:lnTo>
                  <a:lnTo>
                    <a:pt x="27646" y="2209"/>
                  </a:lnTo>
                  <a:lnTo>
                    <a:pt x="27610" y="2031"/>
                  </a:lnTo>
                  <a:lnTo>
                    <a:pt x="27610" y="1888"/>
                  </a:lnTo>
                  <a:lnTo>
                    <a:pt x="27646" y="1746"/>
                  </a:lnTo>
                  <a:lnTo>
                    <a:pt x="27681" y="1675"/>
                  </a:lnTo>
                  <a:lnTo>
                    <a:pt x="28251" y="962"/>
                  </a:lnTo>
                  <a:lnTo>
                    <a:pt x="28358" y="820"/>
                  </a:lnTo>
                  <a:lnTo>
                    <a:pt x="28430" y="677"/>
                  </a:lnTo>
                  <a:lnTo>
                    <a:pt x="28465" y="570"/>
                  </a:lnTo>
                  <a:lnTo>
                    <a:pt x="28430" y="463"/>
                  </a:lnTo>
                  <a:lnTo>
                    <a:pt x="28394" y="392"/>
                  </a:lnTo>
                  <a:lnTo>
                    <a:pt x="28323" y="321"/>
                  </a:lnTo>
                  <a:lnTo>
                    <a:pt x="28180" y="285"/>
                  </a:lnTo>
                  <a:lnTo>
                    <a:pt x="28002" y="321"/>
                  </a:lnTo>
                  <a:lnTo>
                    <a:pt x="27753" y="356"/>
                  </a:lnTo>
                  <a:lnTo>
                    <a:pt x="27432" y="356"/>
                  </a:lnTo>
                  <a:lnTo>
                    <a:pt x="27290" y="321"/>
                  </a:lnTo>
                  <a:lnTo>
                    <a:pt x="27147" y="356"/>
                  </a:lnTo>
                  <a:lnTo>
                    <a:pt x="27076" y="285"/>
                  </a:lnTo>
                  <a:lnTo>
                    <a:pt x="26969" y="250"/>
                  </a:lnTo>
                  <a:lnTo>
                    <a:pt x="26791" y="178"/>
                  </a:lnTo>
                  <a:lnTo>
                    <a:pt x="26470" y="107"/>
                  </a:lnTo>
                  <a:lnTo>
                    <a:pt x="26435" y="107"/>
                  </a:lnTo>
                  <a:lnTo>
                    <a:pt x="26221" y="143"/>
                  </a:lnTo>
                  <a:lnTo>
                    <a:pt x="26007" y="214"/>
                  </a:lnTo>
                  <a:lnTo>
                    <a:pt x="25829" y="356"/>
                  </a:lnTo>
                  <a:lnTo>
                    <a:pt x="25651" y="535"/>
                  </a:lnTo>
                  <a:lnTo>
                    <a:pt x="25508" y="428"/>
                  </a:lnTo>
                  <a:lnTo>
                    <a:pt x="25366" y="321"/>
                  </a:lnTo>
                  <a:lnTo>
                    <a:pt x="25152" y="285"/>
                  </a:lnTo>
                  <a:lnTo>
                    <a:pt x="24903" y="250"/>
                  </a:lnTo>
                  <a:lnTo>
                    <a:pt x="24653" y="250"/>
                  </a:lnTo>
                  <a:lnTo>
                    <a:pt x="24475" y="285"/>
                  </a:lnTo>
                  <a:lnTo>
                    <a:pt x="24119" y="356"/>
                  </a:lnTo>
                  <a:lnTo>
                    <a:pt x="24119" y="285"/>
                  </a:lnTo>
                  <a:lnTo>
                    <a:pt x="24048" y="107"/>
                  </a:lnTo>
                  <a:lnTo>
                    <a:pt x="23976" y="36"/>
                  </a:lnTo>
                  <a:lnTo>
                    <a:pt x="23905" y="0"/>
                  </a:lnTo>
                  <a:lnTo>
                    <a:pt x="23763" y="0"/>
                  </a:lnTo>
                  <a:lnTo>
                    <a:pt x="23656" y="71"/>
                  </a:lnTo>
                  <a:lnTo>
                    <a:pt x="23585" y="178"/>
                  </a:lnTo>
                  <a:lnTo>
                    <a:pt x="23513" y="321"/>
                  </a:lnTo>
                  <a:lnTo>
                    <a:pt x="23264" y="677"/>
                  </a:lnTo>
                  <a:lnTo>
                    <a:pt x="23015" y="891"/>
                  </a:lnTo>
                  <a:lnTo>
                    <a:pt x="22836" y="1033"/>
                  </a:lnTo>
                  <a:lnTo>
                    <a:pt x="22801" y="1033"/>
                  </a:lnTo>
                  <a:lnTo>
                    <a:pt x="22658" y="891"/>
                  </a:lnTo>
                  <a:lnTo>
                    <a:pt x="22373" y="606"/>
                  </a:lnTo>
                  <a:lnTo>
                    <a:pt x="22124" y="321"/>
                  </a:lnTo>
                  <a:lnTo>
                    <a:pt x="21839" y="71"/>
                  </a:lnTo>
                  <a:lnTo>
                    <a:pt x="217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9"/>
            <p:cNvSpPr/>
            <p:nvPr/>
          </p:nvSpPr>
          <p:spPr>
            <a:xfrm>
              <a:off x="2192150" y="3158975"/>
              <a:ext cx="1079475" cy="660875"/>
            </a:xfrm>
            <a:custGeom>
              <a:avLst/>
              <a:gdLst/>
              <a:ahLst/>
              <a:cxnLst/>
              <a:rect l="l" t="t" r="r" b="b"/>
              <a:pathLst>
                <a:path w="43179" h="26435" extrusionOk="0">
                  <a:moveTo>
                    <a:pt x="22658" y="5914"/>
                  </a:moveTo>
                  <a:lnTo>
                    <a:pt x="22694" y="6056"/>
                  </a:lnTo>
                  <a:lnTo>
                    <a:pt x="22765" y="6199"/>
                  </a:lnTo>
                  <a:lnTo>
                    <a:pt x="22943" y="6377"/>
                  </a:lnTo>
                  <a:lnTo>
                    <a:pt x="22623" y="6377"/>
                  </a:lnTo>
                  <a:lnTo>
                    <a:pt x="22658" y="5914"/>
                  </a:lnTo>
                  <a:close/>
                  <a:moveTo>
                    <a:pt x="8907" y="20413"/>
                  </a:moveTo>
                  <a:lnTo>
                    <a:pt x="8907" y="20485"/>
                  </a:lnTo>
                  <a:lnTo>
                    <a:pt x="8907" y="20556"/>
                  </a:lnTo>
                  <a:lnTo>
                    <a:pt x="8800" y="20520"/>
                  </a:lnTo>
                  <a:lnTo>
                    <a:pt x="8729" y="20485"/>
                  </a:lnTo>
                  <a:lnTo>
                    <a:pt x="8800" y="20485"/>
                  </a:lnTo>
                  <a:lnTo>
                    <a:pt x="8907" y="20413"/>
                  </a:lnTo>
                  <a:close/>
                  <a:moveTo>
                    <a:pt x="23870" y="0"/>
                  </a:moveTo>
                  <a:lnTo>
                    <a:pt x="23763" y="36"/>
                  </a:lnTo>
                  <a:lnTo>
                    <a:pt x="23692" y="71"/>
                  </a:lnTo>
                  <a:lnTo>
                    <a:pt x="23585" y="178"/>
                  </a:lnTo>
                  <a:lnTo>
                    <a:pt x="23513" y="321"/>
                  </a:lnTo>
                  <a:lnTo>
                    <a:pt x="23264" y="677"/>
                  </a:lnTo>
                  <a:lnTo>
                    <a:pt x="23015" y="926"/>
                  </a:lnTo>
                  <a:lnTo>
                    <a:pt x="22837" y="1033"/>
                  </a:lnTo>
                  <a:lnTo>
                    <a:pt x="22801" y="1033"/>
                  </a:lnTo>
                  <a:lnTo>
                    <a:pt x="22658" y="926"/>
                  </a:lnTo>
                  <a:lnTo>
                    <a:pt x="22373" y="641"/>
                  </a:lnTo>
                  <a:lnTo>
                    <a:pt x="22124" y="321"/>
                  </a:lnTo>
                  <a:lnTo>
                    <a:pt x="21839" y="71"/>
                  </a:lnTo>
                  <a:lnTo>
                    <a:pt x="21732" y="36"/>
                  </a:lnTo>
                  <a:lnTo>
                    <a:pt x="21518" y="36"/>
                  </a:lnTo>
                  <a:lnTo>
                    <a:pt x="21412" y="107"/>
                  </a:lnTo>
                  <a:lnTo>
                    <a:pt x="21305" y="214"/>
                  </a:lnTo>
                  <a:lnTo>
                    <a:pt x="21020" y="356"/>
                  </a:lnTo>
                  <a:lnTo>
                    <a:pt x="20699" y="499"/>
                  </a:lnTo>
                  <a:lnTo>
                    <a:pt x="20343" y="570"/>
                  </a:lnTo>
                  <a:lnTo>
                    <a:pt x="20236" y="606"/>
                  </a:lnTo>
                  <a:lnTo>
                    <a:pt x="20165" y="641"/>
                  </a:lnTo>
                  <a:lnTo>
                    <a:pt x="20093" y="713"/>
                  </a:lnTo>
                  <a:lnTo>
                    <a:pt x="20022" y="784"/>
                  </a:lnTo>
                  <a:lnTo>
                    <a:pt x="19951" y="891"/>
                  </a:lnTo>
                  <a:lnTo>
                    <a:pt x="19951" y="1033"/>
                  </a:lnTo>
                  <a:lnTo>
                    <a:pt x="19951" y="1140"/>
                  </a:lnTo>
                  <a:lnTo>
                    <a:pt x="19987" y="1283"/>
                  </a:lnTo>
                  <a:lnTo>
                    <a:pt x="20022" y="1425"/>
                  </a:lnTo>
                  <a:lnTo>
                    <a:pt x="20022" y="1496"/>
                  </a:lnTo>
                  <a:lnTo>
                    <a:pt x="20022" y="1568"/>
                  </a:lnTo>
                  <a:lnTo>
                    <a:pt x="19987" y="1603"/>
                  </a:lnTo>
                  <a:lnTo>
                    <a:pt x="19951" y="1639"/>
                  </a:lnTo>
                  <a:lnTo>
                    <a:pt x="19915" y="1532"/>
                  </a:lnTo>
                  <a:lnTo>
                    <a:pt x="19880" y="1461"/>
                  </a:lnTo>
                  <a:lnTo>
                    <a:pt x="19808" y="1390"/>
                  </a:lnTo>
                  <a:lnTo>
                    <a:pt x="19702" y="1318"/>
                  </a:lnTo>
                  <a:lnTo>
                    <a:pt x="19595" y="1283"/>
                  </a:lnTo>
                  <a:lnTo>
                    <a:pt x="19345" y="1283"/>
                  </a:lnTo>
                  <a:lnTo>
                    <a:pt x="19238" y="1318"/>
                  </a:lnTo>
                  <a:lnTo>
                    <a:pt x="19025" y="1496"/>
                  </a:lnTo>
                  <a:lnTo>
                    <a:pt x="18847" y="1675"/>
                  </a:lnTo>
                  <a:lnTo>
                    <a:pt x="18704" y="1924"/>
                  </a:lnTo>
                  <a:lnTo>
                    <a:pt x="18490" y="2245"/>
                  </a:lnTo>
                  <a:lnTo>
                    <a:pt x="18312" y="2031"/>
                  </a:lnTo>
                  <a:lnTo>
                    <a:pt x="18205" y="1960"/>
                  </a:lnTo>
                  <a:lnTo>
                    <a:pt x="18134" y="1924"/>
                  </a:lnTo>
                  <a:lnTo>
                    <a:pt x="18063" y="1888"/>
                  </a:lnTo>
                  <a:lnTo>
                    <a:pt x="17956" y="1853"/>
                  </a:lnTo>
                  <a:lnTo>
                    <a:pt x="17885" y="1888"/>
                  </a:lnTo>
                  <a:lnTo>
                    <a:pt x="17813" y="1924"/>
                  </a:lnTo>
                  <a:lnTo>
                    <a:pt x="17742" y="1960"/>
                  </a:lnTo>
                  <a:lnTo>
                    <a:pt x="17707" y="2031"/>
                  </a:lnTo>
                  <a:lnTo>
                    <a:pt x="17635" y="2245"/>
                  </a:lnTo>
                  <a:lnTo>
                    <a:pt x="17315" y="2316"/>
                  </a:lnTo>
                  <a:lnTo>
                    <a:pt x="16353" y="2494"/>
                  </a:lnTo>
                  <a:lnTo>
                    <a:pt x="16210" y="2565"/>
                  </a:lnTo>
                  <a:lnTo>
                    <a:pt x="16068" y="2636"/>
                  </a:lnTo>
                  <a:lnTo>
                    <a:pt x="15961" y="2743"/>
                  </a:lnTo>
                  <a:lnTo>
                    <a:pt x="15890" y="2850"/>
                  </a:lnTo>
                  <a:lnTo>
                    <a:pt x="15711" y="2743"/>
                  </a:lnTo>
                  <a:lnTo>
                    <a:pt x="15569" y="2708"/>
                  </a:lnTo>
                  <a:lnTo>
                    <a:pt x="15498" y="2708"/>
                  </a:lnTo>
                  <a:lnTo>
                    <a:pt x="15391" y="2743"/>
                  </a:lnTo>
                  <a:lnTo>
                    <a:pt x="15320" y="2850"/>
                  </a:lnTo>
                  <a:lnTo>
                    <a:pt x="15213" y="2993"/>
                  </a:lnTo>
                  <a:lnTo>
                    <a:pt x="14999" y="3385"/>
                  </a:lnTo>
                  <a:lnTo>
                    <a:pt x="14785" y="3705"/>
                  </a:lnTo>
                  <a:lnTo>
                    <a:pt x="14714" y="3848"/>
                  </a:lnTo>
                  <a:lnTo>
                    <a:pt x="14643" y="4026"/>
                  </a:lnTo>
                  <a:lnTo>
                    <a:pt x="14607" y="4240"/>
                  </a:lnTo>
                  <a:lnTo>
                    <a:pt x="14607" y="4418"/>
                  </a:lnTo>
                  <a:lnTo>
                    <a:pt x="14500" y="4382"/>
                  </a:lnTo>
                  <a:lnTo>
                    <a:pt x="14393" y="4346"/>
                  </a:lnTo>
                  <a:lnTo>
                    <a:pt x="14286" y="4311"/>
                  </a:lnTo>
                  <a:lnTo>
                    <a:pt x="14215" y="4346"/>
                  </a:lnTo>
                  <a:lnTo>
                    <a:pt x="14108" y="4346"/>
                  </a:lnTo>
                  <a:lnTo>
                    <a:pt x="14073" y="4418"/>
                  </a:lnTo>
                  <a:lnTo>
                    <a:pt x="14001" y="4489"/>
                  </a:lnTo>
                  <a:lnTo>
                    <a:pt x="13966" y="4560"/>
                  </a:lnTo>
                  <a:lnTo>
                    <a:pt x="13895" y="4525"/>
                  </a:lnTo>
                  <a:lnTo>
                    <a:pt x="13752" y="4418"/>
                  </a:lnTo>
                  <a:lnTo>
                    <a:pt x="13503" y="4204"/>
                  </a:lnTo>
                  <a:lnTo>
                    <a:pt x="13253" y="4061"/>
                  </a:lnTo>
                  <a:lnTo>
                    <a:pt x="13040" y="4061"/>
                  </a:lnTo>
                  <a:lnTo>
                    <a:pt x="12968" y="4097"/>
                  </a:lnTo>
                  <a:lnTo>
                    <a:pt x="12897" y="4133"/>
                  </a:lnTo>
                  <a:lnTo>
                    <a:pt x="12826" y="4204"/>
                  </a:lnTo>
                  <a:lnTo>
                    <a:pt x="12683" y="4240"/>
                  </a:lnTo>
                  <a:lnTo>
                    <a:pt x="12541" y="4275"/>
                  </a:lnTo>
                  <a:lnTo>
                    <a:pt x="12363" y="4311"/>
                  </a:lnTo>
                  <a:lnTo>
                    <a:pt x="12220" y="4311"/>
                  </a:lnTo>
                  <a:lnTo>
                    <a:pt x="12113" y="4346"/>
                  </a:lnTo>
                  <a:lnTo>
                    <a:pt x="12042" y="4418"/>
                  </a:lnTo>
                  <a:lnTo>
                    <a:pt x="11935" y="4489"/>
                  </a:lnTo>
                  <a:lnTo>
                    <a:pt x="11864" y="4631"/>
                  </a:lnTo>
                  <a:lnTo>
                    <a:pt x="11793" y="4774"/>
                  </a:lnTo>
                  <a:lnTo>
                    <a:pt x="11793" y="4952"/>
                  </a:lnTo>
                  <a:lnTo>
                    <a:pt x="11793" y="5130"/>
                  </a:lnTo>
                  <a:lnTo>
                    <a:pt x="11793" y="5344"/>
                  </a:lnTo>
                  <a:lnTo>
                    <a:pt x="11686" y="5522"/>
                  </a:lnTo>
                  <a:lnTo>
                    <a:pt x="11543" y="5700"/>
                  </a:lnTo>
                  <a:lnTo>
                    <a:pt x="11365" y="5807"/>
                  </a:lnTo>
                  <a:lnTo>
                    <a:pt x="11187" y="5878"/>
                  </a:lnTo>
                  <a:lnTo>
                    <a:pt x="11080" y="5985"/>
                  </a:lnTo>
                  <a:lnTo>
                    <a:pt x="11045" y="6092"/>
                  </a:lnTo>
                  <a:lnTo>
                    <a:pt x="11009" y="6163"/>
                  </a:lnTo>
                  <a:lnTo>
                    <a:pt x="11045" y="6341"/>
                  </a:lnTo>
                  <a:lnTo>
                    <a:pt x="11116" y="6484"/>
                  </a:lnTo>
                  <a:lnTo>
                    <a:pt x="11223" y="6662"/>
                  </a:lnTo>
                  <a:lnTo>
                    <a:pt x="11436" y="6769"/>
                  </a:lnTo>
                  <a:lnTo>
                    <a:pt x="11615" y="6947"/>
                  </a:lnTo>
                  <a:lnTo>
                    <a:pt x="11686" y="7018"/>
                  </a:lnTo>
                  <a:lnTo>
                    <a:pt x="11615" y="7054"/>
                  </a:lnTo>
                  <a:lnTo>
                    <a:pt x="11472" y="7090"/>
                  </a:lnTo>
                  <a:lnTo>
                    <a:pt x="11365" y="7161"/>
                  </a:lnTo>
                  <a:lnTo>
                    <a:pt x="11258" y="7268"/>
                  </a:lnTo>
                  <a:lnTo>
                    <a:pt x="11187" y="7410"/>
                  </a:lnTo>
                  <a:lnTo>
                    <a:pt x="11151" y="7553"/>
                  </a:lnTo>
                  <a:lnTo>
                    <a:pt x="11151" y="7695"/>
                  </a:lnTo>
                  <a:lnTo>
                    <a:pt x="11187" y="7838"/>
                  </a:lnTo>
                  <a:lnTo>
                    <a:pt x="11258" y="7980"/>
                  </a:lnTo>
                  <a:lnTo>
                    <a:pt x="11365" y="8230"/>
                  </a:lnTo>
                  <a:lnTo>
                    <a:pt x="11472" y="8479"/>
                  </a:lnTo>
                  <a:lnTo>
                    <a:pt x="11579" y="8728"/>
                  </a:lnTo>
                  <a:lnTo>
                    <a:pt x="11615" y="8906"/>
                  </a:lnTo>
                  <a:lnTo>
                    <a:pt x="11615" y="8942"/>
                  </a:lnTo>
                  <a:lnTo>
                    <a:pt x="11472" y="8906"/>
                  </a:lnTo>
                  <a:lnTo>
                    <a:pt x="11330" y="8906"/>
                  </a:lnTo>
                  <a:lnTo>
                    <a:pt x="11187" y="8942"/>
                  </a:lnTo>
                  <a:lnTo>
                    <a:pt x="11045" y="9013"/>
                  </a:lnTo>
                  <a:lnTo>
                    <a:pt x="11009" y="9049"/>
                  </a:lnTo>
                  <a:lnTo>
                    <a:pt x="10902" y="8978"/>
                  </a:lnTo>
                  <a:lnTo>
                    <a:pt x="10795" y="8942"/>
                  </a:lnTo>
                  <a:lnTo>
                    <a:pt x="10653" y="8942"/>
                  </a:lnTo>
                  <a:lnTo>
                    <a:pt x="10581" y="8978"/>
                  </a:lnTo>
                  <a:lnTo>
                    <a:pt x="10475" y="9085"/>
                  </a:lnTo>
                  <a:lnTo>
                    <a:pt x="10368" y="9263"/>
                  </a:lnTo>
                  <a:lnTo>
                    <a:pt x="10332" y="9476"/>
                  </a:lnTo>
                  <a:lnTo>
                    <a:pt x="10261" y="9583"/>
                  </a:lnTo>
                  <a:lnTo>
                    <a:pt x="10190" y="9726"/>
                  </a:lnTo>
                  <a:lnTo>
                    <a:pt x="10083" y="9833"/>
                  </a:lnTo>
                  <a:lnTo>
                    <a:pt x="9976" y="9904"/>
                  </a:lnTo>
                  <a:lnTo>
                    <a:pt x="9726" y="10011"/>
                  </a:lnTo>
                  <a:lnTo>
                    <a:pt x="9513" y="10153"/>
                  </a:lnTo>
                  <a:lnTo>
                    <a:pt x="9441" y="10189"/>
                  </a:lnTo>
                  <a:lnTo>
                    <a:pt x="9370" y="10225"/>
                  </a:lnTo>
                  <a:lnTo>
                    <a:pt x="9299" y="10331"/>
                  </a:lnTo>
                  <a:lnTo>
                    <a:pt x="9228" y="10510"/>
                  </a:lnTo>
                  <a:lnTo>
                    <a:pt x="9228" y="10581"/>
                  </a:lnTo>
                  <a:lnTo>
                    <a:pt x="9263" y="10652"/>
                  </a:lnTo>
                  <a:lnTo>
                    <a:pt x="9299" y="10723"/>
                  </a:lnTo>
                  <a:lnTo>
                    <a:pt x="9370" y="10723"/>
                  </a:lnTo>
                  <a:lnTo>
                    <a:pt x="9299" y="11008"/>
                  </a:lnTo>
                  <a:lnTo>
                    <a:pt x="9228" y="11151"/>
                  </a:lnTo>
                  <a:lnTo>
                    <a:pt x="8658" y="11543"/>
                  </a:lnTo>
                  <a:lnTo>
                    <a:pt x="8586" y="11614"/>
                  </a:lnTo>
                  <a:lnTo>
                    <a:pt x="8515" y="11685"/>
                  </a:lnTo>
                  <a:lnTo>
                    <a:pt x="8408" y="11935"/>
                  </a:lnTo>
                  <a:lnTo>
                    <a:pt x="8408" y="12220"/>
                  </a:lnTo>
                  <a:lnTo>
                    <a:pt x="8444" y="12505"/>
                  </a:lnTo>
                  <a:lnTo>
                    <a:pt x="8551" y="12825"/>
                  </a:lnTo>
                  <a:lnTo>
                    <a:pt x="8480" y="12896"/>
                  </a:lnTo>
                  <a:lnTo>
                    <a:pt x="8444" y="13039"/>
                  </a:lnTo>
                  <a:lnTo>
                    <a:pt x="8408" y="13217"/>
                  </a:lnTo>
                  <a:lnTo>
                    <a:pt x="8373" y="13395"/>
                  </a:lnTo>
                  <a:lnTo>
                    <a:pt x="8301" y="13324"/>
                  </a:lnTo>
                  <a:lnTo>
                    <a:pt x="8123" y="13110"/>
                  </a:lnTo>
                  <a:lnTo>
                    <a:pt x="7981" y="13039"/>
                  </a:lnTo>
                  <a:lnTo>
                    <a:pt x="7838" y="13003"/>
                  </a:lnTo>
                  <a:lnTo>
                    <a:pt x="7767" y="13039"/>
                  </a:lnTo>
                  <a:lnTo>
                    <a:pt x="7696" y="13075"/>
                  </a:lnTo>
                  <a:lnTo>
                    <a:pt x="7625" y="13146"/>
                  </a:lnTo>
                  <a:lnTo>
                    <a:pt x="7589" y="13217"/>
                  </a:lnTo>
                  <a:lnTo>
                    <a:pt x="7589" y="13288"/>
                  </a:lnTo>
                  <a:lnTo>
                    <a:pt x="7518" y="13253"/>
                  </a:lnTo>
                  <a:lnTo>
                    <a:pt x="7482" y="13217"/>
                  </a:lnTo>
                  <a:lnTo>
                    <a:pt x="7375" y="13181"/>
                  </a:lnTo>
                  <a:lnTo>
                    <a:pt x="7268" y="13217"/>
                  </a:lnTo>
                  <a:lnTo>
                    <a:pt x="7161" y="13288"/>
                  </a:lnTo>
                  <a:lnTo>
                    <a:pt x="7090" y="13395"/>
                  </a:lnTo>
                  <a:lnTo>
                    <a:pt x="7019" y="13573"/>
                  </a:lnTo>
                  <a:lnTo>
                    <a:pt x="6912" y="13787"/>
                  </a:lnTo>
                  <a:lnTo>
                    <a:pt x="6805" y="13965"/>
                  </a:lnTo>
                  <a:lnTo>
                    <a:pt x="6663" y="14179"/>
                  </a:lnTo>
                  <a:lnTo>
                    <a:pt x="6556" y="14179"/>
                  </a:lnTo>
                  <a:lnTo>
                    <a:pt x="6449" y="14108"/>
                  </a:lnTo>
                  <a:lnTo>
                    <a:pt x="6342" y="14001"/>
                  </a:lnTo>
                  <a:lnTo>
                    <a:pt x="6128" y="14001"/>
                  </a:lnTo>
                  <a:lnTo>
                    <a:pt x="6057" y="14072"/>
                  </a:lnTo>
                  <a:lnTo>
                    <a:pt x="6021" y="14143"/>
                  </a:lnTo>
                  <a:lnTo>
                    <a:pt x="6021" y="14215"/>
                  </a:lnTo>
                  <a:lnTo>
                    <a:pt x="6021" y="14357"/>
                  </a:lnTo>
                  <a:lnTo>
                    <a:pt x="6057" y="14642"/>
                  </a:lnTo>
                  <a:lnTo>
                    <a:pt x="5986" y="14963"/>
                  </a:lnTo>
                  <a:lnTo>
                    <a:pt x="5879" y="15248"/>
                  </a:lnTo>
                  <a:lnTo>
                    <a:pt x="5736" y="15390"/>
                  </a:lnTo>
                  <a:lnTo>
                    <a:pt x="5665" y="15390"/>
                  </a:lnTo>
                  <a:lnTo>
                    <a:pt x="5523" y="15319"/>
                  </a:lnTo>
                  <a:lnTo>
                    <a:pt x="5345" y="15212"/>
                  </a:lnTo>
                  <a:lnTo>
                    <a:pt x="5166" y="15070"/>
                  </a:lnTo>
                  <a:lnTo>
                    <a:pt x="4739" y="14678"/>
                  </a:lnTo>
                  <a:lnTo>
                    <a:pt x="4561" y="14464"/>
                  </a:lnTo>
                  <a:lnTo>
                    <a:pt x="4490" y="14393"/>
                  </a:lnTo>
                  <a:lnTo>
                    <a:pt x="4418" y="14357"/>
                  </a:lnTo>
                  <a:lnTo>
                    <a:pt x="4311" y="14357"/>
                  </a:lnTo>
                  <a:lnTo>
                    <a:pt x="4169" y="14393"/>
                  </a:lnTo>
                  <a:lnTo>
                    <a:pt x="4026" y="14428"/>
                  </a:lnTo>
                  <a:lnTo>
                    <a:pt x="3777" y="14571"/>
                  </a:lnTo>
                  <a:lnTo>
                    <a:pt x="3385" y="14891"/>
                  </a:lnTo>
                  <a:lnTo>
                    <a:pt x="3065" y="15141"/>
                  </a:lnTo>
                  <a:lnTo>
                    <a:pt x="2744" y="15461"/>
                  </a:lnTo>
                  <a:lnTo>
                    <a:pt x="2566" y="15675"/>
                  </a:lnTo>
                  <a:lnTo>
                    <a:pt x="2459" y="15889"/>
                  </a:lnTo>
                  <a:lnTo>
                    <a:pt x="2352" y="16067"/>
                  </a:lnTo>
                  <a:lnTo>
                    <a:pt x="2067" y="16316"/>
                  </a:lnTo>
                  <a:lnTo>
                    <a:pt x="1960" y="16423"/>
                  </a:lnTo>
                  <a:lnTo>
                    <a:pt x="1925" y="16566"/>
                  </a:lnTo>
                  <a:lnTo>
                    <a:pt x="1889" y="16637"/>
                  </a:lnTo>
                  <a:lnTo>
                    <a:pt x="1925" y="16708"/>
                  </a:lnTo>
                  <a:lnTo>
                    <a:pt x="1960" y="16815"/>
                  </a:lnTo>
                  <a:lnTo>
                    <a:pt x="2103" y="16886"/>
                  </a:lnTo>
                  <a:lnTo>
                    <a:pt x="1960" y="17029"/>
                  </a:lnTo>
                  <a:lnTo>
                    <a:pt x="1925" y="17100"/>
                  </a:lnTo>
                  <a:lnTo>
                    <a:pt x="1889" y="17207"/>
                  </a:lnTo>
                  <a:lnTo>
                    <a:pt x="1925" y="17278"/>
                  </a:lnTo>
                  <a:lnTo>
                    <a:pt x="1818" y="17456"/>
                  </a:lnTo>
                  <a:lnTo>
                    <a:pt x="1818" y="17528"/>
                  </a:lnTo>
                  <a:lnTo>
                    <a:pt x="1818" y="17563"/>
                  </a:lnTo>
                  <a:lnTo>
                    <a:pt x="1782" y="17528"/>
                  </a:lnTo>
                  <a:lnTo>
                    <a:pt x="1533" y="17350"/>
                  </a:lnTo>
                  <a:lnTo>
                    <a:pt x="1355" y="17243"/>
                  </a:lnTo>
                  <a:lnTo>
                    <a:pt x="1176" y="17207"/>
                  </a:lnTo>
                  <a:lnTo>
                    <a:pt x="1034" y="17243"/>
                  </a:lnTo>
                  <a:lnTo>
                    <a:pt x="891" y="17385"/>
                  </a:lnTo>
                  <a:lnTo>
                    <a:pt x="820" y="17563"/>
                  </a:lnTo>
                  <a:lnTo>
                    <a:pt x="749" y="17741"/>
                  </a:lnTo>
                  <a:lnTo>
                    <a:pt x="678" y="17920"/>
                  </a:lnTo>
                  <a:lnTo>
                    <a:pt x="678" y="18098"/>
                  </a:lnTo>
                  <a:lnTo>
                    <a:pt x="678" y="18276"/>
                  </a:lnTo>
                  <a:lnTo>
                    <a:pt x="642" y="18418"/>
                  </a:lnTo>
                  <a:lnTo>
                    <a:pt x="571" y="18596"/>
                  </a:lnTo>
                  <a:lnTo>
                    <a:pt x="464" y="18775"/>
                  </a:lnTo>
                  <a:lnTo>
                    <a:pt x="179" y="19166"/>
                  </a:lnTo>
                  <a:lnTo>
                    <a:pt x="179" y="19238"/>
                  </a:lnTo>
                  <a:lnTo>
                    <a:pt x="250" y="19345"/>
                  </a:lnTo>
                  <a:lnTo>
                    <a:pt x="535" y="19630"/>
                  </a:lnTo>
                  <a:lnTo>
                    <a:pt x="713" y="19808"/>
                  </a:lnTo>
                  <a:lnTo>
                    <a:pt x="785" y="19986"/>
                  </a:lnTo>
                  <a:lnTo>
                    <a:pt x="820" y="20128"/>
                  </a:lnTo>
                  <a:lnTo>
                    <a:pt x="820" y="20200"/>
                  </a:lnTo>
                  <a:lnTo>
                    <a:pt x="785" y="20235"/>
                  </a:lnTo>
                  <a:lnTo>
                    <a:pt x="571" y="20449"/>
                  </a:lnTo>
                  <a:lnTo>
                    <a:pt x="321" y="20627"/>
                  </a:lnTo>
                  <a:lnTo>
                    <a:pt x="215" y="20698"/>
                  </a:lnTo>
                  <a:lnTo>
                    <a:pt x="108" y="20805"/>
                  </a:lnTo>
                  <a:lnTo>
                    <a:pt x="36" y="20912"/>
                  </a:lnTo>
                  <a:lnTo>
                    <a:pt x="1" y="21019"/>
                  </a:lnTo>
                  <a:lnTo>
                    <a:pt x="1" y="21197"/>
                  </a:lnTo>
                  <a:lnTo>
                    <a:pt x="36" y="21268"/>
                  </a:lnTo>
                  <a:lnTo>
                    <a:pt x="72" y="21304"/>
                  </a:lnTo>
                  <a:lnTo>
                    <a:pt x="606" y="21375"/>
                  </a:lnTo>
                  <a:lnTo>
                    <a:pt x="713" y="21411"/>
                  </a:lnTo>
                  <a:lnTo>
                    <a:pt x="820" y="21447"/>
                  </a:lnTo>
                  <a:lnTo>
                    <a:pt x="963" y="21589"/>
                  </a:lnTo>
                  <a:lnTo>
                    <a:pt x="1105" y="21803"/>
                  </a:lnTo>
                  <a:lnTo>
                    <a:pt x="1212" y="22017"/>
                  </a:lnTo>
                  <a:lnTo>
                    <a:pt x="1248" y="22159"/>
                  </a:lnTo>
                  <a:lnTo>
                    <a:pt x="1283" y="22266"/>
                  </a:lnTo>
                  <a:lnTo>
                    <a:pt x="1461" y="22480"/>
                  </a:lnTo>
                  <a:lnTo>
                    <a:pt x="1675" y="22622"/>
                  </a:lnTo>
                  <a:lnTo>
                    <a:pt x="1782" y="22658"/>
                  </a:lnTo>
                  <a:lnTo>
                    <a:pt x="1925" y="22658"/>
                  </a:lnTo>
                  <a:lnTo>
                    <a:pt x="2210" y="22729"/>
                  </a:lnTo>
                  <a:lnTo>
                    <a:pt x="2459" y="22836"/>
                  </a:lnTo>
                  <a:lnTo>
                    <a:pt x="2423" y="22907"/>
                  </a:lnTo>
                  <a:lnTo>
                    <a:pt x="2459" y="22978"/>
                  </a:lnTo>
                  <a:lnTo>
                    <a:pt x="2566" y="23121"/>
                  </a:lnTo>
                  <a:lnTo>
                    <a:pt x="3136" y="23406"/>
                  </a:lnTo>
                  <a:lnTo>
                    <a:pt x="3314" y="23513"/>
                  </a:lnTo>
                  <a:lnTo>
                    <a:pt x="2958" y="23370"/>
                  </a:lnTo>
                  <a:lnTo>
                    <a:pt x="2815" y="23335"/>
                  </a:lnTo>
                  <a:lnTo>
                    <a:pt x="2673" y="23299"/>
                  </a:lnTo>
                  <a:lnTo>
                    <a:pt x="2566" y="23335"/>
                  </a:lnTo>
                  <a:lnTo>
                    <a:pt x="2423" y="23370"/>
                  </a:lnTo>
                  <a:lnTo>
                    <a:pt x="2316" y="23442"/>
                  </a:lnTo>
                  <a:lnTo>
                    <a:pt x="2210" y="23513"/>
                  </a:lnTo>
                  <a:lnTo>
                    <a:pt x="2103" y="23620"/>
                  </a:lnTo>
                  <a:lnTo>
                    <a:pt x="2067" y="23762"/>
                  </a:lnTo>
                  <a:lnTo>
                    <a:pt x="2031" y="23905"/>
                  </a:lnTo>
                  <a:lnTo>
                    <a:pt x="1996" y="24047"/>
                  </a:lnTo>
                  <a:lnTo>
                    <a:pt x="2031" y="24190"/>
                  </a:lnTo>
                  <a:lnTo>
                    <a:pt x="2067" y="24297"/>
                  </a:lnTo>
                  <a:lnTo>
                    <a:pt x="2138" y="24403"/>
                  </a:lnTo>
                  <a:lnTo>
                    <a:pt x="2245" y="24510"/>
                  </a:lnTo>
                  <a:lnTo>
                    <a:pt x="2352" y="24582"/>
                  </a:lnTo>
                  <a:lnTo>
                    <a:pt x="2495" y="24653"/>
                  </a:lnTo>
                  <a:lnTo>
                    <a:pt x="2459" y="24653"/>
                  </a:lnTo>
                  <a:lnTo>
                    <a:pt x="2388" y="24724"/>
                  </a:lnTo>
                  <a:lnTo>
                    <a:pt x="2316" y="24902"/>
                  </a:lnTo>
                  <a:lnTo>
                    <a:pt x="2245" y="25152"/>
                  </a:lnTo>
                  <a:lnTo>
                    <a:pt x="2245" y="25294"/>
                  </a:lnTo>
                  <a:lnTo>
                    <a:pt x="2316" y="25437"/>
                  </a:lnTo>
                  <a:lnTo>
                    <a:pt x="2423" y="25508"/>
                  </a:lnTo>
                  <a:lnTo>
                    <a:pt x="2673" y="25579"/>
                  </a:lnTo>
                  <a:lnTo>
                    <a:pt x="3563" y="26042"/>
                  </a:lnTo>
                  <a:lnTo>
                    <a:pt x="4062" y="26220"/>
                  </a:lnTo>
                  <a:lnTo>
                    <a:pt x="4311" y="26292"/>
                  </a:lnTo>
                  <a:lnTo>
                    <a:pt x="4632" y="26292"/>
                  </a:lnTo>
                  <a:lnTo>
                    <a:pt x="4703" y="26256"/>
                  </a:lnTo>
                  <a:lnTo>
                    <a:pt x="4739" y="26220"/>
                  </a:lnTo>
                  <a:lnTo>
                    <a:pt x="4739" y="26149"/>
                  </a:lnTo>
                  <a:lnTo>
                    <a:pt x="4775" y="26042"/>
                  </a:lnTo>
                  <a:lnTo>
                    <a:pt x="4810" y="25971"/>
                  </a:lnTo>
                  <a:lnTo>
                    <a:pt x="4881" y="25864"/>
                  </a:lnTo>
                  <a:lnTo>
                    <a:pt x="5024" y="25757"/>
                  </a:lnTo>
                  <a:lnTo>
                    <a:pt x="5166" y="25686"/>
                  </a:lnTo>
                  <a:lnTo>
                    <a:pt x="5523" y="25579"/>
                  </a:lnTo>
                  <a:lnTo>
                    <a:pt x="5772" y="25472"/>
                  </a:lnTo>
                  <a:lnTo>
                    <a:pt x="5879" y="25401"/>
                  </a:lnTo>
                  <a:lnTo>
                    <a:pt x="5950" y="25294"/>
                  </a:lnTo>
                  <a:lnTo>
                    <a:pt x="6093" y="25080"/>
                  </a:lnTo>
                  <a:lnTo>
                    <a:pt x="6271" y="24902"/>
                  </a:lnTo>
                  <a:lnTo>
                    <a:pt x="6413" y="24795"/>
                  </a:lnTo>
                  <a:lnTo>
                    <a:pt x="6841" y="24617"/>
                  </a:lnTo>
                  <a:lnTo>
                    <a:pt x="7055" y="24510"/>
                  </a:lnTo>
                  <a:lnTo>
                    <a:pt x="7161" y="24439"/>
                  </a:lnTo>
                  <a:lnTo>
                    <a:pt x="7197" y="24332"/>
                  </a:lnTo>
                  <a:lnTo>
                    <a:pt x="7268" y="24083"/>
                  </a:lnTo>
                  <a:lnTo>
                    <a:pt x="7268" y="23976"/>
                  </a:lnTo>
                  <a:lnTo>
                    <a:pt x="7268" y="23798"/>
                  </a:lnTo>
                  <a:lnTo>
                    <a:pt x="7268" y="23513"/>
                  </a:lnTo>
                  <a:lnTo>
                    <a:pt x="7268" y="23335"/>
                  </a:lnTo>
                  <a:lnTo>
                    <a:pt x="7304" y="23228"/>
                  </a:lnTo>
                  <a:lnTo>
                    <a:pt x="7375" y="23121"/>
                  </a:lnTo>
                  <a:lnTo>
                    <a:pt x="7482" y="23050"/>
                  </a:lnTo>
                  <a:lnTo>
                    <a:pt x="7660" y="23050"/>
                  </a:lnTo>
                  <a:lnTo>
                    <a:pt x="7874" y="23192"/>
                  </a:lnTo>
                  <a:lnTo>
                    <a:pt x="8088" y="23299"/>
                  </a:lnTo>
                  <a:lnTo>
                    <a:pt x="8301" y="23370"/>
                  </a:lnTo>
                  <a:lnTo>
                    <a:pt x="8266" y="22729"/>
                  </a:lnTo>
                  <a:lnTo>
                    <a:pt x="8301" y="22373"/>
                  </a:lnTo>
                  <a:lnTo>
                    <a:pt x="8373" y="22230"/>
                  </a:lnTo>
                  <a:lnTo>
                    <a:pt x="8408" y="22088"/>
                  </a:lnTo>
                  <a:lnTo>
                    <a:pt x="8551" y="22159"/>
                  </a:lnTo>
                  <a:lnTo>
                    <a:pt x="8693" y="22230"/>
                  </a:lnTo>
                  <a:lnTo>
                    <a:pt x="8871" y="22444"/>
                  </a:lnTo>
                  <a:lnTo>
                    <a:pt x="8978" y="22551"/>
                  </a:lnTo>
                  <a:lnTo>
                    <a:pt x="9085" y="22551"/>
                  </a:lnTo>
                  <a:lnTo>
                    <a:pt x="9156" y="22515"/>
                  </a:lnTo>
                  <a:lnTo>
                    <a:pt x="9299" y="22373"/>
                  </a:lnTo>
                  <a:lnTo>
                    <a:pt x="9335" y="22195"/>
                  </a:lnTo>
                  <a:lnTo>
                    <a:pt x="9370" y="22052"/>
                  </a:lnTo>
                  <a:lnTo>
                    <a:pt x="9370" y="21874"/>
                  </a:lnTo>
                  <a:lnTo>
                    <a:pt x="9335" y="21732"/>
                  </a:lnTo>
                  <a:lnTo>
                    <a:pt x="9263" y="21375"/>
                  </a:lnTo>
                  <a:lnTo>
                    <a:pt x="9192" y="21055"/>
                  </a:lnTo>
                  <a:lnTo>
                    <a:pt x="9228" y="21055"/>
                  </a:lnTo>
                  <a:lnTo>
                    <a:pt x="9370" y="21162"/>
                  </a:lnTo>
                  <a:lnTo>
                    <a:pt x="9513" y="21233"/>
                  </a:lnTo>
                  <a:lnTo>
                    <a:pt x="9655" y="21268"/>
                  </a:lnTo>
                  <a:lnTo>
                    <a:pt x="9798" y="21304"/>
                  </a:lnTo>
                  <a:lnTo>
                    <a:pt x="9940" y="21268"/>
                  </a:lnTo>
                  <a:lnTo>
                    <a:pt x="10047" y="21233"/>
                  </a:lnTo>
                  <a:lnTo>
                    <a:pt x="10190" y="21197"/>
                  </a:lnTo>
                  <a:lnTo>
                    <a:pt x="10261" y="21126"/>
                  </a:lnTo>
                  <a:lnTo>
                    <a:pt x="10296" y="21233"/>
                  </a:lnTo>
                  <a:lnTo>
                    <a:pt x="10403" y="21340"/>
                  </a:lnTo>
                  <a:lnTo>
                    <a:pt x="10546" y="21447"/>
                  </a:lnTo>
                  <a:lnTo>
                    <a:pt x="10724" y="21482"/>
                  </a:lnTo>
                  <a:lnTo>
                    <a:pt x="10902" y="21447"/>
                  </a:lnTo>
                  <a:lnTo>
                    <a:pt x="11116" y="21375"/>
                  </a:lnTo>
                  <a:lnTo>
                    <a:pt x="11258" y="21304"/>
                  </a:lnTo>
                  <a:lnTo>
                    <a:pt x="11401" y="21197"/>
                  </a:lnTo>
                  <a:lnTo>
                    <a:pt x="11615" y="20912"/>
                  </a:lnTo>
                  <a:lnTo>
                    <a:pt x="11793" y="20627"/>
                  </a:lnTo>
                  <a:lnTo>
                    <a:pt x="11864" y="20449"/>
                  </a:lnTo>
                  <a:lnTo>
                    <a:pt x="11900" y="20307"/>
                  </a:lnTo>
                  <a:lnTo>
                    <a:pt x="11935" y="20093"/>
                  </a:lnTo>
                  <a:lnTo>
                    <a:pt x="12042" y="19915"/>
                  </a:lnTo>
                  <a:lnTo>
                    <a:pt x="12149" y="19772"/>
                  </a:lnTo>
                  <a:lnTo>
                    <a:pt x="12291" y="19665"/>
                  </a:lnTo>
                  <a:lnTo>
                    <a:pt x="12398" y="19630"/>
                  </a:lnTo>
                  <a:lnTo>
                    <a:pt x="12541" y="19558"/>
                  </a:lnTo>
                  <a:lnTo>
                    <a:pt x="12648" y="19451"/>
                  </a:lnTo>
                  <a:lnTo>
                    <a:pt x="12719" y="19345"/>
                  </a:lnTo>
                  <a:lnTo>
                    <a:pt x="12826" y="19594"/>
                  </a:lnTo>
                  <a:lnTo>
                    <a:pt x="12861" y="19772"/>
                  </a:lnTo>
                  <a:lnTo>
                    <a:pt x="12897" y="19843"/>
                  </a:lnTo>
                  <a:lnTo>
                    <a:pt x="12968" y="19950"/>
                  </a:lnTo>
                  <a:lnTo>
                    <a:pt x="13146" y="19950"/>
                  </a:lnTo>
                  <a:lnTo>
                    <a:pt x="13218" y="19843"/>
                  </a:lnTo>
                  <a:lnTo>
                    <a:pt x="13253" y="19630"/>
                  </a:lnTo>
                  <a:lnTo>
                    <a:pt x="13325" y="19273"/>
                  </a:lnTo>
                  <a:lnTo>
                    <a:pt x="13396" y="18881"/>
                  </a:lnTo>
                  <a:lnTo>
                    <a:pt x="13467" y="18668"/>
                  </a:lnTo>
                  <a:lnTo>
                    <a:pt x="13645" y="18703"/>
                  </a:lnTo>
                  <a:lnTo>
                    <a:pt x="13859" y="18739"/>
                  </a:lnTo>
                  <a:lnTo>
                    <a:pt x="14215" y="18881"/>
                  </a:lnTo>
                  <a:lnTo>
                    <a:pt x="14180" y="19095"/>
                  </a:lnTo>
                  <a:lnTo>
                    <a:pt x="14073" y="19416"/>
                  </a:lnTo>
                  <a:lnTo>
                    <a:pt x="14037" y="19558"/>
                  </a:lnTo>
                  <a:lnTo>
                    <a:pt x="14037" y="19737"/>
                  </a:lnTo>
                  <a:lnTo>
                    <a:pt x="14073" y="19879"/>
                  </a:lnTo>
                  <a:lnTo>
                    <a:pt x="14144" y="20022"/>
                  </a:lnTo>
                  <a:lnTo>
                    <a:pt x="14215" y="20093"/>
                  </a:lnTo>
                  <a:lnTo>
                    <a:pt x="14322" y="20164"/>
                  </a:lnTo>
                  <a:lnTo>
                    <a:pt x="14429" y="20200"/>
                  </a:lnTo>
                  <a:lnTo>
                    <a:pt x="14821" y="20200"/>
                  </a:lnTo>
                  <a:lnTo>
                    <a:pt x="14928" y="20235"/>
                  </a:lnTo>
                  <a:lnTo>
                    <a:pt x="15035" y="20307"/>
                  </a:lnTo>
                  <a:lnTo>
                    <a:pt x="15213" y="20307"/>
                  </a:lnTo>
                  <a:lnTo>
                    <a:pt x="15284" y="20235"/>
                  </a:lnTo>
                  <a:lnTo>
                    <a:pt x="15320" y="20022"/>
                  </a:lnTo>
                  <a:lnTo>
                    <a:pt x="15355" y="19701"/>
                  </a:lnTo>
                  <a:lnTo>
                    <a:pt x="15391" y="19523"/>
                  </a:lnTo>
                  <a:lnTo>
                    <a:pt x="15426" y="19380"/>
                  </a:lnTo>
                  <a:lnTo>
                    <a:pt x="15498" y="19273"/>
                  </a:lnTo>
                  <a:lnTo>
                    <a:pt x="15533" y="19238"/>
                  </a:lnTo>
                  <a:lnTo>
                    <a:pt x="15996" y="19095"/>
                  </a:lnTo>
                  <a:lnTo>
                    <a:pt x="16531" y="18917"/>
                  </a:lnTo>
                  <a:lnTo>
                    <a:pt x="16816" y="18775"/>
                  </a:lnTo>
                  <a:lnTo>
                    <a:pt x="16887" y="18739"/>
                  </a:lnTo>
                  <a:lnTo>
                    <a:pt x="16958" y="18739"/>
                  </a:lnTo>
                  <a:lnTo>
                    <a:pt x="17030" y="18668"/>
                  </a:lnTo>
                  <a:lnTo>
                    <a:pt x="17065" y="18632"/>
                  </a:lnTo>
                  <a:lnTo>
                    <a:pt x="17065" y="18525"/>
                  </a:lnTo>
                  <a:lnTo>
                    <a:pt x="17030" y="18418"/>
                  </a:lnTo>
                  <a:lnTo>
                    <a:pt x="16994" y="18418"/>
                  </a:lnTo>
                  <a:lnTo>
                    <a:pt x="16994" y="18276"/>
                  </a:lnTo>
                  <a:lnTo>
                    <a:pt x="17172" y="18383"/>
                  </a:lnTo>
                  <a:lnTo>
                    <a:pt x="17350" y="18418"/>
                  </a:lnTo>
                  <a:lnTo>
                    <a:pt x="17600" y="18418"/>
                  </a:lnTo>
                  <a:lnTo>
                    <a:pt x="17635" y="18311"/>
                  </a:lnTo>
                  <a:lnTo>
                    <a:pt x="17635" y="18205"/>
                  </a:lnTo>
                  <a:lnTo>
                    <a:pt x="17600" y="18098"/>
                  </a:lnTo>
                  <a:lnTo>
                    <a:pt x="17564" y="18026"/>
                  </a:lnTo>
                  <a:lnTo>
                    <a:pt x="17849" y="18098"/>
                  </a:lnTo>
                  <a:lnTo>
                    <a:pt x="18241" y="18276"/>
                  </a:lnTo>
                  <a:lnTo>
                    <a:pt x="18633" y="18454"/>
                  </a:lnTo>
                  <a:lnTo>
                    <a:pt x="18882" y="18561"/>
                  </a:lnTo>
                  <a:lnTo>
                    <a:pt x="19132" y="18596"/>
                  </a:lnTo>
                  <a:lnTo>
                    <a:pt x="19417" y="18632"/>
                  </a:lnTo>
                  <a:lnTo>
                    <a:pt x="19666" y="18632"/>
                  </a:lnTo>
                  <a:lnTo>
                    <a:pt x="19915" y="18561"/>
                  </a:lnTo>
                  <a:lnTo>
                    <a:pt x="20165" y="18418"/>
                  </a:lnTo>
                  <a:lnTo>
                    <a:pt x="20414" y="18240"/>
                  </a:lnTo>
                  <a:lnTo>
                    <a:pt x="20628" y="18026"/>
                  </a:lnTo>
                  <a:lnTo>
                    <a:pt x="20770" y="17848"/>
                  </a:lnTo>
                  <a:lnTo>
                    <a:pt x="20806" y="18133"/>
                  </a:lnTo>
                  <a:lnTo>
                    <a:pt x="20842" y="18454"/>
                  </a:lnTo>
                  <a:lnTo>
                    <a:pt x="20877" y="18596"/>
                  </a:lnTo>
                  <a:lnTo>
                    <a:pt x="20948" y="18703"/>
                  </a:lnTo>
                  <a:lnTo>
                    <a:pt x="21020" y="18775"/>
                  </a:lnTo>
                  <a:lnTo>
                    <a:pt x="21127" y="18846"/>
                  </a:lnTo>
                  <a:lnTo>
                    <a:pt x="21376" y="18846"/>
                  </a:lnTo>
                  <a:lnTo>
                    <a:pt x="21518" y="18810"/>
                  </a:lnTo>
                  <a:lnTo>
                    <a:pt x="21697" y="18739"/>
                  </a:lnTo>
                  <a:lnTo>
                    <a:pt x="21875" y="18632"/>
                  </a:lnTo>
                  <a:lnTo>
                    <a:pt x="22053" y="18596"/>
                  </a:lnTo>
                  <a:lnTo>
                    <a:pt x="21946" y="18810"/>
                  </a:lnTo>
                  <a:lnTo>
                    <a:pt x="21839" y="18917"/>
                  </a:lnTo>
                  <a:lnTo>
                    <a:pt x="21839" y="18988"/>
                  </a:lnTo>
                  <a:lnTo>
                    <a:pt x="21875" y="19095"/>
                  </a:lnTo>
                  <a:lnTo>
                    <a:pt x="21946" y="19202"/>
                  </a:lnTo>
                  <a:lnTo>
                    <a:pt x="22053" y="19202"/>
                  </a:lnTo>
                  <a:lnTo>
                    <a:pt x="22160" y="19166"/>
                  </a:lnTo>
                  <a:lnTo>
                    <a:pt x="22373" y="19024"/>
                  </a:lnTo>
                  <a:lnTo>
                    <a:pt x="22516" y="18988"/>
                  </a:lnTo>
                  <a:lnTo>
                    <a:pt x="22552" y="18953"/>
                  </a:lnTo>
                  <a:lnTo>
                    <a:pt x="22552" y="18988"/>
                  </a:lnTo>
                  <a:lnTo>
                    <a:pt x="22623" y="19202"/>
                  </a:lnTo>
                  <a:lnTo>
                    <a:pt x="22730" y="19416"/>
                  </a:lnTo>
                  <a:lnTo>
                    <a:pt x="22908" y="19558"/>
                  </a:lnTo>
                  <a:lnTo>
                    <a:pt x="23122" y="19665"/>
                  </a:lnTo>
                  <a:lnTo>
                    <a:pt x="23335" y="19665"/>
                  </a:lnTo>
                  <a:lnTo>
                    <a:pt x="23585" y="19594"/>
                  </a:lnTo>
                  <a:lnTo>
                    <a:pt x="23798" y="19416"/>
                  </a:lnTo>
                  <a:lnTo>
                    <a:pt x="23977" y="19238"/>
                  </a:lnTo>
                  <a:lnTo>
                    <a:pt x="24083" y="19060"/>
                  </a:lnTo>
                  <a:lnTo>
                    <a:pt x="24226" y="18953"/>
                  </a:lnTo>
                  <a:lnTo>
                    <a:pt x="24404" y="18846"/>
                  </a:lnTo>
                  <a:lnTo>
                    <a:pt x="24547" y="18810"/>
                  </a:lnTo>
                  <a:lnTo>
                    <a:pt x="25188" y="18703"/>
                  </a:lnTo>
                  <a:lnTo>
                    <a:pt x="25188" y="18739"/>
                  </a:lnTo>
                  <a:lnTo>
                    <a:pt x="25223" y="18810"/>
                  </a:lnTo>
                  <a:lnTo>
                    <a:pt x="25366" y="19238"/>
                  </a:lnTo>
                  <a:lnTo>
                    <a:pt x="25580" y="19737"/>
                  </a:lnTo>
                  <a:lnTo>
                    <a:pt x="25758" y="20093"/>
                  </a:lnTo>
                  <a:lnTo>
                    <a:pt x="25900" y="20235"/>
                  </a:lnTo>
                  <a:lnTo>
                    <a:pt x="25972" y="20307"/>
                  </a:lnTo>
                  <a:lnTo>
                    <a:pt x="26221" y="20307"/>
                  </a:lnTo>
                  <a:lnTo>
                    <a:pt x="26221" y="20128"/>
                  </a:lnTo>
                  <a:lnTo>
                    <a:pt x="26257" y="19950"/>
                  </a:lnTo>
                  <a:lnTo>
                    <a:pt x="26363" y="19594"/>
                  </a:lnTo>
                  <a:lnTo>
                    <a:pt x="26435" y="19487"/>
                  </a:lnTo>
                  <a:lnTo>
                    <a:pt x="26542" y="19380"/>
                  </a:lnTo>
                  <a:lnTo>
                    <a:pt x="26648" y="19309"/>
                  </a:lnTo>
                  <a:lnTo>
                    <a:pt x="26827" y="19309"/>
                  </a:lnTo>
                  <a:lnTo>
                    <a:pt x="26969" y="19273"/>
                  </a:lnTo>
                  <a:lnTo>
                    <a:pt x="27076" y="19273"/>
                  </a:lnTo>
                  <a:lnTo>
                    <a:pt x="27218" y="19202"/>
                  </a:lnTo>
                  <a:lnTo>
                    <a:pt x="27290" y="19131"/>
                  </a:lnTo>
                  <a:lnTo>
                    <a:pt x="27361" y="19024"/>
                  </a:lnTo>
                  <a:lnTo>
                    <a:pt x="27361" y="18881"/>
                  </a:lnTo>
                  <a:lnTo>
                    <a:pt x="27361" y="18810"/>
                  </a:lnTo>
                  <a:lnTo>
                    <a:pt x="27503" y="18775"/>
                  </a:lnTo>
                  <a:lnTo>
                    <a:pt x="27575" y="18703"/>
                  </a:lnTo>
                  <a:lnTo>
                    <a:pt x="27646" y="18596"/>
                  </a:lnTo>
                  <a:lnTo>
                    <a:pt x="27646" y="18454"/>
                  </a:lnTo>
                  <a:lnTo>
                    <a:pt x="27610" y="18311"/>
                  </a:lnTo>
                  <a:lnTo>
                    <a:pt x="27468" y="18098"/>
                  </a:lnTo>
                  <a:lnTo>
                    <a:pt x="27361" y="17920"/>
                  </a:lnTo>
                  <a:lnTo>
                    <a:pt x="27753" y="17741"/>
                  </a:lnTo>
                  <a:lnTo>
                    <a:pt x="27931" y="17635"/>
                  </a:lnTo>
                  <a:lnTo>
                    <a:pt x="28073" y="17492"/>
                  </a:lnTo>
                  <a:lnTo>
                    <a:pt x="28216" y="17350"/>
                  </a:lnTo>
                  <a:lnTo>
                    <a:pt x="28287" y="17207"/>
                  </a:lnTo>
                  <a:lnTo>
                    <a:pt x="28430" y="17207"/>
                  </a:lnTo>
                  <a:lnTo>
                    <a:pt x="28501" y="17136"/>
                  </a:lnTo>
                  <a:lnTo>
                    <a:pt x="28537" y="17065"/>
                  </a:lnTo>
                  <a:lnTo>
                    <a:pt x="28537" y="16993"/>
                  </a:lnTo>
                  <a:lnTo>
                    <a:pt x="28465" y="16851"/>
                  </a:lnTo>
                  <a:lnTo>
                    <a:pt x="28430" y="16780"/>
                  </a:lnTo>
                  <a:lnTo>
                    <a:pt x="28430" y="16601"/>
                  </a:lnTo>
                  <a:lnTo>
                    <a:pt x="28572" y="16530"/>
                  </a:lnTo>
                  <a:lnTo>
                    <a:pt x="28715" y="16459"/>
                  </a:lnTo>
                  <a:lnTo>
                    <a:pt x="29035" y="16459"/>
                  </a:lnTo>
                  <a:lnTo>
                    <a:pt x="29213" y="16495"/>
                  </a:lnTo>
                  <a:lnTo>
                    <a:pt x="29320" y="16566"/>
                  </a:lnTo>
                  <a:lnTo>
                    <a:pt x="29392" y="16637"/>
                  </a:lnTo>
                  <a:lnTo>
                    <a:pt x="29890" y="17421"/>
                  </a:lnTo>
                  <a:lnTo>
                    <a:pt x="30104" y="17706"/>
                  </a:lnTo>
                  <a:lnTo>
                    <a:pt x="30104" y="17813"/>
                  </a:lnTo>
                  <a:lnTo>
                    <a:pt x="30175" y="17848"/>
                  </a:lnTo>
                  <a:lnTo>
                    <a:pt x="30318" y="18205"/>
                  </a:lnTo>
                  <a:lnTo>
                    <a:pt x="30425" y="17848"/>
                  </a:lnTo>
                  <a:lnTo>
                    <a:pt x="30425" y="17813"/>
                  </a:lnTo>
                  <a:lnTo>
                    <a:pt x="30460" y="17813"/>
                  </a:lnTo>
                  <a:lnTo>
                    <a:pt x="30532" y="17920"/>
                  </a:lnTo>
                  <a:lnTo>
                    <a:pt x="30567" y="18026"/>
                  </a:lnTo>
                  <a:lnTo>
                    <a:pt x="30567" y="18205"/>
                  </a:lnTo>
                  <a:lnTo>
                    <a:pt x="30532" y="18383"/>
                  </a:lnTo>
                  <a:lnTo>
                    <a:pt x="30460" y="18561"/>
                  </a:lnTo>
                  <a:lnTo>
                    <a:pt x="30318" y="18810"/>
                  </a:lnTo>
                  <a:lnTo>
                    <a:pt x="30247" y="19131"/>
                  </a:lnTo>
                  <a:lnTo>
                    <a:pt x="30175" y="19451"/>
                  </a:lnTo>
                  <a:lnTo>
                    <a:pt x="30140" y="19772"/>
                  </a:lnTo>
                  <a:lnTo>
                    <a:pt x="30175" y="19950"/>
                  </a:lnTo>
                  <a:lnTo>
                    <a:pt x="30211" y="20093"/>
                  </a:lnTo>
                  <a:lnTo>
                    <a:pt x="30318" y="20235"/>
                  </a:lnTo>
                  <a:lnTo>
                    <a:pt x="30389" y="20378"/>
                  </a:lnTo>
                  <a:lnTo>
                    <a:pt x="30532" y="20485"/>
                  </a:lnTo>
                  <a:lnTo>
                    <a:pt x="30674" y="20556"/>
                  </a:lnTo>
                  <a:lnTo>
                    <a:pt x="30817" y="20627"/>
                  </a:lnTo>
                  <a:lnTo>
                    <a:pt x="30959" y="20663"/>
                  </a:lnTo>
                  <a:lnTo>
                    <a:pt x="31208" y="20698"/>
                  </a:lnTo>
                  <a:lnTo>
                    <a:pt x="31422" y="20663"/>
                  </a:lnTo>
                  <a:lnTo>
                    <a:pt x="31422" y="20734"/>
                  </a:lnTo>
                  <a:lnTo>
                    <a:pt x="31458" y="20805"/>
                  </a:lnTo>
                  <a:lnTo>
                    <a:pt x="31529" y="20948"/>
                  </a:lnTo>
                  <a:lnTo>
                    <a:pt x="31672" y="21055"/>
                  </a:lnTo>
                  <a:lnTo>
                    <a:pt x="31885" y="21162"/>
                  </a:lnTo>
                  <a:lnTo>
                    <a:pt x="32099" y="21268"/>
                  </a:lnTo>
                  <a:lnTo>
                    <a:pt x="32277" y="21375"/>
                  </a:lnTo>
                  <a:lnTo>
                    <a:pt x="32348" y="21482"/>
                  </a:lnTo>
                  <a:lnTo>
                    <a:pt x="32384" y="21589"/>
                  </a:lnTo>
                  <a:lnTo>
                    <a:pt x="32348" y="21660"/>
                  </a:lnTo>
                  <a:lnTo>
                    <a:pt x="32277" y="21732"/>
                  </a:lnTo>
                  <a:lnTo>
                    <a:pt x="32206" y="21803"/>
                  </a:lnTo>
                  <a:lnTo>
                    <a:pt x="32028" y="21767"/>
                  </a:lnTo>
                  <a:lnTo>
                    <a:pt x="31850" y="21803"/>
                  </a:lnTo>
                  <a:lnTo>
                    <a:pt x="31636" y="21803"/>
                  </a:lnTo>
                  <a:lnTo>
                    <a:pt x="31458" y="21874"/>
                  </a:lnTo>
                  <a:lnTo>
                    <a:pt x="31422" y="21874"/>
                  </a:lnTo>
                  <a:lnTo>
                    <a:pt x="31458" y="21803"/>
                  </a:lnTo>
                  <a:lnTo>
                    <a:pt x="31529" y="21732"/>
                  </a:lnTo>
                  <a:lnTo>
                    <a:pt x="31600" y="21696"/>
                  </a:lnTo>
                  <a:lnTo>
                    <a:pt x="31600" y="21625"/>
                  </a:lnTo>
                  <a:lnTo>
                    <a:pt x="31600" y="21553"/>
                  </a:lnTo>
                  <a:lnTo>
                    <a:pt x="31529" y="21233"/>
                  </a:lnTo>
                  <a:lnTo>
                    <a:pt x="31529" y="21162"/>
                  </a:lnTo>
                  <a:lnTo>
                    <a:pt x="31458" y="21090"/>
                  </a:lnTo>
                  <a:lnTo>
                    <a:pt x="31351" y="21019"/>
                  </a:lnTo>
                  <a:lnTo>
                    <a:pt x="31173" y="20983"/>
                  </a:lnTo>
                  <a:lnTo>
                    <a:pt x="30923" y="21019"/>
                  </a:lnTo>
                  <a:lnTo>
                    <a:pt x="30638" y="21126"/>
                  </a:lnTo>
                  <a:lnTo>
                    <a:pt x="30460" y="21268"/>
                  </a:lnTo>
                  <a:lnTo>
                    <a:pt x="30389" y="21375"/>
                  </a:lnTo>
                  <a:lnTo>
                    <a:pt x="30353" y="21482"/>
                  </a:lnTo>
                  <a:lnTo>
                    <a:pt x="30318" y="21589"/>
                  </a:lnTo>
                  <a:lnTo>
                    <a:pt x="30353" y="21732"/>
                  </a:lnTo>
                  <a:lnTo>
                    <a:pt x="30460" y="21874"/>
                  </a:lnTo>
                  <a:lnTo>
                    <a:pt x="30603" y="21981"/>
                  </a:lnTo>
                  <a:lnTo>
                    <a:pt x="30817" y="22088"/>
                  </a:lnTo>
                  <a:lnTo>
                    <a:pt x="30923" y="22123"/>
                  </a:lnTo>
                  <a:lnTo>
                    <a:pt x="30995" y="22195"/>
                  </a:lnTo>
                  <a:lnTo>
                    <a:pt x="31030" y="22266"/>
                  </a:lnTo>
                  <a:lnTo>
                    <a:pt x="31066" y="22302"/>
                  </a:lnTo>
                  <a:lnTo>
                    <a:pt x="31030" y="22373"/>
                  </a:lnTo>
                  <a:lnTo>
                    <a:pt x="30923" y="22480"/>
                  </a:lnTo>
                  <a:lnTo>
                    <a:pt x="30710" y="22658"/>
                  </a:lnTo>
                  <a:lnTo>
                    <a:pt x="30603" y="22800"/>
                  </a:lnTo>
                  <a:lnTo>
                    <a:pt x="30567" y="22907"/>
                  </a:lnTo>
                  <a:lnTo>
                    <a:pt x="30567" y="23014"/>
                  </a:lnTo>
                  <a:lnTo>
                    <a:pt x="30603" y="23085"/>
                  </a:lnTo>
                  <a:lnTo>
                    <a:pt x="30638" y="23192"/>
                  </a:lnTo>
                  <a:lnTo>
                    <a:pt x="30781" y="23263"/>
                  </a:lnTo>
                  <a:lnTo>
                    <a:pt x="30959" y="23335"/>
                  </a:lnTo>
                  <a:lnTo>
                    <a:pt x="31387" y="23442"/>
                  </a:lnTo>
                  <a:lnTo>
                    <a:pt x="31707" y="23477"/>
                  </a:lnTo>
                  <a:lnTo>
                    <a:pt x="31778" y="23655"/>
                  </a:lnTo>
                  <a:lnTo>
                    <a:pt x="31885" y="23976"/>
                  </a:lnTo>
                  <a:lnTo>
                    <a:pt x="31885" y="24047"/>
                  </a:lnTo>
                  <a:lnTo>
                    <a:pt x="31885" y="24083"/>
                  </a:lnTo>
                  <a:lnTo>
                    <a:pt x="31814" y="24154"/>
                  </a:lnTo>
                  <a:lnTo>
                    <a:pt x="31814" y="24190"/>
                  </a:lnTo>
                  <a:lnTo>
                    <a:pt x="31814" y="24297"/>
                  </a:lnTo>
                  <a:lnTo>
                    <a:pt x="31850" y="24368"/>
                  </a:lnTo>
                  <a:lnTo>
                    <a:pt x="31992" y="24475"/>
                  </a:lnTo>
                  <a:lnTo>
                    <a:pt x="32063" y="24546"/>
                  </a:lnTo>
                  <a:lnTo>
                    <a:pt x="32099" y="24582"/>
                  </a:lnTo>
                  <a:lnTo>
                    <a:pt x="32206" y="24582"/>
                  </a:lnTo>
                  <a:lnTo>
                    <a:pt x="32384" y="24760"/>
                  </a:lnTo>
                  <a:lnTo>
                    <a:pt x="32527" y="24973"/>
                  </a:lnTo>
                  <a:lnTo>
                    <a:pt x="32633" y="25187"/>
                  </a:lnTo>
                  <a:lnTo>
                    <a:pt x="32812" y="25365"/>
                  </a:lnTo>
                  <a:lnTo>
                    <a:pt x="33025" y="25508"/>
                  </a:lnTo>
                  <a:lnTo>
                    <a:pt x="33203" y="25579"/>
                  </a:lnTo>
                  <a:lnTo>
                    <a:pt x="33453" y="25686"/>
                  </a:lnTo>
                  <a:lnTo>
                    <a:pt x="33453" y="25722"/>
                  </a:lnTo>
                  <a:lnTo>
                    <a:pt x="33631" y="25828"/>
                  </a:lnTo>
                  <a:lnTo>
                    <a:pt x="33667" y="25828"/>
                  </a:lnTo>
                  <a:lnTo>
                    <a:pt x="33845" y="25793"/>
                  </a:lnTo>
                  <a:lnTo>
                    <a:pt x="34023" y="25722"/>
                  </a:lnTo>
                  <a:lnTo>
                    <a:pt x="34237" y="25543"/>
                  </a:lnTo>
                  <a:lnTo>
                    <a:pt x="34272" y="25615"/>
                  </a:lnTo>
                  <a:lnTo>
                    <a:pt x="34308" y="25757"/>
                  </a:lnTo>
                  <a:lnTo>
                    <a:pt x="34415" y="25864"/>
                  </a:lnTo>
                  <a:lnTo>
                    <a:pt x="34486" y="25971"/>
                  </a:lnTo>
                  <a:lnTo>
                    <a:pt x="34593" y="26042"/>
                  </a:lnTo>
                  <a:lnTo>
                    <a:pt x="34700" y="26078"/>
                  </a:lnTo>
                  <a:lnTo>
                    <a:pt x="34807" y="26113"/>
                  </a:lnTo>
                  <a:lnTo>
                    <a:pt x="34913" y="26113"/>
                  </a:lnTo>
                  <a:lnTo>
                    <a:pt x="35020" y="26042"/>
                  </a:lnTo>
                  <a:lnTo>
                    <a:pt x="35163" y="25971"/>
                  </a:lnTo>
                  <a:lnTo>
                    <a:pt x="35270" y="25864"/>
                  </a:lnTo>
                  <a:lnTo>
                    <a:pt x="35590" y="25828"/>
                  </a:lnTo>
                  <a:lnTo>
                    <a:pt x="35769" y="25828"/>
                  </a:lnTo>
                  <a:lnTo>
                    <a:pt x="36089" y="25864"/>
                  </a:lnTo>
                  <a:lnTo>
                    <a:pt x="36232" y="25900"/>
                  </a:lnTo>
                  <a:lnTo>
                    <a:pt x="36374" y="25971"/>
                  </a:lnTo>
                  <a:lnTo>
                    <a:pt x="36517" y="26078"/>
                  </a:lnTo>
                  <a:lnTo>
                    <a:pt x="36873" y="26220"/>
                  </a:lnTo>
                  <a:lnTo>
                    <a:pt x="37087" y="26256"/>
                  </a:lnTo>
                  <a:lnTo>
                    <a:pt x="37621" y="26256"/>
                  </a:lnTo>
                  <a:lnTo>
                    <a:pt x="37906" y="26185"/>
                  </a:lnTo>
                  <a:lnTo>
                    <a:pt x="38155" y="26113"/>
                  </a:lnTo>
                  <a:lnTo>
                    <a:pt x="38619" y="26292"/>
                  </a:lnTo>
                  <a:lnTo>
                    <a:pt x="38939" y="26363"/>
                  </a:lnTo>
                  <a:lnTo>
                    <a:pt x="39224" y="26398"/>
                  </a:lnTo>
                  <a:lnTo>
                    <a:pt x="39438" y="26363"/>
                  </a:lnTo>
                  <a:lnTo>
                    <a:pt x="39509" y="26434"/>
                  </a:lnTo>
                  <a:lnTo>
                    <a:pt x="39687" y="26434"/>
                  </a:lnTo>
                  <a:lnTo>
                    <a:pt x="39759" y="26398"/>
                  </a:lnTo>
                  <a:lnTo>
                    <a:pt x="39759" y="26327"/>
                  </a:lnTo>
                  <a:lnTo>
                    <a:pt x="39794" y="26256"/>
                  </a:lnTo>
                  <a:lnTo>
                    <a:pt x="39830" y="26042"/>
                  </a:lnTo>
                  <a:lnTo>
                    <a:pt x="39794" y="25722"/>
                  </a:lnTo>
                  <a:lnTo>
                    <a:pt x="39794" y="25508"/>
                  </a:lnTo>
                  <a:lnTo>
                    <a:pt x="39830" y="25330"/>
                  </a:lnTo>
                  <a:lnTo>
                    <a:pt x="39865" y="25187"/>
                  </a:lnTo>
                  <a:lnTo>
                    <a:pt x="39901" y="25116"/>
                  </a:lnTo>
                  <a:lnTo>
                    <a:pt x="40542" y="24795"/>
                  </a:lnTo>
                  <a:lnTo>
                    <a:pt x="40899" y="24617"/>
                  </a:lnTo>
                  <a:lnTo>
                    <a:pt x="41255" y="24510"/>
                  </a:lnTo>
                  <a:lnTo>
                    <a:pt x="41362" y="24475"/>
                  </a:lnTo>
                  <a:lnTo>
                    <a:pt x="41469" y="24403"/>
                  </a:lnTo>
                  <a:lnTo>
                    <a:pt x="41540" y="24332"/>
                  </a:lnTo>
                  <a:lnTo>
                    <a:pt x="41611" y="24225"/>
                  </a:lnTo>
                  <a:lnTo>
                    <a:pt x="41682" y="23976"/>
                  </a:lnTo>
                  <a:lnTo>
                    <a:pt x="41682" y="23833"/>
                  </a:lnTo>
                  <a:lnTo>
                    <a:pt x="41647" y="23691"/>
                  </a:lnTo>
                  <a:lnTo>
                    <a:pt x="41647" y="23513"/>
                  </a:lnTo>
                  <a:lnTo>
                    <a:pt x="41718" y="23299"/>
                  </a:lnTo>
                  <a:lnTo>
                    <a:pt x="41825" y="23121"/>
                  </a:lnTo>
                  <a:lnTo>
                    <a:pt x="41932" y="22978"/>
                  </a:lnTo>
                  <a:lnTo>
                    <a:pt x="42039" y="22872"/>
                  </a:lnTo>
                  <a:lnTo>
                    <a:pt x="42110" y="22729"/>
                  </a:lnTo>
                  <a:lnTo>
                    <a:pt x="42181" y="22587"/>
                  </a:lnTo>
                  <a:lnTo>
                    <a:pt x="42181" y="22480"/>
                  </a:lnTo>
                  <a:lnTo>
                    <a:pt x="42181" y="22337"/>
                  </a:lnTo>
                  <a:lnTo>
                    <a:pt x="42145" y="22230"/>
                  </a:lnTo>
                  <a:lnTo>
                    <a:pt x="42074" y="22123"/>
                  </a:lnTo>
                  <a:lnTo>
                    <a:pt x="41967" y="22052"/>
                  </a:lnTo>
                  <a:lnTo>
                    <a:pt x="42181" y="22088"/>
                  </a:lnTo>
                  <a:lnTo>
                    <a:pt x="42359" y="22159"/>
                  </a:lnTo>
                  <a:lnTo>
                    <a:pt x="42502" y="22195"/>
                  </a:lnTo>
                  <a:lnTo>
                    <a:pt x="42573" y="22195"/>
                  </a:lnTo>
                  <a:lnTo>
                    <a:pt x="42680" y="22159"/>
                  </a:lnTo>
                  <a:lnTo>
                    <a:pt x="42751" y="22088"/>
                  </a:lnTo>
                  <a:lnTo>
                    <a:pt x="42787" y="21981"/>
                  </a:lnTo>
                  <a:lnTo>
                    <a:pt x="42787" y="21874"/>
                  </a:lnTo>
                  <a:lnTo>
                    <a:pt x="42751" y="21732"/>
                  </a:lnTo>
                  <a:lnTo>
                    <a:pt x="42680" y="21553"/>
                  </a:lnTo>
                  <a:lnTo>
                    <a:pt x="42609" y="21375"/>
                  </a:lnTo>
                  <a:lnTo>
                    <a:pt x="42609" y="21162"/>
                  </a:lnTo>
                  <a:lnTo>
                    <a:pt x="42609" y="21019"/>
                  </a:lnTo>
                  <a:lnTo>
                    <a:pt x="42680" y="20912"/>
                  </a:lnTo>
                  <a:lnTo>
                    <a:pt x="42751" y="20805"/>
                  </a:lnTo>
                  <a:lnTo>
                    <a:pt x="42787" y="20734"/>
                  </a:lnTo>
                  <a:lnTo>
                    <a:pt x="42787" y="20627"/>
                  </a:lnTo>
                  <a:lnTo>
                    <a:pt x="42787" y="20520"/>
                  </a:lnTo>
                  <a:lnTo>
                    <a:pt x="42715" y="20413"/>
                  </a:lnTo>
                  <a:lnTo>
                    <a:pt x="42644" y="20342"/>
                  </a:lnTo>
                  <a:lnTo>
                    <a:pt x="42537" y="20271"/>
                  </a:lnTo>
                  <a:lnTo>
                    <a:pt x="42395" y="20235"/>
                  </a:lnTo>
                  <a:lnTo>
                    <a:pt x="42288" y="20200"/>
                  </a:lnTo>
                  <a:lnTo>
                    <a:pt x="42217" y="20128"/>
                  </a:lnTo>
                  <a:lnTo>
                    <a:pt x="42181" y="20057"/>
                  </a:lnTo>
                  <a:lnTo>
                    <a:pt x="42181" y="19986"/>
                  </a:lnTo>
                  <a:lnTo>
                    <a:pt x="42217" y="19772"/>
                  </a:lnTo>
                  <a:lnTo>
                    <a:pt x="42181" y="19558"/>
                  </a:lnTo>
                  <a:lnTo>
                    <a:pt x="42145" y="19309"/>
                  </a:lnTo>
                  <a:lnTo>
                    <a:pt x="42074" y="19095"/>
                  </a:lnTo>
                  <a:lnTo>
                    <a:pt x="42039" y="18953"/>
                  </a:lnTo>
                  <a:lnTo>
                    <a:pt x="42003" y="18775"/>
                  </a:lnTo>
                  <a:lnTo>
                    <a:pt x="42039" y="18632"/>
                  </a:lnTo>
                  <a:lnTo>
                    <a:pt x="42074" y="18490"/>
                  </a:lnTo>
                  <a:lnTo>
                    <a:pt x="42145" y="18276"/>
                  </a:lnTo>
                  <a:lnTo>
                    <a:pt x="42145" y="18062"/>
                  </a:lnTo>
                  <a:lnTo>
                    <a:pt x="42110" y="17813"/>
                  </a:lnTo>
                  <a:lnTo>
                    <a:pt x="42003" y="17599"/>
                  </a:lnTo>
                  <a:lnTo>
                    <a:pt x="41967" y="17528"/>
                  </a:lnTo>
                  <a:lnTo>
                    <a:pt x="42252" y="17528"/>
                  </a:lnTo>
                  <a:lnTo>
                    <a:pt x="42395" y="17492"/>
                  </a:lnTo>
                  <a:lnTo>
                    <a:pt x="42644" y="17385"/>
                  </a:lnTo>
                  <a:lnTo>
                    <a:pt x="42894" y="17171"/>
                  </a:lnTo>
                  <a:lnTo>
                    <a:pt x="43000" y="17065"/>
                  </a:lnTo>
                  <a:lnTo>
                    <a:pt x="43107" y="16922"/>
                  </a:lnTo>
                  <a:lnTo>
                    <a:pt x="43143" y="16815"/>
                  </a:lnTo>
                  <a:lnTo>
                    <a:pt x="43179" y="16708"/>
                  </a:lnTo>
                  <a:lnTo>
                    <a:pt x="43179" y="16601"/>
                  </a:lnTo>
                  <a:lnTo>
                    <a:pt x="43143" y="16495"/>
                  </a:lnTo>
                  <a:lnTo>
                    <a:pt x="43072" y="16423"/>
                  </a:lnTo>
                  <a:lnTo>
                    <a:pt x="42965" y="16388"/>
                  </a:lnTo>
                  <a:lnTo>
                    <a:pt x="42858" y="16352"/>
                  </a:lnTo>
                  <a:lnTo>
                    <a:pt x="42680" y="16388"/>
                  </a:lnTo>
                  <a:lnTo>
                    <a:pt x="42466" y="16495"/>
                  </a:lnTo>
                  <a:lnTo>
                    <a:pt x="42217" y="16566"/>
                  </a:lnTo>
                  <a:lnTo>
                    <a:pt x="42003" y="16601"/>
                  </a:lnTo>
                  <a:lnTo>
                    <a:pt x="41896" y="16601"/>
                  </a:lnTo>
                  <a:lnTo>
                    <a:pt x="41860" y="16566"/>
                  </a:lnTo>
                  <a:lnTo>
                    <a:pt x="41825" y="16281"/>
                  </a:lnTo>
                  <a:lnTo>
                    <a:pt x="41860" y="16103"/>
                  </a:lnTo>
                  <a:lnTo>
                    <a:pt x="42074" y="15461"/>
                  </a:lnTo>
                  <a:lnTo>
                    <a:pt x="42181" y="15283"/>
                  </a:lnTo>
                  <a:lnTo>
                    <a:pt x="42359" y="15070"/>
                  </a:lnTo>
                  <a:lnTo>
                    <a:pt x="42573" y="14820"/>
                  </a:lnTo>
                  <a:lnTo>
                    <a:pt x="42858" y="14606"/>
                  </a:lnTo>
                  <a:lnTo>
                    <a:pt x="43036" y="14428"/>
                  </a:lnTo>
                  <a:lnTo>
                    <a:pt x="43143" y="14250"/>
                  </a:lnTo>
                  <a:lnTo>
                    <a:pt x="43179" y="14108"/>
                  </a:lnTo>
                  <a:lnTo>
                    <a:pt x="43143" y="14001"/>
                  </a:lnTo>
                  <a:lnTo>
                    <a:pt x="43107" y="13894"/>
                  </a:lnTo>
                  <a:lnTo>
                    <a:pt x="43036" y="13787"/>
                  </a:lnTo>
                  <a:lnTo>
                    <a:pt x="42929" y="13716"/>
                  </a:lnTo>
                  <a:lnTo>
                    <a:pt x="42715" y="13645"/>
                  </a:lnTo>
                  <a:lnTo>
                    <a:pt x="42502" y="13609"/>
                  </a:lnTo>
                  <a:lnTo>
                    <a:pt x="42324" y="13645"/>
                  </a:lnTo>
                  <a:lnTo>
                    <a:pt x="42181" y="13645"/>
                  </a:lnTo>
                  <a:lnTo>
                    <a:pt x="42039" y="13716"/>
                  </a:lnTo>
                  <a:lnTo>
                    <a:pt x="41932" y="13787"/>
                  </a:lnTo>
                  <a:lnTo>
                    <a:pt x="41825" y="13894"/>
                  </a:lnTo>
                  <a:lnTo>
                    <a:pt x="41789" y="14001"/>
                  </a:lnTo>
                  <a:lnTo>
                    <a:pt x="41754" y="14143"/>
                  </a:lnTo>
                  <a:lnTo>
                    <a:pt x="41754" y="14179"/>
                  </a:lnTo>
                  <a:lnTo>
                    <a:pt x="41611" y="14179"/>
                  </a:lnTo>
                  <a:lnTo>
                    <a:pt x="41575" y="14072"/>
                  </a:lnTo>
                  <a:lnTo>
                    <a:pt x="41504" y="13858"/>
                  </a:lnTo>
                  <a:lnTo>
                    <a:pt x="41433" y="13787"/>
                  </a:lnTo>
                  <a:lnTo>
                    <a:pt x="41326" y="13751"/>
                  </a:lnTo>
                  <a:lnTo>
                    <a:pt x="41255" y="13787"/>
                  </a:lnTo>
                  <a:lnTo>
                    <a:pt x="41219" y="13823"/>
                  </a:lnTo>
                  <a:lnTo>
                    <a:pt x="41148" y="13894"/>
                  </a:lnTo>
                  <a:lnTo>
                    <a:pt x="41148" y="14001"/>
                  </a:lnTo>
                  <a:lnTo>
                    <a:pt x="41005" y="13965"/>
                  </a:lnTo>
                  <a:lnTo>
                    <a:pt x="40899" y="13965"/>
                  </a:lnTo>
                  <a:lnTo>
                    <a:pt x="40756" y="14001"/>
                  </a:lnTo>
                  <a:lnTo>
                    <a:pt x="40649" y="14072"/>
                  </a:lnTo>
                  <a:lnTo>
                    <a:pt x="40578" y="14108"/>
                  </a:lnTo>
                  <a:lnTo>
                    <a:pt x="40578" y="14072"/>
                  </a:lnTo>
                  <a:lnTo>
                    <a:pt x="40578" y="13894"/>
                  </a:lnTo>
                  <a:lnTo>
                    <a:pt x="40542" y="13716"/>
                  </a:lnTo>
                  <a:lnTo>
                    <a:pt x="40435" y="12968"/>
                  </a:lnTo>
                  <a:lnTo>
                    <a:pt x="40364" y="13395"/>
                  </a:lnTo>
                  <a:lnTo>
                    <a:pt x="40257" y="13324"/>
                  </a:lnTo>
                  <a:lnTo>
                    <a:pt x="40150" y="13146"/>
                  </a:lnTo>
                  <a:lnTo>
                    <a:pt x="40115" y="12932"/>
                  </a:lnTo>
                  <a:lnTo>
                    <a:pt x="40115" y="12825"/>
                  </a:lnTo>
                  <a:lnTo>
                    <a:pt x="40150" y="12754"/>
                  </a:lnTo>
                  <a:lnTo>
                    <a:pt x="40293" y="12576"/>
                  </a:lnTo>
                  <a:lnTo>
                    <a:pt x="40435" y="12433"/>
                  </a:lnTo>
                  <a:lnTo>
                    <a:pt x="40542" y="12255"/>
                  </a:lnTo>
                  <a:lnTo>
                    <a:pt x="40578" y="12113"/>
                  </a:lnTo>
                  <a:lnTo>
                    <a:pt x="40578" y="11970"/>
                  </a:lnTo>
                  <a:lnTo>
                    <a:pt x="40542" y="11935"/>
                  </a:lnTo>
                  <a:lnTo>
                    <a:pt x="40471" y="11863"/>
                  </a:lnTo>
                  <a:lnTo>
                    <a:pt x="40364" y="11792"/>
                  </a:lnTo>
                  <a:lnTo>
                    <a:pt x="40222" y="11756"/>
                  </a:lnTo>
                  <a:lnTo>
                    <a:pt x="40079" y="11756"/>
                  </a:lnTo>
                  <a:lnTo>
                    <a:pt x="40115" y="11650"/>
                  </a:lnTo>
                  <a:lnTo>
                    <a:pt x="40079" y="11578"/>
                  </a:lnTo>
                  <a:lnTo>
                    <a:pt x="40044" y="11471"/>
                  </a:lnTo>
                  <a:lnTo>
                    <a:pt x="39901" y="11471"/>
                  </a:lnTo>
                  <a:lnTo>
                    <a:pt x="39794" y="11507"/>
                  </a:lnTo>
                  <a:lnTo>
                    <a:pt x="39367" y="11685"/>
                  </a:lnTo>
                  <a:lnTo>
                    <a:pt x="39153" y="11756"/>
                  </a:lnTo>
                  <a:lnTo>
                    <a:pt x="38975" y="11792"/>
                  </a:lnTo>
                  <a:lnTo>
                    <a:pt x="38904" y="11792"/>
                  </a:lnTo>
                  <a:lnTo>
                    <a:pt x="38904" y="11436"/>
                  </a:lnTo>
                  <a:lnTo>
                    <a:pt x="38832" y="11151"/>
                  </a:lnTo>
                  <a:lnTo>
                    <a:pt x="38832" y="11044"/>
                  </a:lnTo>
                  <a:lnTo>
                    <a:pt x="38868" y="10937"/>
                  </a:lnTo>
                  <a:lnTo>
                    <a:pt x="38832" y="10866"/>
                  </a:lnTo>
                  <a:lnTo>
                    <a:pt x="38797" y="10795"/>
                  </a:lnTo>
                  <a:lnTo>
                    <a:pt x="38761" y="10367"/>
                  </a:lnTo>
                  <a:lnTo>
                    <a:pt x="38583" y="10759"/>
                  </a:lnTo>
                  <a:lnTo>
                    <a:pt x="38547" y="10795"/>
                  </a:lnTo>
                  <a:lnTo>
                    <a:pt x="38476" y="10901"/>
                  </a:lnTo>
                  <a:lnTo>
                    <a:pt x="38476" y="11008"/>
                  </a:lnTo>
                  <a:lnTo>
                    <a:pt x="38262" y="11365"/>
                  </a:lnTo>
                  <a:lnTo>
                    <a:pt x="38120" y="11543"/>
                  </a:lnTo>
                  <a:lnTo>
                    <a:pt x="38013" y="11614"/>
                  </a:lnTo>
                  <a:lnTo>
                    <a:pt x="37799" y="11329"/>
                  </a:lnTo>
                  <a:lnTo>
                    <a:pt x="37728" y="11080"/>
                  </a:lnTo>
                  <a:lnTo>
                    <a:pt x="37550" y="10510"/>
                  </a:lnTo>
                  <a:lnTo>
                    <a:pt x="37479" y="10260"/>
                  </a:lnTo>
                  <a:lnTo>
                    <a:pt x="37372" y="10082"/>
                  </a:lnTo>
                  <a:lnTo>
                    <a:pt x="37300" y="9904"/>
                  </a:lnTo>
                  <a:lnTo>
                    <a:pt x="37158" y="9655"/>
                  </a:lnTo>
                  <a:lnTo>
                    <a:pt x="36944" y="9405"/>
                  </a:lnTo>
                  <a:lnTo>
                    <a:pt x="36695" y="9227"/>
                  </a:lnTo>
                  <a:lnTo>
                    <a:pt x="36552" y="9191"/>
                  </a:lnTo>
                  <a:lnTo>
                    <a:pt x="36410" y="9156"/>
                  </a:lnTo>
                  <a:lnTo>
                    <a:pt x="35911" y="9120"/>
                  </a:lnTo>
                  <a:lnTo>
                    <a:pt x="35662" y="9156"/>
                  </a:lnTo>
                  <a:lnTo>
                    <a:pt x="35412" y="9191"/>
                  </a:lnTo>
                  <a:lnTo>
                    <a:pt x="35341" y="9156"/>
                  </a:lnTo>
                  <a:lnTo>
                    <a:pt x="35305" y="9085"/>
                  </a:lnTo>
                  <a:lnTo>
                    <a:pt x="35270" y="9013"/>
                  </a:lnTo>
                  <a:lnTo>
                    <a:pt x="35270" y="8871"/>
                  </a:lnTo>
                  <a:lnTo>
                    <a:pt x="35270" y="8728"/>
                  </a:lnTo>
                  <a:lnTo>
                    <a:pt x="35305" y="8372"/>
                  </a:lnTo>
                  <a:lnTo>
                    <a:pt x="35412" y="8408"/>
                  </a:lnTo>
                  <a:lnTo>
                    <a:pt x="35519" y="8408"/>
                  </a:lnTo>
                  <a:lnTo>
                    <a:pt x="35555" y="8336"/>
                  </a:lnTo>
                  <a:lnTo>
                    <a:pt x="35590" y="8265"/>
                  </a:lnTo>
                  <a:lnTo>
                    <a:pt x="35590" y="8194"/>
                  </a:lnTo>
                  <a:lnTo>
                    <a:pt x="35555" y="8123"/>
                  </a:lnTo>
                  <a:lnTo>
                    <a:pt x="35519" y="8051"/>
                  </a:lnTo>
                  <a:lnTo>
                    <a:pt x="35448" y="7980"/>
                  </a:lnTo>
                  <a:lnTo>
                    <a:pt x="35234" y="7909"/>
                  </a:lnTo>
                  <a:lnTo>
                    <a:pt x="35020" y="7838"/>
                  </a:lnTo>
                  <a:lnTo>
                    <a:pt x="34807" y="7838"/>
                  </a:lnTo>
                  <a:lnTo>
                    <a:pt x="35020" y="7731"/>
                  </a:lnTo>
                  <a:lnTo>
                    <a:pt x="35127" y="7624"/>
                  </a:lnTo>
                  <a:lnTo>
                    <a:pt x="35198" y="7481"/>
                  </a:lnTo>
                  <a:lnTo>
                    <a:pt x="35234" y="7339"/>
                  </a:lnTo>
                  <a:lnTo>
                    <a:pt x="35234" y="7303"/>
                  </a:lnTo>
                  <a:lnTo>
                    <a:pt x="35198" y="7232"/>
                  </a:lnTo>
                  <a:lnTo>
                    <a:pt x="35127" y="7125"/>
                  </a:lnTo>
                  <a:lnTo>
                    <a:pt x="35020" y="7054"/>
                  </a:lnTo>
                  <a:lnTo>
                    <a:pt x="34913" y="7018"/>
                  </a:lnTo>
                  <a:lnTo>
                    <a:pt x="34842" y="6947"/>
                  </a:lnTo>
                  <a:lnTo>
                    <a:pt x="34807" y="6876"/>
                  </a:lnTo>
                  <a:lnTo>
                    <a:pt x="34807" y="6805"/>
                  </a:lnTo>
                  <a:lnTo>
                    <a:pt x="34913" y="6484"/>
                  </a:lnTo>
                  <a:lnTo>
                    <a:pt x="35092" y="6199"/>
                  </a:lnTo>
                  <a:lnTo>
                    <a:pt x="35127" y="6092"/>
                  </a:lnTo>
                  <a:lnTo>
                    <a:pt x="35163" y="5985"/>
                  </a:lnTo>
                  <a:lnTo>
                    <a:pt x="35127" y="5878"/>
                  </a:lnTo>
                  <a:lnTo>
                    <a:pt x="35127" y="5736"/>
                  </a:lnTo>
                  <a:lnTo>
                    <a:pt x="35056" y="5629"/>
                  </a:lnTo>
                  <a:lnTo>
                    <a:pt x="34985" y="5522"/>
                  </a:lnTo>
                  <a:lnTo>
                    <a:pt x="34913" y="5415"/>
                  </a:lnTo>
                  <a:lnTo>
                    <a:pt x="34771" y="5308"/>
                  </a:lnTo>
                  <a:lnTo>
                    <a:pt x="34664" y="5273"/>
                  </a:lnTo>
                  <a:lnTo>
                    <a:pt x="34522" y="5237"/>
                  </a:lnTo>
                  <a:lnTo>
                    <a:pt x="34343" y="5237"/>
                  </a:lnTo>
                  <a:lnTo>
                    <a:pt x="34201" y="5273"/>
                  </a:lnTo>
                  <a:lnTo>
                    <a:pt x="34058" y="5344"/>
                  </a:lnTo>
                  <a:lnTo>
                    <a:pt x="33880" y="5415"/>
                  </a:lnTo>
                  <a:lnTo>
                    <a:pt x="33738" y="5558"/>
                  </a:lnTo>
                  <a:lnTo>
                    <a:pt x="33631" y="5700"/>
                  </a:lnTo>
                  <a:lnTo>
                    <a:pt x="33275" y="6163"/>
                  </a:lnTo>
                  <a:lnTo>
                    <a:pt x="32883" y="6092"/>
                  </a:lnTo>
                  <a:lnTo>
                    <a:pt x="32740" y="6056"/>
                  </a:lnTo>
                  <a:lnTo>
                    <a:pt x="32562" y="5950"/>
                  </a:lnTo>
                  <a:lnTo>
                    <a:pt x="32384" y="5843"/>
                  </a:lnTo>
                  <a:lnTo>
                    <a:pt x="32206" y="5700"/>
                  </a:lnTo>
                  <a:lnTo>
                    <a:pt x="32206" y="5665"/>
                  </a:lnTo>
                  <a:lnTo>
                    <a:pt x="32206" y="5593"/>
                  </a:lnTo>
                  <a:lnTo>
                    <a:pt x="32242" y="5522"/>
                  </a:lnTo>
                  <a:lnTo>
                    <a:pt x="32313" y="5415"/>
                  </a:lnTo>
                  <a:lnTo>
                    <a:pt x="32420" y="5308"/>
                  </a:lnTo>
                  <a:lnTo>
                    <a:pt x="32598" y="5237"/>
                  </a:lnTo>
                  <a:lnTo>
                    <a:pt x="32812" y="5095"/>
                  </a:lnTo>
                  <a:lnTo>
                    <a:pt x="32954" y="4952"/>
                  </a:lnTo>
                  <a:lnTo>
                    <a:pt x="33061" y="4810"/>
                  </a:lnTo>
                  <a:lnTo>
                    <a:pt x="33132" y="4631"/>
                  </a:lnTo>
                  <a:lnTo>
                    <a:pt x="33097" y="4525"/>
                  </a:lnTo>
                  <a:lnTo>
                    <a:pt x="33061" y="4418"/>
                  </a:lnTo>
                  <a:lnTo>
                    <a:pt x="32990" y="4311"/>
                  </a:lnTo>
                  <a:lnTo>
                    <a:pt x="32883" y="4204"/>
                  </a:lnTo>
                  <a:lnTo>
                    <a:pt x="32455" y="3919"/>
                  </a:lnTo>
                  <a:lnTo>
                    <a:pt x="32135" y="3741"/>
                  </a:lnTo>
                  <a:lnTo>
                    <a:pt x="32099" y="3563"/>
                  </a:lnTo>
                  <a:lnTo>
                    <a:pt x="32063" y="3385"/>
                  </a:lnTo>
                  <a:lnTo>
                    <a:pt x="32063" y="3206"/>
                  </a:lnTo>
                  <a:lnTo>
                    <a:pt x="32063" y="2921"/>
                  </a:lnTo>
                  <a:lnTo>
                    <a:pt x="31992" y="2636"/>
                  </a:lnTo>
                  <a:lnTo>
                    <a:pt x="31850" y="2387"/>
                  </a:lnTo>
                  <a:lnTo>
                    <a:pt x="31778" y="2280"/>
                  </a:lnTo>
                  <a:lnTo>
                    <a:pt x="31707" y="2209"/>
                  </a:lnTo>
                  <a:lnTo>
                    <a:pt x="31493" y="2102"/>
                  </a:lnTo>
                  <a:lnTo>
                    <a:pt x="31280" y="2066"/>
                  </a:lnTo>
                  <a:lnTo>
                    <a:pt x="31066" y="2031"/>
                  </a:lnTo>
                  <a:lnTo>
                    <a:pt x="30852" y="2031"/>
                  </a:lnTo>
                  <a:lnTo>
                    <a:pt x="30638" y="2102"/>
                  </a:lnTo>
                  <a:lnTo>
                    <a:pt x="30460" y="2245"/>
                  </a:lnTo>
                  <a:lnTo>
                    <a:pt x="30282" y="2387"/>
                  </a:lnTo>
                  <a:lnTo>
                    <a:pt x="30140" y="2565"/>
                  </a:lnTo>
                  <a:lnTo>
                    <a:pt x="30068" y="2672"/>
                  </a:lnTo>
                  <a:lnTo>
                    <a:pt x="29962" y="2743"/>
                  </a:lnTo>
                  <a:lnTo>
                    <a:pt x="29855" y="2815"/>
                  </a:lnTo>
                  <a:lnTo>
                    <a:pt x="29783" y="2815"/>
                  </a:lnTo>
                  <a:lnTo>
                    <a:pt x="29641" y="2779"/>
                  </a:lnTo>
                  <a:lnTo>
                    <a:pt x="29498" y="2708"/>
                  </a:lnTo>
                  <a:lnTo>
                    <a:pt x="29320" y="2565"/>
                  </a:lnTo>
                  <a:lnTo>
                    <a:pt x="29142" y="2423"/>
                  </a:lnTo>
                  <a:lnTo>
                    <a:pt x="29000" y="2316"/>
                  </a:lnTo>
                  <a:lnTo>
                    <a:pt x="28893" y="2245"/>
                  </a:lnTo>
                  <a:lnTo>
                    <a:pt x="28750" y="2209"/>
                  </a:lnTo>
                  <a:lnTo>
                    <a:pt x="28643" y="2173"/>
                  </a:lnTo>
                  <a:lnTo>
                    <a:pt x="28537" y="2173"/>
                  </a:lnTo>
                  <a:lnTo>
                    <a:pt x="28430" y="2209"/>
                  </a:lnTo>
                  <a:lnTo>
                    <a:pt x="28358" y="2280"/>
                  </a:lnTo>
                  <a:lnTo>
                    <a:pt x="28287" y="2351"/>
                  </a:lnTo>
                  <a:lnTo>
                    <a:pt x="28145" y="2636"/>
                  </a:lnTo>
                  <a:lnTo>
                    <a:pt x="27931" y="2601"/>
                  </a:lnTo>
                  <a:lnTo>
                    <a:pt x="27682" y="1675"/>
                  </a:lnTo>
                  <a:lnTo>
                    <a:pt x="28252" y="962"/>
                  </a:lnTo>
                  <a:lnTo>
                    <a:pt x="28358" y="820"/>
                  </a:lnTo>
                  <a:lnTo>
                    <a:pt x="28430" y="713"/>
                  </a:lnTo>
                  <a:lnTo>
                    <a:pt x="28465" y="570"/>
                  </a:lnTo>
                  <a:lnTo>
                    <a:pt x="28430" y="463"/>
                  </a:lnTo>
                  <a:lnTo>
                    <a:pt x="28394" y="428"/>
                  </a:lnTo>
                  <a:lnTo>
                    <a:pt x="28323" y="356"/>
                  </a:lnTo>
                  <a:lnTo>
                    <a:pt x="28180" y="321"/>
                  </a:lnTo>
                  <a:lnTo>
                    <a:pt x="28002" y="321"/>
                  </a:lnTo>
                  <a:lnTo>
                    <a:pt x="27753" y="356"/>
                  </a:lnTo>
                  <a:lnTo>
                    <a:pt x="27503" y="392"/>
                  </a:lnTo>
                  <a:lnTo>
                    <a:pt x="27432" y="392"/>
                  </a:lnTo>
                  <a:lnTo>
                    <a:pt x="27290" y="356"/>
                  </a:lnTo>
                  <a:lnTo>
                    <a:pt x="27147" y="356"/>
                  </a:lnTo>
                  <a:lnTo>
                    <a:pt x="27076" y="285"/>
                  </a:lnTo>
                  <a:lnTo>
                    <a:pt x="27005" y="250"/>
                  </a:lnTo>
                  <a:lnTo>
                    <a:pt x="26791" y="178"/>
                  </a:lnTo>
                  <a:lnTo>
                    <a:pt x="26470" y="143"/>
                  </a:lnTo>
                  <a:lnTo>
                    <a:pt x="26221" y="143"/>
                  </a:lnTo>
                  <a:lnTo>
                    <a:pt x="26007" y="250"/>
                  </a:lnTo>
                  <a:lnTo>
                    <a:pt x="25829" y="392"/>
                  </a:lnTo>
                  <a:lnTo>
                    <a:pt x="25651" y="535"/>
                  </a:lnTo>
                  <a:lnTo>
                    <a:pt x="25508" y="428"/>
                  </a:lnTo>
                  <a:lnTo>
                    <a:pt x="25366" y="356"/>
                  </a:lnTo>
                  <a:lnTo>
                    <a:pt x="25152" y="285"/>
                  </a:lnTo>
                  <a:lnTo>
                    <a:pt x="24903" y="250"/>
                  </a:lnTo>
                  <a:lnTo>
                    <a:pt x="24653" y="250"/>
                  </a:lnTo>
                  <a:lnTo>
                    <a:pt x="24475" y="285"/>
                  </a:lnTo>
                  <a:lnTo>
                    <a:pt x="24119" y="392"/>
                  </a:lnTo>
                  <a:lnTo>
                    <a:pt x="24119" y="285"/>
                  </a:lnTo>
                  <a:lnTo>
                    <a:pt x="24048" y="143"/>
                  </a:lnTo>
                  <a:lnTo>
                    <a:pt x="23977" y="36"/>
                  </a:lnTo>
                  <a:lnTo>
                    <a:pt x="23905" y="36"/>
                  </a:lnTo>
                  <a:lnTo>
                    <a:pt x="238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9"/>
            <p:cNvSpPr/>
            <p:nvPr/>
          </p:nvSpPr>
          <p:spPr>
            <a:xfrm>
              <a:off x="2192150" y="3158975"/>
              <a:ext cx="1079475" cy="660875"/>
            </a:xfrm>
            <a:custGeom>
              <a:avLst/>
              <a:gdLst/>
              <a:ahLst/>
              <a:cxnLst/>
              <a:rect l="l" t="t" r="r" b="b"/>
              <a:pathLst>
                <a:path w="43179" h="26435" fill="none" extrusionOk="0">
                  <a:moveTo>
                    <a:pt x="27682" y="1675"/>
                  </a:moveTo>
                  <a:lnTo>
                    <a:pt x="27682" y="1675"/>
                  </a:lnTo>
                  <a:lnTo>
                    <a:pt x="28252" y="962"/>
                  </a:lnTo>
                  <a:lnTo>
                    <a:pt x="28252" y="962"/>
                  </a:lnTo>
                  <a:lnTo>
                    <a:pt x="28358" y="820"/>
                  </a:lnTo>
                  <a:lnTo>
                    <a:pt x="28430" y="713"/>
                  </a:lnTo>
                  <a:lnTo>
                    <a:pt x="28465" y="570"/>
                  </a:lnTo>
                  <a:lnTo>
                    <a:pt x="28430" y="463"/>
                  </a:lnTo>
                  <a:lnTo>
                    <a:pt x="28430" y="463"/>
                  </a:lnTo>
                  <a:lnTo>
                    <a:pt x="28394" y="428"/>
                  </a:lnTo>
                  <a:lnTo>
                    <a:pt x="28323" y="356"/>
                  </a:lnTo>
                  <a:lnTo>
                    <a:pt x="28180" y="321"/>
                  </a:lnTo>
                  <a:lnTo>
                    <a:pt x="28002" y="321"/>
                  </a:lnTo>
                  <a:lnTo>
                    <a:pt x="28002" y="321"/>
                  </a:lnTo>
                  <a:lnTo>
                    <a:pt x="27753" y="356"/>
                  </a:lnTo>
                  <a:lnTo>
                    <a:pt x="27503" y="392"/>
                  </a:lnTo>
                  <a:lnTo>
                    <a:pt x="27503" y="392"/>
                  </a:lnTo>
                  <a:lnTo>
                    <a:pt x="27432" y="392"/>
                  </a:lnTo>
                  <a:lnTo>
                    <a:pt x="27432" y="392"/>
                  </a:lnTo>
                  <a:lnTo>
                    <a:pt x="27290" y="356"/>
                  </a:lnTo>
                  <a:lnTo>
                    <a:pt x="27147" y="356"/>
                  </a:lnTo>
                  <a:lnTo>
                    <a:pt x="27147" y="356"/>
                  </a:lnTo>
                  <a:lnTo>
                    <a:pt x="27076" y="285"/>
                  </a:lnTo>
                  <a:lnTo>
                    <a:pt x="27005" y="250"/>
                  </a:lnTo>
                  <a:lnTo>
                    <a:pt x="26791" y="178"/>
                  </a:lnTo>
                  <a:lnTo>
                    <a:pt x="26470" y="143"/>
                  </a:lnTo>
                  <a:lnTo>
                    <a:pt x="26435" y="143"/>
                  </a:lnTo>
                  <a:lnTo>
                    <a:pt x="26435" y="143"/>
                  </a:lnTo>
                  <a:lnTo>
                    <a:pt x="26221" y="143"/>
                  </a:lnTo>
                  <a:lnTo>
                    <a:pt x="26007" y="250"/>
                  </a:lnTo>
                  <a:lnTo>
                    <a:pt x="25829" y="392"/>
                  </a:lnTo>
                  <a:lnTo>
                    <a:pt x="25651" y="535"/>
                  </a:lnTo>
                  <a:lnTo>
                    <a:pt x="25651" y="535"/>
                  </a:lnTo>
                  <a:lnTo>
                    <a:pt x="25508" y="428"/>
                  </a:lnTo>
                  <a:lnTo>
                    <a:pt x="25366" y="356"/>
                  </a:lnTo>
                  <a:lnTo>
                    <a:pt x="25366" y="356"/>
                  </a:lnTo>
                  <a:lnTo>
                    <a:pt x="25152" y="285"/>
                  </a:lnTo>
                  <a:lnTo>
                    <a:pt x="24903" y="250"/>
                  </a:lnTo>
                  <a:lnTo>
                    <a:pt x="24653" y="250"/>
                  </a:lnTo>
                  <a:lnTo>
                    <a:pt x="24475" y="285"/>
                  </a:lnTo>
                  <a:lnTo>
                    <a:pt x="24475" y="285"/>
                  </a:lnTo>
                  <a:lnTo>
                    <a:pt x="24119" y="392"/>
                  </a:lnTo>
                  <a:lnTo>
                    <a:pt x="24119" y="392"/>
                  </a:lnTo>
                  <a:lnTo>
                    <a:pt x="24119" y="285"/>
                  </a:lnTo>
                  <a:lnTo>
                    <a:pt x="24119" y="285"/>
                  </a:lnTo>
                  <a:lnTo>
                    <a:pt x="24048" y="143"/>
                  </a:lnTo>
                  <a:lnTo>
                    <a:pt x="23977" y="36"/>
                  </a:lnTo>
                  <a:lnTo>
                    <a:pt x="23905" y="36"/>
                  </a:lnTo>
                  <a:lnTo>
                    <a:pt x="23870" y="0"/>
                  </a:lnTo>
                  <a:lnTo>
                    <a:pt x="23870" y="0"/>
                  </a:lnTo>
                  <a:lnTo>
                    <a:pt x="23763" y="36"/>
                  </a:lnTo>
                  <a:lnTo>
                    <a:pt x="23692" y="71"/>
                  </a:lnTo>
                  <a:lnTo>
                    <a:pt x="23585" y="178"/>
                  </a:lnTo>
                  <a:lnTo>
                    <a:pt x="23513" y="321"/>
                  </a:lnTo>
                  <a:lnTo>
                    <a:pt x="23513" y="321"/>
                  </a:lnTo>
                  <a:lnTo>
                    <a:pt x="23264" y="677"/>
                  </a:lnTo>
                  <a:lnTo>
                    <a:pt x="23015" y="926"/>
                  </a:lnTo>
                  <a:lnTo>
                    <a:pt x="23015" y="926"/>
                  </a:lnTo>
                  <a:lnTo>
                    <a:pt x="22837" y="1033"/>
                  </a:lnTo>
                  <a:lnTo>
                    <a:pt x="22837" y="1033"/>
                  </a:lnTo>
                  <a:lnTo>
                    <a:pt x="22801" y="1033"/>
                  </a:lnTo>
                  <a:lnTo>
                    <a:pt x="22801" y="1033"/>
                  </a:lnTo>
                  <a:lnTo>
                    <a:pt x="22658" y="926"/>
                  </a:lnTo>
                  <a:lnTo>
                    <a:pt x="22373" y="641"/>
                  </a:lnTo>
                  <a:lnTo>
                    <a:pt x="22373" y="641"/>
                  </a:lnTo>
                  <a:lnTo>
                    <a:pt x="22124" y="321"/>
                  </a:lnTo>
                  <a:lnTo>
                    <a:pt x="21839" y="71"/>
                  </a:lnTo>
                  <a:lnTo>
                    <a:pt x="21839" y="71"/>
                  </a:lnTo>
                  <a:lnTo>
                    <a:pt x="21732" y="36"/>
                  </a:lnTo>
                  <a:lnTo>
                    <a:pt x="21625" y="36"/>
                  </a:lnTo>
                  <a:lnTo>
                    <a:pt x="21518" y="36"/>
                  </a:lnTo>
                  <a:lnTo>
                    <a:pt x="21412" y="107"/>
                  </a:lnTo>
                  <a:lnTo>
                    <a:pt x="21412" y="107"/>
                  </a:lnTo>
                  <a:lnTo>
                    <a:pt x="21305" y="214"/>
                  </a:lnTo>
                  <a:lnTo>
                    <a:pt x="21020" y="356"/>
                  </a:lnTo>
                  <a:lnTo>
                    <a:pt x="21020" y="356"/>
                  </a:lnTo>
                  <a:lnTo>
                    <a:pt x="20699" y="499"/>
                  </a:lnTo>
                  <a:lnTo>
                    <a:pt x="20343" y="570"/>
                  </a:lnTo>
                  <a:lnTo>
                    <a:pt x="20343" y="570"/>
                  </a:lnTo>
                  <a:lnTo>
                    <a:pt x="20236" y="606"/>
                  </a:lnTo>
                  <a:lnTo>
                    <a:pt x="20165" y="641"/>
                  </a:lnTo>
                  <a:lnTo>
                    <a:pt x="20093" y="713"/>
                  </a:lnTo>
                  <a:lnTo>
                    <a:pt x="20022" y="784"/>
                  </a:lnTo>
                  <a:lnTo>
                    <a:pt x="20022" y="784"/>
                  </a:lnTo>
                  <a:lnTo>
                    <a:pt x="19951" y="891"/>
                  </a:lnTo>
                  <a:lnTo>
                    <a:pt x="19951" y="1033"/>
                  </a:lnTo>
                  <a:lnTo>
                    <a:pt x="19951" y="1140"/>
                  </a:lnTo>
                  <a:lnTo>
                    <a:pt x="19987" y="1283"/>
                  </a:lnTo>
                  <a:lnTo>
                    <a:pt x="19987" y="1283"/>
                  </a:lnTo>
                  <a:lnTo>
                    <a:pt x="20022" y="1425"/>
                  </a:lnTo>
                  <a:lnTo>
                    <a:pt x="20022" y="1496"/>
                  </a:lnTo>
                  <a:lnTo>
                    <a:pt x="20022" y="1568"/>
                  </a:lnTo>
                  <a:lnTo>
                    <a:pt x="19987" y="1603"/>
                  </a:lnTo>
                  <a:lnTo>
                    <a:pt x="19987" y="1603"/>
                  </a:lnTo>
                  <a:lnTo>
                    <a:pt x="19951" y="1639"/>
                  </a:lnTo>
                  <a:lnTo>
                    <a:pt x="19951" y="1639"/>
                  </a:lnTo>
                  <a:lnTo>
                    <a:pt x="19915" y="1532"/>
                  </a:lnTo>
                  <a:lnTo>
                    <a:pt x="19880" y="1461"/>
                  </a:lnTo>
                  <a:lnTo>
                    <a:pt x="19880" y="1461"/>
                  </a:lnTo>
                  <a:lnTo>
                    <a:pt x="19808" y="1390"/>
                  </a:lnTo>
                  <a:lnTo>
                    <a:pt x="19702" y="1318"/>
                  </a:lnTo>
                  <a:lnTo>
                    <a:pt x="19595" y="1283"/>
                  </a:lnTo>
                  <a:lnTo>
                    <a:pt x="19452" y="1283"/>
                  </a:lnTo>
                  <a:lnTo>
                    <a:pt x="19452" y="1283"/>
                  </a:lnTo>
                  <a:lnTo>
                    <a:pt x="19345" y="1283"/>
                  </a:lnTo>
                  <a:lnTo>
                    <a:pt x="19238" y="1318"/>
                  </a:lnTo>
                  <a:lnTo>
                    <a:pt x="19025" y="1496"/>
                  </a:lnTo>
                  <a:lnTo>
                    <a:pt x="18847" y="1675"/>
                  </a:lnTo>
                  <a:lnTo>
                    <a:pt x="18704" y="1924"/>
                  </a:lnTo>
                  <a:lnTo>
                    <a:pt x="18704" y="1924"/>
                  </a:lnTo>
                  <a:lnTo>
                    <a:pt x="18490" y="2245"/>
                  </a:lnTo>
                  <a:lnTo>
                    <a:pt x="18490" y="2245"/>
                  </a:lnTo>
                  <a:lnTo>
                    <a:pt x="18312" y="2031"/>
                  </a:lnTo>
                  <a:lnTo>
                    <a:pt x="18312" y="2031"/>
                  </a:lnTo>
                  <a:lnTo>
                    <a:pt x="18205" y="1960"/>
                  </a:lnTo>
                  <a:lnTo>
                    <a:pt x="18134" y="1924"/>
                  </a:lnTo>
                  <a:lnTo>
                    <a:pt x="18063" y="1888"/>
                  </a:lnTo>
                  <a:lnTo>
                    <a:pt x="17956" y="1853"/>
                  </a:lnTo>
                  <a:lnTo>
                    <a:pt x="17885" y="1888"/>
                  </a:lnTo>
                  <a:lnTo>
                    <a:pt x="17813" y="1924"/>
                  </a:lnTo>
                  <a:lnTo>
                    <a:pt x="17742" y="1960"/>
                  </a:lnTo>
                  <a:lnTo>
                    <a:pt x="17707" y="2031"/>
                  </a:lnTo>
                  <a:lnTo>
                    <a:pt x="17707" y="2031"/>
                  </a:lnTo>
                  <a:lnTo>
                    <a:pt x="17635" y="2245"/>
                  </a:lnTo>
                  <a:lnTo>
                    <a:pt x="17635" y="2245"/>
                  </a:lnTo>
                  <a:lnTo>
                    <a:pt x="17315" y="2316"/>
                  </a:lnTo>
                  <a:lnTo>
                    <a:pt x="17315" y="2316"/>
                  </a:lnTo>
                  <a:lnTo>
                    <a:pt x="16353" y="2494"/>
                  </a:lnTo>
                  <a:lnTo>
                    <a:pt x="16353" y="2494"/>
                  </a:lnTo>
                  <a:lnTo>
                    <a:pt x="16210" y="2565"/>
                  </a:lnTo>
                  <a:lnTo>
                    <a:pt x="16068" y="2636"/>
                  </a:lnTo>
                  <a:lnTo>
                    <a:pt x="15961" y="2743"/>
                  </a:lnTo>
                  <a:lnTo>
                    <a:pt x="15890" y="2850"/>
                  </a:lnTo>
                  <a:lnTo>
                    <a:pt x="15890" y="2850"/>
                  </a:lnTo>
                  <a:lnTo>
                    <a:pt x="15711" y="2743"/>
                  </a:lnTo>
                  <a:lnTo>
                    <a:pt x="15569" y="2708"/>
                  </a:lnTo>
                  <a:lnTo>
                    <a:pt x="15569" y="2708"/>
                  </a:lnTo>
                  <a:lnTo>
                    <a:pt x="15498" y="2708"/>
                  </a:lnTo>
                  <a:lnTo>
                    <a:pt x="15391" y="2743"/>
                  </a:lnTo>
                  <a:lnTo>
                    <a:pt x="15320" y="2850"/>
                  </a:lnTo>
                  <a:lnTo>
                    <a:pt x="15213" y="2993"/>
                  </a:lnTo>
                  <a:lnTo>
                    <a:pt x="15213" y="2993"/>
                  </a:lnTo>
                  <a:lnTo>
                    <a:pt x="14999" y="3385"/>
                  </a:lnTo>
                  <a:lnTo>
                    <a:pt x="14785" y="3705"/>
                  </a:lnTo>
                  <a:lnTo>
                    <a:pt x="14785" y="3705"/>
                  </a:lnTo>
                  <a:lnTo>
                    <a:pt x="14714" y="3848"/>
                  </a:lnTo>
                  <a:lnTo>
                    <a:pt x="14643" y="4026"/>
                  </a:lnTo>
                  <a:lnTo>
                    <a:pt x="14607" y="4240"/>
                  </a:lnTo>
                  <a:lnTo>
                    <a:pt x="14607" y="4418"/>
                  </a:lnTo>
                  <a:lnTo>
                    <a:pt x="14607" y="4418"/>
                  </a:lnTo>
                  <a:lnTo>
                    <a:pt x="14500" y="4382"/>
                  </a:lnTo>
                  <a:lnTo>
                    <a:pt x="14393" y="4346"/>
                  </a:lnTo>
                  <a:lnTo>
                    <a:pt x="14286" y="4311"/>
                  </a:lnTo>
                  <a:lnTo>
                    <a:pt x="14215" y="4346"/>
                  </a:lnTo>
                  <a:lnTo>
                    <a:pt x="14108" y="4346"/>
                  </a:lnTo>
                  <a:lnTo>
                    <a:pt x="14073" y="4418"/>
                  </a:lnTo>
                  <a:lnTo>
                    <a:pt x="14001" y="4489"/>
                  </a:lnTo>
                  <a:lnTo>
                    <a:pt x="13966" y="4560"/>
                  </a:lnTo>
                  <a:lnTo>
                    <a:pt x="13966" y="4560"/>
                  </a:lnTo>
                  <a:lnTo>
                    <a:pt x="13895" y="4525"/>
                  </a:lnTo>
                  <a:lnTo>
                    <a:pt x="13752" y="4418"/>
                  </a:lnTo>
                  <a:lnTo>
                    <a:pt x="13752" y="4418"/>
                  </a:lnTo>
                  <a:lnTo>
                    <a:pt x="13503" y="4204"/>
                  </a:lnTo>
                  <a:lnTo>
                    <a:pt x="13253" y="4061"/>
                  </a:lnTo>
                  <a:lnTo>
                    <a:pt x="13146" y="4061"/>
                  </a:lnTo>
                  <a:lnTo>
                    <a:pt x="13040" y="4061"/>
                  </a:lnTo>
                  <a:lnTo>
                    <a:pt x="12968" y="4097"/>
                  </a:lnTo>
                  <a:lnTo>
                    <a:pt x="12897" y="4133"/>
                  </a:lnTo>
                  <a:lnTo>
                    <a:pt x="12897" y="4133"/>
                  </a:lnTo>
                  <a:lnTo>
                    <a:pt x="12826" y="4204"/>
                  </a:lnTo>
                  <a:lnTo>
                    <a:pt x="12683" y="4240"/>
                  </a:lnTo>
                  <a:lnTo>
                    <a:pt x="12541" y="4275"/>
                  </a:lnTo>
                  <a:lnTo>
                    <a:pt x="12363" y="4311"/>
                  </a:lnTo>
                  <a:lnTo>
                    <a:pt x="12363" y="4311"/>
                  </a:lnTo>
                  <a:lnTo>
                    <a:pt x="12220" y="4311"/>
                  </a:lnTo>
                  <a:lnTo>
                    <a:pt x="12113" y="4346"/>
                  </a:lnTo>
                  <a:lnTo>
                    <a:pt x="12042" y="4418"/>
                  </a:lnTo>
                  <a:lnTo>
                    <a:pt x="11935" y="4489"/>
                  </a:lnTo>
                  <a:lnTo>
                    <a:pt x="11935" y="4489"/>
                  </a:lnTo>
                  <a:lnTo>
                    <a:pt x="11864" y="4631"/>
                  </a:lnTo>
                  <a:lnTo>
                    <a:pt x="11793" y="4774"/>
                  </a:lnTo>
                  <a:lnTo>
                    <a:pt x="11793" y="4952"/>
                  </a:lnTo>
                  <a:lnTo>
                    <a:pt x="11793" y="5130"/>
                  </a:lnTo>
                  <a:lnTo>
                    <a:pt x="11793" y="5130"/>
                  </a:lnTo>
                  <a:lnTo>
                    <a:pt x="11793" y="5344"/>
                  </a:lnTo>
                  <a:lnTo>
                    <a:pt x="11686" y="5522"/>
                  </a:lnTo>
                  <a:lnTo>
                    <a:pt x="11543" y="5700"/>
                  </a:lnTo>
                  <a:lnTo>
                    <a:pt x="11365" y="5807"/>
                  </a:lnTo>
                  <a:lnTo>
                    <a:pt x="11365" y="5807"/>
                  </a:lnTo>
                  <a:lnTo>
                    <a:pt x="11187" y="5878"/>
                  </a:lnTo>
                  <a:lnTo>
                    <a:pt x="11080" y="5985"/>
                  </a:lnTo>
                  <a:lnTo>
                    <a:pt x="11045" y="6092"/>
                  </a:lnTo>
                  <a:lnTo>
                    <a:pt x="11009" y="6163"/>
                  </a:lnTo>
                  <a:lnTo>
                    <a:pt x="11009" y="6163"/>
                  </a:lnTo>
                  <a:lnTo>
                    <a:pt x="11045" y="6341"/>
                  </a:lnTo>
                  <a:lnTo>
                    <a:pt x="11116" y="6484"/>
                  </a:lnTo>
                  <a:lnTo>
                    <a:pt x="11223" y="6662"/>
                  </a:lnTo>
                  <a:lnTo>
                    <a:pt x="11436" y="6769"/>
                  </a:lnTo>
                  <a:lnTo>
                    <a:pt x="11436" y="6769"/>
                  </a:lnTo>
                  <a:lnTo>
                    <a:pt x="11615" y="6947"/>
                  </a:lnTo>
                  <a:lnTo>
                    <a:pt x="11686" y="7018"/>
                  </a:lnTo>
                  <a:lnTo>
                    <a:pt x="11686" y="7018"/>
                  </a:lnTo>
                  <a:lnTo>
                    <a:pt x="11615" y="7054"/>
                  </a:lnTo>
                  <a:lnTo>
                    <a:pt x="11615" y="7054"/>
                  </a:lnTo>
                  <a:lnTo>
                    <a:pt x="11472" y="7090"/>
                  </a:lnTo>
                  <a:lnTo>
                    <a:pt x="11365" y="7161"/>
                  </a:lnTo>
                  <a:lnTo>
                    <a:pt x="11258" y="7268"/>
                  </a:lnTo>
                  <a:lnTo>
                    <a:pt x="11187" y="7410"/>
                  </a:lnTo>
                  <a:lnTo>
                    <a:pt x="11187" y="7410"/>
                  </a:lnTo>
                  <a:lnTo>
                    <a:pt x="11151" y="7553"/>
                  </a:lnTo>
                  <a:lnTo>
                    <a:pt x="11151" y="7695"/>
                  </a:lnTo>
                  <a:lnTo>
                    <a:pt x="11187" y="7838"/>
                  </a:lnTo>
                  <a:lnTo>
                    <a:pt x="11258" y="7980"/>
                  </a:lnTo>
                  <a:lnTo>
                    <a:pt x="11258" y="7980"/>
                  </a:lnTo>
                  <a:lnTo>
                    <a:pt x="11365" y="8230"/>
                  </a:lnTo>
                  <a:lnTo>
                    <a:pt x="11472" y="8479"/>
                  </a:lnTo>
                  <a:lnTo>
                    <a:pt x="11579" y="8728"/>
                  </a:lnTo>
                  <a:lnTo>
                    <a:pt x="11615" y="8906"/>
                  </a:lnTo>
                  <a:lnTo>
                    <a:pt x="11615" y="8906"/>
                  </a:lnTo>
                  <a:lnTo>
                    <a:pt x="11615" y="8942"/>
                  </a:lnTo>
                  <a:lnTo>
                    <a:pt x="11615" y="8942"/>
                  </a:lnTo>
                  <a:lnTo>
                    <a:pt x="11472" y="8906"/>
                  </a:lnTo>
                  <a:lnTo>
                    <a:pt x="11330" y="8906"/>
                  </a:lnTo>
                  <a:lnTo>
                    <a:pt x="11187" y="8942"/>
                  </a:lnTo>
                  <a:lnTo>
                    <a:pt x="11045" y="9013"/>
                  </a:lnTo>
                  <a:lnTo>
                    <a:pt x="11045" y="9013"/>
                  </a:lnTo>
                  <a:lnTo>
                    <a:pt x="11009" y="9049"/>
                  </a:lnTo>
                  <a:lnTo>
                    <a:pt x="11009" y="9049"/>
                  </a:lnTo>
                  <a:lnTo>
                    <a:pt x="10902" y="8978"/>
                  </a:lnTo>
                  <a:lnTo>
                    <a:pt x="10795" y="8942"/>
                  </a:lnTo>
                  <a:lnTo>
                    <a:pt x="10724" y="8942"/>
                  </a:lnTo>
                  <a:lnTo>
                    <a:pt x="10724" y="8942"/>
                  </a:lnTo>
                  <a:lnTo>
                    <a:pt x="10653" y="8942"/>
                  </a:lnTo>
                  <a:lnTo>
                    <a:pt x="10581" y="8978"/>
                  </a:lnTo>
                  <a:lnTo>
                    <a:pt x="10475" y="9085"/>
                  </a:lnTo>
                  <a:lnTo>
                    <a:pt x="10368" y="9263"/>
                  </a:lnTo>
                  <a:lnTo>
                    <a:pt x="10332" y="9476"/>
                  </a:lnTo>
                  <a:lnTo>
                    <a:pt x="10332" y="9476"/>
                  </a:lnTo>
                  <a:lnTo>
                    <a:pt x="10261" y="9583"/>
                  </a:lnTo>
                  <a:lnTo>
                    <a:pt x="10190" y="9726"/>
                  </a:lnTo>
                  <a:lnTo>
                    <a:pt x="10083" y="9833"/>
                  </a:lnTo>
                  <a:lnTo>
                    <a:pt x="9976" y="9904"/>
                  </a:lnTo>
                  <a:lnTo>
                    <a:pt x="9976" y="9904"/>
                  </a:lnTo>
                  <a:lnTo>
                    <a:pt x="9726" y="10011"/>
                  </a:lnTo>
                  <a:lnTo>
                    <a:pt x="9513" y="10153"/>
                  </a:lnTo>
                  <a:lnTo>
                    <a:pt x="9513" y="10153"/>
                  </a:lnTo>
                  <a:lnTo>
                    <a:pt x="9441" y="10189"/>
                  </a:lnTo>
                  <a:lnTo>
                    <a:pt x="9370" y="10225"/>
                  </a:lnTo>
                  <a:lnTo>
                    <a:pt x="9299" y="10331"/>
                  </a:lnTo>
                  <a:lnTo>
                    <a:pt x="9299" y="10331"/>
                  </a:lnTo>
                  <a:lnTo>
                    <a:pt x="9228" y="10510"/>
                  </a:lnTo>
                  <a:lnTo>
                    <a:pt x="9228" y="10581"/>
                  </a:lnTo>
                  <a:lnTo>
                    <a:pt x="9263" y="10652"/>
                  </a:lnTo>
                  <a:lnTo>
                    <a:pt x="9299" y="10723"/>
                  </a:lnTo>
                  <a:lnTo>
                    <a:pt x="9370" y="10723"/>
                  </a:lnTo>
                  <a:lnTo>
                    <a:pt x="9370" y="10723"/>
                  </a:lnTo>
                  <a:lnTo>
                    <a:pt x="9299" y="11008"/>
                  </a:lnTo>
                  <a:lnTo>
                    <a:pt x="9228" y="11151"/>
                  </a:lnTo>
                  <a:lnTo>
                    <a:pt x="9228" y="11151"/>
                  </a:lnTo>
                  <a:lnTo>
                    <a:pt x="8658" y="11543"/>
                  </a:lnTo>
                  <a:lnTo>
                    <a:pt x="8658" y="11543"/>
                  </a:lnTo>
                  <a:lnTo>
                    <a:pt x="8586" y="11614"/>
                  </a:lnTo>
                  <a:lnTo>
                    <a:pt x="8515" y="11685"/>
                  </a:lnTo>
                  <a:lnTo>
                    <a:pt x="8408" y="11935"/>
                  </a:lnTo>
                  <a:lnTo>
                    <a:pt x="8408" y="12220"/>
                  </a:lnTo>
                  <a:lnTo>
                    <a:pt x="8444" y="12505"/>
                  </a:lnTo>
                  <a:lnTo>
                    <a:pt x="8551" y="12825"/>
                  </a:lnTo>
                  <a:lnTo>
                    <a:pt x="8551" y="12825"/>
                  </a:lnTo>
                  <a:lnTo>
                    <a:pt x="8480" y="12896"/>
                  </a:lnTo>
                  <a:lnTo>
                    <a:pt x="8444" y="13039"/>
                  </a:lnTo>
                  <a:lnTo>
                    <a:pt x="8408" y="13217"/>
                  </a:lnTo>
                  <a:lnTo>
                    <a:pt x="8408" y="13217"/>
                  </a:lnTo>
                  <a:lnTo>
                    <a:pt x="8373" y="13395"/>
                  </a:lnTo>
                  <a:lnTo>
                    <a:pt x="8373" y="13395"/>
                  </a:lnTo>
                  <a:lnTo>
                    <a:pt x="8301" y="13324"/>
                  </a:lnTo>
                  <a:lnTo>
                    <a:pt x="8301" y="13324"/>
                  </a:lnTo>
                  <a:lnTo>
                    <a:pt x="8123" y="13110"/>
                  </a:lnTo>
                  <a:lnTo>
                    <a:pt x="7981" y="13039"/>
                  </a:lnTo>
                  <a:lnTo>
                    <a:pt x="7838" y="13003"/>
                  </a:lnTo>
                  <a:lnTo>
                    <a:pt x="7838" y="13003"/>
                  </a:lnTo>
                  <a:lnTo>
                    <a:pt x="7767" y="13039"/>
                  </a:lnTo>
                  <a:lnTo>
                    <a:pt x="7696" y="13075"/>
                  </a:lnTo>
                  <a:lnTo>
                    <a:pt x="7625" y="13146"/>
                  </a:lnTo>
                  <a:lnTo>
                    <a:pt x="7589" y="13217"/>
                  </a:lnTo>
                  <a:lnTo>
                    <a:pt x="7589" y="13217"/>
                  </a:lnTo>
                  <a:lnTo>
                    <a:pt x="7589" y="13288"/>
                  </a:lnTo>
                  <a:lnTo>
                    <a:pt x="7589" y="13288"/>
                  </a:lnTo>
                  <a:lnTo>
                    <a:pt x="7518" y="13253"/>
                  </a:lnTo>
                  <a:lnTo>
                    <a:pt x="7482" y="13217"/>
                  </a:lnTo>
                  <a:lnTo>
                    <a:pt x="7375" y="13181"/>
                  </a:lnTo>
                  <a:lnTo>
                    <a:pt x="7375" y="13181"/>
                  </a:lnTo>
                  <a:lnTo>
                    <a:pt x="7268" y="13217"/>
                  </a:lnTo>
                  <a:lnTo>
                    <a:pt x="7161" y="13288"/>
                  </a:lnTo>
                  <a:lnTo>
                    <a:pt x="7090" y="13395"/>
                  </a:lnTo>
                  <a:lnTo>
                    <a:pt x="7019" y="13573"/>
                  </a:lnTo>
                  <a:lnTo>
                    <a:pt x="7019" y="13573"/>
                  </a:lnTo>
                  <a:lnTo>
                    <a:pt x="6912" y="13787"/>
                  </a:lnTo>
                  <a:lnTo>
                    <a:pt x="6805" y="13965"/>
                  </a:lnTo>
                  <a:lnTo>
                    <a:pt x="6663" y="14179"/>
                  </a:lnTo>
                  <a:lnTo>
                    <a:pt x="6663" y="14179"/>
                  </a:lnTo>
                  <a:lnTo>
                    <a:pt x="6556" y="14179"/>
                  </a:lnTo>
                  <a:lnTo>
                    <a:pt x="6449" y="14108"/>
                  </a:lnTo>
                  <a:lnTo>
                    <a:pt x="6449" y="14108"/>
                  </a:lnTo>
                  <a:lnTo>
                    <a:pt x="6342" y="14001"/>
                  </a:lnTo>
                  <a:lnTo>
                    <a:pt x="6235" y="14001"/>
                  </a:lnTo>
                  <a:lnTo>
                    <a:pt x="6128" y="14001"/>
                  </a:lnTo>
                  <a:lnTo>
                    <a:pt x="6057" y="14072"/>
                  </a:lnTo>
                  <a:lnTo>
                    <a:pt x="6057" y="14072"/>
                  </a:lnTo>
                  <a:lnTo>
                    <a:pt x="6021" y="14143"/>
                  </a:lnTo>
                  <a:lnTo>
                    <a:pt x="6021" y="14215"/>
                  </a:lnTo>
                  <a:lnTo>
                    <a:pt x="6021" y="14357"/>
                  </a:lnTo>
                  <a:lnTo>
                    <a:pt x="6021" y="14357"/>
                  </a:lnTo>
                  <a:lnTo>
                    <a:pt x="6057" y="14642"/>
                  </a:lnTo>
                  <a:lnTo>
                    <a:pt x="5986" y="14963"/>
                  </a:lnTo>
                  <a:lnTo>
                    <a:pt x="5986" y="14963"/>
                  </a:lnTo>
                  <a:lnTo>
                    <a:pt x="5879" y="15248"/>
                  </a:lnTo>
                  <a:lnTo>
                    <a:pt x="5736" y="15390"/>
                  </a:lnTo>
                  <a:lnTo>
                    <a:pt x="5736" y="15390"/>
                  </a:lnTo>
                  <a:lnTo>
                    <a:pt x="5665" y="15390"/>
                  </a:lnTo>
                  <a:lnTo>
                    <a:pt x="5523" y="15319"/>
                  </a:lnTo>
                  <a:lnTo>
                    <a:pt x="5345" y="15212"/>
                  </a:lnTo>
                  <a:lnTo>
                    <a:pt x="5166" y="15070"/>
                  </a:lnTo>
                  <a:lnTo>
                    <a:pt x="5166" y="15070"/>
                  </a:lnTo>
                  <a:lnTo>
                    <a:pt x="4739" y="14678"/>
                  </a:lnTo>
                  <a:lnTo>
                    <a:pt x="4561" y="14464"/>
                  </a:lnTo>
                  <a:lnTo>
                    <a:pt x="4561" y="14464"/>
                  </a:lnTo>
                  <a:lnTo>
                    <a:pt x="4490" y="14393"/>
                  </a:lnTo>
                  <a:lnTo>
                    <a:pt x="4418" y="14357"/>
                  </a:lnTo>
                  <a:lnTo>
                    <a:pt x="4311" y="14357"/>
                  </a:lnTo>
                  <a:lnTo>
                    <a:pt x="4311" y="14357"/>
                  </a:lnTo>
                  <a:lnTo>
                    <a:pt x="4169" y="14393"/>
                  </a:lnTo>
                  <a:lnTo>
                    <a:pt x="4026" y="14428"/>
                  </a:lnTo>
                  <a:lnTo>
                    <a:pt x="3777" y="14571"/>
                  </a:lnTo>
                  <a:lnTo>
                    <a:pt x="3777" y="14571"/>
                  </a:lnTo>
                  <a:lnTo>
                    <a:pt x="3385" y="14891"/>
                  </a:lnTo>
                  <a:lnTo>
                    <a:pt x="3065" y="15141"/>
                  </a:lnTo>
                  <a:lnTo>
                    <a:pt x="3065" y="15141"/>
                  </a:lnTo>
                  <a:lnTo>
                    <a:pt x="2744" y="15461"/>
                  </a:lnTo>
                  <a:lnTo>
                    <a:pt x="2744" y="15461"/>
                  </a:lnTo>
                  <a:lnTo>
                    <a:pt x="2566" y="15675"/>
                  </a:lnTo>
                  <a:lnTo>
                    <a:pt x="2459" y="15889"/>
                  </a:lnTo>
                  <a:lnTo>
                    <a:pt x="2459" y="15889"/>
                  </a:lnTo>
                  <a:lnTo>
                    <a:pt x="2352" y="16067"/>
                  </a:lnTo>
                  <a:lnTo>
                    <a:pt x="2067" y="16316"/>
                  </a:lnTo>
                  <a:lnTo>
                    <a:pt x="2067" y="16316"/>
                  </a:lnTo>
                  <a:lnTo>
                    <a:pt x="1960" y="16423"/>
                  </a:lnTo>
                  <a:lnTo>
                    <a:pt x="1925" y="16566"/>
                  </a:lnTo>
                  <a:lnTo>
                    <a:pt x="1889" y="16637"/>
                  </a:lnTo>
                  <a:lnTo>
                    <a:pt x="1925" y="16708"/>
                  </a:lnTo>
                  <a:lnTo>
                    <a:pt x="1925" y="16708"/>
                  </a:lnTo>
                  <a:lnTo>
                    <a:pt x="1960" y="16815"/>
                  </a:lnTo>
                  <a:lnTo>
                    <a:pt x="2103" y="16886"/>
                  </a:lnTo>
                  <a:lnTo>
                    <a:pt x="2103" y="16886"/>
                  </a:lnTo>
                  <a:lnTo>
                    <a:pt x="1960" y="17029"/>
                  </a:lnTo>
                  <a:lnTo>
                    <a:pt x="1925" y="17100"/>
                  </a:lnTo>
                  <a:lnTo>
                    <a:pt x="1889" y="17207"/>
                  </a:lnTo>
                  <a:lnTo>
                    <a:pt x="1889" y="17207"/>
                  </a:lnTo>
                  <a:lnTo>
                    <a:pt x="1925" y="17278"/>
                  </a:lnTo>
                  <a:lnTo>
                    <a:pt x="1925" y="17278"/>
                  </a:lnTo>
                  <a:lnTo>
                    <a:pt x="1818" y="17456"/>
                  </a:lnTo>
                  <a:lnTo>
                    <a:pt x="1818" y="17528"/>
                  </a:lnTo>
                  <a:lnTo>
                    <a:pt x="1818" y="17563"/>
                  </a:lnTo>
                  <a:lnTo>
                    <a:pt x="1818" y="17563"/>
                  </a:lnTo>
                  <a:lnTo>
                    <a:pt x="1818" y="17563"/>
                  </a:lnTo>
                  <a:lnTo>
                    <a:pt x="1782" y="17528"/>
                  </a:lnTo>
                  <a:lnTo>
                    <a:pt x="1533" y="17350"/>
                  </a:lnTo>
                  <a:lnTo>
                    <a:pt x="1533" y="17350"/>
                  </a:lnTo>
                  <a:lnTo>
                    <a:pt x="1355" y="17243"/>
                  </a:lnTo>
                  <a:lnTo>
                    <a:pt x="1176" y="17207"/>
                  </a:lnTo>
                  <a:lnTo>
                    <a:pt x="1034" y="17243"/>
                  </a:lnTo>
                  <a:lnTo>
                    <a:pt x="891" y="17385"/>
                  </a:lnTo>
                  <a:lnTo>
                    <a:pt x="891" y="17385"/>
                  </a:lnTo>
                  <a:lnTo>
                    <a:pt x="820" y="17563"/>
                  </a:lnTo>
                  <a:lnTo>
                    <a:pt x="749" y="17741"/>
                  </a:lnTo>
                  <a:lnTo>
                    <a:pt x="678" y="17920"/>
                  </a:lnTo>
                  <a:lnTo>
                    <a:pt x="678" y="18098"/>
                  </a:lnTo>
                  <a:lnTo>
                    <a:pt x="678" y="18098"/>
                  </a:lnTo>
                  <a:lnTo>
                    <a:pt x="678" y="18276"/>
                  </a:lnTo>
                  <a:lnTo>
                    <a:pt x="642" y="18418"/>
                  </a:lnTo>
                  <a:lnTo>
                    <a:pt x="571" y="18596"/>
                  </a:lnTo>
                  <a:lnTo>
                    <a:pt x="464" y="18775"/>
                  </a:lnTo>
                  <a:lnTo>
                    <a:pt x="464" y="18775"/>
                  </a:lnTo>
                  <a:lnTo>
                    <a:pt x="179" y="19166"/>
                  </a:lnTo>
                  <a:lnTo>
                    <a:pt x="179" y="19166"/>
                  </a:lnTo>
                  <a:lnTo>
                    <a:pt x="179" y="19238"/>
                  </a:lnTo>
                  <a:lnTo>
                    <a:pt x="250" y="19345"/>
                  </a:lnTo>
                  <a:lnTo>
                    <a:pt x="535" y="19630"/>
                  </a:lnTo>
                  <a:lnTo>
                    <a:pt x="535" y="19630"/>
                  </a:lnTo>
                  <a:lnTo>
                    <a:pt x="713" y="19808"/>
                  </a:lnTo>
                  <a:lnTo>
                    <a:pt x="785" y="19986"/>
                  </a:lnTo>
                  <a:lnTo>
                    <a:pt x="820" y="20128"/>
                  </a:lnTo>
                  <a:lnTo>
                    <a:pt x="820" y="20200"/>
                  </a:lnTo>
                  <a:lnTo>
                    <a:pt x="785" y="20235"/>
                  </a:lnTo>
                  <a:lnTo>
                    <a:pt x="785" y="20235"/>
                  </a:lnTo>
                  <a:lnTo>
                    <a:pt x="571" y="20449"/>
                  </a:lnTo>
                  <a:lnTo>
                    <a:pt x="321" y="20627"/>
                  </a:lnTo>
                  <a:lnTo>
                    <a:pt x="321" y="20627"/>
                  </a:lnTo>
                  <a:lnTo>
                    <a:pt x="215" y="20698"/>
                  </a:lnTo>
                  <a:lnTo>
                    <a:pt x="108" y="20805"/>
                  </a:lnTo>
                  <a:lnTo>
                    <a:pt x="36" y="20912"/>
                  </a:lnTo>
                  <a:lnTo>
                    <a:pt x="1" y="21019"/>
                  </a:lnTo>
                  <a:lnTo>
                    <a:pt x="1" y="21019"/>
                  </a:lnTo>
                  <a:lnTo>
                    <a:pt x="1" y="21197"/>
                  </a:lnTo>
                  <a:lnTo>
                    <a:pt x="36" y="21268"/>
                  </a:lnTo>
                  <a:lnTo>
                    <a:pt x="72" y="21304"/>
                  </a:lnTo>
                  <a:lnTo>
                    <a:pt x="72" y="21304"/>
                  </a:lnTo>
                  <a:lnTo>
                    <a:pt x="606" y="21375"/>
                  </a:lnTo>
                  <a:lnTo>
                    <a:pt x="606" y="21375"/>
                  </a:lnTo>
                  <a:lnTo>
                    <a:pt x="713" y="21411"/>
                  </a:lnTo>
                  <a:lnTo>
                    <a:pt x="820" y="21447"/>
                  </a:lnTo>
                  <a:lnTo>
                    <a:pt x="963" y="21589"/>
                  </a:lnTo>
                  <a:lnTo>
                    <a:pt x="1105" y="21803"/>
                  </a:lnTo>
                  <a:lnTo>
                    <a:pt x="1212" y="22017"/>
                  </a:lnTo>
                  <a:lnTo>
                    <a:pt x="1212" y="22017"/>
                  </a:lnTo>
                  <a:lnTo>
                    <a:pt x="1248" y="22159"/>
                  </a:lnTo>
                  <a:lnTo>
                    <a:pt x="1283" y="22266"/>
                  </a:lnTo>
                  <a:lnTo>
                    <a:pt x="1461" y="22480"/>
                  </a:lnTo>
                  <a:lnTo>
                    <a:pt x="1675" y="22622"/>
                  </a:lnTo>
                  <a:lnTo>
                    <a:pt x="1782" y="22658"/>
                  </a:lnTo>
                  <a:lnTo>
                    <a:pt x="1925" y="22658"/>
                  </a:lnTo>
                  <a:lnTo>
                    <a:pt x="1925" y="22658"/>
                  </a:lnTo>
                  <a:lnTo>
                    <a:pt x="2210" y="22729"/>
                  </a:lnTo>
                  <a:lnTo>
                    <a:pt x="2459" y="22836"/>
                  </a:lnTo>
                  <a:lnTo>
                    <a:pt x="2459" y="22836"/>
                  </a:lnTo>
                  <a:lnTo>
                    <a:pt x="2423" y="22907"/>
                  </a:lnTo>
                  <a:lnTo>
                    <a:pt x="2459" y="22978"/>
                  </a:lnTo>
                  <a:lnTo>
                    <a:pt x="2459" y="22978"/>
                  </a:lnTo>
                  <a:lnTo>
                    <a:pt x="2566" y="23121"/>
                  </a:lnTo>
                  <a:lnTo>
                    <a:pt x="2566" y="23121"/>
                  </a:lnTo>
                  <a:lnTo>
                    <a:pt x="3136" y="23406"/>
                  </a:lnTo>
                  <a:lnTo>
                    <a:pt x="3136" y="23406"/>
                  </a:lnTo>
                  <a:lnTo>
                    <a:pt x="3314" y="23513"/>
                  </a:lnTo>
                  <a:lnTo>
                    <a:pt x="2958" y="23370"/>
                  </a:lnTo>
                  <a:lnTo>
                    <a:pt x="2958" y="23370"/>
                  </a:lnTo>
                  <a:lnTo>
                    <a:pt x="2815" y="23335"/>
                  </a:lnTo>
                  <a:lnTo>
                    <a:pt x="2673" y="23299"/>
                  </a:lnTo>
                  <a:lnTo>
                    <a:pt x="2566" y="23335"/>
                  </a:lnTo>
                  <a:lnTo>
                    <a:pt x="2423" y="23370"/>
                  </a:lnTo>
                  <a:lnTo>
                    <a:pt x="2316" y="23442"/>
                  </a:lnTo>
                  <a:lnTo>
                    <a:pt x="2210" y="23513"/>
                  </a:lnTo>
                  <a:lnTo>
                    <a:pt x="2103" y="23620"/>
                  </a:lnTo>
                  <a:lnTo>
                    <a:pt x="2067" y="23762"/>
                  </a:lnTo>
                  <a:lnTo>
                    <a:pt x="2067" y="23762"/>
                  </a:lnTo>
                  <a:lnTo>
                    <a:pt x="2031" y="23905"/>
                  </a:lnTo>
                  <a:lnTo>
                    <a:pt x="1996" y="24047"/>
                  </a:lnTo>
                  <a:lnTo>
                    <a:pt x="2031" y="24190"/>
                  </a:lnTo>
                  <a:lnTo>
                    <a:pt x="2067" y="24297"/>
                  </a:lnTo>
                  <a:lnTo>
                    <a:pt x="2138" y="24403"/>
                  </a:lnTo>
                  <a:lnTo>
                    <a:pt x="2245" y="24510"/>
                  </a:lnTo>
                  <a:lnTo>
                    <a:pt x="2352" y="24582"/>
                  </a:lnTo>
                  <a:lnTo>
                    <a:pt x="2495" y="24653"/>
                  </a:lnTo>
                  <a:lnTo>
                    <a:pt x="2495" y="24653"/>
                  </a:lnTo>
                  <a:lnTo>
                    <a:pt x="2459" y="24653"/>
                  </a:lnTo>
                  <a:lnTo>
                    <a:pt x="2388" y="24724"/>
                  </a:lnTo>
                  <a:lnTo>
                    <a:pt x="2316" y="24902"/>
                  </a:lnTo>
                  <a:lnTo>
                    <a:pt x="2245" y="25152"/>
                  </a:lnTo>
                  <a:lnTo>
                    <a:pt x="2245" y="25294"/>
                  </a:lnTo>
                  <a:lnTo>
                    <a:pt x="2245" y="25294"/>
                  </a:lnTo>
                  <a:lnTo>
                    <a:pt x="2316" y="25437"/>
                  </a:lnTo>
                  <a:lnTo>
                    <a:pt x="2423" y="25508"/>
                  </a:lnTo>
                  <a:lnTo>
                    <a:pt x="2673" y="25579"/>
                  </a:lnTo>
                  <a:lnTo>
                    <a:pt x="2673" y="25579"/>
                  </a:lnTo>
                  <a:lnTo>
                    <a:pt x="3563" y="26042"/>
                  </a:lnTo>
                  <a:lnTo>
                    <a:pt x="4062" y="26220"/>
                  </a:lnTo>
                  <a:lnTo>
                    <a:pt x="4311" y="26292"/>
                  </a:lnTo>
                  <a:lnTo>
                    <a:pt x="4490" y="26292"/>
                  </a:lnTo>
                  <a:lnTo>
                    <a:pt x="4490" y="26292"/>
                  </a:lnTo>
                  <a:lnTo>
                    <a:pt x="4632" y="26292"/>
                  </a:lnTo>
                  <a:lnTo>
                    <a:pt x="4703" y="26256"/>
                  </a:lnTo>
                  <a:lnTo>
                    <a:pt x="4739" y="26220"/>
                  </a:lnTo>
                  <a:lnTo>
                    <a:pt x="4739" y="26149"/>
                  </a:lnTo>
                  <a:lnTo>
                    <a:pt x="4775" y="26042"/>
                  </a:lnTo>
                  <a:lnTo>
                    <a:pt x="4810" y="25971"/>
                  </a:lnTo>
                  <a:lnTo>
                    <a:pt x="4881" y="25864"/>
                  </a:lnTo>
                  <a:lnTo>
                    <a:pt x="4881" y="25864"/>
                  </a:lnTo>
                  <a:lnTo>
                    <a:pt x="5024" y="25757"/>
                  </a:lnTo>
                  <a:lnTo>
                    <a:pt x="5166" y="25686"/>
                  </a:lnTo>
                  <a:lnTo>
                    <a:pt x="5523" y="25579"/>
                  </a:lnTo>
                  <a:lnTo>
                    <a:pt x="5523" y="25579"/>
                  </a:lnTo>
                  <a:lnTo>
                    <a:pt x="5772" y="25472"/>
                  </a:lnTo>
                  <a:lnTo>
                    <a:pt x="5879" y="25401"/>
                  </a:lnTo>
                  <a:lnTo>
                    <a:pt x="5879" y="25401"/>
                  </a:lnTo>
                  <a:lnTo>
                    <a:pt x="5950" y="25294"/>
                  </a:lnTo>
                  <a:lnTo>
                    <a:pt x="6093" y="25080"/>
                  </a:lnTo>
                  <a:lnTo>
                    <a:pt x="6093" y="25080"/>
                  </a:lnTo>
                  <a:lnTo>
                    <a:pt x="6271" y="24902"/>
                  </a:lnTo>
                  <a:lnTo>
                    <a:pt x="6413" y="24795"/>
                  </a:lnTo>
                  <a:lnTo>
                    <a:pt x="6841" y="24617"/>
                  </a:lnTo>
                  <a:lnTo>
                    <a:pt x="6841" y="24617"/>
                  </a:lnTo>
                  <a:lnTo>
                    <a:pt x="7055" y="24510"/>
                  </a:lnTo>
                  <a:lnTo>
                    <a:pt x="7161" y="24439"/>
                  </a:lnTo>
                  <a:lnTo>
                    <a:pt x="7197" y="24332"/>
                  </a:lnTo>
                  <a:lnTo>
                    <a:pt x="7268" y="24083"/>
                  </a:lnTo>
                  <a:lnTo>
                    <a:pt x="7268" y="24083"/>
                  </a:lnTo>
                  <a:lnTo>
                    <a:pt x="7268" y="23976"/>
                  </a:lnTo>
                  <a:lnTo>
                    <a:pt x="7268" y="23798"/>
                  </a:lnTo>
                  <a:lnTo>
                    <a:pt x="7268" y="23513"/>
                  </a:lnTo>
                  <a:lnTo>
                    <a:pt x="7268" y="23335"/>
                  </a:lnTo>
                  <a:lnTo>
                    <a:pt x="7304" y="23228"/>
                  </a:lnTo>
                  <a:lnTo>
                    <a:pt x="7375" y="23121"/>
                  </a:lnTo>
                  <a:lnTo>
                    <a:pt x="7482" y="23050"/>
                  </a:lnTo>
                  <a:lnTo>
                    <a:pt x="7482" y="23050"/>
                  </a:lnTo>
                  <a:lnTo>
                    <a:pt x="7553" y="23050"/>
                  </a:lnTo>
                  <a:lnTo>
                    <a:pt x="7660" y="23050"/>
                  </a:lnTo>
                  <a:lnTo>
                    <a:pt x="7874" y="23192"/>
                  </a:lnTo>
                  <a:lnTo>
                    <a:pt x="8088" y="23299"/>
                  </a:lnTo>
                  <a:lnTo>
                    <a:pt x="8301" y="23370"/>
                  </a:lnTo>
                  <a:lnTo>
                    <a:pt x="8301" y="23370"/>
                  </a:lnTo>
                  <a:lnTo>
                    <a:pt x="8266" y="22729"/>
                  </a:lnTo>
                  <a:lnTo>
                    <a:pt x="8301" y="22373"/>
                  </a:lnTo>
                  <a:lnTo>
                    <a:pt x="8373" y="22230"/>
                  </a:lnTo>
                  <a:lnTo>
                    <a:pt x="8408" y="22088"/>
                  </a:lnTo>
                  <a:lnTo>
                    <a:pt x="8408" y="22088"/>
                  </a:lnTo>
                  <a:lnTo>
                    <a:pt x="8551" y="22159"/>
                  </a:lnTo>
                  <a:lnTo>
                    <a:pt x="8693" y="22230"/>
                  </a:lnTo>
                  <a:lnTo>
                    <a:pt x="8871" y="22444"/>
                  </a:lnTo>
                  <a:lnTo>
                    <a:pt x="8978" y="22551"/>
                  </a:lnTo>
                  <a:lnTo>
                    <a:pt x="9085" y="22551"/>
                  </a:lnTo>
                  <a:lnTo>
                    <a:pt x="9156" y="22515"/>
                  </a:lnTo>
                  <a:lnTo>
                    <a:pt x="9299" y="22373"/>
                  </a:lnTo>
                  <a:lnTo>
                    <a:pt x="9299" y="22373"/>
                  </a:lnTo>
                  <a:lnTo>
                    <a:pt x="9335" y="22195"/>
                  </a:lnTo>
                  <a:lnTo>
                    <a:pt x="9370" y="22052"/>
                  </a:lnTo>
                  <a:lnTo>
                    <a:pt x="9370" y="21874"/>
                  </a:lnTo>
                  <a:lnTo>
                    <a:pt x="9335" y="21732"/>
                  </a:lnTo>
                  <a:lnTo>
                    <a:pt x="9263" y="21375"/>
                  </a:lnTo>
                  <a:lnTo>
                    <a:pt x="9192" y="21055"/>
                  </a:lnTo>
                  <a:lnTo>
                    <a:pt x="9192" y="21055"/>
                  </a:lnTo>
                  <a:lnTo>
                    <a:pt x="9228" y="21055"/>
                  </a:lnTo>
                  <a:lnTo>
                    <a:pt x="9228" y="21055"/>
                  </a:lnTo>
                  <a:lnTo>
                    <a:pt x="9370" y="21162"/>
                  </a:lnTo>
                  <a:lnTo>
                    <a:pt x="9513" y="21233"/>
                  </a:lnTo>
                  <a:lnTo>
                    <a:pt x="9655" y="21268"/>
                  </a:lnTo>
                  <a:lnTo>
                    <a:pt x="9798" y="21304"/>
                  </a:lnTo>
                  <a:lnTo>
                    <a:pt x="9940" y="21268"/>
                  </a:lnTo>
                  <a:lnTo>
                    <a:pt x="10047" y="21233"/>
                  </a:lnTo>
                  <a:lnTo>
                    <a:pt x="10190" y="21197"/>
                  </a:lnTo>
                  <a:lnTo>
                    <a:pt x="10261" y="21126"/>
                  </a:lnTo>
                  <a:lnTo>
                    <a:pt x="10261" y="21126"/>
                  </a:lnTo>
                  <a:lnTo>
                    <a:pt x="10296" y="21233"/>
                  </a:lnTo>
                  <a:lnTo>
                    <a:pt x="10403" y="21340"/>
                  </a:lnTo>
                  <a:lnTo>
                    <a:pt x="10403" y="21340"/>
                  </a:lnTo>
                  <a:lnTo>
                    <a:pt x="10546" y="21447"/>
                  </a:lnTo>
                  <a:lnTo>
                    <a:pt x="10724" y="21482"/>
                  </a:lnTo>
                  <a:lnTo>
                    <a:pt x="10902" y="21447"/>
                  </a:lnTo>
                  <a:lnTo>
                    <a:pt x="11116" y="21375"/>
                  </a:lnTo>
                  <a:lnTo>
                    <a:pt x="11116" y="21375"/>
                  </a:lnTo>
                  <a:lnTo>
                    <a:pt x="11258" y="21304"/>
                  </a:lnTo>
                  <a:lnTo>
                    <a:pt x="11401" y="21197"/>
                  </a:lnTo>
                  <a:lnTo>
                    <a:pt x="11615" y="20912"/>
                  </a:lnTo>
                  <a:lnTo>
                    <a:pt x="11793" y="20627"/>
                  </a:lnTo>
                  <a:lnTo>
                    <a:pt x="11864" y="20449"/>
                  </a:lnTo>
                  <a:lnTo>
                    <a:pt x="11900" y="20307"/>
                  </a:lnTo>
                  <a:lnTo>
                    <a:pt x="11900" y="20307"/>
                  </a:lnTo>
                  <a:lnTo>
                    <a:pt x="11935" y="20093"/>
                  </a:lnTo>
                  <a:lnTo>
                    <a:pt x="12042" y="19915"/>
                  </a:lnTo>
                  <a:lnTo>
                    <a:pt x="12149" y="19772"/>
                  </a:lnTo>
                  <a:lnTo>
                    <a:pt x="12291" y="19665"/>
                  </a:lnTo>
                  <a:lnTo>
                    <a:pt x="12291" y="19665"/>
                  </a:lnTo>
                  <a:lnTo>
                    <a:pt x="12398" y="19630"/>
                  </a:lnTo>
                  <a:lnTo>
                    <a:pt x="12541" y="19558"/>
                  </a:lnTo>
                  <a:lnTo>
                    <a:pt x="12648" y="19451"/>
                  </a:lnTo>
                  <a:lnTo>
                    <a:pt x="12719" y="19345"/>
                  </a:lnTo>
                  <a:lnTo>
                    <a:pt x="12719" y="19345"/>
                  </a:lnTo>
                  <a:lnTo>
                    <a:pt x="12826" y="19594"/>
                  </a:lnTo>
                  <a:lnTo>
                    <a:pt x="12861" y="19772"/>
                  </a:lnTo>
                  <a:lnTo>
                    <a:pt x="12897" y="19843"/>
                  </a:lnTo>
                  <a:lnTo>
                    <a:pt x="12968" y="19950"/>
                  </a:lnTo>
                  <a:lnTo>
                    <a:pt x="13040" y="19950"/>
                  </a:lnTo>
                  <a:lnTo>
                    <a:pt x="13040" y="19950"/>
                  </a:lnTo>
                  <a:lnTo>
                    <a:pt x="13146" y="19950"/>
                  </a:lnTo>
                  <a:lnTo>
                    <a:pt x="13218" y="19843"/>
                  </a:lnTo>
                  <a:lnTo>
                    <a:pt x="13253" y="19630"/>
                  </a:lnTo>
                  <a:lnTo>
                    <a:pt x="13325" y="19273"/>
                  </a:lnTo>
                  <a:lnTo>
                    <a:pt x="13325" y="19273"/>
                  </a:lnTo>
                  <a:lnTo>
                    <a:pt x="13396" y="18881"/>
                  </a:lnTo>
                  <a:lnTo>
                    <a:pt x="13467" y="18668"/>
                  </a:lnTo>
                  <a:lnTo>
                    <a:pt x="13467" y="18668"/>
                  </a:lnTo>
                  <a:lnTo>
                    <a:pt x="13645" y="18703"/>
                  </a:lnTo>
                  <a:lnTo>
                    <a:pt x="13859" y="18739"/>
                  </a:lnTo>
                  <a:lnTo>
                    <a:pt x="13859" y="18739"/>
                  </a:lnTo>
                  <a:lnTo>
                    <a:pt x="14215" y="18881"/>
                  </a:lnTo>
                  <a:lnTo>
                    <a:pt x="14215" y="18881"/>
                  </a:lnTo>
                  <a:lnTo>
                    <a:pt x="14180" y="19095"/>
                  </a:lnTo>
                  <a:lnTo>
                    <a:pt x="14073" y="19416"/>
                  </a:lnTo>
                  <a:lnTo>
                    <a:pt x="14073" y="19416"/>
                  </a:lnTo>
                  <a:lnTo>
                    <a:pt x="14037" y="19558"/>
                  </a:lnTo>
                  <a:lnTo>
                    <a:pt x="14037" y="19737"/>
                  </a:lnTo>
                  <a:lnTo>
                    <a:pt x="14073" y="19879"/>
                  </a:lnTo>
                  <a:lnTo>
                    <a:pt x="14144" y="20022"/>
                  </a:lnTo>
                  <a:lnTo>
                    <a:pt x="14144" y="20022"/>
                  </a:lnTo>
                  <a:lnTo>
                    <a:pt x="14215" y="20093"/>
                  </a:lnTo>
                  <a:lnTo>
                    <a:pt x="14322" y="20164"/>
                  </a:lnTo>
                  <a:lnTo>
                    <a:pt x="14429" y="20200"/>
                  </a:lnTo>
                  <a:lnTo>
                    <a:pt x="14536" y="20200"/>
                  </a:lnTo>
                  <a:lnTo>
                    <a:pt x="14571" y="20200"/>
                  </a:lnTo>
                  <a:lnTo>
                    <a:pt x="14571" y="20200"/>
                  </a:lnTo>
                  <a:lnTo>
                    <a:pt x="14821" y="20200"/>
                  </a:lnTo>
                  <a:lnTo>
                    <a:pt x="14928" y="20235"/>
                  </a:lnTo>
                  <a:lnTo>
                    <a:pt x="15035" y="20307"/>
                  </a:lnTo>
                  <a:lnTo>
                    <a:pt x="15106" y="20307"/>
                  </a:lnTo>
                  <a:lnTo>
                    <a:pt x="15106" y="20307"/>
                  </a:lnTo>
                  <a:lnTo>
                    <a:pt x="15213" y="20307"/>
                  </a:lnTo>
                  <a:lnTo>
                    <a:pt x="15284" y="20235"/>
                  </a:lnTo>
                  <a:lnTo>
                    <a:pt x="15320" y="20022"/>
                  </a:lnTo>
                  <a:lnTo>
                    <a:pt x="15355" y="19701"/>
                  </a:lnTo>
                  <a:lnTo>
                    <a:pt x="15355" y="19701"/>
                  </a:lnTo>
                  <a:lnTo>
                    <a:pt x="15391" y="19523"/>
                  </a:lnTo>
                  <a:lnTo>
                    <a:pt x="15426" y="19380"/>
                  </a:lnTo>
                  <a:lnTo>
                    <a:pt x="15498" y="19273"/>
                  </a:lnTo>
                  <a:lnTo>
                    <a:pt x="15533" y="19238"/>
                  </a:lnTo>
                  <a:lnTo>
                    <a:pt x="15533" y="19238"/>
                  </a:lnTo>
                  <a:lnTo>
                    <a:pt x="15996" y="19095"/>
                  </a:lnTo>
                  <a:lnTo>
                    <a:pt x="16531" y="18917"/>
                  </a:lnTo>
                  <a:lnTo>
                    <a:pt x="16531" y="18917"/>
                  </a:lnTo>
                  <a:lnTo>
                    <a:pt x="16816" y="18775"/>
                  </a:lnTo>
                  <a:lnTo>
                    <a:pt x="16816" y="18775"/>
                  </a:lnTo>
                  <a:lnTo>
                    <a:pt x="16887" y="18739"/>
                  </a:lnTo>
                  <a:lnTo>
                    <a:pt x="16958" y="18739"/>
                  </a:lnTo>
                  <a:lnTo>
                    <a:pt x="16958" y="18739"/>
                  </a:lnTo>
                  <a:lnTo>
                    <a:pt x="16958" y="18739"/>
                  </a:lnTo>
                  <a:lnTo>
                    <a:pt x="17030" y="18668"/>
                  </a:lnTo>
                  <a:lnTo>
                    <a:pt x="17065" y="18632"/>
                  </a:lnTo>
                  <a:lnTo>
                    <a:pt x="17065" y="18525"/>
                  </a:lnTo>
                  <a:lnTo>
                    <a:pt x="17030" y="18418"/>
                  </a:lnTo>
                  <a:lnTo>
                    <a:pt x="16994" y="18418"/>
                  </a:lnTo>
                  <a:lnTo>
                    <a:pt x="16994" y="18418"/>
                  </a:lnTo>
                  <a:lnTo>
                    <a:pt x="16994" y="18276"/>
                  </a:lnTo>
                  <a:lnTo>
                    <a:pt x="16994" y="18276"/>
                  </a:lnTo>
                  <a:lnTo>
                    <a:pt x="17172" y="18383"/>
                  </a:lnTo>
                  <a:lnTo>
                    <a:pt x="17172" y="18383"/>
                  </a:lnTo>
                  <a:lnTo>
                    <a:pt x="17350" y="18418"/>
                  </a:lnTo>
                  <a:lnTo>
                    <a:pt x="17457" y="18418"/>
                  </a:lnTo>
                  <a:lnTo>
                    <a:pt x="17600" y="18418"/>
                  </a:lnTo>
                  <a:lnTo>
                    <a:pt x="17635" y="18311"/>
                  </a:lnTo>
                  <a:lnTo>
                    <a:pt x="17635" y="18311"/>
                  </a:lnTo>
                  <a:lnTo>
                    <a:pt x="17635" y="18205"/>
                  </a:lnTo>
                  <a:lnTo>
                    <a:pt x="17635" y="18205"/>
                  </a:lnTo>
                  <a:lnTo>
                    <a:pt x="17600" y="18098"/>
                  </a:lnTo>
                  <a:lnTo>
                    <a:pt x="17564" y="18026"/>
                  </a:lnTo>
                  <a:lnTo>
                    <a:pt x="17564" y="18026"/>
                  </a:lnTo>
                  <a:lnTo>
                    <a:pt x="17849" y="18098"/>
                  </a:lnTo>
                  <a:lnTo>
                    <a:pt x="17849" y="18098"/>
                  </a:lnTo>
                  <a:lnTo>
                    <a:pt x="18241" y="18276"/>
                  </a:lnTo>
                  <a:lnTo>
                    <a:pt x="18633" y="18454"/>
                  </a:lnTo>
                  <a:lnTo>
                    <a:pt x="18633" y="18454"/>
                  </a:lnTo>
                  <a:lnTo>
                    <a:pt x="18882" y="18561"/>
                  </a:lnTo>
                  <a:lnTo>
                    <a:pt x="19132" y="18596"/>
                  </a:lnTo>
                  <a:lnTo>
                    <a:pt x="19417" y="18632"/>
                  </a:lnTo>
                  <a:lnTo>
                    <a:pt x="19666" y="18632"/>
                  </a:lnTo>
                  <a:lnTo>
                    <a:pt x="19666" y="18632"/>
                  </a:lnTo>
                  <a:lnTo>
                    <a:pt x="19915" y="18561"/>
                  </a:lnTo>
                  <a:lnTo>
                    <a:pt x="20165" y="18418"/>
                  </a:lnTo>
                  <a:lnTo>
                    <a:pt x="20414" y="18240"/>
                  </a:lnTo>
                  <a:lnTo>
                    <a:pt x="20628" y="18026"/>
                  </a:lnTo>
                  <a:lnTo>
                    <a:pt x="20628" y="18026"/>
                  </a:lnTo>
                  <a:lnTo>
                    <a:pt x="20770" y="17848"/>
                  </a:lnTo>
                  <a:lnTo>
                    <a:pt x="20770" y="17848"/>
                  </a:lnTo>
                  <a:lnTo>
                    <a:pt x="20806" y="18133"/>
                  </a:lnTo>
                  <a:lnTo>
                    <a:pt x="20842" y="18454"/>
                  </a:lnTo>
                  <a:lnTo>
                    <a:pt x="20842" y="18454"/>
                  </a:lnTo>
                  <a:lnTo>
                    <a:pt x="20877" y="18596"/>
                  </a:lnTo>
                  <a:lnTo>
                    <a:pt x="20948" y="18703"/>
                  </a:lnTo>
                  <a:lnTo>
                    <a:pt x="21020" y="18775"/>
                  </a:lnTo>
                  <a:lnTo>
                    <a:pt x="21127" y="18846"/>
                  </a:lnTo>
                  <a:lnTo>
                    <a:pt x="21233" y="18846"/>
                  </a:lnTo>
                  <a:lnTo>
                    <a:pt x="21376" y="18846"/>
                  </a:lnTo>
                  <a:lnTo>
                    <a:pt x="21518" y="18810"/>
                  </a:lnTo>
                  <a:lnTo>
                    <a:pt x="21697" y="18739"/>
                  </a:lnTo>
                  <a:lnTo>
                    <a:pt x="21697" y="18739"/>
                  </a:lnTo>
                  <a:lnTo>
                    <a:pt x="21875" y="18632"/>
                  </a:lnTo>
                  <a:lnTo>
                    <a:pt x="22053" y="18596"/>
                  </a:lnTo>
                  <a:lnTo>
                    <a:pt x="22053" y="18596"/>
                  </a:lnTo>
                  <a:lnTo>
                    <a:pt x="21946" y="18810"/>
                  </a:lnTo>
                  <a:lnTo>
                    <a:pt x="21946" y="18810"/>
                  </a:lnTo>
                  <a:lnTo>
                    <a:pt x="21839" y="18917"/>
                  </a:lnTo>
                  <a:lnTo>
                    <a:pt x="21839" y="18988"/>
                  </a:lnTo>
                  <a:lnTo>
                    <a:pt x="21875" y="19095"/>
                  </a:lnTo>
                  <a:lnTo>
                    <a:pt x="21946" y="19202"/>
                  </a:lnTo>
                  <a:lnTo>
                    <a:pt x="22053" y="19202"/>
                  </a:lnTo>
                  <a:lnTo>
                    <a:pt x="22053" y="19202"/>
                  </a:lnTo>
                  <a:lnTo>
                    <a:pt x="22160" y="19166"/>
                  </a:lnTo>
                  <a:lnTo>
                    <a:pt x="22373" y="19024"/>
                  </a:lnTo>
                  <a:lnTo>
                    <a:pt x="22373" y="19024"/>
                  </a:lnTo>
                  <a:lnTo>
                    <a:pt x="22516" y="18988"/>
                  </a:lnTo>
                  <a:lnTo>
                    <a:pt x="22552" y="18953"/>
                  </a:lnTo>
                  <a:lnTo>
                    <a:pt x="22552" y="18953"/>
                  </a:lnTo>
                  <a:lnTo>
                    <a:pt x="22552" y="18988"/>
                  </a:lnTo>
                  <a:lnTo>
                    <a:pt x="22552" y="18988"/>
                  </a:lnTo>
                  <a:lnTo>
                    <a:pt x="22623" y="19202"/>
                  </a:lnTo>
                  <a:lnTo>
                    <a:pt x="22730" y="19416"/>
                  </a:lnTo>
                  <a:lnTo>
                    <a:pt x="22908" y="19558"/>
                  </a:lnTo>
                  <a:lnTo>
                    <a:pt x="23122" y="19665"/>
                  </a:lnTo>
                  <a:lnTo>
                    <a:pt x="23122" y="19665"/>
                  </a:lnTo>
                  <a:lnTo>
                    <a:pt x="23228" y="19665"/>
                  </a:lnTo>
                  <a:lnTo>
                    <a:pt x="23335" y="19665"/>
                  </a:lnTo>
                  <a:lnTo>
                    <a:pt x="23585" y="19594"/>
                  </a:lnTo>
                  <a:lnTo>
                    <a:pt x="23798" y="19416"/>
                  </a:lnTo>
                  <a:lnTo>
                    <a:pt x="23977" y="19238"/>
                  </a:lnTo>
                  <a:lnTo>
                    <a:pt x="23977" y="19238"/>
                  </a:lnTo>
                  <a:lnTo>
                    <a:pt x="24083" y="19060"/>
                  </a:lnTo>
                  <a:lnTo>
                    <a:pt x="24226" y="18953"/>
                  </a:lnTo>
                  <a:lnTo>
                    <a:pt x="24404" y="18846"/>
                  </a:lnTo>
                  <a:lnTo>
                    <a:pt x="24547" y="18810"/>
                  </a:lnTo>
                  <a:lnTo>
                    <a:pt x="24547" y="18810"/>
                  </a:lnTo>
                  <a:lnTo>
                    <a:pt x="25188" y="18703"/>
                  </a:lnTo>
                  <a:lnTo>
                    <a:pt x="25188" y="18703"/>
                  </a:lnTo>
                  <a:lnTo>
                    <a:pt x="25188" y="18739"/>
                  </a:lnTo>
                  <a:lnTo>
                    <a:pt x="25223" y="18810"/>
                  </a:lnTo>
                  <a:lnTo>
                    <a:pt x="25223" y="18810"/>
                  </a:lnTo>
                  <a:lnTo>
                    <a:pt x="25366" y="19238"/>
                  </a:lnTo>
                  <a:lnTo>
                    <a:pt x="25580" y="19737"/>
                  </a:lnTo>
                  <a:lnTo>
                    <a:pt x="25580" y="19737"/>
                  </a:lnTo>
                  <a:lnTo>
                    <a:pt x="25758" y="20093"/>
                  </a:lnTo>
                  <a:lnTo>
                    <a:pt x="25900" y="20235"/>
                  </a:lnTo>
                  <a:lnTo>
                    <a:pt x="25972" y="20307"/>
                  </a:lnTo>
                  <a:lnTo>
                    <a:pt x="26043" y="20307"/>
                  </a:lnTo>
                  <a:lnTo>
                    <a:pt x="26221" y="20307"/>
                  </a:lnTo>
                  <a:lnTo>
                    <a:pt x="26221" y="20128"/>
                  </a:lnTo>
                  <a:lnTo>
                    <a:pt x="26221" y="20128"/>
                  </a:lnTo>
                  <a:lnTo>
                    <a:pt x="26257" y="19950"/>
                  </a:lnTo>
                  <a:lnTo>
                    <a:pt x="26363" y="19594"/>
                  </a:lnTo>
                  <a:lnTo>
                    <a:pt x="26363" y="19594"/>
                  </a:lnTo>
                  <a:lnTo>
                    <a:pt x="26435" y="19487"/>
                  </a:lnTo>
                  <a:lnTo>
                    <a:pt x="26542" y="19380"/>
                  </a:lnTo>
                  <a:lnTo>
                    <a:pt x="26648" y="19309"/>
                  </a:lnTo>
                  <a:lnTo>
                    <a:pt x="26791" y="19309"/>
                  </a:lnTo>
                  <a:lnTo>
                    <a:pt x="26827" y="19309"/>
                  </a:lnTo>
                  <a:lnTo>
                    <a:pt x="26827" y="19309"/>
                  </a:lnTo>
                  <a:lnTo>
                    <a:pt x="26969" y="19273"/>
                  </a:lnTo>
                  <a:lnTo>
                    <a:pt x="27076" y="19273"/>
                  </a:lnTo>
                  <a:lnTo>
                    <a:pt x="27218" y="19202"/>
                  </a:lnTo>
                  <a:lnTo>
                    <a:pt x="27290" y="19131"/>
                  </a:lnTo>
                  <a:lnTo>
                    <a:pt x="27290" y="19131"/>
                  </a:lnTo>
                  <a:lnTo>
                    <a:pt x="27361" y="19024"/>
                  </a:lnTo>
                  <a:lnTo>
                    <a:pt x="27361" y="18881"/>
                  </a:lnTo>
                  <a:lnTo>
                    <a:pt x="27361" y="18881"/>
                  </a:lnTo>
                  <a:lnTo>
                    <a:pt x="27361" y="18810"/>
                  </a:lnTo>
                  <a:lnTo>
                    <a:pt x="27361" y="18810"/>
                  </a:lnTo>
                  <a:lnTo>
                    <a:pt x="27503" y="18775"/>
                  </a:lnTo>
                  <a:lnTo>
                    <a:pt x="27503" y="18775"/>
                  </a:lnTo>
                  <a:lnTo>
                    <a:pt x="27575" y="18703"/>
                  </a:lnTo>
                  <a:lnTo>
                    <a:pt x="27646" y="18596"/>
                  </a:lnTo>
                  <a:lnTo>
                    <a:pt x="27646" y="18596"/>
                  </a:lnTo>
                  <a:lnTo>
                    <a:pt x="27646" y="18454"/>
                  </a:lnTo>
                  <a:lnTo>
                    <a:pt x="27610" y="18311"/>
                  </a:lnTo>
                  <a:lnTo>
                    <a:pt x="27468" y="18098"/>
                  </a:lnTo>
                  <a:lnTo>
                    <a:pt x="27468" y="18098"/>
                  </a:lnTo>
                  <a:lnTo>
                    <a:pt x="27361" y="17920"/>
                  </a:lnTo>
                  <a:lnTo>
                    <a:pt x="27361" y="17920"/>
                  </a:lnTo>
                  <a:lnTo>
                    <a:pt x="27753" y="17741"/>
                  </a:lnTo>
                  <a:lnTo>
                    <a:pt x="27753" y="17741"/>
                  </a:lnTo>
                  <a:lnTo>
                    <a:pt x="27931" y="17635"/>
                  </a:lnTo>
                  <a:lnTo>
                    <a:pt x="28073" y="17492"/>
                  </a:lnTo>
                  <a:lnTo>
                    <a:pt x="28216" y="17350"/>
                  </a:lnTo>
                  <a:lnTo>
                    <a:pt x="28287" y="17207"/>
                  </a:lnTo>
                  <a:lnTo>
                    <a:pt x="28287" y="17207"/>
                  </a:lnTo>
                  <a:lnTo>
                    <a:pt x="28358" y="17207"/>
                  </a:lnTo>
                  <a:lnTo>
                    <a:pt x="28430" y="17207"/>
                  </a:lnTo>
                  <a:lnTo>
                    <a:pt x="28501" y="17136"/>
                  </a:lnTo>
                  <a:lnTo>
                    <a:pt x="28501" y="17136"/>
                  </a:lnTo>
                  <a:lnTo>
                    <a:pt x="28501" y="17136"/>
                  </a:lnTo>
                  <a:lnTo>
                    <a:pt x="28501" y="17136"/>
                  </a:lnTo>
                  <a:lnTo>
                    <a:pt x="28537" y="17065"/>
                  </a:lnTo>
                  <a:lnTo>
                    <a:pt x="28537" y="16993"/>
                  </a:lnTo>
                  <a:lnTo>
                    <a:pt x="28465" y="16851"/>
                  </a:lnTo>
                  <a:lnTo>
                    <a:pt x="28465" y="16851"/>
                  </a:lnTo>
                  <a:lnTo>
                    <a:pt x="28430" y="16780"/>
                  </a:lnTo>
                  <a:lnTo>
                    <a:pt x="28430" y="16780"/>
                  </a:lnTo>
                  <a:lnTo>
                    <a:pt x="28430" y="16601"/>
                  </a:lnTo>
                  <a:lnTo>
                    <a:pt x="28430" y="16601"/>
                  </a:lnTo>
                  <a:lnTo>
                    <a:pt x="28572" y="16530"/>
                  </a:lnTo>
                  <a:lnTo>
                    <a:pt x="28715" y="16459"/>
                  </a:lnTo>
                  <a:lnTo>
                    <a:pt x="28893" y="16459"/>
                  </a:lnTo>
                  <a:lnTo>
                    <a:pt x="28893" y="16459"/>
                  </a:lnTo>
                  <a:lnTo>
                    <a:pt x="29035" y="16459"/>
                  </a:lnTo>
                  <a:lnTo>
                    <a:pt x="29213" y="16495"/>
                  </a:lnTo>
                  <a:lnTo>
                    <a:pt x="29320" y="16566"/>
                  </a:lnTo>
                  <a:lnTo>
                    <a:pt x="29392" y="16637"/>
                  </a:lnTo>
                  <a:lnTo>
                    <a:pt x="29392" y="16637"/>
                  </a:lnTo>
                  <a:lnTo>
                    <a:pt x="29890" y="17421"/>
                  </a:lnTo>
                  <a:lnTo>
                    <a:pt x="29890" y="17421"/>
                  </a:lnTo>
                  <a:lnTo>
                    <a:pt x="30104" y="17706"/>
                  </a:lnTo>
                  <a:lnTo>
                    <a:pt x="30104" y="17706"/>
                  </a:lnTo>
                  <a:lnTo>
                    <a:pt x="30104" y="17813"/>
                  </a:lnTo>
                  <a:lnTo>
                    <a:pt x="30175" y="17848"/>
                  </a:lnTo>
                  <a:lnTo>
                    <a:pt x="30318" y="18205"/>
                  </a:lnTo>
                  <a:lnTo>
                    <a:pt x="30425" y="17848"/>
                  </a:lnTo>
                  <a:lnTo>
                    <a:pt x="30425" y="17813"/>
                  </a:lnTo>
                  <a:lnTo>
                    <a:pt x="30425" y="17813"/>
                  </a:lnTo>
                  <a:lnTo>
                    <a:pt x="30460" y="17813"/>
                  </a:lnTo>
                  <a:lnTo>
                    <a:pt x="30460" y="17813"/>
                  </a:lnTo>
                  <a:lnTo>
                    <a:pt x="30532" y="17920"/>
                  </a:lnTo>
                  <a:lnTo>
                    <a:pt x="30532" y="17920"/>
                  </a:lnTo>
                  <a:lnTo>
                    <a:pt x="30567" y="18026"/>
                  </a:lnTo>
                  <a:lnTo>
                    <a:pt x="30567" y="18205"/>
                  </a:lnTo>
                  <a:lnTo>
                    <a:pt x="30532" y="18383"/>
                  </a:lnTo>
                  <a:lnTo>
                    <a:pt x="30460" y="18561"/>
                  </a:lnTo>
                  <a:lnTo>
                    <a:pt x="30460" y="18561"/>
                  </a:lnTo>
                  <a:lnTo>
                    <a:pt x="30318" y="18810"/>
                  </a:lnTo>
                  <a:lnTo>
                    <a:pt x="30247" y="19131"/>
                  </a:lnTo>
                  <a:lnTo>
                    <a:pt x="30175" y="19451"/>
                  </a:lnTo>
                  <a:lnTo>
                    <a:pt x="30140" y="19772"/>
                  </a:lnTo>
                  <a:lnTo>
                    <a:pt x="30140" y="19772"/>
                  </a:lnTo>
                  <a:lnTo>
                    <a:pt x="30175" y="19950"/>
                  </a:lnTo>
                  <a:lnTo>
                    <a:pt x="30211" y="20093"/>
                  </a:lnTo>
                  <a:lnTo>
                    <a:pt x="30318" y="20235"/>
                  </a:lnTo>
                  <a:lnTo>
                    <a:pt x="30389" y="20378"/>
                  </a:lnTo>
                  <a:lnTo>
                    <a:pt x="30532" y="20485"/>
                  </a:lnTo>
                  <a:lnTo>
                    <a:pt x="30674" y="20556"/>
                  </a:lnTo>
                  <a:lnTo>
                    <a:pt x="30817" y="20627"/>
                  </a:lnTo>
                  <a:lnTo>
                    <a:pt x="30959" y="20663"/>
                  </a:lnTo>
                  <a:lnTo>
                    <a:pt x="30959" y="20663"/>
                  </a:lnTo>
                  <a:lnTo>
                    <a:pt x="31208" y="20698"/>
                  </a:lnTo>
                  <a:lnTo>
                    <a:pt x="31422" y="20663"/>
                  </a:lnTo>
                  <a:lnTo>
                    <a:pt x="31422" y="20663"/>
                  </a:lnTo>
                  <a:lnTo>
                    <a:pt x="31422" y="20734"/>
                  </a:lnTo>
                  <a:lnTo>
                    <a:pt x="31422" y="20734"/>
                  </a:lnTo>
                  <a:lnTo>
                    <a:pt x="31458" y="20805"/>
                  </a:lnTo>
                  <a:lnTo>
                    <a:pt x="31529" y="20948"/>
                  </a:lnTo>
                  <a:lnTo>
                    <a:pt x="31672" y="21055"/>
                  </a:lnTo>
                  <a:lnTo>
                    <a:pt x="31885" y="21162"/>
                  </a:lnTo>
                  <a:lnTo>
                    <a:pt x="31885" y="21162"/>
                  </a:lnTo>
                  <a:lnTo>
                    <a:pt x="32099" y="21268"/>
                  </a:lnTo>
                  <a:lnTo>
                    <a:pt x="32277" y="21375"/>
                  </a:lnTo>
                  <a:lnTo>
                    <a:pt x="32348" y="21482"/>
                  </a:lnTo>
                  <a:lnTo>
                    <a:pt x="32384" y="21589"/>
                  </a:lnTo>
                  <a:lnTo>
                    <a:pt x="32384" y="21589"/>
                  </a:lnTo>
                  <a:lnTo>
                    <a:pt x="32348" y="21660"/>
                  </a:lnTo>
                  <a:lnTo>
                    <a:pt x="32277" y="21732"/>
                  </a:lnTo>
                  <a:lnTo>
                    <a:pt x="32206" y="21803"/>
                  </a:lnTo>
                  <a:lnTo>
                    <a:pt x="32206" y="21803"/>
                  </a:lnTo>
                  <a:lnTo>
                    <a:pt x="32206" y="21803"/>
                  </a:lnTo>
                  <a:lnTo>
                    <a:pt x="32028" y="21767"/>
                  </a:lnTo>
                  <a:lnTo>
                    <a:pt x="31850" y="21803"/>
                  </a:lnTo>
                  <a:lnTo>
                    <a:pt x="31636" y="21803"/>
                  </a:lnTo>
                  <a:lnTo>
                    <a:pt x="31458" y="21874"/>
                  </a:lnTo>
                  <a:lnTo>
                    <a:pt x="31458" y="21874"/>
                  </a:lnTo>
                  <a:lnTo>
                    <a:pt x="31422" y="21874"/>
                  </a:lnTo>
                  <a:lnTo>
                    <a:pt x="31422" y="21874"/>
                  </a:lnTo>
                  <a:lnTo>
                    <a:pt x="31458" y="21803"/>
                  </a:lnTo>
                  <a:lnTo>
                    <a:pt x="31458" y="21803"/>
                  </a:lnTo>
                  <a:lnTo>
                    <a:pt x="31529" y="21732"/>
                  </a:lnTo>
                  <a:lnTo>
                    <a:pt x="31600" y="21696"/>
                  </a:lnTo>
                  <a:lnTo>
                    <a:pt x="31600" y="21625"/>
                  </a:lnTo>
                  <a:lnTo>
                    <a:pt x="31600" y="21553"/>
                  </a:lnTo>
                  <a:lnTo>
                    <a:pt x="31529" y="21233"/>
                  </a:lnTo>
                  <a:lnTo>
                    <a:pt x="31529" y="21233"/>
                  </a:lnTo>
                  <a:lnTo>
                    <a:pt x="31529" y="21162"/>
                  </a:lnTo>
                  <a:lnTo>
                    <a:pt x="31458" y="21090"/>
                  </a:lnTo>
                  <a:lnTo>
                    <a:pt x="31351" y="21019"/>
                  </a:lnTo>
                  <a:lnTo>
                    <a:pt x="31173" y="20983"/>
                  </a:lnTo>
                  <a:lnTo>
                    <a:pt x="31173" y="20983"/>
                  </a:lnTo>
                  <a:lnTo>
                    <a:pt x="30923" y="21019"/>
                  </a:lnTo>
                  <a:lnTo>
                    <a:pt x="30638" y="21126"/>
                  </a:lnTo>
                  <a:lnTo>
                    <a:pt x="30638" y="21126"/>
                  </a:lnTo>
                  <a:lnTo>
                    <a:pt x="30460" y="21268"/>
                  </a:lnTo>
                  <a:lnTo>
                    <a:pt x="30389" y="21375"/>
                  </a:lnTo>
                  <a:lnTo>
                    <a:pt x="30353" y="21482"/>
                  </a:lnTo>
                  <a:lnTo>
                    <a:pt x="30318" y="21589"/>
                  </a:lnTo>
                  <a:lnTo>
                    <a:pt x="30318" y="21589"/>
                  </a:lnTo>
                  <a:lnTo>
                    <a:pt x="30353" y="21732"/>
                  </a:lnTo>
                  <a:lnTo>
                    <a:pt x="30460" y="21874"/>
                  </a:lnTo>
                  <a:lnTo>
                    <a:pt x="30603" y="21981"/>
                  </a:lnTo>
                  <a:lnTo>
                    <a:pt x="30817" y="22088"/>
                  </a:lnTo>
                  <a:lnTo>
                    <a:pt x="30817" y="22088"/>
                  </a:lnTo>
                  <a:lnTo>
                    <a:pt x="30923" y="22123"/>
                  </a:lnTo>
                  <a:lnTo>
                    <a:pt x="30995" y="22195"/>
                  </a:lnTo>
                  <a:lnTo>
                    <a:pt x="31030" y="22266"/>
                  </a:lnTo>
                  <a:lnTo>
                    <a:pt x="31066" y="22302"/>
                  </a:lnTo>
                  <a:lnTo>
                    <a:pt x="31066" y="22302"/>
                  </a:lnTo>
                  <a:lnTo>
                    <a:pt x="31030" y="22373"/>
                  </a:lnTo>
                  <a:lnTo>
                    <a:pt x="30923" y="22480"/>
                  </a:lnTo>
                  <a:lnTo>
                    <a:pt x="30923" y="22480"/>
                  </a:lnTo>
                  <a:lnTo>
                    <a:pt x="30710" y="22658"/>
                  </a:lnTo>
                  <a:lnTo>
                    <a:pt x="30603" y="22800"/>
                  </a:lnTo>
                  <a:lnTo>
                    <a:pt x="30567" y="22907"/>
                  </a:lnTo>
                  <a:lnTo>
                    <a:pt x="30567" y="23014"/>
                  </a:lnTo>
                  <a:lnTo>
                    <a:pt x="30567" y="23014"/>
                  </a:lnTo>
                  <a:lnTo>
                    <a:pt x="30603" y="23085"/>
                  </a:lnTo>
                  <a:lnTo>
                    <a:pt x="30638" y="23192"/>
                  </a:lnTo>
                  <a:lnTo>
                    <a:pt x="30781" y="23263"/>
                  </a:lnTo>
                  <a:lnTo>
                    <a:pt x="30959" y="23335"/>
                  </a:lnTo>
                  <a:lnTo>
                    <a:pt x="30959" y="23335"/>
                  </a:lnTo>
                  <a:lnTo>
                    <a:pt x="31387" y="23442"/>
                  </a:lnTo>
                  <a:lnTo>
                    <a:pt x="31707" y="23477"/>
                  </a:lnTo>
                  <a:lnTo>
                    <a:pt x="31707" y="23477"/>
                  </a:lnTo>
                  <a:lnTo>
                    <a:pt x="31778" y="23655"/>
                  </a:lnTo>
                  <a:lnTo>
                    <a:pt x="31885" y="23976"/>
                  </a:lnTo>
                  <a:lnTo>
                    <a:pt x="31885" y="23976"/>
                  </a:lnTo>
                  <a:lnTo>
                    <a:pt x="31885" y="24047"/>
                  </a:lnTo>
                  <a:lnTo>
                    <a:pt x="31885" y="24047"/>
                  </a:lnTo>
                  <a:lnTo>
                    <a:pt x="31885" y="24083"/>
                  </a:lnTo>
                  <a:lnTo>
                    <a:pt x="31885" y="24083"/>
                  </a:lnTo>
                  <a:lnTo>
                    <a:pt x="31814" y="24154"/>
                  </a:lnTo>
                  <a:lnTo>
                    <a:pt x="31814" y="24190"/>
                  </a:lnTo>
                  <a:lnTo>
                    <a:pt x="31814" y="24190"/>
                  </a:lnTo>
                  <a:lnTo>
                    <a:pt x="31814" y="24297"/>
                  </a:lnTo>
                  <a:lnTo>
                    <a:pt x="31850" y="24368"/>
                  </a:lnTo>
                  <a:lnTo>
                    <a:pt x="31992" y="24475"/>
                  </a:lnTo>
                  <a:lnTo>
                    <a:pt x="31992" y="24475"/>
                  </a:lnTo>
                  <a:lnTo>
                    <a:pt x="32063" y="24546"/>
                  </a:lnTo>
                  <a:lnTo>
                    <a:pt x="32099" y="24582"/>
                  </a:lnTo>
                  <a:lnTo>
                    <a:pt x="32170" y="24582"/>
                  </a:lnTo>
                  <a:lnTo>
                    <a:pt x="32206" y="24582"/>
                  </a:lnTo>
                  <a:lnTo>
                    <a:pt x="32206" y="24582"/>
                  </a:lnTo>
                  <a:lnTo>
                    <a:pt x="32384" y="24760"/>
                  </a:lnTo>
                  <a:lnTo>
                    <a:pt x="32527" y="24973"/>
                  </a:lnTo>
                  <a:lnTo>
                    <a:pt x="32527" y="24973"/>
                  </a:lnTo>
                  <a:lnTo>
                    <a:pt x="32633" y="25187"/>
                  </a:lnTo>
                  <a:lnTo>
                    <a:pt x="32812" y="25365"/>
                  </a:lnTo>
                  <a:lnTo>
                    <a:pt x="33025" y="25508"/>
                  </a:lnTo>
                  <a:lnTo>
                    <a:pt x="33203" y="25579"/>
                  </a:lnTo>
                  <a:lnTo>
                    <a:pt x="33203" y="25579"/>
                  </a:lnTo>
                  <a:lnTo>
                    <a:pt x="33453" y="25686"/>
                  </a:lnTo>
                  <a:lnTo>
                    <a:pt x="33453" y="25722"/>
                  </a:lnTo>
                  <a:lnTo>
                    <a:pt x="33631" y="25828"/>
                  </a:lnTo>
                  <a:lnTo>
                    <a:pt x="33667" y="25828"/>
                  </a:lnTo>
                  <a:lnTo>
                    <a:pt x="33667" y="25828"/>
                  </a:lnTo>
                  <a:lnTo>
                    <a:pt x="33845" y="25793"/>
                  </a:lnTo>
                  <a:lnTo>
                    <a:pt x="34023" y="25722"/>
                  </a:lnTo>
                  <a:lnTo>
                    <a:pt x="34023" y="25722"/>
                  </a:lnTo>
                  <a:lnTo>
                    <a:pt x="34237" y="25543"/>
                  </a:lnTo>
                  <a:lnTo>
                    <a:pt x="34237" y="25543"/>
                  </a:lnTo>
                  <a:lnTo>
                    <a:pt x="34272" y="25615"/>
                  </a:lnTo>
                  <a:lnTo>
                    <a:pt x="34272" y="25615"/>
                  </a:lnTo>
                  <a:lnTo>
                    <a:pt x="34308" y="25757"/>
                  </a:lnTo>
                  <a:lnTo>
                    <a:pt x="34415" y="25864"/>
                  </a:lnTo>
                  <a:lnTo>
                    <a:pt x="34486" y="25971"/>
                  </a:lnTo>
                  <a:lnTo>
                    <a:pt x="34593" y="26042"/>
                  </a:lnTo>
                  <a:lnTo>
                    <a:pt x="34700" y="26078"/>
                  </a:lnTo>
                  <a:lnTo>
                    <a:pt x="34807" y="26113"/>
                  </a:lnTo>
                  <a:lnTo>
                    <a:pt x="34913" y="26113"/>
                  </a:lnTo>
                  <a:lnTo>
                    <a:pt x="35020" y="26042"/>
                  </a:lnTo>
                  <a:lnTo>
                    <a:pt x="35020" y="26042"/>
                  </a:lnTo>
                  <a:lnTo>
                    <a:pt x="35163" y="25971"/>
                  </a:lnTo>
                  <a:lnTo>
                    <a:pt x="35270" y="25864"/>
                  </a:lnTo>
                  <a:lnTo>
                    <a:pt x="35270" y="25864"/>
                  </a:lnTo>
                  <a:lnTo>
                    <a:pt x="35590" y="25828"/>
                  </a:lnTo>
                  <a:lnTo>
                    <a:pt x="35590" y="25828"/>
                  </a:lnTo>
                  <a:lnTo>
                    <a:pt x="35769" y="25828"/>
                  </a:lnTo>
                  <a:lnTo>
                    <a:pt x="35769" y="25828"/>
                  </a:lnTo>
                  <a:lnTo>
                    <a:pt x="36089" y="25864"/>
                  </a:lnTo>
                  <a:lnTo>
                    <a:pt x="36232" y="25900"/>
                  </a:lnTo>
                  <a:lnTo>
                    <a:pt x="36232" y="25900"/>
                  </a:lnTo>
                  <a:lnTo>
                    <a:pt x="36374" y="25971"/>
                  </a:lnTo>
                  <a:lnTo>
                    <a:pt x="36517" y="26078"/>
                  </a:lnTo>
                  <a:lnTo>
                    <a:pt x="36873" y="26220"/>
                  </a:lnTo>
                  <a:lnTo>
                    <a:pt x="36873" y="26220"/>
                  </a:lnTo>
                  <a:lnTo>
                    <a:pt x="37087" y="26256"/>
                  </a:lnTo>
                  <a:lnTo>
                    <a:pt x="37300" y="26256"/>
                  </a:lnTo>
                  <a:lnTo>
                    <a:pt x="37300" y="26256"/>
                  </a:lnTo>
                  <a:lnTo>
                    <a:pt x="37621" y="26256"/>
                  </a:lnTo>
                  <a:lnTo>
                    <a:pt x="37906" y="26185"/>
                  </a:lnTo>
                  <a:lnTo>
                    <a:pt x="37906" y="26185"/>
                  </a:lnTo>
                  <a:lnTo>
                    <a:pt x="38155" y="26113"/>
                  </a:lnTo>
                  <a:lnTo>
                    <a:pt x="38155" y="26113"/>
                  </a:lnTo>
                  <a:lnTo>
                    <a:pt x="38619" y="26292"/>
                  </a:lnTo>
                  <a:lnTo>
                    <a:pt x="38619" y="26292"/>
                  </a:lnTo>
                  <a:lnTo>
                    <a:pt x="38939" y="26363"/>
                  </a:lnTo>
                  <a:lnTo>
                    <a:pt x="39224" y="26398"/>
                  </a:lnTo>
                  <a:lnTo>
                    <a:pt x="39224" y="26398"/>
                  </a:lnTo>
                  <a:lnTo>
                    <a:pt x="39438" y="26363"/>
                  </a:lnTo>
                  <a:lnTo>
                    <a:pt x="39509" y="26434"/>
                  </a:lnTo>
                  <a:lnTo>
                    <a:pt x="39687" y="26434"/>
                  </a:lnTo>
                  <a:lnTo>
                    <a:pt x="39759" y="26398"/>
                  </a:lnTo>
                  <a:lnTo>
                    <a:pt x="39759" y="26398"/>
                  </a:lnTo>
                  <a:lnTo>
                    <a:pt x="39759" y="26327"/>
                  </a:lnTo>
                  <a:lnTo>
                    <a:pt x="39794" y="26256"/>
                  </a:lnTo>
                  <a:lnTo>
                    <a:pt x="39830" y="26042"/>
                  </a:lnTo>
                  <a:lnTo>
                    <a:pt x="39794" y="25722"/>
                  </a:lnTo>
                  <a:lnTo>
                    <a:pt x="39794" y="25722"/>
                  </a:lnTo>
                  <a:lnTo>
                    <a:pt x="39794" y="25508"/>
                  </a:lnTo>
                  <a:lnTo>
                    <a:pt x="39830" y="25330"/>
                  </a:lnTo>
                  <a:lnTo>
                    <a:pt x="39865" y="25187"/>
                  </a:lnTo>
                  <a:lnTo>
                    <a:pt x="39901" y="25116"/>
                  </a:lnTo>
                  <a:lnTo>
                    <a:pt x="39901" y="25116"/>
                  </a:lnTo>
                  <a:lnTo>
                    <a:pt x="40542" y="24795"/>
                  </a:lnTo>
                  <a:lnTo>
                    <a:pt x="40542" y="24795"/>
                  </a:lnTo>
                  <a:lnTo>
                    <a:pt x="40899" y="24617"/>
                  </a:lnTo>
                  <a:lnTo>
                    <a:pt x="41255" y="24510"/>
                  </a:lnTo>
                  <a:lnTo>
                    <a:pt x="41255" y="24510"/>
                  </a:lnTo>
                  <a:lnTo>
                    <a:pt x="41362" y="24475"/>
                  </a:lnTo>
                  <a:lnTo>
                    <a:pt x="41469" y="24403"/>
                  </a:lnTo>
                  <a:lnTo>
                    <a:pt x="41540" y="24332"/>
                  </a:lnTo>
                  <a:lnTo>
                    <a:pt x="41611" y="24225"/>
                  </a:lnTo>
                  <a:lnTo>
                    <a:pt x="41682" y="23976"/>
                  </a:lnTo>
                  <a:lnTo>
                    <a:pt x="41682" y="23833"/>
                  </a:lnTo>
                  <a:lnTo>
                    <a:pt x="41647" y="23691"/>
                  </a:lnTo>
                  <a:lnTo>
                    <a:pt x="41647" y="23691"/>
                  </a:lnTo>
                  <a:lnTo>
                    <a:pt x="41647" y="23513"/>
                  </a:lnTo>
                  <a:lnTo>
                    <a:pt x="41718" y="23299"/>
                  </a:lnTo>
                  <a:lnTo>
                    <a:pt x="41825" y="23121"/>
                  </a:lnTo>
                  <a:lnTo>
                    <a:pt x="41932" y="22978"/>
                  </a:lnTo>
                  <a:lnTo>
                    <a:pt x="41932" y="22978"/>
                  </a:lnTo>
                  <a:lnTo>
                    <a:pt x="42039" y="22872"/>
                  </a:lnTo>
                  <a:lnTo>
                    <a:pt x="42110" y="22729"/>
                  </a:lnTo>
                  <a:lnTo>
                    <a:pt x="42181" y="22587"/>
                  </a:lnTo>
                  <a:lnTo>
                    <a:pt x="42181" y="22480"/>
                  </a:lnTo>
                  <a:lnTo>
                    <a:pt x="42181" y="22480"/>
                  </a:lnTo>
                  <a:lnTo>
                    <a:pt x="42181" y="22337"/>
                  </a:lnTo>
                  <a:lnTo>
                    <a:pt x="42145" y="22230"/>
                  </a:lnTo>
                  <a:lnTo>
                    <a:pt x="42074" y="22123"/>
                  </a:lnTo>
                  <a:lnTo>
                    <a:pt x="41967" y="22052"/>
                  </a:lnTo>
                  <a:lnTo>
                    <a:pt x="41967" y="22052"/>
                  </a:lnTo>
                  <a:lnTo>
                    <a:pt x="42181" y="22088"/>
                  </a:lnTo>
                  <a:lnTo>
                    <a:pt x="42359" y="22159"/>
                  </a:lnTo>
                  <a:lnTo>
                    <a:pt x="42359" y="22159"/>
                  </a:lnTo>
                  <a:lnTo>
                    <a:pt x="42502" y="22195"/>
                  </a:lnTo>
                  <a:lnTo>
                    <a:pt x="42573" y="22195"/>
                  </a:lnTo>
                  <a:lnTo>
                    <a:pt x="42680" y="22159"/>
                  </a:lnTo>
                  <a:lnTo>
                    <a:pt x="42751" y="22088"/>
                  </a:lnTo>
                  <a:lnTo>
                    <a:pt x="42751" y="22088"/>
                  </a:lnTo>
                  <a:lnTo>
                    <a:pt x="42787" y="21981"/>
                  </a:lnTo>
                  <a:lnTo>
                    <a:pt x="42787" y="21874"/>
                  </a:lnTo>
                  <a:lnTo>
                    <a:pt x="42751" y="21732"/>
                  </a:lnTo>
                  <a:lnTo>
                    <a:pt x="42680" y="21553"/>
                  </a:lnTo>
                  <a:lnTo>
                    <a:pt x="42680" y="21553"/>
                  </a:lnTo>
                  <a:lnTo>
                    <a:pt x="42609" y="21375"/>
                  </a:lnTo>
                  <a:lnTo>
                    <a:pt x="42609" y="21162"/>
                  </a:lnTo>
                  <a:lnTo>
                    <a:pt x="42609" y="21019"/>
                  </a:lnTo>
                  <a:lnTo>
                    <a:pt x="42680" y="20912"/>
                  </a:lnTo>
                  <a:lnTo>
                    <a:pt x="42680" y="20912"/>
                  </a:lnTo>
                  <a:lnTo>
                    <a:pt x="42751" y="20805"/>
                  </a:lnTo>
                  <a:lnTo>
                    <a:pt x="42787" y="20734"/>
                  </a:lnTo>
                  <a:lnTo>
                    <a:pt x="42787" y="20627"/>
                  </a:lnTo>
                  <a:lnTo>
                    <a:pt x="42787" y="20520"/>
                  </a:lnTo>
                  <a:lnTo>
                    <a:pt x="42787" y="20520"/>
                  </a:lnTo>
                  <a:lnTo>
                    <a:pt x="42715" y="20413"/>
                  </a:lnTo>
                  <a:lnTo>
                    <a:pt x="42644" y="20342"/>
                  </a:lnTo>
                  <a:lnTo>
                    <a:pt x="42537" y="20271"/>
                  </a:lnTo>
                  <a:lnTo>
                    <a:pt x="42395" y="20235"/>
                  </a:lnTo>
                  <a:lnTo>
                    <a:pt x="42395" y="20235"/>
                  </a:lnTo>
                  <a:lnTo>
                    <a:pt x="42288" y="20200"/>
                  </a:lnTo>
                  <a:lnTo>
                    <a:pt x="42217" y="20128"/>
                  </a:lnTo>
                  <a:lnTo>
                    <a:pt x="42217" y="20128"/>
                  </a:lnTo>
                  <a:lnTo>
                    <a:pt x="42181" y="20057"/>
                  </a:lnTo>
                  <a:lnTo>
                    <a:pt x="42181" y="19986"/>
                  </a:lnTo>
                  <a:lnTo>
                    <a:pt x="42181" y="19986"/>
                  </a:lnTo>
                  <a:lnTo>
                    <a:pt x="42217" y="19772"/>
                  </a:lnTo>
                  <a:lnTo>
                    <a:pt x="42181" y="19558"/>
                  </a:lnTo>
                  <a:lnTo>
                    <a:pt x="42145" y="19309"/>
                  </a:lnTo>
                  <a:lnTo>
                    <a:pt x="42074" y="19095"/>
                  </a:lnTo>
                  <a:lnTo>
                    <a:pt x="42074" y="19095"/>
                  </a:lnTo>
                  <a:lnTo>
                    <a:pt x="42039" y="18953"/>
                  </a:lnTo>
                  <a:lnTo>
                    <a:pt x="42003" y="18775"/>
                  </a:lnTo>
                  <a:lnTo>
                    <a:pt x="42039" y="18632"/>
                  </a:lnTo>
                  <a:lnTo>
                    <a:pt x="42074" y="18490"/>
                  </a:lnTo>
                  <a:lnTo>
                    <a:pt x="42074" y="18490"/>
                  </a:lnTo>
                  <a:lnTo>
                    <a:pt x="42145" y="18276"/>
                  </a:lnTo>
                  <a:lnTo>
                    <a:pt x="42145" y="18062"/>
                  </a:lnTo>
                  <a:lnTo>
                    <a:pt x="42110" y="17813"/>
                  </a:lnTo>
                  <a:lnTo>
                    <a:pt x="42003" y="17599"/>
                  </a:lnTo>
                  <a:lnTo>
                    <a:pt x="42003" y="17599"/>
                  </a:lnTo>
                  <a:lnTo>
                    <a:pt x="41967" y="17528"/>
                  </a:lnTo>
                  <a:lnTo>
                    <a:pt x="41967" y="17528"/>
                  </a:lnTo>
                  <a:lnTo>
                    <a:pt x="42110" y="17528"/>
                  </a:lnTo>
                  <a:lnTo>
                    <a:pt x="42110" y="17528"/>
                  </a:lnTo>
                  <a:lnTo>
                    <a:pt x="42252" y="17528"/>
                  </a:lnTo>
                  <a:lnTo>
                    <a:pt x="42395" y="17492"/>
                  </a:lnTo>
                  <a:lnTo>
                    <a:pt x="42644" y="17385"/>
                  </a:lnTo>
                  <a:lnTo>
                    <a:pt x="42894" y="17171"/>
                  </a:lnTo>
                  <a:lnTo>
                    <a:pt x="43000" y="17065"/>
                  </a:lnTo>
                  <a:lnTo>
                    <a:pt x="43107" y="16922"/>
                  </a:lnTo>
                  <a:lnTo>
                    <a:pt x="43107" y="16922"/>
                  </a:lnTo>
                  <a:lnTo>
                    <a:pt x="43143" y="16815"/>
                  </a:lnTo>
                  <a:lnTo>
                    <a:pt x="43179" y="16708"/>
                  </a:lnTo>
                  <a:lnTo>
                    <a:pt x="43179" y="16601"/>
                  </a:lnTo>
                  <a:lnTo>
                    <a:pt x="43143" y="16495"/>
                  </a:lnTo>
                  <a:lnTo>
                    <a:pt x="43143" y="16495"/>
                  </a:lnTo>
                  <a:lnTo>
                    <a:pt x="43072" y="16423"/>
                  </a:lnTo>
                  <a:lnTo>
                    <a:pt x="42965" y="16388"/>
                  </a:lnTo>
                  <a:lnTo>
                    <a:pt x="42858" y="16352"/>
                  </a:lnTo>
                  <a:lnTo>
                    <a:pt x="42858" y="16352"/>
                  </a:lnTo>
                  <a:lnTo>
                    <a:pt x="42680" y="16388"/>
                  </a:lnTo>
                  <a:lnTo>
                    <a:pt x="42466" y="16495"/>
                  </a:lnTo>
                  <a:lnTo>
                    <a:pt x="42466" y="16495"/>
                  </a:lnTo>
                  <a:lnTo>
                    <a:pt x="42217" y="16566"/>
                  </a:lnTo>
                  <a:lnTo>
                    <a:pt x="42003" y="16601"/>
                  </a:lnTo>
                  <a:lnTo>
                    <a:pt x="42003" y="16601"/>
                  </a:lnTo>
                  <a:lnTo>
                    <a:pt x="41896" y="16601"/>
                  </a:lnTo>
                  <a:lnTo>
                    <a:pt x="41860" y="16566"/>
                  </a:lnTo>
                  <a:lnTo>
                    <a:pt x="41860" y="16566"/>
                  </a:lnTo>
                  <a:lnTo>
                    <a:pt x="41825" y="16281"/>
                  </a:lnTo>
                  <a:lnTo>
                    <a:pt x="41860" y="16103"/>
                  </a:lnTo>
                  <a:lnTo>
                    <a:pt x="41860" y="16103"/>
                  </a:lnTo>
                  <a:lnTo>
                    <a:pt x="42074" y="15461"/>
                  </a:lnTo>
                  <a:lnTo>
                    <a:pt x="42074" y="15461"/>
                  </a:lnTo>
                  <a:lnTo>
                    <a:pt x="42181" y="15283"/>
                  </a:lnTo>
                  <a:lnTo>
                    <a:pt x="42359" y="15070"/>
                  </a:lnTo>
                  <a:lnTo>
                    <a:pt x="42573" y="14820"/>
                  </a:lnTo>
                  <a:lnTo>
                    <a:pt x="42858" y="14606"/>
                  </a:lnTo>
                  <a:lnTo>
                    <a:pt x="42858" y="14606"/>
                  </a:lnTo>
                  <a:lnTo>
                    <a:pt x="43036" y="14428"/>
                  </a:lnTo>
                  <a:lnTo>
                    <a:pt x="43143" y="14250"/>
                  </a:lnTo>
                  <a:lnTo>
                    <a:pt x="43179" y="14108"/>
                  </a:lnTo>
                  <a:lnTo>
                    <a:pt x="43143" y="14001"/>
                  </a:lnTo>
                  <a:lnTo>
                    <a:pt x="43143" y="14001"/>
                  </a:lnTo>
                  <a:lnTo>
                    <a:pt x="43107" y="13894"/>
                  </a:lnTo>
                  <a:lnTo>
                    <a:pt x="43036" y="13787"/>
                  </a:lnTo>
                  <a:lnTo>
                    <a:pt x="42929" y="13716"/>
                  </a:lnTo>
                  <a:lnTo>
                    <a:pt x="42715" y="13645"/>
                  </a:lnTo>
                  <a:lnTo>
                    <a:pt x="42715" y="13645"/>
                  </a:lnTo>
                  <a:lnTo>
                    <a:pt x="42502" y="13609"/>
                  </a:lnTo>
                  <a:lnTo>
                    <a:pt x="42324" y="13645"/>
                  </a:lnTo>
                  <a:lnTo>
                    <a:pt x="42181" y="13645"/>
                  </a:lnTo>
                  <a:lnTo>
                    <a:pt x="42039" y="13716"/>
                  </a:lnTo>
                  <a:lnTo>
                    <a:pt x="41932" y="13787"/>
                  </a:lnTo>
                  <a:lnTo>
                    <a:pt x="41825" y="13894"/>
                  </a:lnTo>
                  <a:lnTo>
                    <a:pt x="41789" y="14001"/>
                  </a:lnTo>
                  <a:lnTo>
                    <a:pt x="41754" y="14143"/>
                  </a:lnTo>
                  <a:lnTo>
                    <a:pt x="41754" y="14143"/>
                  </a:lnTo>
                  <a:lnTo>
                    <a:pt x="41754" y="14179"/>
                  </a:lnTo>
                  <a:lnTo>
                    <a:pt x="41754" y="14179"/>
                  </a:lnTo>
                  <a:lnTo>
                    <a:pt x="41682" y="14179"/>
                  </a:lnTo>
                  <a:lnTo>
                    <a:pt x="41611" y="14179"/>
                  </a:lnTo>
                  <a:lnTo>
                    <a:pt x="41611" y="14179"/>
                  </a:lnTo>
                  <a:lnTo>
                    <a:pt x="41575" y="14072"/>
                  </a:lnTo>
                  <a:lnTo>
                    <a:pt x="41575" y="14072"/>
                  </a:lnTo>
                  <a:lnTo>
                    <a:pt x="41504" y="13858"/>
                  </a:lnTo>
                  <a:lnTo>
                    <a:pt x="41433" y="13787"/>
                  </a:lnTo>
                  <a:lnTo>
                    <a:pt x="41326" y="13751"/>
                  </a:lnTo>
                  <a:lnTo>
                    <a:pt x="41255" y="13787"/>
                  </a:lnTo>
                  <a:lnTo>
                    <a:pt x="41219" y="13823"/>
                  </a:lnTo>
                  <a:lnTo>
                    <a:pt x="41219" y="13823"/>
                  </a:lnTo>
                  <a:lnTo>
                    <a:pt x="41148" y="13894"/>
                  </a:lnTo>
                  <a:lnTo>
                    <a:pt x="41148" y="14001"/>
                  </a:lnTo>
                  <a:lnTo>
                    <a:pt x="41148" y="14001"/>
                  </a:lnTo>
                  <a:lnTo>
                    <a:pt x="41005" y="13965"/>
                  </a:lnTo>
                  <a:lnTo>
                    <a:pt x="40899" y="13965"/>
                  </a:lnTo>
                  <a:lnTo>
                    <a:pt x="40756" y="14001"/>
                  </a:lnTo>
                  <a:lnTo>
                    <a:pt x="40649" y="14072"/>
                  </a:lnTo>
                  <a:lnTo>
                    <a:pt x="40649" y="14072"/>
                  </a:lnTo>
                  <a:lnTo>
                    <a:pt x="40578" y="14108"/>
                  </a:lnTo>
                  <a:lnTo>
                    <a:pt x="40578" y="14108"/>
                  </a:lnTo>
                  <a:lnTo>
                    <a:pt x="40578" y="14108"/>
                  </a:lnTo>
                  <a:lnTo>
                    <a:pt x="40578" y="14108"/>
                  </a:lnTo>
                  <a:lnTo>
                    <a:pt x="40578" y="14072"/>
                  </a:lnTo>
                  <a:lnTo>
                    <a:pt x="40578" y="14072"/>
                  </a:lnTo>
                  <a:lnTo>
                    <a:pt x="40578" y="13894"/>
                  </a:lnTo>
                  <a:lnTo>
                    <a:pt x="40542" y="13716"/>
                  </a:lnTo>
                  <a:lnTo>
                    <a:pt x="40435" y="12968"/>
                  </a:lnTo>
                  <a:lnTo>
                    <a:pt x="40364" y="13395"/>
                  </a:lnTo>
                  <a:lnTo>
                    <a:pt x="40364" y="13395"/>
                  </a:lnTo>
                  <a:lnTo>
                    <a:pt x="40257" y="13324"/>
                  </a:lnTo>
                  <a:lnTo>
                    <a:pt x="40257" y="13324"/>
                  </a:lnTo>
                  <a:lnTo>
                    <a:pt x="40150" y="13146"/>
                  </a:lnTo>
                  <a:lnTo>
                    <a:pt x="40115" y="12932"/>
                  </a:lnTo>
                  <a:lnTo>
                    <a:pt x="40115" y="12932"/>
                  </a:lnTo>
                  <a:lnTo>
                    <a:pt x="40115" y="12825"/>
                  </a:lnTo>
                  <a:lnTo>
                    <a:pt x="40150" y="12754"/>
                  </a:lnTo>
                  <a:lnTo>
                    <a:pt x="40293" y="12576"/>
                  </a:lnTo>
                  <a:lnTo>
                    <a:pt x="40293" y="12576"/>
                  </a:lnTo>
                  <a:lnTo>
                    <a:pt x="40435" y="12433"/>
                  </a:lnTo>
                  <a:lnTo>
                    <a:pt x="40542" y="12255"/>
                  </a:lnTo>
                  <a:lnTo>
                    <a:pt x="40578" y="12113"/>
                  </a:lnTo>
                  <a:lnTo>
                    <a:pt x="40578" y="11970"/>
                  </a:lnTo>
                  <a:lnTo>
                    <a:pt x="40578" y="11970"/>
                  </a:lnTo>
                  <a:lnTo>
                    <a:pt x="40542" y="11935"/>
                  </a:lnTo>
                  <a:lnTo>
                    <a:pt x="40471" y="11863"/>
                  </a:lnTo>
                  <a:lnTo>
                    <a:pt x="40364" y="11792"/>
                  </a:lnTo>
                  <a:lnTo>
                    <a:pt x="40222" y="11756"/>
                  </a:lnTo>
                  <a:lnTo>
                    <a:pt x="40222" y="11756"/>
                  </a:lnTo>
                  <a:lnTo>
                    <a:pt x="40079" y="11756"/>
                  </a:lnTo>
                  <a:lnTo>
                    <a:pt x="40079" y="11756"/>
                  </a:lnTo>
                  <a:lnTo>
                    <a:pt x="40115" y="11650"/>
                  </a:lnTo>
                  <a:lnTo>
                    <a:pt x="40079" y="11578"/>
                  </a:lnTo>
                  <a:lnTo>
                    <a:pt x="40044" y="11471"/>
                  </a:lnTo>
                  <a:lnTo>
                    <a:pt x="39901" y="11471"/>
                  </a:lnTo>
                  <a:lnTo>
                    <a:pt x="39901" y="11471"/>
                  </a:lnTo>
                  <a:lnTo>
                    <a:pt x="39794" y="11507"/>
                  </a:lnTo>
                  <a:lnTo>
                    <a:pt x="39367" y="11685"/>
                  </a:lnTo>
                  <a:lnTo>
                    <a:pt x="39367" y="11685"/>
                  </a:lnTo>
                  <a:lnTo>
                    <a:pt x="39153" y="11756"/>
                  </a:lnTo>
                  <a:lnTo>
                    <a:pt x="38975" y="11792"/>
                  </a:lnTo>
                  <a:lnTo>
                    <a:pt x="38975" y="11792"/>
                  </a:lnTo>
                  <a:lnTo>
                    <a:pt x="38904" y="11792"/>
                  </a:lnTo>
                  <a:lnTo>
                    <a:pt x="38904" y="11792"/>
                  </a:lnTo>
                  <a:lnTo>
                    <a:pt x="38904" y="11436"/>
                  </a:lnTo>
                  <a:lnTo>
                    <a:pt x="38832" y="11151"/>
                  </a:lnTo>
                  <a:lnTo>
                    <a:pt x="38832" y="11151"/>
                  </a:lnTo>
                  <a:lnTo>
                    <a:pt x="38832" y="11044"/>
                  </a:lnTo>
                  <a:lnTo>
                    <a:pt x="38832" y="11044"/>
                  </a:lnTo>
                  <a:lnTo>
                    <a:pt x="38868" y="10937"/>
                  </a:lnTo>
                  <a:lnTo>
                    <a:pt x="38832" y="10866"/>
                  </a:lnTo>
                  <a:lnTo>
                    <a:pt x="38797" y="10795"/>
                  </a:lnTo>
                  <a:lnTo>
                    <a:pt x="38761" y="10367"/>
                  </a:lnTo>
                  <a:lnTo>
                    <a:pt x="38583" y="10759"/>
                  </a:lnTo>
                  <a:lnTo>
                    <a:pt x="38547" y="10795"/>
                  </a:lnTo>
                  <a:lnTo>
                    <a:pt x="38547" y="10795"/>
                  </a:lnTo>
                  <a:lnTo>
                    <a:pt x="38476" y="10901"/>
                  </a:lnTo>
                  <a:lnTo>
                    <a:pt x="38476" y="11008"/>
                  </a:lnTo>
                  <a:lnTo>
                    <a:pt x="38476" y="11008"/>
                  </a:lnTo>
                  <a:lnTo>
                    <a:pt x="38262" y="11365"/>
                  </a:lnTo>
                  <a:lnTo>
                    <a:pt x="38262" y="11365"/>
                  </a:lnTo>
                  <a:lnTo>
                    <a:pt x="38120" y="11543"/>
                  </a:lnTo>
                  <a:lnTo>
                    <a:pt x="38013" y="11614"/>
                  </a:lnTo>
                  <a:lnTo>
                    <a:pt x="38013" y="11614"/>
                  </a:lnTo>
                  <a:lnTo>
                    <a:pt x="37799" y="11329"/>
                  </a:lnTo>
                  <a:lnTo>
                    <a:pt x="37799" y="11329"/>
                  </a:lnTo>
                  <a:lnTo>
                    <a:pt x="37728" y="11080"/>
                  </a:lnTo>
                  <a:lnTo>
                    <a:pt x="37550" y="10510"/>
                  </a:lnTo>
                  <a:lnTo>
                    <a:pt x="37550" y="10510"/>
                  </a:lnTo>
                  <a:lnTo>
                    <a:pt x="37479" y="10260"/>
                  </a:lnTo>
                  <a:lnTo>
                    <a:pt x="37372" y="10082"/>
                  </a:lnTo>
                  <a:lnTo>
                    <a:pt x="37372" y="10082"/>
                  </a:lnTo>
                  <a:lnTo>
                    <a:pt x="37300" y="9904"/>
                  </a:lnTo>
                  <a:lnTo>
                    <a:pt x="37300" y="9904"/>
                  </a:lnTo>
                  <a:lnTo>
                    <a:pt x="37158" y="9655"/>
                  </a:lnTo>
                  <a:lnTo>
                    <a:pt x="36944" y="9405"/>
                  </a:lnTo>
                  <a:lnTo>
                    <a:pt x="36695" y="9227"/>
                  </a:lnTo>
                  <a:lnTo>
                    <a:pt x="36552" y="9191"/>
                  </a:lnTo>
                  <a:lnTo>
                    <a:pt x="36410" y="9156"/>
                  </a:lnTo>
                  <a:lnTo>
                    <a:pt x="36410" y="9156"/>
                  </a:lnTo>
                  <a:lnTo>
                    <a:pt x="35911" y="9120"/>
                  </a:lnTo>
                  <a:lnTo>
                    <a:pt x="35662" y="9156"/>
                  </a:lnTo>
                  <a:lnTo>
                    <a:pt x="35412" y="9191"/>
                  </a:lnTo>
                  <a:lnTo>
                    <a:pt x="35412" y="9191"/>
                  </a:lnTo>
                  <a:lnTo>
                    <a:pt x="35341" y="9156"/>
                  </a:lnTo>
                  <a:lnTo>
                    <a:pt x="35341" y="9156"/>
                  </a:lnTo>
                  <a:lnTo>
                    <a:pt x="35305" y="9085"/>
                  </a:lnTo>
                  <a:lnTo>
                    <a:pt x="35270" y="9013"/>
                  </a:lnTo>
                  <a:lnTo>
                    <a:pt x="35270" y="8871"/>
                  </a:lnTo>
                  <a:lnTo>
                    <a:pt x="35270" y="8728"/>
                  </a:lnTo>
                  <a:lnTo>
                    <a:pt x="35270" y="8728"/>
                  </a:lnTo>
                  <a:lnTo>
                    <a:pt x="35305" y="8372"/>
                  </a:lnTo>
                  <a:lnTo>
                    <a:pt x="35305" y="8372"/>
                  </a:lnTo>
                  <a:lnTo>
                    <a:pt x="35412" y="8408"/>
                  </a:lnTo>
                  <a:lnTo>
                    <a:pt x="35519" y="8408"/>
                  </a:lnTo>
                  <a:lnTo>
                    <a:pt x="35555" y="8336"/>
                  </a:lnTo>
                  <a:lnTo>
                    <a:pt x="35555" y="8336"/>
                  </a:lnTo>
                  <a:lnTo>
                    <a:pt x="35590" y="8265"/>
                  </a:lnTo>
                  <a:lnTo>
                    <a:pt x="35590" y="8194"/>
                  </a:lnTo>
                  <a:lnTo>
                    <a:pt x="35555" y="8123"/>
                  </a:lnTo>
                  <a:lnTo>
                    <a:pt x="35555" y="8123"/>
                  </a:lnTo>
                  <a:lnTo>
                    <a:pt x="35519" y="8051"/>
                  </a:lnTo>
                  <a:lnTo>
                    <a:pt x="35448" y="7980"/>
                  </a:lnTo>
                  <a:lnTo>
                    <a:pt x="35234" y="7909"/>
                  </a:lnTo>
                  <a:lnTo>
                    <a:pt x="35020" y="7838"/>
                  </a:lnTo>
                  <a:lnTo>
                    <a:pt x="34807" y="7838"/>
                  </a:lnTo>
                  <a:lnTo>
                    <a:pt x="34807" y="7838"/>
                  </a:lnTo>
                  <a:lnTo>
                    <a:pt x="35020" y="7731"/>
                  </a:lnTo>
                  <a:lnTo>
                    <a:pt x="35127" y="7624"/>
                  </a:lnTo>
                  <a:lnTo>
                    <a:pt x="35198" y="7481"/>
                  </a:lnTo>
                  <a:lnTo>
                    <a:pt x="35234" y="7339"/>
                  </a:lnTo>
                  <a:lnTo>
                    <a:pt x="35234" y="7339"/>
                  </a:lnTo>
                  <a:lnTo>
                    <a:pt x="35234" y="7303"/>
                  </a:lnTo>
                  <a:lnTo>
                    <a:pt x="35198" y="7232"/>
                  </a:lnTo>
                  <a:lnTo>
                    <a:pt x="35127" y="7125"/>
                  </a:lnTo>
                  <a:lnTo>
                    <a:pt x="35020" y="7054"/>
                  </a:lnTo>
                  <a:lnTo>
                    <a:pt x="35020" y="7054"/>
                  </a:lnTo>
                  <a:lnTo>
                    <a:pt x="34913" y="7018"/>
                  </a:lnTo>
                  <a:lnTo>
                    <a:pt x="34842" y="6947"/>
                  </a:lnTo>
                  <a:lnTo>
                    <a:pt x="34807" y="6876"/>
                  </a:lnTo>
                  <a:lnTo>
                    <a:pt x="34807" y="6805"/>
                  </a:lnTo>
                  <a:lnTo>
                    <a:pt x="34807" y="6805"/>
                  </a:lnTo>
                  <a:lnTo>
                    <a:pt x="34913" y="6484"/>
                  </a:lnTo>
                  <a:lnTo>
                    <a:pt x="35092" y="6199"/>
                  </a:lnTo>
                  <a:lnTo>
                    <a:pt x="35092" y="6199"/>
                  </a:lnTo>
                  <a:lnTo>
                    <a:pt x="35127" y="6092"/>
                  </a:lnTo>
                  <a:lnTo>
                    <a:pt x="35163" y="5985"/>
                  </a:lnTo>
                  <a:lnTo>
                    <a:pt x="35127" y="5878"/>
                  </a:lnTo>
                  <a:lnTo>
                    <a:pt x="35127" y="5736"/>
                  </a:lnTo>
                  <a:lnTo>
                    <a:pt x="35056" y="5629"/>
                  </a:lnTo>
                  <a:lnTo>
                    <a:pt x="34985" y="5522"/>
                  </a:lnTo>
                  <a:lnTo>
                    <a:pt x="34913" y="5415"/>
                  </a:lnTo>
                  <a:lnTo>
                    <a:pt x="34771" y="5308"/>
                  </a:lnTo>
                  <a:lnTo>
                    <a:pt x="34771" y="5308"/>
                  </a:lnTo>
                  <a:lnTo>
                    <a:pt x="34664" y="5273"/>
                  </a:lnTo>
                  <a:lnTo>
                    <a:pt x="34522" y="5237"/>
                  </a:lnTo>
                  <a:lnTo>
                    <a:pt x="34343" y="5237"/>
                  </a:lnTo>
                  <a:lnTo>
                    <a:pt x="34201" y="5273"/>
                  </a:lnTo>
                  <a:lnTo>
                    <a:pt x="34058" y="5344"/>
                  </a:lnTo>
                  <a:lnTo>
                    <a:pt x="33880" y="5415"/>
                  </a:lnTo>
                  <a:lnTo>
                    <a:pt x="33738" y="5558"/>
                  </a:lnTo>
                  <a:lnTo>
                    <a:pt x="33631" y="5700"/>
                  </a:lnTo>
                  <a:lnTo>
                    <a:pt x="33631" y="5700"/>
                  </a:lnTo>
                  <a:lnTo>
                    <a:pt x="33275" y="6163"/>
                  </a:lnTo>
                  <a:lnTo>
                    <a:pt x="33275" y="6163"/>
                  </a:lnTo>
                  <a:lnTo>
                    <a:pt x="32883" y="6092"/>
                  </a:lnTo>
                  <a:lnTo>
                    <a:pt x="32883" y="6092"/>
                  </a:lnTo>
                  <a:lnTo>
                    <a:pt x="32740" y="6056"/>
                  </a:lnTo>
                  <a:lnTo>
                    <a:pt x="32562" y="5950"/>
                  </a:lnTo>
                  <a:lnTo>
                    <a:pt x="32384" y="5843"/>
                  </a:lnTo>
                  <a:lnTo>
                    <a:pt x="32206" y="5700"/>
                  </a:lnTo>
                  <a:lnTo>
                    <a:pt x="32206" y="5700"/>
                  </a:lnTo>
                  <a:lnTo>
                    <a:pt x="32206" y="5665"/>
                  </a:lnTo>
                  <a:lnTo>
                    <a:pt x="32206" y="5593"/>
                  </a:lnTo>
                  <a:lnTo>
                    <a:pt x="32206" y="5593"/>
                  </a:lnTo>
                  <a:lnTo>
                    <a:pt x="32242" y="5522"/>
                  </a:lnTo>
                  <a:lnTo>
                    <a:pt x="32313" y="5415"/>
                  </a:lnTo>
                  <a:lnTo>
                    <a:pt x="32420" y="5308"/>
                  </a:lnTo>
                  <a:lnTo>
                    <a:pt x="32598" y="5237"/>
                  </a:lnTo>
                  <a:lnTo>
                    <a:pt x="32598" y="5237"/>
                  </a:lnTo>
                  <a:lnTo>
                    <a:pt x="32812" y="5095"/>
                  </a:lnTo>
                  <a:lnTo>
                    <a:pt x="32954" y="4952"/>
                  </a:lnTo>
                  <a:lnTo>
                    <a:pt x="33061" y="4810"/>
                  </a:lnTo>
                  <a:lnTo>
                    <a:pt x="33132" y="4631"/>
                  </a:lnTo>
                  <a:lnTo>
                    <a:pt x="33132" y="4631"/>
                  </a:lnTo>
                  <a:lnTo>
                    <a:pt x="33097" y="4525"/>
                  </a:lnTo>
                  <a:lnTo>
                    <a:pt x="33061" y="4418"/>
                  </a:lnTo>
                  <a:lnTo>
                    <a:pt x="32990" y="4311"/>
                  </a:lnTo>
                  <a:lnTo>
                    <a:pt x="32883" y="4204"/>
                  </a:lnTo>
                  <a:lnTo>
                    <a:pt x="32883" y="4204"/>
                  </a:lnTo>
                  <a:lnTo>
                    <a:pt x="32455" y="3919"/>
                  </a:lnTo>
                  <a:lnTo>
                    <a:pt x="32135" y="3741"/>
                  </a:lnTo>
                  <a:lnTo>
                    <a:pt x="32135" y="3741"/>
                  </a:lnTo>
                  <a:lnTo>
                    <a:pt x="32099" y="3563"/>
                  </a:lnTo>
                  <a:lnTo>
                    <a:pt x="32063" y="3385"/>
                  </a:lnTo>
                  <a:lnTo>
                    <a:pt x="32063" y="3206"/>
                  </a:lnTo>
                  <a:lnTo>
                    <a:pt x="32063" y="3206"/>
                  </a:lnTo>
                  <a:lnTo>
                    <a:pt x="32063" y="2921"/>
                  </a:lnTo>
                  <a:lnTo>
                    <a:pt x="31992" y="2636"/>
                  </a:lnTo>
                  <a:lnTo>
                    <a:pt x="31850" y="2387"/>
                  </a:lnTo>
                  <a:lnTo>
                    <a:pt x="31778" y="2280"/>
                  </a:lnTo>
                  <a:lnTo>
                    <a:pt x="31707" y="2209"/>
                  </a:lnTo>
                  <a:lnTo>
                    <a:pt x="31707" y="2209"/>
                  </a:lnTo>
                  <a:lnTo>
                    <a:pt x="31493" y="2102"/>
                  </a:lnTo>
                  <a:lnTo>
                    <a:pt x="31280" y="2066"/>
                  </a:lnTo>
                  <a:lnTo>
                    <a:pt x="31066" y="2031"/>
                  </a:lnTo>
                  <a:lnTo>
                    <a:pt x="30852" y="2031"/>
                  </a:lnTo>
                  <a:lnTo>
                    <a:pt x="30852" y="2031"/>
                  </a:lnTo>
                  <a:lnTo>
                    <a:pt x="30638" y="2102"/>
                  </a:lnTo>
                  <a:lnTo>
                    <a:pt x="30460" y="2245"/>
                  </a:lnTo>
                  <a:lnTo>
                    <a:pt x="30282" y="2387"/>
                  </a:lnTo>
                  <a:lnTo>
                    <a:pt x="30140" y="2565"/>
                  </a:lnTo>
                  <a:lnTo>
                    <a:pt x="30140" y="2565"/>
                  </a:lnTo>
                  <a:lnTo>
                    <a:pt x="30068" y="2672"/>
                  </a:lnTo>
                  <a:lnTo>
                    <a:pt x="29962" y="2743"/>
                  </a:lnTo>
                  <a:lnTo>
                    <a:pt x="29855" y="2815"/>
                  </a:lnTo>
                  <a:lnTo>
                    <a:pt x="29783" y="2815"/>
                  </a:lnTo>
                  <a:lnTo>
                    <a:pt x="29783" y="2815"/>
                  </a:lnTo>
                  <a:lnTo>
                    <a:pt x="29783" y="2815"/>
                  </a:lnTo>
                  <a:lnTo>
                    <a:pt x="29783" y="2815"/>
                  </a:lnTo>
                  <a:lnTo>
                    <a:pt x="29641" y="2779"/>
                  </a:lnTo>
                  <a:lnTo>
                    <a:pt x="29498" y="2708"/>
                  </a:lnTo>
                  <a:lnTo>
                    <a:pt x="29320" y="2565"/>
                  </a:lnTo>
                  <a:lnTo>
                    <a:pt x="29142" y="2423"/>
                  </a:lnTo>
                  <a:lnTo>
                    <a:pt x="29142" y="2423"/>
                  </a:lnTo>
                  <a:lnTo>
                    <a:pt x="29000" y="2316"/>
                  </a:lnTo>
                  <a:lnTo>
                    <a:pt x="28893" y="2245"/>
                  </a:lnTo>
                  <a:lnTo>
                    <a:pt x="28750" y="2209"/>
                  </a:lnTo>
                  <a:lnTo>
                    <a:pt x="28643" y="2173"/>
                  </a:lnTo>
                  <a:lnTo>
                    <a:pt x="28537" y="2173"/>
                  </a:lnTo>
                  <a:lnTo>
                    <a:pt x="28430" y="2209"/>
                  </a:lnTo>
                  <a:lnTo>
                    <a:pt x="28358" y="2280"/>
                  </a:lnTo>
                  <a:lnTo>
                    <a:pt x="28287" y="2351"/>
                  </a:lnTo>
                  <a:lnTo>
                    <a:pt x="28287" y="2351"/>
                  </a:lnTo>
                  <a:lnTo>
                    <a:pt x="28145" y="2636"/>
                  </a:lnTo>
                  <a:lnTo>
                    <a:pt x="28145" y="2636"/>
                  </a:lnTo>
                  <a:lnTo>
                    <a:pt x="27931" y="260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9"/>
            <p:cNvSpPr/>
            <p:nvPr/>
          </p:nvSpPr>
          <p:spPr>
            <a:xfrm>
              <a:off x="2757700" y="3306800"/>
              <a:ext cx="8050" cy="11625"/>
            </a:xfrm>
            <a:custGeom>
              <a:avLst/>
              <a:gdLst/>
              <a:ahLst/>
              <a:cxnLst/>
              <a:rect l="l" t="t" r="r" b="b"/>
              <a:pathLst>
                <a:path w="322" h="465" fill="none" extrusionOk="0">
                  <a:moveTo>
                    <a:pt x="321" y="464"/>
                  </a:moveTo>
                  <a:lnTo>
                    <a:pt x="321" y="464"/>
                  </a:lnTo>
                  <a:lnTo>
                    <a:pt x="321" y="464"/>
                  </a:lnTo>
                  <a:lnTo>
                    <a:pt x="321" y="464"/>
                  </a:lnTo>
                  <a:lnTo>
                    <a:pt x="108" y="464"/>
                  </a:lnTo>
                  <a:lnTo>
                    <a:pt x="1" y="464"/>
                  </a:lnTo>
                  <a:lnTo>
                    <a:pt x="1" y="464"/>
                  </a:lnTo>
                  <a:lnTo>
                    <a:pt x="1" y="464"/>
                  </a:lnTo>
                  <a:lnTo>
                    <a:pt x="1" y="464"/>
                  </a:lnTo>
                  <a:lnTo>
                    <a:pt x="36" y="1"/>
                  </a:lnTo>
                  <a:lnTo>
                    <a:pt x="36" y="1"/>
                  </a:lnTo>
                  <a:lnTo>
                    <a:pt x="72" y="143"/>
                  </a:lnTo>
                  <a:lnTo>
                    <a:pt x="143" y="286"/>
                  </a:lnTo>
                  <a:lnTo>
                    <a:pt x="143" y="286"/>
                  </a:lnTo>
                  <a:lnTo>
                    <a:pt x="321" y="464"/>
                  </a:lnTo>
                  <a:lnTo>
                    <a:pt x="321" y="464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9"/>
            <p:cNvSpPr/>
            <p:nvPr/>
          </p:nvSpPr>
          <p:spPr>
            <a:xfrm>
              <a:off x="2410350" y="3669300"/>
              <a:ext cx="4500" cy="3575"/>
            </a:xfrm>
            <a:custGeom>
              <a:avLst/>
              <a:gdLst/>
              <a:ahLst/>
              <a:cxnLst/>
              <a:rect l="l" t="t" r="r" b="b"/>
              <a:pathLst>
                <a:path w="180" h="143" fill="none" extrusionOk="0">
                  <a:moveTo>
                    <a:pt x="1" y="72"/>
                  </a:moveTo>
                  <a:lnTo>
                    <a:pt x="37" y="72"/>
                  </a:lnTo>
                  <a:lnTo>
                    <a:pt x="72" y="72"/>
                  </a:lnTo>
                  <a:lnTo>
                    <a:pt x="72" y="72"/>
                  </a:lnTo>
                  <a:lnTo>
                    <a:pt x="179" y="0"/>
                  </a:lnTo>
                  <a:lnTo>
                    <a:pt x="179" y="0"/>
                  </a:lnTo>
                  <a:lnTo>
                    <a:pt x="179" y="72"/>
                  </a:lnTo>
                  <a:lnTo>
                    <a:pt x="179" y="72"/>
                  </a:lnTo>
                  <a:lnTo>
                    <a:pt x="179" y="143"/>
                  </a:lnTo>
                  <a:lnTo>
                    <a:pt x="179" y="143"/>
                  </a:lnTo>
                  <a:lnTo>
                    <a:pt x="72" y="107"/>
                  </a:lnTo>
                  <a:lnTo>
                    <a:pt x="1" y="72"/>
                  </a:lnTo>
                  <a:lnTo>
                    <a:pt x="1" y="72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9"/>
            <p:cNvSpPr/>
            <p:nvPr/>
          </p:nvSpPr>
          <p:spPr>
            <a:xfrm>
              <a:off x="2862800" y="36372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9"/>
            <p:cNvSpPr/>
            <p:nvPr/>
          </p:nvSpPr>
          <p:spPr>
            <a:xfrm>
              <a:off x="1719225" y="3003100"/>
              <a:ext cx="1079475" cy="660875"/>
            </a:xfrm>
            <a:custGeom>
              <a:avLst/>
              <a:gdLst/>
              <a:ahLst/>
              <a:cxnLst/>
              <a:rect l="l" t="t" r="r" b="b"/>
              <a:pathLst>
                <a:path w="43179" h="26435" extrusionOk="0">
                  <a:moveTo>
                    <a:pt x="22623" y="5915"/>
                  </a:moveTo>
                  <a:lnTo>
                    <a:pt x="22694" y="6057"/>
                  </a:lnTo>
                  <a:lnTo>
                    <a:pt x="22765" y="6164"/>
                  </a:lnTo>
                  <a:lnTo>
                    <a:pt x="22943" y="6342"/>
                  </a:lnTo>
                  <a:lnTo>
                    <a:pt x="22730" y="6378"/>
                  </a:lnTo>
                  <a:lnTo>
                    <a:pt x="22587" y="6378"/>
                  </a:lnTo>
                  <a:lnTo>
                    <a:pt x="22623" y="5915"/>
                  </a:lnTo>
                  <a:close/>
                  <a:moveTo>
                    <a:pt x="8871" y="20414"/>
                  </a:moveTo>
                  <a:lnTo>
                    <a:pt x="8907" y="20485"/>
                  </a:lnTo>
                  <a:lnTo>
                    <a:pt x="8907" y="20556"/>
                  </a:lnTo>
                  <a:lnTo>
                    <a:pt x="8800" y="20521"/>
                  </a:lnTo>
                  <a:lnTo>
                    <a:pt x="8729" y="20485"/>
                  </a:lnTo>
                  <a:lnTo>
                    <a:pt x="8765" y="20485"/>
                  </a:lnTo>
                  <a:lnTo>
                    <a:pt x="8800" y="20450"/>
                  </a:lnTo>
                  <a:lnTo>
                    <a:pt x="8871" y="20414"/>
                  </a:lnTo>
                  <a:close/>
                  <a:moveTo>
                    <a:pt x="21625" y="1"/>
                  </a:moveTo>
                  <a:lnTo>
                    <a:pt x="21518" y="36"/>
                  </a:lnTo>
                  <a:lnTo>
                    <a:pt x="21412" y="108"/>
                  </a:lnTo>
                  <a:lnTo>
                    <a:pt x="21305" y="179"/>
                  </a:lnTo>
                  <a:lnTo>
                    <a:pt x="21020" y="357"/>
                  </a:lnTo>
                  <a:lnTo>
                    <a:pt x="20663" y="499"/>
                  </a:lnTo>
                  <a:lnTo>
                    <a:pt x="20343" y="571"/>
                  </a:lnTo>
                  <a:lnTo>
                    <a:pt x="20236" y="571"/>
                  </a:lnTo>
                  <a:lnTo>
                    <a:pt x="20165" y="642"/>
                  </a:lnTo>
                  <a:lnTo>
                    <a:pt x="20058" y="678"/>
                  </a:lnTo>
                  <a:lnTo>
                    <a:pt x="20022" y="784"/>
                  </a:lnTo>
                  <a:lnTo>
                    <a:pt x="19951" y="891"/>
                  </a:lnTo>
                  <a:lnTo>
                    <a:pt x="19951" y="998"/>
                  </a:lnTo>
                  <a:lnTo>
                    <a:pt x="19951" y="1141"/>
                  </a:lnTo>
                  <a:lnTo>
                    <a:pt x="19987" y="1283"/>
                  </a:lnTo>
                  <a:lnTo>
                    <a:pt x="20022" y="1390"/>
                  </a:lnTo>
                  <a:lnTo>
                    <a:pt x="20022" y="1497"/>
                  </a:lnTo>
                  <a:lnTo>
                    <a:pt x="19987" y="1568"/>
                  </a:lnTo>
                  <a:lnTo>
                    <a:pt x="19987" y="1604"/>
                  </a:lnTo>
                  <a:lnTo>
                    <a:pt x="19951" y="1604"/>
                  </a:lnTo>
                  <a:lnTo>
                    <a:pt x="19915" y="1533"/>
                  </a:lnTo>
                  <a:lnTo>
                    <a:pt x="19880" y="1426"/>
                  </a:lnTo>
                  <a:lnTo>
                    <a:pt x="19808" y="1390"/>
                  </a:lnTo>
                  <a:lnTo>
                    <a:pt x="19702" y="1319"/>
                  </a:lnTo>
                  <a:lnTo>
                    <a:pt x="19595" y="1283"/>
                  </a:lnTo>
                  <a:lnTo>
                    <a:pt x="19345" y="1283"/>
                  </a:lnTo>
                  <a:lnTo>
                    <a:pt x="19238" y="1319"/>
                  </a:lnTo>
                  <a:lnTo>
                    <a:pt x="19025" y="1461"/>
                  </a:lnTo>
                  <a:lnTo>
                    <a:pt x="18847" y="1675"/>
                  </a:lnTo>
                  <a:lnTo>
                    <a:pt x="18704" y="1924"/>
                  </a:lnTo>
                  <a:lnTo>
                    <a:pt x="18490" y="2245"/>
                  </a:lnTo>
                  <a:lnTo>
                    <a:pt x="18277" y="2031"/>
                  </a:lnTo>
                  <a:lnTo>
                    <a:pt x="18205" y="1960"/>
                  </a:lnTo>
                  <a:lnTo>
                    <a:pt x="18134" y="1889"/>
                  </a:lnTo>
                  <a:lnTo>
                    <a:pt x="18027" y="1853"/>
                  </a:lnTo>
                  <a:lnTo>
                    <a:pt x="17885" y="1853"/>
                  </a:lnTo>
                  <a:lnTo>
                    <a:pt x="17813" y="1889"/>
                  </a:lnTo>
                  <a:lnTo>
                    <a:pt x="17742" y="1960"/>
                  </a:lnTo>
                  <a:lnTo>
                    <a:pt x="17707" y="2031"/>
                  </a:lnTo>
                  <a:lnTo>
                    <a:pt x="17635" y="2245"/>
                  </a:lnTo>
                  <a:lnTo>
                    <a:pt x="17315" y="2316"/>
                  </a:lnTo>
                  <a:lnTo>
                    <a:pt x="16353" y="2494"/>
                  </a:lnTo>
                  <a:lnTo>
                    <a:pt x="16175" y="2530"/>
                  </a:lnTo>
                  <a:lnTo>
                    <a:pt x="16068" y="2637"/>
                  </a:lnTo>
                  <a:lnTo>
                    <a:pt x="15961" y="2708"/>
                  </a:lnTo>
                  <a:lnTo>
                    <a:pt x="15854" y="2851"/>
                  </a:lnTo>
                  <a:lnTo>
                    <a:pt x="15711" y="2744"/>
                  </a:lnTo>
                  <a:lnTo>
                    <a:pt x="15569" y="2708"/>
                  </a:lnTo>
                  <a:lnTo>
                    <a:pt x="15498" y="2708"/>
                  </a:lnTo>
                  <a:lnTo>
                    <a:pt x="15391" y="2744"/>
                  </a:lnTo>
                  <a:lnTo>
                    <a:pt x="15320" y="2815"/>
                  </a:lnTo>
                  <a:lnTo>
                    <a:pt x="15213" y="2958"/>
                  </a:lnTo>
                  <a:lnTo>
                    <a:pt x="14999" y="3385"/>
                  </a:lnTo>
                  <a:lnTo>
                    <a:pt x="14785" y="3706"/>
                  </a:lnTo>
                  <a:lnTo>
                    <a:pt x="14678" y="3848"/>
                  </a:lnTo>
                  <a:lnTo>
                    <a:pt x="14607" y="4026"/>
                  </a:lnTo>
                  <a:lnTo>
                    <a:pt x="14571" y="4204"/>
                  </a:lnTo>
                  <a:lnTo>
                    <a:pt x="14571" y="4418"/>
                  </a:lnTo>
                  <a:lnTo>
                    <a:pt x="14500" y="4347"/>
                  </a:lnTo>
                  <a:lnTo>
                    <a:pt x="14393" y="4311"/>
                  </a:lnTo>
                  <a:lnTo>
                    <a:pt x="14215" y="4311"/>
                  </a:lnTo>
                  <a:lnTo>
                    <a:pt x="14108" y="4347"/>
                  </a:lnTo>
                  <a:lnTo>
                    <a:pt x="14037" y="4418"/>
                  </a:lnTo>
                  <a:lnTo>
                    <a:pt x="14001" y="4490"/>
                  </a:lnTo>
                  <a:lnTo>
                    <a:pt x="13966" y="4561"/>
                  </a:lnTo>
                  <a:lnTo>
                    <a:pt x="13895" y="4525"/>
                  </a:lnTo>
                  <a:lnTo>
                    <a:pt x="13716" y="4383"/>
                  </a:lnTo>
                  <a:lnTo>
                    <a:pt x="13503" y="4204"/>
                  </a:lnTo>
                  <a:lnTo>
                    <a:pt x="13253" y="4062"/>
                  </a:lnTo>
                  <a:lnTo>
                    <a:pt x="13040" y="4062"/>
                  </a:lnTo>
                  <a:lnTo>
                    <a:pt x="12968" y="4098"/>
                  </a:lnTo>
                  <a:lnTo>
                    <a:pt x="12897" y="4133"/>
                  </a:lnTo>
                  <a:lnTo>
                    <a:pt x="12826" y="4169"/>
                  </a:lnTo>
                  <a:lnTo>
                    <a:pt x="12683" y="4240"/>
                  </a:lnTo>
                  <a:lnTo>
                    <a:pt x="12541" y="4276"/>
                  </a:lnTo>
                  <a:lnTo>
                    <a:pt x="12363" y="4276"/>
                  </a:lnTo>
                  <a:lnTo>
                    <a:pt x="12220" y="4311"/>
                  </a:lnTo>
                  <a:lnTo>
                    <a:pt x="12113" y="4347"/>
                  </a:lnTo>
                  <a:lnTo>
                    <a:pt x="12006" y="4418"/>
                  </a:lnTo>
                  <a:lnTo>
                    <a:pt x="11935" y="4490"/>
                  </a:lnTo>
                  <a:lnTo>
                    <a:pt x="11864" y="4632"/>
                  </a:lnTo>
                  <a:lnTo>
                    <a:pt x="11793" y="4775"/>
                  </a:lnTo>
                  <a:lnTo>
                    <a:pt x="11757" y="4953"/>
                  </a:lnTo>
                  <a:lnTo>
                    <a:pt x="11793" y="5131"/>
                  </a:lnTo>
                  <a:lnTo>
                    <a:pt x="11793" y="5309"/>
                  </a:lnTo>
                  <a:lnTo>
                    <a:pt x="11686" y="5523"/>
                  </a:lnTo>
                  <a:lnTo>
                    <a:pt x="11543" y="5665"/>
                  </a:lnTo>
                  <a:lnTo>
                    <a:pt x="11365" y="5772"/>
                  </a:lnTo>
                  <a:lnTo>
                    <a:pt x="11187" y="5879"/>
                  </a:lnTo>
                  <a:lnTo>
                    <a:pt x="11080" y="5986"/>
                  </a:lnTo>
                  <a:lnTo>
                    <a:pt x="11045" y="6093"/>
                  </a:lnTo>
                  <a:lnTo>
                    <a:pt x="11009" y="6164"/>
                  </a:lnTo>
                  <a:lnTo>
                    <a:pt x="11045" y="6342"/>
                  </a:lnTo>
                  <a:lnTo>
                    <a:pt x="11116" y="6485"/>
                  </a:lnTo>
                  <a:lnTo>
                    <a:pt x="11223" y="6627"/>
                  </a:lnTo>
                  <a:lnTo>
                    <a:pt x="11401" y="6770"/>
                  </a:lnTo>
                  <a:lnTo>
                    <a:pt x="11615" y="6948"/>
                  </a:lnTo>
                  <a:lnTo>
                    <a:pt x="11686" y="7019"/>
                  </a:lnTo>
                  <a:lnTo>
                    <a:pt x="11615" y="7055"/>
                  </a:lnTo>
                  <a:lnTo>
                    <a:pt x="11472" y="7090"/>
                  </a:lnTo>
                  <a:lnTo>
                    <a:pt x="11330" y="7161"/>
                  </a:lnTo>
                  <a:lnTo>
                    <a:pt x="11258" y="7268"/>
                  </a:lnTo>
                  <a:lnTo>
                    <a:pt x="11187" y="7375"/>
                  </a:lnTo>
                  <a:lnTo>
                    <a:pt x="11151" y="7518"/>
                  </a:lnTo>
                  <a:lnTo>
                    <a:pt x="11151" y="7696"/>
                  </a:lnTo>
                  <a:lnTo>
                    <a:pt x="11187" y="7838"/>
                  </a:lnTo>
                  <a:lnTo>
                    <a:pt x="11258" y="7981"/>
                  </a:lnTo>
                  <a:lnTo>
                    <a:pt x="11365" y="8230"/>
                  </a:lnTo>
                  <a:lnTo>
                    <a:pt x="11472" y="8480"/>
                  </a:lnTo>
                  <a:lnTo>
                    <a:pt x="11579" y="8729"/>
                  </a:lnTo>
                  <a:lnTo>
                    <a:pt x="11615" y="8907"/>
                  </a:lnTo>
                  <a:lnTo>
                    <a:pt x="11615" y="8943"/>
                  </a:lnTo>
                  <a:lnTo>
                    <a:pt x="11472" y="8907"/>
                  </a:lnTo>
                  <a:lnTo>
                    <a:pt x="11330" y="8871"/>
                  </a:lnTo>
                  <a:lnTo>
                    <a:pt x="11151" y="8943"/>
                  </a:lnTo>
                  <a:lnTo>
                    <a:pt x="11045" y="9014"/>
                  </a:lnTo>
                  <a:lnTo>
                    <a:pt x="11009" y="9050"/>
                  </a:lnTo>
                  <a:lnTo>
                    <a:pt x="10902" y="8978"/>
                  </a:lnTo>
                  <a:lnTo>
                    <a:pt x="10795" y="8943"/>
                  </a:lnTo>
                  <a:lnTo>
                    <a:pt x="10724" y="8907"/>
                  </a:lnTo>
                  <a:lnTo>
                    <a:pt x="10653" y="8943"/>
                  </a:lnTo>
                  <a:lnTo>
                    <a:pt x="10581" y="8978"/>
                  </a:lnTo>
                  <a:lnTo>
                    <a:pt x="10475" y="9085"/>
                  </a:lnTo>
                  <a:lnTo>
                    <a:pt x="10368" y="9263"/>
                  </a:lnTo>
                  <a:lnTo>
                    <a:pt x="10296" y="9441"/>
                  </a:lnTo>
                  <a:lnTo>
                    <a:pt x="10261" y="9584"/>
                  </a:lnTo>
                  <a:lnTo>
                    <a:pt x="10190" y="9726"/>
                  </a:lnTo>
                  <a:lnTo>
                    <a:pt x="10083" y="9833"/>
                  </a:lnTo>
                  <a:lnTo>
                    <a:pt x="9940" y="9869"/>
                  </a:lnTo>
                  <a:lnTo>
                    <a:pt x="9726" y="9976"/>
                  </a:lnTo>
                  <a:lnTo>
                    <a:pt x="9477" y="10154"/>
                  </a:lnTo>
                  <a:lnTo>
                    <a:pt x="9406" y="10190"/>
                  </a:lnTo>
                  <a:lnTo>
                    <a:pt x="9370" y="10225"/>
                  </a:lnTo>
                  <a:lnTo>
                    <a:pt x="9299" y="10332"/>
                  </a:lnTo>
                  <a:lnTo>
                    <a:pt x="9228" y="10510"/>
                  </a:lnTo>
                  <a:lnTo>
                    <a:pt x="9228" y="10581"/>
                  </a:lnTo>
                  <a:lnTo>
                    <a:pt x="9263" y="10653"/>
                  </a:lnTo>
                  <a:lnTo>
                    <a:pt x="9299" y="10724"/>
                  </a:lnTo>
                  <a:lnTo>
                    <a:pt x="9370" y="10724"/>
                  </a:lnTo>
                  <a:lnTo>
                    <a:pt x="9299" y="11009"/>
                  </a:lnTo>
                  <a:lnTo>
                    <a:pt x="9228" y="11151"/>
                  </a:lnTo>
                  <a:lnTo>
                    <a:pt x="8658" y="11508"/>
                  </a:lnTo>
                  <a:lnTo>
                    <a:pt x="8586" y="11615"/>
                  </a:lnTo>
                  <a:lnTo>
                    <a:pt x="8515" y="11686"/>
                  </a:lnTo>
                  <a:lnTo>
                    <a:pt x="8408" y="11935"/>
                  </a:lnTo>
                  <a:lnTo>
                    <a:pt x="8408" y="12220"/>
                  </a:lnTo>
                  <a:lnTo>
                    <a:pt x="8444" y="12505"/>
                  </a:lnTo>
                  <a:lnTo>
                    <a:pt x="8551" y="12826"/>
                  </a:lnTo>
                  <a:lnTo>
                    <a:pt x="8480" y="12897"/>
                  </a:lnTo>
                  <a:lnTo>
                    <a:pt x="8444" y="13004"/>
                  </a:lnTo>
                  <a:lnTo>
                    <a:pt x="8408" y="13218"/>
                  </a:lnTo>
                  <a:lnTo>
                    <a:pt x="8373" y="13360"/>
                  </a:lnTo>
                  <a:lnTo>
                    <a:pt x="8301" y="13325"/>
                  </a:lnTo>
                  <a:lnTo>
                    <a:pt x="8088" y="13111"/>
                  </a:lnTo>
                  <a:lnTo>
                    <a:pt x="7981" y="13040"/>
                  </a:lnTo>
                  <a:lnTo>
                    <a:pt x="7838" y="13004"/>
                  </a:lnTo>
                  <a:lnTo>
                    <a:pt x="7767" y="13004"/>
                  </a:lnTo>
                  <a:lnTo>
                    <a:pt x="7696" y="13075"/>
                  </a:lnTo>
                  <a:lnTo>
                    <a:pt x="7625" y="13111"/>
                  </a:lnTo>
                  <a:lnTo>
                    <a:pt x="7589" y="13218"/>
                  </a:lnTo>
                  <a:lnTo>
                    <a:pt x="7589" y="13289"/>
                  </a:lnTo>
                  <a:lnTo>
                    <a:pt x="7518" y="13218"/>
                  </a:lnTo>
                  <a:lnTo>
                    <a:pt x="7482" y="13182"/>
                  </a:lnTo>
                  <a:lnTo>
                    <a:pt x="7268" y="13182"/>
                  </a:lnTo>
                  <a:lnTo>
                    <a:pt x="7161" y="13253"/>
                  </a:lnTo>
                  <a:lnTo>
                    <a:pt x="7090" y="13396"/>
                  </a:lnTo>
                  <a:lnTo>
                    <a:pt x="7019" y="13574"/>
                  </a:lnTo>
                  <a:lnTo>
                    <a:pt x="6912" y="13788"/>
                  </a:lnTo>
                  <a:lnTo>
                    <a:pt x="6805" y="13966"/>
                  </a:lnTo>
                  <a:lnTo>
                    <a:pt x="6663" y="14180"/>
                  </a:lnTo>
                  <a:lnTo>
                    <a:pt x="6556" y="14180"/>
                  </a:lnTo>
                  <a:lnTo>
                    <a:pt x="6449" y="14108"/>
                  </a:lnTo>
                  <a:lnTo>
                    <a:pt x="6342" y="14001"/>
                  </a:lnTo>
                  <a:lnTo>
                    <a:pt x="6235" y="13966"/>
                  </a:lnTo>
                  <a:lnTo>
                    <a:pt x="6128" y="14001"/>
                  </a:lnTo>
                  <a:lnTo>
                    <a:pt x="6057" y="14037"/>
                  </a:lnTo>
                  <a:lnTo>
                    <a:pt x="6021" y="14144"/>
                  </a:lnTo>
                  <a:lnTo>
                    <a:pt x="6021" y="14215"/>
                  </a:lnTo>
                  <a:lnTo>
                    <a:pt x="6021" y="14358"/>
                  </a:lnTo>
                  <a:lnTo>
                    <a:pt x="6057" y="14643"/>
                  </a:lnTo>
                  <a:lnTo>
                    <a:pt x="5986" y="14963"/>
                  </a:lnTo>
                  <a:lnTo>
                    <a:pt x="5879" y="15213"/>
                  </a:lnTo>
                  <a:lnTo>
                    <a:pt x="5736" y="15391"/>
                  </a:lnTo>
                  <a:lnTo>
                    <a:pt x="5665" y="15391"/>
                  </a:lnTo>
                  <a:lnTo>
                    <a:pt x="5523" y="15320"/>
                  </a:lnTo>
                  <a:lnTo>
                    <a:pt x="5345" y="15213"/>
                  </a:lnTo>
                  <a:lnTo>
                    <a:pt x="5166" y="15070"/>
                  </a:lnTo>
                  <a:lnTo>
                    <a:pt x="4739" y="14678"/>
                  </a:lnTo>
                  <a:lnTo>
                    <a:pt x="4525" y="14465"/>
                  </a:lnTo>
                  <a:lnTo>
                    <a:pt x="4490" y="14393"/>
                  </a:lnTo>
                  <a:lnTo>
                    <a:pt x="4418" y="14358"/>
                  </a:lnTo>
                  <a:lnTo>
                    <a:pt x="4169" y="14358"/>
                  </a:lnTo>
                  <a:lnTo>
                    <a:pt x="3991" y="14429"/>
                  </a:lnTo>
                  <a:lnTo>
                    <a:pt x="3777" y="14571"/>
                  </a:lnTo>
                  <a:lnTo>
                    <a:pt x="3350" y="14892"/>
                  </a:lnTo>
                  <a:lnTo>
                    <a:pt x="3065" y="15141"/>
                  </a:lnTo>
                  <a:lnTo>
                    <a:pt x="2744" y="15462"/>
                  </a:lnTo>
                  <a:lnTo>
                    <a:pt x="2566" y="15640"/>
                  </a:lnTo>
                  <a:lnTo>
                    <a:pt x="2459" y="15890"/>
                  </a:lnTo>
                  <a:lnTo>
                    <a:pt x="2316" y="16068"/>
                  </a:lnTo>
                  <a:lnTo>
                    <a:pt x="2067" y="16317"/>
                  </a:lnTo>
                  <a:lnTo>
                    <a:pt x="1960" y="16424"/>
                  </a:lnTo>
                  <a:lnTo>
                    <a:pt x="1889" y="16531"/>
                  </a:lnTo>
                  <a:lnTo>
                    <a:pt x="1889" y="16638"/>
                  </a:lnTo>
                  <a:lnTo>
                    <a:pt x="1889" y="16709"/>
                  </a:lnTo>
                  <a:lnTo>
                    <a:pt x="1960" y="16816"/>
                  </a:lnTo>
                  <a:lnTo>
                    <a:pt x="2067" y="16887"/>
                  </a:lnTo>
                  <a:lnTo>
                    <a:pt x="1960" y="17030"/>
                  </a:lnTo>
                  <a:lnTo>
                    <a:pt x="1925" y="17101"/>
                  </a:lnTo>
                  <a:lnTo>
                    <a:pt x="1889" y="17208"/>
                  </a:lnTo>
                  <a:lnTo>
                    <a:pt x="1889" y="17279"/>
                  </a:lnTo>
                  <a:lnTo>
                    <a:pt x="1818" y="17421"/>
                  </a:lnTo>
                  <a:lnTo>
                    <a:pt x="1818" y="17493"/>
                  </a:lnTo>
                  <a:lnTo>
                    <a:pt x="1818" y="17564"/>
                  </a:lnTo>
                  <a:lnTo>
                    <a:pt x="1782" y="17528"/>
                  </a:lnTo>
                  <a:lnTo>
                    <a:pt x="1533" y="17315"/>
                  </a:lnTo>
                  <a:lnTo>
                    <a:pt x="1355" y="17243"/>
                  </a:lnTo>
                  <a:lnTo>
                    <a:pt x="1176" y="17208"/>
                  </a:lnTo>
                  <a:lnTo>
                    <a:pt x="1034" y="17243"/>
                  </a:lnTo>
                  <a:lnTo>
                    <a:pt x="891" y="17350"/>
                  </a:lnTo>
                  <a:lnTo>
                    <a:pt x="820" y="17528"/>
                  </a:lnTo>
                  <a:lnTo>
                    <a:pt x="713" y="17742"/>
                  </a:lnTo>
                  <a:lnTo>
                    <a:pt x="678" y="17920"/>
                  </a:lnTo>
                  <a:lnTo>
                    <a:pt x="678" y="18098"/>
                  </a:lnTo>
                  <a:lnTo>
                    <a:pt x="642" y="18241"/>
                  </a:lnTo>
                  <a:lnTo>
                    <a:pt x="606" y="18419"/>
                  </a:lnTo>
                  <a:lnTo>
                    <a:pt x="571" y="18597"/>
                  </a:lnTo>
                  <a:lnTo>
                    <a:pt x="464" y="18740"/>
                  </a:lnTo>
                  <a:lnTo>
                    <a:pt x="179" y="19167"/>
                  </a:lnTo>
                  <a:lnTo>
                    <a:pt x="179" y="19203"/>
                  </a:lnTo>
                  <a:lnTo>
                    <a:pt x="250" y="19345"/>
                  </a:lnTo>
                  <a:lnTo>
                    <a:pt x="535" y="19630"/>
                  </a:lnTo>
                  <a:lnTo>
                    <a:pt x="678" y="19808"/>
                  </a:lnTo>
                  <a:lnTo>
                    <a:pt x="785" y="19951"/>
                  </a:lnTo>
                  <a:lnTo>
                    <a:pt x="820" y="20129"/>
                  </a:lnTo>
                  <a:lnTo>
                    <a:pt x="820" y="20200"/>
                  </a:lnTo>
                  <a:lnTo>
                    <a:pt x="785" y="20236"/>
                  </a:lnTo>
                  <a:lnTo>
                    <a:pt x="571" y="20450"/>
                  </a:lnTo>
                  <a:lnTo>
                    <a:pt x="286" y="20628"/>
                  </a:lnTo>
                  <a:lnTo>
                    <a:pt x="179" y="20699"/>
                  </a:lnTo>
                  <a:lnTo>
                    <a:pt x="108" y="20806"/>
                  </a:lnTo>
                  <a:lnTo>
                    <a:pt x="36" y="20913"/>
                  </a:lnTo>
                  <a:lnTo>
                    <a:pt x="1" y="21020"/>
                  </a:lnTo>
                  <a:lnTo>
                    <a:pt x="1" y="21198"/>
                  </a:lnTo>
                  <a:lnTo>
                    <a:pt x="36" y="21269"/>
                  </a:lnTo>
                  <a:lnTo>
                    <a:pt x="72" y="21305"/>
                  </a:lnTo>
                  <a:lnTo>
                    <a:pt x="606" y="21376"/>
                  </a:lnTo>
                  <a:lnTo>
                    <a:pt x="713" y="21411"/>
                  </a:lnTo>
                  <a:lnTo>
                    <a:pt x="785" y="21447"/>
                  </a:lnTo>
                  <a:lnTo>
                    <a:pt x="963" y="21590"/>
                  </a:lnTo>
                  <a:lnTo>
                    <a:pt x="1105" y="21803"/>
                  </a:lnTo>
                  <a:lnTo>
                    <a:pt x="1176" y="22017"/>
                  </a:lnTo>
                  <a:lnTo>
                    <a:pt x="1248" y="22160"/>
                  </a:lnTo>
                  <a:lnTo>
                    <a:pt x="1283" y="22266"/>
                  </a:lnTo>
                  <a:lnTo>
                    <a:pt x="1461" y="22445"/>
                  </a:lnTo>
                  <a:lnTo>
                    <a:pt x="1675" y="22587"/>
                  </a:lnTo>
                  <a:lnTo>
                    <a:pt x="1782" y="22658"/>
                  </a:lnTo>
                  <a:lnTo>
                    <a:pt x="1889" y="22658"/>
                  </a:lnTo>
                  <a:lnTo>
                    <a:pt x="2210" y="22730"/>
                  </a:lnTo>
                  <a:lnTo>
                    <a:pt x="2459" y="22836"/>
                  </a:lnTo>
                  <a:lnTo>
                    <a:pt x="2423" y="22908"/>
                  </a:lnTo>
                  <a:lnTo>
                    <a:pt x="2423" y="22979"/>
                  </a:lnTo>
                  <a:lnTo>
                    <a:pt x="2566" y="23086"/>
                  </a:lnTo>
                  <a:lnTo>
                    <a:pt x="3136" y="23406"/>
                  </a:lnTo>
                  <a:lnTo>
                    <a:pt x="3278" y="23513"/>
                  </a:lnTo>
                  <a:lnTo>
                    <a:pt x="2958" y="23371"/>
                  </a:lnTo>
                  <a:lnTo>
                    <a:pt x="2815" y="23300"/>
                  </a:lnTo>
                  <a:lnTo>
                    <a:pt x="2530" y="23300"/>
                  </a:lnTo>
                  <a:lnTo>
                    <a:pt x="2423" y="23335"/>
                  </a:lnTo>
                  <a:lnTo>
                    <a:pt x="2281" y="23406"/>
                  </a:lnTo>
                  <a:lnTo>
                    <a:pt x="2210" y="23513"/>
                  </a:lnTo>
                  <a:lnTo>
                    <a:pt x="2103" y="23620"/>
                  </a:lnTo>
                  <a:lnTo>
                    <a:pt x="2067" y="23763"/>
                  </a:lnTo>
                  <a:lnTo>
                    <a:pt x="2031" y="23905"/>
                  </a:lnTo>
                  <a:lnTo>
                    <a:pt x="1996" y="24048"/>
                  </a:lnTo>
                  <a:lnTo>
                    <a:pt x="2031" y="24190"/>
                  </a:lnTo>
                  <a:lnTo>
                    <a:pt x="2067" y="24297"/>
                  </a:lnTo>
                  <a:lnTo>
                    <a:pt x="2138" y="24404"/>
                  </a:lnTo>
                  <a:lnTo>
                    <a:pt x="2210" y="24511"/>
                  </a:lnTo>
                  <a:lnTo>
                    <a:pt x="2352" y="24582"/>
                  </a:lnTo>
                  <a:lnTo>
                    <a:pt x="2495" y="24618"/>
                  </a:lnTo>
                  <a:lnTo>
                    <a:pt x="2459" y="24653"/>
                  </a:lnTo>
                  <a:lnTo>
                    <a:pt x="2388" y="24725"/>
                  </a:lnTo>
                  <a:lnTo>
                    <a:pt x="2316" y="24903"/>
                  </a:lnTo>
                  <a:lnTo>
                    <a:pt x="2245" y="25152"/>
                  </a:lnTo>
                  <a:lnTo>
                    <a:pt x="2245" y="25295"/>
                  </a:lnTo>
                  <a:lnTo>
                    <a:pt x="2316" y="25401"/>
                  </a:lnTo>
                  <a:lnTo>
                    <a:pt x="2423" y="25473"/>
                  </a:lnTo>
                  <a:lnTo>
                    <a:pt x="2673" y="25580"/>
                  </a:lnTo>
                  <a:lnTo>
                    <a:pt x="3563" y="26007"/>
                  </a:lnTo>
                  <a:lnTo>
                    <a:pt x="4062" y="26221"/>
                  </a:lnTo>
                  <a:lnTo>
                    <a:pt x="4276" y="26292"/>
                  </a:lnTo>
                  <a:lnTo>
                    <a:pt x="4490" y="26292"/>
                  </a:lnTo>
                  <a:lnTo>
                    <a:pt x="4596" y="26257"/>
                  </a:lnTo>
                  <a:lnTo>
                    <a:pt x="4703" y="26221"/>
                  </a:lnTo>
                  <a:lnTo>
                    <a:pt x="4739" y="26185"/>
                  </a:lnTo>
                  <a:lnTo>
                    <a:pt x="4739" y="26150"/>
                  </a:lnTo>
                  <a:lnTo>
                    <a:pt x="4775" y="26043"/>
                  </a:lnTo>
                  <a:lnTo>
                    <a:pt x="4810" y="25936"/>
                  </a:lnTo>
                  <a:lnTo>
                    <a:pt x="4881" y="25865"/>
                  </a:lnTo>
                  <a:lnTo>
                    <a:pt x="5024" y="25758"/>
                  </a:lnTo>
                  <a:lnTo>
                    <a:pt x="5166" y="25686"/>
                  </a:lnTo>
                  <a:lnTo>
                    <a:pt x="5487" y="25580"/>
                  </a:lnTo>
                  <a:lnTo>
                    <a:pt x="5772" y="25473"/>
                  </a:lnTo>
                  <a:lnTo>
                    <a:pt x="5879" y="25401"/>
                  </a:lnTo>
                  <a:lnTo>
                    <a:pt x="5950" y="25259"/>
                  </a:lnTo>
                  <a:lnTo>
                    <a:pt x="6093" y="25081"/>
                  </a:lnTo>
                  <a:lnTo>
                    <a:pt x="6271" y="24867"/>
                  </a:lnTo>
                  <a:lnTo>
                    <a:pt x="6378" y="24796"/>
                  </a:lnTo>
                  <a:lnTo>
                    <a:pt x="6841" y="24618"/>
                  </a:lnTo>
                  <a:lnTo>
                    <a:pt x="7055" y="24511"/>
                  </a:lnTo>
                  <a:lnTo>
                    <a:pt x="7161" y="24404"/>
                  </a:lnTo>
                  <a:lnTo>
                    <a:pt x="7197" y="24297"/>
                  </a:lnTo>
                  <a:lnTo>
                    <a:pt x="7233" y="24083"/>
                  </a:lnTo>
                  <a:lnTo>
                    <a:pt x="7268" y="23941"/>
                  </a:lnTo>
                  <a:lnTo>
                    <a:pt x="7268" y="23798"/>
                  </a:lnTo>
                  <a:lnTo>
                    <a:pt x="7233" y="23478"/>
                  </a:lnTo>
                  <a:lnTo>
                    <a:pt x="7268" y="23335"/>
                  </a:lnTo>
                  <a:lnTo>
                    <a:pt x="7304" y="23228"/>
                  </a:lnTo>
                  <a:lnTo>
                    <a:pt x="7375" y="23121"/>
                  </a:lnTo>
                  <a:lnTo>
                    <a:pt x="7482" y="23050"/>
                  </a:lnTo>
                  <a:lnTo>
                    <a:pt x="7660" y="23050"/>
                  </a:lnTo>
                  <a:lnTo>
                    <a:pt x="7874" y="23157"/>
                  </a:lnTo>
                  <a:lnTo>
                    <a:pt x="8088" y="23300"/>
                  </a:lnTo>
                  <a:lnTo>
                    <a:pt x="8266" y="23371"/>
                  </a:lnTo>
                  <a:lnTo>
                    <a:pt x="8266" y="22694"/>
                  </a:lnTo>
                  <a:lnTo>
                    <a:pt x="8301" y="22373"/>
                  </a:lnTo>
                  <a:lnTo>
                    <a:pt x="8337" y="22231"/>
                  </a:lnTo>
                  <a:lnTo>
                    <a:pt x="8408" y="22053"/>
                  </a:lnTo>
                  <a:lnTo>
                    <a:pt x="8551" y="22124"/>
                  </a:lnTo>
                  <a:lnTo>
                    <a:pt x="8693" y="22231"/>
                  </a:lnTo>
                  <a:lnTo>
                    <a:pt x="8871" y="22445"/>
                  </a:lnTo>
                  <a:lnTo>
                    <a:pt x="8978" y="22516"/>
                  </a:lnTo>
                  <a:lnTo>
                    <a:pt x="9050" y="22551"/>
                  </a:lnTo>
                  <a:lnTo>
                    <a:pt x="9156" y="22480"/>
                  </a:lnTo>
                  <a:lnTo>
                    <a:pt x="9263" y="22338"/>
                  </a:lnTo>
                  <a:lnTo>
                    <a:pt x="9335" y="22195"/>
                  </a:lnTo>
                  <a:lnTo>
                    <a:pt x="9370" y="22053"/>
                  </a:lnTo>
                  <a:lnTo>
                    <a:pt x="9370" y="21875"/>
                  </a:lnTo>
                  <a:lnTo>
                    <a:pt x="9335" y="21696"/>
                  </a:lnTo>
                  <a:lnTo>
                    <a:pt x="9228" y="21376"/>
                  </a:lnTo>
                  <a:lnTo>
                    <a:pt x="9192" y="21020"/>
                  </a:lnTo>
                  <a:lnTo>
                    <a:pt x="9228" y="21055"/>
                  </a:lnTo>
                  <a:lnTo>
                    <a:pt x="9370" y="21162"/>
                  </a:lnTo>
                  <a:lnTo>
                    <a:pt x="9513" y="21233"/>
                  </a:lnTo>
                  <a:lnTo>
                    <a:pt x="9655" y="21269"/>
                  </a:lnTo>
                  <a:lnTo>
                    <a:pt x="9940" y="21269"/>
                  </a:lnTo>
                  <a:lnTo>
                    <a:pt x="10047" y="21233"/>
                  </a:lnTo>
                  <a:lnTo>
                    <a:pt x="10154" y="21198"/>
                  </a:lnTo>
                  <a:lnTo>
                    <a:pt x="10261" y="21091"/>
                  </a:lnTo>
                  <a:lnTo>
                    <a:pt x="10296" y="21233"/>
                  </a:lnTo>
                  <a:lnTo>
                    <a:pt x="10403" y="21340"/>
                  </a:lnTo>
                  <a:lnTo>
                    <a:pt x="10546" y="21411"/>
                  </a:lnTo>
                  <a:lnTo>
                    <a:pt x="10688" y="21447"/>
                  </a:lnTo>
                  <a:lnTo>
                    <a:pt x="10902" y="21447"/>
                  </a:lnTo>
                  <a:lnTo>
                    <a:pt x="11116" y="21376"/>
                  </a:lnTo>
                  <a:lnTo>
                    <a:pt x="11258" y="21269"/>
                  </a:lnTo>
                  <a:lnTo>
                    <a:pt x="11365" y="21162"/>
                  </a:lnTo>
                  <a:lnTo>
                    <a:pt x="11615" y="20913"/>
                  </a:lnTo>
                  <a:lnTo>
                    <a:pt x="11793" y="20628"/>
                  </a:lnTo>
                  <a:lnTo>
                    <a:pt x="11864" y="20450"/>
                  </a:lnTo>
                  <a:lnTo>
                    <a:pt x="11864" y="20307"/>
                  </a:lnTo>
                  <a:lnTo>
                    <a:pt x="11935" y="20093"/>
                  </a:lnTo>
                  <a:lnTo>
                    <a:pt x="12042" y="19880"/>
                  </a:lnTo>
                  <a:lnTo>
                    <a:pt x="12149" y="19737"/>
                  </a:lnTo>
                  <a:lnTo>
                    <a:pt x="12256" y="19666"/>
                  </a:lnTo>
                  <a:lnTo>
                    <a:pt x="12398" y="19630"/>
                  </a:lnTo>
                  <a:lnTo>
                    <a:pt x="12541" y="19523"/>
                  </a:lnTo>
                  <a:lnTo>
                    <a:pt x="12612" y="19452"/>
                  </a:lnTo>
                  <a:lnTo>
                    <a:pt x="12719" y="19345"/>
                  </a:lnTo>
                  <a:lnTo>
                    <a:pt x="12826" y="19595"/>
                  </a:lnTo>
                  <a:lnTo>
                    <a:pt x="12861" y="19737"/>
                  </a:lnTo>
                  <a:lnTo>
                    <a:pt x="12861" y="19844"/>
                  </a:lnTo>
                  <a:lnTo>
                    <a:pt x="12968" y="19951"/>
                  </a:lnTo>
                  <a:lnTo>
                    <a:pt x="13040" y="19951"/>
                  </a:lnTo>
                  <a:lnTo>
                    <a:pt x="13146" y="19915"/>
                  </a:lnTo>
                  <a:lnTo>
                    <a:pt x="13218" y="19844"/>
                  </a:lnTo>
                  <a:lnTo>
                    <a:pt x="13253" y="19630"/>
                  </a:lnTo>
                  <a:lnTo>
                    <a:pt x="13325" y="19274"/>
                  </a:lnTo>
                  <a:lnTo>
                    <a:pt x="13396" y="18882"/>
                  </a:lnTo>
                  <a:lnTo>
                    <a:pt x="13467" y="18668"/>
                  </a:lnTo>
                  <a:lnTo>
                    <a:pt x="13645" y="18704"/>
                  </a:lnTo>
                  <a:lnTo>
                    <a:pt x="13859" y="18740"/>
                  </a:lnTo>
                  <a:lnTo>
                    <a:pt x="14180" y="18882"/>
                  </a:lnTo>
                  <a:lnTo>
                    <a:pt x="14180" y="19060"/>
                  </a:lnTo>
                  <a:lnTo>
                    <a:pt x="14073" y="19381"/>
                  </a:lnTo>
                  <a:lnTo>
                    <a:pt x="14037" y="19559"/>
                  </a:lnTo>
                  <a:lnTo>
                    <a:pt x="14037" y="19737"/>
                  </a:lnTo>
                  <a:lnTo>
                    <a:pt x="14073" y="19880"/>
                  </a:lnTo>
                  <a:lnTo>
                    <a:pt x="14144" y="19986"/>
                  </a:lnTo>
                  <a:lnTo>
                    <a:pt x="14215" y="20093"/>
                  </a:lnTo>
                  <a:lnTo>
                    <a:pt x="14286" y="20165"/>
                  </a:lnTo>
                  <a:lnTo>
                    <a:pt x="14429" y="20200"/>
                  </a:lnTo>
                  <a:lnTo>
                    <a:pt x="14928" y="20200"/>
                  </a:lnTo>
                  <a:lnTo>
                    <a:pt x="15035" y="20307"/>
                  </a:lnTo>
                  <a:lnTo>
                    <a:pt x="15213" y="20307"/>
                  </a:lnTo>
                  <a:lnTo>
                    <a:pt x="15248" y="20200"/>
                  </a:lnTo>
                  <a:lnTo>
                    <a:pt x="15284" y="20022"/>
                  </a:lnTo>
                  <a:lnTo>
                    <a:pt x="15355" y="19701"/>
                  </a:lnTo>
                  <a:lnTo>
                    <a:pt x="15391" y="19488"/>
                  </a:lnTo>
                  <a:lnTo>
                    <a:pt x="15426" y="19345"/>
                  </a:lnTo>
                  <a:lnTo>
                    <a:pt x="15498" y="19274"/>
                  </a:lnTo>
                  <a:lnTo>
                    <a:pt x="15533" y="19238"/>
                  </a:lnTo>
                  <a:lnTo>
                    <a:pt x="15961" y="19096"/>
                  </a:lnTo>
                  <a:lnTo>
                    <a:pt x="16495" y="18918"/>
                  </a:lnTo>
                  <a:lnTo>
                    <a:pt x="16816" y="18775"/>
                  </a:lnTo>
                  <a:lnTo>
                    <a:pt x="16887" y="18740"/>
                  </a:lnTo>
                  <a:lnTo>
                    <a:pt x="16923" y="18740"/>
                  </a:lnTo>
                  <a:lnTo>
                    <a:pt x="17030" y="18668"/>
                  </a:lnTo>
                  <a:lnTo>
                    <a:pt x="17065" y="18633"/>
                  </a:lnTo>
                  <a:lnTo>
                    <a:pt x="17030" y="18526"/>
                  </a:lnTo>
                  <a:lnTo>
                    <a:pt x="17030" y="18383"/>
                  </a:lnTo>
                  <a:lnTo>
                    <a:pt x="16994" y="18383"/>
                  </a:lnTo>
                  <a:lnTo>
                    <a:pt x="16958" y="18276"/>
                  </a:lnTo>
                  <a:lnTo>
                    <a:pt x="17172" y="18348"/>
                  </a:lnTo>
                  <a:lnTo>
                    <a:pt x="17350" y="18419"/>
                  </a:lnTo>
                  <a:lnTo>
                    <a:pt x="17600" y="18419"/>
                  </a:lnTo>
                  <a:lnTo>
                    <a:pt x="17635" y="18276"/>
                  </a:lnTo>
                  <a:lnTo>
                    <a:pt x="17635" y="18170"/>
                  </a:lnTo>
                  <a:lnTo>
                    <a:pt x="17600" y="18098"/>
                  </a:lnTo>
                  <a:lnTo>
                    <a:pt x="17564" y="18027"/>
                  </a:lnTo>
                  <a:lnTo>
                    <a:pt x="17849" y="18098"/>
                  </a:lnTo>
                  <a:lnTo>
                    <a:pt x="18241" y="18276"/>
                  </a:lnTo>
                  <a:lnTo>
                    <a:pt x="18633" y="18455"/>
                  </a:lnTo>
                  <a:lnTo>
                    <a:pt x="18847" y="18526"/>
                  </a:lnTo>
                  <a:lnTo>
                    <a:pt x="19132" y="18597"/>
                  </a:lnTo>
                  <a:lnTo>
                    <a:pt x="19417" y="18633"/>
                  </a:lnTo>
                  <a:lnTo>
                    <a:pt x="19666" y="18633"/>
                  </a:lnTo>
                  <a:lnTo>
                    <a:pt x="19915" y="18561"/>
                  </a:lnTo>
                  <a:lnTo>
                    <a:pt x="20165" y="18419"/>
                  </a:lnTo>
                  <a:lnTo>
                    <a:pt x="20414" y="18241"/>
                  </a:lnTo>
                  <a:lnTo>
                    <a:pt x="20628" y="18027"/>
                  </a:lnTo>
                  <a:lnTo>
                    <a:pt x="20770" y="17849"/>
                  </a:lnTo>
                  <a:lnTo>
                    <a:pt x="20806" y="18134"/>
                  </a:lnTo>
                  <a:lnTo>
                    <a:pt x="20842" y="18455"/>
                  </a:lnTo>
                  <a:lnTo>
                    <a:pt x="20877" y="18597"/>
                  </a:lnTo>
                  <a:lnTo>
                    <a:pt x="20913" y="18704"/>
                  </a:lnTo>
                  <a:lnTo>
                    <a:pt x="21020" y="18775"/>
                  </a:lnTo>
                  <a:lnTo>
                    <a:pt x="21127" y="18811"/>
                  </a:lnTo>
                  <a:lnTo>
                    <a:pt x="21233" y="18846"/>
                  </a:lnTo>
                  <a:lnTo>
                    <a:pt x="21376" y="18846"/>
                  </a:lnTo>
                  <a:lnTo>
                    <a:pt x="21518" y="18811"/>
                  </a:lnTo>
                  <a:lnTo>
                    <a:pt x="21697" y="18740"/>
                  </a:lnTo>
                  <a:lnTo>
                    <a:pt x="21875" y="18633"/>
                  </a:lnTo>
                  <a:lnTo>
                    <a:pt x="22017" y="18597"/>
                  </a:lnTo>
                  <a:lnTo>
                    <a:pt x="21910" y="18775"/>
                  </a:lnTo>
                  <a:lnTo>
                    <a:pt x="21839" y="18918"/>
                  </a:lnTo>
                  <a:lnTo>
                    <a:pt x="21839" y="18989"/>
                  </a:lnTo>
                  <a:lnTo>
                    <a:pt x="21839" y="19096"/>
                  </a:lnTo>
                  <a:lnTo>
                    <a:pt x="21910" y="19203"/>
                  </a:lnTo>
                  <a:lnTo>
                    <a:pt x="22017" y="19203"/>
                  </a:lnTo>
                  <a:lnTo>
                    <a:pt x="22160" y="19167"/>
                  </a:lnTo>
                  <a:lnTo>
                    <a:pt x="22373" y="19025"/>
                  </a:lnTo>
                  <a:lnTo>
                    <a:pt x="22516" y="18953"/>
                  </a:lnTo>
                  <a:lnTo>
                    <a:pt x="22552" y="18953"/>
                  </a:lnTo>
                  <a:lnTo>
                    <a:pt x="22552" y="18989"/>
                  </a:lnTo>
                  <a:lnTo>
                    <a:pt x="22587" y="19203"/>
                  </a:lnTo>
                  <a:lnTo>
                    <a:pt x="22730" y="19416"/>
                  </a:lnTo>
                  <a:lnTo>
                    <a:pt x="22872" y="19559"/>
                  </a:lnTo>
                  <a:lnTo>
                    <a:pt x="23086" y="19666"/>
                  </a:lnTo>
                  <a:lnTo>
                    <a:pt x="23335" y="19666"/>
                  </a:lnTo>
                  <a:lnTo>
                    <a:pt x="23585" y="19595"/>
                  </a:lnTo>
                  <a:lnTo>
                    <a:pt x="23798" y="19416"/>
                  </a:lnTo>
                  <a:lnTo>
                    <a:pt x="23977" y="19203"/>
                  </a:lnTo>
                  <a:lnTo>
                    <a:pt x="24083" y="19060"/>
                  </a:lnTo>
                  <a:lnTo>
                    <a:pt x="24226" y="18918"/>
                  </a:lnTo>
                  <a:lnTo>
                    <a:pt x="24404" y="18846"/>
                  </a:lnTo>
                  <a:lnTo>
                    <a:pt x="24547" y="18775"/>
                  </a:lnTo>
                  <a:lnTo>
                    <a:pt x="25188" y="18704"/>
                  </a:lnTo>
                  <a:lnTo>
                    <a:pt x="25188" y="18740"/>
                  </a:lnTo>
                  <a:lnTo>
                    <a:pt x="25223" y="18811"/>
                  </a:lnTo>
                  <a:lnTo>
                    <a:pt x="25366" y="19238"/>
                  </a:lnTo>
                  <a:lnTo>
                    <a:pt x="25580" y="19737"/>
                  </a:lnTo>
                  <a:lnTo>
                    <a:pt x="25758" y="20058"/>
                  </a:lnTo>
                  <a:lnTo>
                    <a:pt x="25900" y="20236"/>
                  </a:lnTo>
                  <a:lnTo>
                    <a:pt x="25972" y="20307"/>
                  </a:lnTo>
                  <a:lnTo>
                    <a:pt x="26043" y="20307"/>
                  </a:lnTo>
                  <a:lnTo>
                    <a:pt x="26221" y="20271"/>
                  </a:lnTo>
                  <a:lnTo>
                    <a:pt x="26221" y="20129"/>
                  </a:lnTo>
                  <a:lnTo>
                    <a:pt x="26257" y="19951"/>
                  </a:lnTo>
                  <a:lnTo>
                    <a:pt x="26363" y="19595"/>
                  </a:lnTo>
                  <a:lnTo>
                    <a:pt x="26435" y="19488"/>
                  </a:lnTo>
                  <a:lnTo>
                    <a:pt x="26542" y="19381"/>
                  </a:lnTo>
                  <a:lnTo>
                    <a:pt x="26648" y="19310"/>
                  </a:lnTo>
                  <a:lnTo>
                    <a:pt x="26827" y="19310"/>
                  </a:lnTo>
                  <a:lnTo>
                    <a:pt x="26969" y="19274"/>
                  </a:lnTo>
                  <a:lnTo>
                    <a:pt x="27076" y="19238"/>
                  </a:lnTo>
                  <a:lnTo>
                    <a:pt x="27183" y="19203"/>
                  </a:lnTo>
                  <a:lnTo>
                    <a:pt x="27290" y="19131"/>
                  </a:lnTo>
                  <a:lnTo>
                    <a:pt x="27361" y="19025"/>
                  </a:lnTo>
                  <a:lnTo>
                    <a:pt x="27361" y="18882"/>
                  </a:lnTo>
                  <a:lnTo>
                    <a:pt x="27361" y="18811"/>
                  </a:lnTo>
                  <a:lnTo>
                    <a:pt x="27468" y="18775"/>
                  </a:lnTo>
                  <a:lnTo>
                    <a:pt x="27575" y="18704"/>
                  </a:lnTo>
                  <a:lnTo>
                    <a:pt x="27646" y="18597"/>
                  </a:lnTo>
                  <a:lnTo>
                    <a:pt x="27646" y="18455"/>
                  </a:lnTo>
                  <a:lnTo>
                    <a:pt x="27610" y="18312"/>
                  </a:lnTo>
                  <a:lnTo>
                    <a:pt x="27468" y="18063"/>
                  </a:lnTo>
                  <a:lnTo>
                    <a:pt x="27325" y="17920"/>
                  </a:lnTo>
                  <a:lnTo>
                    <a:pt x="27753" y="17742"/>
                  </a:lnTo>
                  <a:lnTo>
                    <a:pt x="27931" y="17635"/>
                  </a:lnTo>
                  <a:lnTo>
                    <a:pt x="28073" y="17493"/>
                  </a:lnTo>
                  <a:lnTo>
                    <a:pt x="28180" y="17350"/>
                  </a:lnTo>
                  <a:lnTo>
                    <a:pt x="28287" y="17208"/>
                  </a:lnTo>
                  <a:lnTo>
                    <a:pt x="28430" y="17208"/>
                  </a:lnTo>
                  <a:lnTo>
                    <a:pt x="28501" y="17136"/>
                  </a:lnTo>
                  <a:lnTo>
                    <a:pt x="28501" y="17101"/>
                  </a:lnTo>
                  <a:lnTo>
                    <a:pt x="28501" y="17065"/>
                  </a:lnTo>
                  <a:lnTo>
                    <a:pt x="28501" y="16994"/>
                  </a:lnTo>
                  <a:lnTo>
                    <a:pt x="28465" y="16851"/>
                  </a:lnTo>
                  <a:lnTo>
                    <a:pt x="28430" y="16745"/>
                  </a:lnTo>
                  <a:lnTo>
                    <a:pt x="28430" y="16602"/>
                  </a:lnTo>
                  <a:lnTo>
                    <a:pt x="28572" y="16495"/>
                  </a:lnTo>
                  <a:lnTo>
                    <a:pt x="28715" y="16460"/>
                  </a:lnTo>
                  <a:lnTo>
                    <a:pt x="28893" y="16424"/>
                  </a:lnTo>
                  <a:lnTo>
                    <a:pt x="29035" y="16460"/>
                  </a:lnTo>
                  <a:lnTo>
                    <a:pt x="29178" y="16495"/>
                  </a:lnTo>
                  <a:lnTo>
                    <a:pt x="29320" y="16531"/>
                  </a:lnTo>
                  <a:lnTo>
                    <a:pt x="29392" y="16602"/>
                  </a:lnTo>
                  <a:lnTo>
                    <a:pt x="29890" y="17386"/>
                  </a:lnTo>
                  <a:lnTo>
                    <a:pt x="30104" y="17706"/>
                  </a:lnTo>
                  <a:lnTo>
                    <a:pt x="30104" y="17778"/>
                  </a:lnTo>
                  <a:lnTo>
                    <a:pt x="30175" y="17849"/>
                  </a:lnTo>
                  <a:lnTo>
                    <a:pt x="30318" y="18205"/>
                  </a:lnTo>
                  <a:lnTo>
                    <a:pt x="30389" y="17849"/>
                  </a:lnTo>
                  <a:lnTo>
                    <a:pt x="30425" y="17813"/>
                  </a:lnTo>
                  <a:lnTo>
                    <a:pt x="30425" y="17778"/>
                  </a:lnTo>
                  <a:lnTo>
                    <a:pt x="30496" y="17920"/>
                  </a:lnTo>
                  <a:lnTo>
                    <a:pt x="30567" y="18027"/>
                  </a:lnTo>
                  <a:lnTo>
                    <a:pt x="30567" y="18205"/>
                  </a:lnTo>
                  <a:lnTo>
                    <a:pt x="30532" y="18383"/>
                  </a:lnTo>
                  <a:lnTo>
                    <a:pt x="30460" y="18561"/>
                  </a:lnTo>
                  <a:lnTo>
                    <a:pt x="30318" y="18811"/>
                  </a:lnTo>
                  <a:lnTo>
                    <a:pt x="30211" y="19131"/>
                  </a:lnTo>
                  <a:lnTo>
                    <a:pt x="30175" y="19452"/>
                  </a:lnTo>
                  <a:lnTo>
                    <a:pt x="30140" y="19773"/>
                  </a:lnTo>
                  <a:lnTo>
                    <a:pt x="30175" y="19951"/>
                  </a:lnTo>
                  <a:lnTo>
                    <a:pt x="30211" y="20093"/>
                  </a:lnTo>
                  <a:lnTo>
                    <a:pt x="30282" y="20236"/>
                  </a:lnTo>
                  <a:lnTo>
                    <a:pt x="30389" y="20378"/>
                  </a:lnTo>
                  <a:lnTo>
                    <a:pt x="30532" y="20485"/>
                  </a:lnTo>
                  <a:lnTo>
                    <a:pt x="30638" y="20556"/>
                  </a:lnTo>
                  <a:lnTo>
                    <a:pt x="30817" y="20628"/>
                  </a:lnTo>
                  <a:lnTo>
                    <a:pt x="30959" y="20663"/>
                  </a:lnTo>
                  <a:lnTo>
                    <a:pt x="31422" y="20663"/>
                  </a:lnTo>
                  <a:lnTo>
                    <a:pt x="31422" y="20699"/>
                  </a:lnTo>
                  <a:lnTo>
                    <a:pt x="31458" y="20806"/>
                  </a:lnTo>
                  <a:lnTo>
                    <a:pt x="31529" y="20913"/>
                  </a:lnTo>
                  <a:lnTo>
                    <a:pt x="31636" y="21055"/>
                  </a:lnTo>
                  <a:lnTo>
                    <a:pt x="31885" y="21162"/>
                  </a:lnTo>
                  <a:lnTo>
                    <a:pt x="32099" y="21233"/>
                  </a:lnTo>
                  <a:lnTo>
                    <a:pt x="32242" y="21376"/>
                  </a:lnTo>
                  <a:lnTo>
                    <a:pt x="32348" y="21483"/>
                  </a:lnTo>
                  <a:lnTo>
                    <a:pt x="32348" y="21590"/>
                  </a:lnTo>
                  <a:lnTo>
                    <a:pt x="32313" y="21661"/>
                  </a:lnTo>
                  <a:lnTo>
                    <a:pt x="32277" y="21732"/>
                  </a:lnTo>
                  <a:lnTo>
                    <a:pt x="32206" y="21803"/>
                  </a:lnTo>
                  <a:lnTo>
                    <a:pt x="32028" y="21768"/>
                  </a:lnTo>
                  <a:lnTo>
                    <a:pt x="31850" y="21768"/>
                  </a:lnTo>
                  <a:lnTo>
                    <a:pt x="31636" y="21803"/>
                  </a:lnTo>
                  <a:lnTo>
                    <a:pt x="31458" y="21875"/>
                  </a:lnTo>
                  <a:lnTo>
                    <a:pt x="31422" y="21875"/>
                  </a:lnTo>
                  <a:lnTo>
                    <a:pt x="31458" y="21803"/>
                  </a:lnTo>
                  <a:lnTo>
                    <a:pt x="31529" y="21732"/>
                  </a:lnTo>
                  <a:lnTo>
                    <a:pt x="31565" y="21661"/>
                  </a:lnTo>
                  <a:lnTo>
                    <a:pt x="31600" y="21590"/>
                  </a:lnTo>
                  <a:lnTo>
                    <a:pt x="31600" y="21518"/>
                  </a:lnTo>
                  <a:lnTo>
                    <a:pt x="31529" y="21233"/>
                  </a:lnTo>
                  <a:lnTo>
                    <a:pt x="31529" y="21162"/>
                  </a:lnTo>
                  <a:lnTo>
                    <a:pt x="31458" y="21055"/>
                  </a:lnTo>
                  <a:lnTo>
                    <a:pt x="31351" y="20984"/>
                  </a:lnTo>
                  <a:lnTo>
                    <a:pt x="31173" y="20984"/>
                  </a:lnTo>
                  <a:lnTo>
                    <a:pt x="30923" y="21020"/>
                  </a:lnTo>
                  <a:lnTo>
                    <a:pt x="30638" y="21126"/>
                  </a:lnTo>
                  <a:lnTo>
                    <a:pt x="30460" y="21233"/>
                  </a:lnTo>
                  <a:lnTo>
                    <a:pt x="30353" y="21376"/>
                  </a:lnTo>
                  <a:lnTo>
                    <a:pt x="30318" y="21483"/>
                  </a:lnTo>
                  <a:lnTo>
                    <a:pt x="30318" y="21554"/>
                  </a:lnTo>
                  <a:lnTo>
                    <a:pt x="30353" y="21732"/>
                  </a:lnTo>
                  <a:lnTo>
                    <a:pt x="30460" y="21839"/>
                  </a:lnTo>
                  <a:lnTo>
                    <a:pt x="30603" y="21981"/>
                  </a:lnTo>
                  <a:lnTo>
                    <a:pt x="30781" y="22088"/>
                  </a:lnTo>
                  <a:lnTo>
                    <a:pt x="30923" y="22124"/>
                  </a:lnTo>
                  <a:lnTo>
                    <a:pt x="30995" y="22195"/>
                  </a:lnTo>
                  <a:lnTo>
                    <a:pt x="31030" y="22231"/>
                  </a:lnTo>
                  <a:lnTo>
                    <a:pt x="31030" y="22302"/>
                  </a:lnTo>
                  <a:lnTo>
                    <a:pt x="30995" y="22373"/>
                  </a:lnTo>
                  <a:lnTo>
                    <a:pt x="30888" y="22480"/>
                  </a:lnTo>
                  <a:lnTo>
                    <a:pt x="30710" y="22623"/>
                  </a:lnTo>
                  <a:lnTo>
                    <a:pt x="30603" y="22765"/>
                  </a:lnTo>
                  <a:lnTo>
                    <a:pt x="30567" y="22908"/>
                  </a:lnTo>
                  <a:lnTo>
                    <a:pt x="30567" y="23015"/>
                  </a:lnTo>
                  <a:lnTo>
                    <a:pt x="30603" y="23086"/>
                  </a:lnTo>
                  <a:lnTo>
                    <a:pt x="30638" y="23193"/>
                  </a:lnTo>
                  <a:lnTo>
                    <a:pt x="30745" y="23264"/>
                  </a:lnTo>
                  <a:lnTo>
                    <a:pt x="30959" y="23335"/>
                  </a:lnTo>
                  <a:lnTo>
                    <a:pt x="31351" y="23442"/>
                  </a:lnTo>
                  <a:lnTo>
                    <a:pt x="31707" y="23478"/>
                  </a:lnTo>
                  <a:lnTo>
                    <a:pt x="31778" y="23656"/>
                  </a:lnTo>
                  <a:lnTo>
                    <a:pt x="31885" y="23976"/>
                  </a:lnTo>
                  <a:lnTo>
                    <a:pt x="31885" y="24048"/>
                  </a:lnTo>
                  <a:lnTo>
                    <a:pt x="31850" y="24048"/>
                  </a:lnTo>
                  <a:lnTo>
                    <a:pt x="31885" y="24083"/>
                  </a:lnTo>
                  <a:lnTo>
                    <a:pt x="31814" y="24119"/>
                  </a:lnTo>
                  <a:lnTo>
                    <a:pt x="31814" y="24190"/>
                  </a:lnTo>
                  <a:lnTo>
                    <a:pt x="31814" y="24297"/>
                  </a:lnTo>
                  <a:lnTo>
                    <a:pt x="31850" y="24368"/>
                  </a:lnTo>
                  <a:lnTo>
                    <a:pt x="31992" y="24475"/>
                  </a:lnTo>
                  <a:lnTo>
                    <a:pt x="32063" y="24546"/>
                  </a:lnTo>
                  <a:lnTo>
                    <a:pt x="32099" y="24582"/>
                  </a:lnTo>
                  <a:lnTo>
                    <a:pt x="32206" y="24582"/>
                  </a:lnTo>
                  <a:lnTo>
                    <a:pt x="32384" y="24760"/>
                  </a:lnTo>
                  <a:lnTo>
                    <a:pt x="32527" y="24974"/>
                  </a:lnTo>
                  <a:lnTo>
                    <a:pt x="32633" y="25188"/>
                  </a:lnTo>
                  <a:lnTo>
                    <a:pt x="32812" y="25366"/>
                  </a:lnTo>
                  <a:lnTo>
                    <a:pt x="32990" y="25508"/>
                  </a:lnTo>
                  <a:lnTo>
                    <a:pt x="33203" y="25580"/>
                  </a:lnTo>
                  <a:lnTo>
                    <a:pt x="33453" y="25686"/>
                  </a:lnTo>
                  <a:lnTo>
                    <a:pt x="33453" y="25722"/>
                  </a:lnTo>
                  <a:lnTo>
                    <a:pt x="33631" y="25793"/>
                  </a:lnTo>
                  <a:lnTo>
                    <a:pt x="33667" y="25793"/>
                  </a:lnTo>
                  <a:lnTo>
                    <a:pt x="33845" y="25758"/>
                  </a:lnTo>
                  <a:lnTo>
                    <a:pt x="34023" y="25686"/>
                  </a:lnTo>
                  <a:lnTo>
                    <a:pt x="34237" y="25544"/>
                  </a:lnTo>
                  <a:lnTo>
                    <a:pt x="34237" y="25615"/>
                  </a:lnTo>
                  <a:lnTo>
                    <a:pt x="34308" y="25758"/>
                  </a:lnTo>
                  <a:lnTo>
                    <a:pt x="34379" y="25865"/>
                  </a:lnTo>
                  <a:lnTo>
                    <a:pt x="34486" y="25972"/>
                  </a:lnTo>
                  <a:lnTo>
                    <a:pt x="34593" y="26043"/>
                  </a:lnTo>
                  <a:lnTo>
                    <a:pt x="34700" y="26078"/>
                  </a:lnTo>
                  <a:lnTo>
                    <a:pt x="34807" y="26114"/>
                  </a:lnTo>
                  <a:lnTo>
                    <a:pt x="34913" y="26078"/>
                  </a:lnTo>
                  <a:lnTo>
                    <a:pt x="35020" y="26043"/>
                  </a:lnTo>
                  <a:lnTo>
                    <a:pt x="35163" y="25936"/>
                  </a:lnTo>
                  <a:lnTo>
                    <a:pt x="35234" y="25865"/>
                  </a:lnTo>
                  <a:lnTo>
                    <a:pt x="35590" y="25829"/>
                  </a:lnTo>
                  <a:lnTo>
                    <a:pt x="35769" y="25829"/>
                  </a:lnTo>
                  <a:lnTo>
                    <a:pt x="36089" y="25865"/>
                  </a:lnTo>
                  <a:lnTo>
                    <a:pt x="36232" y="25900"/>
                  </a:lnTo>
                  <a:lnTo>
                    <a:pt x="36339" y="25972"/>
                  </a:lnTo>
                  <a:lnTo>
                    <a:pt x="36517" y="26043"/>
                  </a:lnTo>
                  <a:lnTo>
                    <a:pt x="36873" y="26185"/>
                  </a:lnTo>
                  <a:lnTo>
                    <a:pt x="37087" y="26257"/>
                  </a:lnTo>
                  <a:lnTo>
                    <a:pt x="37621" y="26257"/>
                  </a:lnTo>
                  <a:lnTo>
                    <a:pt x="37906" y="26185"/>
                  </a:lnTo>
                  <a:lnTo>
                    <a:pt x="38155" y="26114"/>
                  </a:lnTo>
                  <a:lnTo>
                    <a:pt x="38619" y="26257"/>
                  </a:lnTo>
                  <a:lnTo>
                    <a:pt x="38939" y="26363"/>
                  </a:lnTo>
                  <a:lnTo>
                    <a:pt x="39438" y="26363"/>
                  </a:lnTo>
                  <a:lnTo>
                    <a:pt x="39509" y="26435"/>
                  </a:lnTo>
                  <a:lnTo>
                    <a:pt x="39687" y="26435"/>
                  </a:lnTo>
                  <a:lnTo>
                    <a:pt x="39723" y="26363"/>
                  </a:lnTo>
                  <a:lnTo>
                    <a:pt x="39759" y="26328"/>
                  </a:lnTo>
                  <a:lnTo>
                    <a:pt x="39794" y="26221"/>
                  </a:lnTo>
                  <a:lnTo>
                    <a:pt x="39794" y="26043"/>
                  </a:lnTo>
                  <a:lnTo>
                    <a:pt x="39794" y="25722"/>
                  </a:lnTo>
                  <a:lnTo>
                    <a:pt x="39794" y="25508"/>
                  </a:lnTo>
                  <a:lnTo>
                    <a:pt x="39794" y="25295"/>
                  </a:lnTo>
                  <a:lnTo>
                    <a:pt x="39830" y="25188"/>
                  </a:lnTo>
                  <a:lnTo>
                    <a:pt x="39901" y="25116"/>
                  </a:lnTo>
                  <a:lnTo>
                    <a:pt x="40542" y="24760"/>
                  </a:lnTo>
                  <a:lnTo>
                    <a:pt x="40899" y="24618"/>
                  </a:lnTo>
                  <a:lnTo>
                    <a:pt x="41255" y="24511"/>
                  </a:lnTo>
                  <a:lnTo>
                    <a:pt x="41362" y="24440"/>
                  </a:lnTo>
                  <a:lnTo>
                    <a:pt x="41469" y="24404"/>
                  </a:lnTo>
                  <a:lnTo>
                    <a:pt x="41540" y="24297"/>
                  </a:lnTo>
                  <a:lnTo>
                    <a:pt x="41575" y="24226"/>
                  </a:lnTo>
                  <a:lnTo>
                    <a:pt x="41647" y="23976"/>
                  </a:lnTo>
                  <a:lnTo>
                    <a:pt x="41682" y="23834"/>
                  </a:lnTo>
                  <a:lnTo>
                    <a:pt x="41647" y="23691"/>
                  </a:lnTo>
                  <a:lnTo>
                    <a:pt x="41647" y="23513"/>
                  </a:lnTo>
                  <a:lnTo>
                    <a:pt x="41718" y="23300"/>
                  </a:lnTo>
                  <a:lnTo>
                    <a:pt x="41789" y="23121"/>
                  </a:lnTo>
                  <a:lnTo>
                    <a:pt x="41932" y="22979"/>
                  </a:lnTo>
                  <a:lnTo>
                    <a:pt x="42039" y="22872"/>
                  </a:lnTo>
                  <a:lnTo>
                    <a:pt x="42110" y="22730"/>
                  </a:lnTo>
                  <a:lnTo>
                    <a:pt x="42181" y="22587"/>
                  </a:lnTo>
                  <a:lnTo>
                    <a:pt x="42181" y="22445"/>
                  </a:lnTo>
                  <a:lnTo>
                    <a:pt x="42181" y="22338"/>
                  </a:lnTo>
                  <a:lnTo>
                    <a:pt x="42110" y="22231"/>
                  </a:lnTo>
                  <a:lnTo>
                    <a:pt x="42074" y="22124"/>
                  </a:lnTo>
                  <a:lnTo>
                    <a:pt x="41967" y="22017"/>
                  </a:lnTo>
                  <a:lnTo>
                    <a:pt x="41967" y="22017"/>
                  </a:lnTo>
                  <a:lnTo>
                    <a:pt x="42181" y="22088"/>
                  </a:lnTo>
                  <a:lnTo>
                    <a:pt x="42359" y="22160"/>
                  </a:lnTo>
                  <a:lnTo>
                    <a:pt x="42466" y="22195"/>
                  </a:lnTo>
                  <a:lnTo>
                    <a:pt x="42573" y="22195"/>
                  </a:lnTo>
                  <a:lnTo>
                    <a:pt x="42680" y="22160"/>
                  </a:lnTo>
                  <a:lnTo>
                    <a:pt x="42715" y="22088"/>
                  </a:lnTo>
                  <a:lnTo>
                    <a:pt x="42751" y="21981"/>
                  </a:lnTo>
                  <a:lnTo>
                    <a:pt x="42787" y="21875"/>
                  </a:lnTo>
                  <a:lnTo>
                    <a:pt x="42751" y="21696"/>
                  </a:lnTo>
                  <a:lnTo>
                    <a:pt x="42680" y="21554"/>
                  </a:lnTo>
                  <a:lnTo>
                    <a:pt x="42609" y="21340"/>
                  </a:lnTo>
                  <a:lnTo>
                    <a:pt x="42573" y="21162"/>
                  </a:lnTo>
                  <a:lnTo>
                    <a:pt x="42609" y="21020"/>
                  </a:lnTo>
                  <a:lnTo>
                    <a:pt x="42680" y="20913"/>
                  </a:lnTo>
                  <a:lnTo>
                    <a:pt x="42715" y="20806"/>
                  </a:lnTo>
                  <a:lnTo>
                    <a:pt x="42787" y="20735"/>
                  </a:lnTo>
                  <a:lnTo>
                    <a:pt x="42787" y="20628"/>
                  </a:lnTo>
                  <a:lnTo>
                    <a:pt x="42787" y="20521"/>
                  </a:lnTo>
                  <a:lnTo>
                    <a:pt x="42715" y="20414"/>
                  </a:lnTo>
                  <a:lnTo>
                    <a:pt x="42644" y="20343"/>
                  </a:lnTo>
                  <a:lnTo>
                    <a:pt x="42537" y="20271"/>
                  </a:lnTo>
                  <a:lnTo>
                    <a:pt x="42395" y="20236"/>
                  </a:lnTo>
                  <a:lnTo>
                    <a:pt x="42288" y="20200"/>
                  </a:lnTo>
                  <a:lnTo>
                    <a:pt x="42181" y="20129"/>
                  </a:lnTo>
                  <a:lnTo>
                    <a:pt x="42181" y="20058"/>
                  </a:lnTo>
                  <a:lnTo>
                    <a:pt x="42181" y="19986"/>
                  </a:lnTo>
                  <a:lnTo>
                    <a:pt x="42217" y="19773"/>
                  </a:lnTo>
                  <a:lnTo>
                    <a:pt x="42181" y="19559"/>
                  </a:lnTo>
                  <a:lnTo>
                    <a:pt x="42145" y="19310"/>
                  </a:lnTo>
                  <a:lnTo>
                    <a:pt x="42074" y="19096"/>
                  </a:lnTo>
                  <a:lnTo>
                    <a:pt x="42039" y="18918"/>
                  </a:lnTo>
                  <a:lnTo>
                    <a:pt x="42003" y="18775"/>
                  </a:lnTo>
                  <a:lnTo>
                    <a:pt x="42039" y="18597"/>
                  </a:lnTo>
                  <a:lnTo>
                    <a:pt x="42074" y="18490"/>
                  </a:lnTo>
                  <a:lnTo>
                    <a:pt x="42110" y="18276"/>
                  </a:lnTo>
                  <a:lnTo>
                    <a:pt x="42145" y="18027"/>
                  </a:lnTo>
                  <a:lnTo>
                    <a:pt x="42074" y="17813"/>
                  </a:lnTo>
                  <a:lnTo>
                    <a:pt x="42003" y="17564"/>
                  </a:lnTo>
                  <a:lnTo>
                    <a:pt x="41967" y="17528"/>
                  </a:lnTo>
                  <a:lnTo>
                    <a:pt x="42110" y="17493"/>
                  </a:lnTo>
                  <a:lnTo>
                    <a:pt x="42395" y="17493"/>
                  </a:lnTo>
                  <a:lnTo>
                    <a:pt x="42644" y="17350"/>
                  </a:lnTo>
                  <a:lnTo>
                    <a:pt x="42894" y="17172"/>
                  </a:lnTo>
                  <a:lnTo>
                    <a:pt x="43000" y="17065"/>
                  </a:lnTo>
                  <a:lnTo>
                    <a:pt x="43107" y="16923"/>
                  </a:lnTo>
                  <a:lnTo>
                    <a:pt x="43143" y="16780"/>
                  </a:lnTo>
                  <a:lnTo>
                    <a:pt x="43179" y="16673"/>
                  </a:lnTo>
                  <a:lnTo>
                    <a:pt x="43179" y="16602"/>
                  </a:lnTo>
                  <a:lnTo>
                    <a:pt x="43143" y="16495"/>
                  </a:lnTo>
                  <a:lnTo>
                    <a:pt x="43036" y="16424"/>
                  </a:lnTo>
                  <a:lnTo>
                    <a:pt x="42965" y="16388"/>
                  </a:lnTo>
                  <a:lnTo>
                    <a:pt x="42858" y="16353"/>
                  </a:lnTo>
                  <a:lnTo>
                    <a:pt x="42680" y="16388"/>
                  </a:lnTo>
                  <a:lnTo>
                    <a:pt x="42466" y="16460"/>
                  </a:lnTo>
                  <a:lnTo>
                    <a:pt x="42217" y="16566"/>
                  </a:lnTo>
                  <a:lnTo>
                    <a:pt x="42003" y="16602"/>
                  </a:lnTo>
                  <a:lnTo>
                    <a:pt x="41896" y="16566"/>
                  </a:lnTo>
                  <a:lnTo>
                    <a:pt x="41860" y="16566"/>
                  </a:lnTo>
                  <a:lnTo>
                    <a:pt x="41825" y="16281"/>
                  </a:lnTo>
                  <a:lnTo>
                    <a:pt x="41825" y="16103"/>
                  </a:lnTo>
                  <a:lnTo>
                    <a:pt x="42074" y="15462"/>
                  </a:lnTo>
                  <a:lnTo>
                    <a:pt x="42181" y="15284"/>
                  </a:lnTo>
                  <a:lnTo>
                    <a:pt x="42359" y="15070"/>
                  </a:lnTo>
                  <a:lnTo>
                    <a:pt x="42573" y="14821"/>
                  </a:lnTo>
                  <a:lnTo>
                    <a:pt x="42858" y="14607"/>
                  </a:lnTo>
                  <a:lnTo>
                    <a:pt x="43036" y="14393"/>
                  </a:lnTo>
                  <a:lnTo>
                    <a:pt x="43143" y="14251"/>
                  </a:lnTo>
                  <a:lnTo>
                    <a:pt x="43143" y="14108"/>
                  </a:lnTo>
                  <a:lnTo>
                    <a:pt x="43143" y="14001"/>
                  </a:lnTo>
                  <a:lnTo>
                    <a:pt x="43107" y="13895"/>
                  </a:lnTo>
                  <a:lnTo>
                    <a:pt x="43036" y="13788"/>
                  </a:lnTo>
                  <a:lnTo>
                    <a:pt x="42894" y="13716"/>
                  </a:lnTo>
                  <a:lnTo>
                    <a:pt x="42715" y="13645"/>
                  </a:lnTo>
                  <a:lnTo>
                    <a:pt x="42502" y="13610"/>
                  </a:lnTo>
                  <a:lnTo>
                    <a:pt x="42324" y="13610"/>
                  </a:lnTo>
                  <a:lnTo>
                    <a:pt x="42181" y="13645"/>
                  </a:lnTo>
                  <a:lnTo>
                    <a:pt x="42039" y="13716"/>
                  </a:lnTo>
                  <a:lnTo>
                    <a:pt x="41932" y="13788"/>
                  </a:lnTo>
                  <a:lnTo>
                    <a:pt x="41825" y="13895"/>
                  </a:lnTo>
                  <a:lnTo>
                    <a:pt x="41754" y="14001"/>
                  </a:lnTo>
                  <a:lnTo>
                    <a:pt x="41754" y="14144"/>
                  </a:lnTo>
                  <a:lnTo>
                    <a:pt x="41718" y="14180"/>
                  </a:lnTo>
                  <a:lnTo>
                    <a:pt x="41611" y="14180"/>
                  </a:lnTo>
                  <a:lnTo>
                    <a:pt x="41575" y="14073"/>
                  </a:lnTo>
                  <a:lnTo>
                    <a:pt x="41504" y="13859"/>
                  </a:lnTo>
                  <a:lnTo>
                    <a:pt x="41433" y="13788"/>
                  </a:lnTo>
                  <a:lnTo>
                    <a:pt x="41326" y="13752"/>
                  </a:lnTo>
                  <a:lnTo>
                    <a:pt x="41255" y="13752"/>
                  </a:lnTo>
                  <a:lnTo>
                    <a:pt x="41184" y="13823"/>
                  </a:lnTo>
                  <a:lnTo>
                    <a:pt x="41148" y="13895"/>
                  </a:lnTo>
                  <a:lnTo>
                    <a:pt x="41148" y="14001"/>
                  </a:lnTo>
                  <a:lnTo>
                    <a:pt x="41005" y="13966"/>
                  </a:lnTo>
                  <a:lnTo>
                    <a:pt x="40899" y="13966"/>
                  </a:lnTo>
                  <a:lnTo>
                    <a:pt x="40756" y="14001"/>
                  </a:lnTo>
                  <a:lnTo>
                    <a:pt x="40649" y="14073"/>
                  </a:lnTo>
                  <a:lnTo>
                    <a:pt x="40578" y="14108"/>
                  </a:lnTo>
                  <a:lnTo>
                    <a:pt x="40578" y="14037"/>
                  </a:lnTo>
                  <a:lnTo>
                    <a:pt x="40578" y="13895"/>
                  </a:lnTo>
                  <a:lnTo>
                    <a:pt x="40542" y="13716"/>
                  </a:lnTo>
                  <a:lnTo>
                    <a:pt x="40435" y="12933"/>
                  </a:lnTo>
                  <a:lnTo>
                    <a:pt x="40364" y="13396"/>
                  </a:lnTo>
                  <a:lnTo>
                    <a:pt x="40257" y="13289"/>
                  </a:lnTo>
                  <a:lnTo>
                    <a:pt x="40150" y="13146"/>
                  </a:lnTo>
                  <a:lnTo>
                    <a:pt x="40115" y="12933"/>
                  </a:lnTo>
                  <a:lnTo>
                    <a:pt x="40115" y="12826"/>
                  </a:lnTo>
                  <a:lnTo>
                    <a:pt x="40150" y="12719"/>
                  </a:lnTo>
                  <a:lnTo>
                    <a:pt x="40293" y="12576"/>
                  </a:lnTo>
                  <a:lnTo>
                    <a:pt x="40435" y="12398"/>
                  </a:lnTo>
                  <a:lnTo>
                    <a:pt x="40542" y="12256"/>
                  </a:lnTo>
                  <a:lnTo>
                    <a:pt x="40578" y="12113"/>
                  </a:lnTo>
                  <a:lnTo>
                    <a:pt x="40578" y="11971"/>
                  </a:lnTo>
                  <a:lnTo>
                    <a:pt x="40542" y="11900"/>
                  </a:lnTo>
                  <a:lnTo>
                    <a:pt x="40471" y="11828"/>
                  </a:lnTo>
                  <a:lnTo>
                    <a:pt x="40364" y="11793"/>
                  </a:lnTo>
                  <a:lnTo>
                    <a:pt x="40222" y="11757"/>
                  </a:lnTo>
                  <a:lnTo>
                    <a:pt x="40079" y="11721"/>
                  </a:lnTo>
                  <a:lnTo>
                    <a:pt x="40115" y="11650"/>
                  </a:lnTo>
                  <a:lnTo>
                    <a:pt x="40079" y="11579"/>
                  </a:lnTo>
                  <a:lnTo>
                    <a:pt x="40008" y="11472"/>
                  </a:lnTo>
                  <a:lnTo>
                    <a:pt x="39759" y="11472"/>
                  </a:lnTo>
                  <a:lnTo>
                    <a:pt x="39367" y="11650"/>
                  </a:lnTo>
                  <a:lnTo>
                    <a:pt x="39117" y="11757"/>
                  </a:lnTo>
                  <a:lnTo>
                    <a:pt x="38939" y="11793"/>
                  </a:lnTo>
                  <a:lnTo>
                    <a:pt x="38904" y="11793"/>
                  </a:lnTo>
                  <a:lnTo>
                    <a:pt x="38904" y="11436"/>
                  </a:lnTo>
                  <a:lnTo>
                    <a:pt x="38832" y="11151"/>
                  </a:lnTo>
                  <a:lnTo>
                    <a:pt x="38832" y="11045"/>
                  </a:lnTo>
                  <a:lnTo>
                    <a:pt x="38868" y="10938"/>
                  </a:lnTo>
                  <a:lnTo>
                    <a:pt x="38832" y="10866"/>
                  </a:lnTo>
                  <a:lnTo>
                    <a:pt x="38797" y="10795"/>
                  </a:lnTo>
                  <a:lnTo>
                    <a:pt x="38761" y="10368"/>
                  </a:lnTo>
                  <a:lnTo>
                    <a:pt x="38583" y="10724"/>
                  </a:lnTo>
                  <a:lnTo>
                    <a:pt x="38547" y="10795"/>
                  </a:lnTo>
                  <a:lnTo>
                    <a:pt x="38476" y="10902"/>
                  </a:lnTo>
                  <a:lnTo>
                    <a:pt x="38476" y="10973"/>
                  </a:lnTo>
                  <a:lnTo>
                    <a:pt x="38227" y="11365"/>
                  </a:lnTo>
                  <a:lnTo>
                    <a:pt x="38084" y="11508"/>
                  </a:lnTo>
                  <a:lnTo>
                    <a:pt x="38013" y="11579"/>
                  </a:lnTo>
                  <a:lnTo>
                    <a:pt x="37799" y="11330"/>
                  </a:lnTo>
                  <a:lnTo>
                    <a:pt x="37692" y="11045"/>
                  </a:lnTo>
                  <a:lnTo>
                    <a:pt x="37550" y="10510"/>
                  </a:lnTo>
                  <a:lnTo>
                    <a:pt x="37443" y="10261"/>
                  </a:lnTo>
                  <a:lnTo>
                    <a:pt x="37372" y="10083"/>
                  </a:lnTo>
                  <a:lnTo>
                    <a:pt x="37300" y="9905"/>
                  </a:lnTo>
                  <a:lnTo>
                    <a:pt x="37158" y="9620"/>
                  </a:lnTo>
                  <a:lnTo>
                    <a:pt x="36909" y="9406"/>
                  </a:lnTo>
                  <a:lnTo>
                    <a:pt x="36659" y="9228"/>
                  </a:lnTo>
                  <a:lnTo>
                    <a:pt x="36552" y="9192"/>
                  </a:lnTo>
                  <a:lnTo>
                    <a:pt x="36410" y="9156"/>
                  </a:lnTo>
                  <a:lnTo>
                    <a:pt x="35911" y="9121"/>
                  </a:lnTo>
                  <a:lnTo>
                    <a:pt x="35626" y="9156"/>
                  </a:lnTo>
                  <a:lnTo>
                    <a:pt x="35412" y="9192"/>
                  </a:lnTo>
                  <a:lnTo>
                    <a:pt x="35341" y="9156"/>
                  </a:lnTo>
                  <a:lnTo>
                    <a:pt x="35305" y="9085"/>
                  </a:lnTo>
                  <a:lnTo>
                    <a:pt x="35270" y="8978"/>
                  </a:lnTo>
                  <a:lnTo>
                    <a:pt x="35270" y="8871"/>
                  </a:lnTo>
                  <a:lnTo>
                    <a:pt x="35270" y="8693"/>
                  </a:lnTo>
                  <a:lnTo>
                    <a:pt x="35305" y="8373"/>
                  </a:lnTo>
                  <a:lnTo>
                    <a:pt x="35412" y="8408"/>
                  </a:lnTo>
                  <a:lnTo>
                    <a:pt x="35484" y="8408"/>
                  </a:lnTo>
                  <a:lnTo>
                    <a:pt x="35555" y="8337"/>
                  </a:lnTo>
                  <a:lnTo>
                    <a:pt x="35590" y="8266"/>
                  </a:lnTo>
                  <a:lnTo>
                    <a:pt x="35590" y="8195"/>
                  </a:lnTo>
                  <a:lnTo>
                    <a:pt x="35555" y="8123"/>
                  </a:lnTo>
                  <a:lnTo>
                    <a:pt x="35519" y="8052"/>
                  </a:lnTo>
                  <a:lnTo>
                    <a:pt x="35448" y="7981"/>
                  </a:lnTo>
                  <a:lnTo>
                    <a:pt x="35234" y="7910"/>
                  </a:lnTo>
                  <a:lnTo>
                    <a:pt x="35020" y="7838"/>
                  </a:lnTo>
                  <a:lnTo>
                    <a:pt x="34807" y="7838"/>
                  </a:lnTo>
                  <a:lnTo>
                    <a:pt x="34985" y="7731"/>
                  </a:lnTo>
                  <a:lnTo>
                    <a:pt x="35127" y="7589"/>
                  </a:lnTo>
                  <a:lnTo>
                    <a:pt x="35198" y="7482"/>
                  </a:lnTo>
                  <a:lnTo>
                    <a:pt x="35234" y="7340"/>
                  </a:lnTo>
                  <a:lnTo>
                    <a:pt x="35234" y="7304"/>
                  </a:lnTo>
                  <a:lnTo>
                    <a:pt x="35198" y="7197"/>
                  </a:lnTo>
                  <a:lnTo>
                    <a:pt x="35127" y="7126"/>
                  </a:lnTo>
                  <a:lnTo>
                    <a:pt x="34985" y="7055"/>
                  </a:lnTo>
                  <a:lnTo>
                    <a:pt x="34913" y="6983"/>
                  </a:lnTo>
                  <a:lnTo>
                    <a:pt x="34842" y="6912"/>
                  </a:lnTo>
                  <a:lnTo>
                    <a:pt x="34807" y="6841"/>
                  </a:lnTo>
                  <a:lnTo>
                    <a:pt x="34807" y="6770"/>
                  </a:lnTo>
                  <a:lnTo>
                    <a:pt x="34913" y="6485"/>
                  </a:lnTo>
                  <a:lnTo>
                    <a:pt x="35092" y="6164"/>
                  </a:lnTo>
                  <a:lnTo>
                    <a:pt x="35127" y="6093"/>
                  </a:lnTo>
                  <a:lnTo>
                    <a:pt x="35127" y="5986"/>
                  </a:lnTo>
                  <a:lnTo>
                    <a:pt x="35127" y="5843"/>
                  </a:lnTo>
                  <a:lnTo>
                    <a:pt x="35092" y="5736"/>
                  </a:lnTo>
                  <a:lnTo>
                    <a:pt x="35056" y="5630"/>
                  </a:lnTo>
                  <a:lnTo>
                    <a:pt x="34985" y="5523"/>
                  </a:lnTo>
                  <a:lnTo>
                    <a:pt x="34878" y="5416"/>
                  </a:lnTo>
                  <a:lnTo>
                    <a:pt x="34771" y="5309"/>
                  </a:lnTo>
                  <a:lnTo>
                    <a:pt x="34664" y="5238"/>
                  </a:lnTo>
                  <a:lnTo>
                    <a:pt x="34343" y="5238"/>
                  </a:lnTo>
                  <a:lnTo>
                    <a:pt x="34201" y="5273"/>
                  </a:lnTo>
                  <a:lnTo>
                    <a:pt x="34023" y="5309"/>
                  </a:lnTo>
                  <a:lnTo>
                    <a:pt x="33880" y="5416"/>
                  </a:lnTo>
                  <a:lnTo>
                    <a:pt x="33738" y="5523"/>
                  </a:lnTo>
                  <a:lnTo>
                    <a:pt x="33631" y="5665"/>
                  </a:lnTo>
                  <a:lnTo>
                    <a:pt x="33239" y="6164"/>
                  </a:lnTo>
                  <a:lnTo>
                    <a:pt x="32883" y="6093"/>
                  </a:lnTo>
                  <a:lnTo>
                    <a:pt x="32705" y="6021"/>
                  </a:lnTo>
                  <a:lnTo>
                    <a:pt x="32527" y="5950"/>
                  </a:lnTo>
                  <a:lnTo>
                    <a:pt x="32348" y="5843"/>
                  </a:lnTo>
                  <a:lnTo>
                    <a:pt x="32206" y="5701"/>
                  </a:lnTo>
                  <a:lnTo>
                    <a:pt x="32206" y="5665"/>
                  </a:lnTo>
                  <a:lnTo>
                    <a:pt x="32170" y="5594"/>
                  </a:lnTo>
                  <a:lnTo>
                    <a:pt x="32242" y="5523"/>
                  </a:lnTo>
                  <a:lnTo>
                    <a:pt x="32313" y="5416"/>
                  </a:lnTo>
                  <a:lnTo>
                    <a:pt x="32420" y="5309"/>
                  </a:lnTo>
                  <a:lnTo>
                    <a:pt x="32598" y="5202"/>
                  </a:lnTo>
                  <a:lnTo>
                    <a:pt x="32812" y="5095"/>
                  </a:lnTo>
                  <a:lnTo>
                    <a:pt x="32954" y="4953"/>
                  </a:lnTo>
                  <a:lnTo>
                    <a:pt x="33061" y="4810"/>
                  </a:lnTo>
                  <a:lnTo>
                    <a:pt x="33097" y="4632"/>
                  </a:lnTo>
                  <a:lnTo>
                    <a:pt x="33097" y="4525"/>
                  </a:lnTo>
                  <a:lnTo>
                    <a:pt x="33061" y="4383"/>
                  </a:lnTo>
                  <a:lnTo>
                    <a:pt x="32990" y="4276"/>
                  </a:lnTo>
                  <a:lnTo>
                    <a:pt x="32883" y="4204"/>
                  </a:lnTo>
                  <a:lnTo>
                    <a:pt x="32455" y="3919"/>
                  </a:lnTo>
                  <a:lnTo>
                    <a:pt x="32135" y="3741"/>
                  </a:lnTo>
                  <a:lnTo>
                    <a:pt x="32063" y="3563"/>
                  </a:lnTo>
                  <a:lnTo>
                    <a:pt x="32063" y="3385"/>
                  </a:lnTo>
                  <a:lnTo>
                    <a:pt x="32063" y="3171"/>
                  </a:lnTo>
                  <a:lnTo>
                    <a:pt x="32028" y="2886"/>
                  </a:lnTo>
                  <a:lnTo>
                    <a:pt x="31992" y="2637"/>
                  </a:lnTo>
                  <a:lnTo>
                    <a:pt x="31850" y="2388"/>
                  </a:lnTo>
                  <a:lnTo>
                    <a:pt x="31778" y="2281"/>
                  </a:lnTo>
                  <a:lnTo>
                    <a:pt x="31672" y="2209"/>
                  </a:lnTo>
                  <a:lnTo>
                    <a:pt x="31493" y="2103"/>
                  </a:lnTo>
                  <a:lnTo>
                    <a:pt x="31280" y="2031"/>
                  </a:lnTo>
                  <a:lnTo>
                    <a:pt x="30852" y="2031"/>
                  </a:lnTo>
                  <a:lnTo>
                    <a:pt x="30638" y="2103"/>
                  </a:lnTo>
                  <a:lnTo>
                    <a:pt x="30460" y="2209"/>
                  </a:lnTo>
                  <a:lnTo>
                    <a:pt x="30282" y="2388"/>
                  </a:lnTo>
                  <a:lnTo>
                    <a:pt x="30140" y="2566"/>
                  </a:lnTo>
                  <a:lnTo>
                    <a:pt x="30068" y="2673"/>
                  </a:lnTo>
                  <a:lnTo>
                    <a:pt x="29962" y="2744"/>
                  </a:lnTo>
                  <a:lnTo>
                    <a:pt x="29855" y="2779"/>
                  </a:lnTo>
                  <a:lnTo>
                    <a:pt x="29783" y="2815"/>
                  </a:lnTo>
                  <a:lnTo>
                    <a:pt x="29641" y="2779"/>
                  </a:lnTo>
                  <a:lnTo>
                    <a:pt x="29463" y="2673"/>
                  </a:lnTo>
                  <a:lnTo>
                    <a:pt x="29285" y="2566"/>
                  </a:lnTo>
                  <a:lnTo>
                    <a:pt x="29142" y="2423"/>
                  </a:lnTo>
                  <a:lnTo>
                    <a:pt x="29000" y="2316"/>
                  </a:lnTo>
                  <a:lnTo>
                    <a:pt x="28893" y="2245"/>
                  </a:lnTo>
                  <a:lnTo>
                    <a:pt x="28750" y="2174"/>
                  </a:lnTo>
                  <a:lnTo>
                    <a:pt x="28537" y="2174"/>
                  </a:lnTo>
                  <a:lnTo>
                    <a:pt x="28430" y="2209"/>
                  </a:lnTo>
                  <a:lnTo>
                    <a:pt x="28358" y="2281"/>
                  </a:lnTo>
                  <a:lnTo>
                    <a:pt x="28287" y="2352"/>
                  </a:lnTo>
                  <a:lnTo>
                    <a:pt x="28145" y="2637"/>
                  </a:lnTo>
                  <a:lnTo>
                    <a:pt x="27931" y="2601"/>
                  </a:lnTo>
                  <a:lnTo>
                    <a:pt x="27824" y="2566"/>
                  </a:lnTo>
                  <a:lnTo>
                    <a:pt x="27753" y="2494"/>
                  </a:lnTo>
                  <a:lnTo>
                    <a:pt x="27682" y="2352"/>
                  </a:lnTo>
                  <a:lnTo>
                    <a:pt x="27610" y="2245"/>
                  </a:lnTo>
                  <a:lnTo>
                    <a:pt x="27610" y="2067"/>
                  </a:lnTo>
                  <a:lnTo>
                    <a:pt x="27610" y="1889"/>
                  </a:lnTo>
                  <a:lnTo>
                    <a:pt x="27646" y="1746"/>
                  </a:lnTo>
                  <a:lnTo>
                    <a:pt x="27682" y="1675"/>
                  </a:lnTo>
                  <a:lnTo>
                    <a:pt x="28252" y="963"/>
                  </a:lnTo>
                  <a:lnTo>
                    <a:pt x="28358" y="820"/>
                  </a:lnTo>
                  <a:lnTo>
                    <a:pt x="28430" y="678"/>
                  </a:lnTo>
                  <a:lnTo>
                    <a:pt x="28465" y="571"/>
                  </a:lnTo>
                  <a:lnTo>
                    <a:pt x="28430" y="464"/>
                  </a:lnTo>
                  <a:lnTo>
                    <a:pt x="28394" y="393"/>
                  </a:lnTo>
                  <a:lnTo>
                    <a:pt x="28287" y="357"/>
                  </a:lnTo>
                  <a:lnTo>
                    <a:pt x="28180" y="321"/>
                  </a:lnTo>
                  <a:lnTo>
                    <a:pt x="28002" y="321"/>
                  </a:lnTo>
                  <a:lnTo>
                    <a:pt x="27717" y="357"/>
                  </a:lnTo>
                  <a:lnTo>
                    <a:pt x="27432" y="357"/>
                  </a:lnTo>
                  <a:lnTo>
                    <a:pt x="27290" y="321"/>
                  </a:lnTo>
                  <a:lnTo>
                    <a:pt x="27147" y="357"/>
                  </a:lnTo>
                  <a:lnTo>
                    <a:pt x="27076" y="286"/>
                  </a:lnTo>
                  <a:lnTo>
                    <a:pt x="26969" y="250"/>
                  </a:lnTo>
                  <a:lnTo>
                    <a:pt x="26791" y="179"/>
                  </a:lnTo>
                  <a:lnTo>
                    <a:pt x="26470" y="108"/>
                  </a:lnTo>
                  <a:lnTo>
                    <a:pt x="26435" y="108"/>
                  </a:lnTo>
                  <a:lnTo>
                    <a:pt x="26221" y="143"/>
                  </a:lnTo>
                  <a:lnTo>
                    <a:pt x="26007" y="250"/>
                  </a:lnTo>
                  <a:lnTo>
                    <a:pt x="25829" y="357"/>
                  </a:lnTo>
                  <a:lnTo>
                    <a:pt x="25651" y="535"/>
                  </a:lnTo>
                  <a:lnTo>
                    <a:pt x="25508" y="428"/>
                  </a:lnTo>
                  <a:lnTo>
                    <a:pt x="25330" y="321"/>
                  </a:lnTo>
                  <a:lnTo>
                    <a:pt x="25152" y="286"/>
                  </a:lnTo>
                  <a:lnTo>
                    <a:pt x="24903" y="250"/>
                  </a:lnTo>
                  <a:lnTo>
                    <a:pt x="24653" y="250"/>
                  </a:lnTo>
                  <a:lnTo>
                    <a:pt x="24475" y="286"/>
                  </a:lnTo>
                  <a:lnTo>
                    <a:pt x="24119" y="393"/>
                  </a:lnTo>
                  <a:lnTo>
                    <a:pt x="24083" y="286"/>
                  </a:lnTo>
                  <a:lnTo>
                    <a:pt x="24048" y="143"/>
                  </a:lnTo>
                  <a:lnTo>
                    <a:pt x="23977" y="36"/>
                  </a:lnTo>
                  <a:lnTo>
                    <a:pt x="23905" y="1"/>
                  </a:lnTo>
                  <a:lnTo>
                    <a:pt x="23870" y="1"/>
                  </a:lnTo>
                  <a:lnTo>
                    <a:pt x="23763" y="36"/>
                  </a:lnTo>
                  <a:lnTo>
                    <a:pt x="23656" y="72"/>
                  </a:lnTo>
                  <a:lnTo>
                    <a:pt x="23585" y="179"/>
                  </a:lnTo>
                  <a:lnTo>
                    <a:pt x="23478" y="321"/>
                  </a:lnTo>
                  <a:lnTo>
                    <a:pt x="23264" y="678"/>
                  </a:lnTo>
                  <a:lnTo>
                    <a:pt x="23015" y="891"/>
                  </a:lnTo>
                  <a:lnTo>
                    <a:pt x="22837" y="1034"/>
                  </a:lnTo>
                  <a:lnTo>
                    <a:pt x="22801" y="1034"/>
                  </a:lnTo>
                  <a:lnTo>
                    <a:pt x="22658" y="891"/>
                  </a:lnTo>
                  <a:lnTo>
                    <a:pt x="22373" y="606"/>
                  </a:lnTo>
                  <a:lnTo>
                    <a:pt x="22124" y="321"/>
                  </a:lnTo>
                  <a:lnTo>
                    <a:pt x="21839" y="72"/>
                  </a:lnTo>
                  <a:lnTo>
                    <a:pt x="21732" y="36"/>
                  </a:lnTo>
                  <a:lnTo>
                    <a:pt x="216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9"/>
            <p:cNvSpPr/>
            <p:nvPr/>
          </p:nvSpPr>
          <p:spPr>
            <a:xfrm>
              <a:off x="315600" y="3139375"/>
              <a:ext cx="4452275" cy="863925"/>
            </a:xfrm>
            <a:custGeom>
              <a:avLst/>
              <a:gdLst/>
              <a:ahLst/>
              <a:cxnLst/>
              <a:rect l="l" t="t" r="r" b="b"/>
              <a:pathLst>
                <a:path w="178091" h="34557" extrusionOk="0">
                  <a:moveTo>
                    <a:pt x="169719" y="0"/>
                  </a:moveTo>
                  <a:lnTo>
                    <a:pt x="168615" y="72"/>
                  </a:lnTo>
                  <a:lnTo>
                    <a:pt x="167190" y="285"/>
                  </a:lnTo>
                  <a:lnTo>
                    <a:pt x="165586" y="535"/>
                  </a:lnTo>
                  <a:lnTo>
                    <a:pt x="164055" y="855"/>
                  </a:lnTo>
                  <a:lnTo>
                    <a:pt x="163342" y="998"/>
                  </a:lnTo>
                  <a:lnTo>
                    <a:pt x="162701" y="1176"/>
                  </a:lnTo>
                  <a:lnTo>
                    <a:pt x="162166" y="1354"/>
                  </a:lnTo>
                  <a:lnTo>
                    <a:pt x="161739" y="1532"/>
                  </a:lnTo>
                  <a:lnTo>
                    <a:pt x="161454" y="1710"/>
                  </a:lnTo>
                  <a:lnTo>
                    <a:pt x="161347" y="1817"/>
                  </a:lnTo>
                  <a:lnTo>
                    <a:pt x="161311" y="1889"/>
                  </a:lnTo>
                  <a:lnTo>
                    <a:pt x="161276" y="1995"/>
                  </a:lnTo>
                  <a:lnTo>
                    <a:pt x="161205" y="2067"/>
                  </a:lnTo>
                  <a:lnTo>
                    <a:pt x="160955" y="2280"/>
                  </a:lnTo>
                  <a:lnTo>
                    <a:pt x="160563" y="2494"/>
                  </a:lnTo>
                  <a:lnTo>
                    <a:pt x="160100" y="2708"/>
                  </a:lnTo>
                  <a:lnTo>
                    <a:pt x="158925" y="3135"/>
                  </a:lnTo>
                  <a:lnTo>
                    <a:pt x="157571" y="3599"/>
                  </a:lnTo>
                  <a:lnTo>
                    <a:pt x="154970" y="4418"/>
                  </a:lnTo>
                  <a:lnTo>
                    <a:pt x="154044" y="4739"/>
                  </a:lnTo>
                  <a:lnTo>
                    <a:pt x="153723" y="4845"/>
                  </a:lnTo>
                  <a:lnTo>
                    <a:pt x="153545" y="4952"/>
                  </a:lnTo>
                  <a:lnTo>
                    <a:pt x="153403" y="5059"/>
                  </a:lnTo>
                  <a:lnTo>
                    <a:pt x="153153" y="5166"/>
                  </a:lnTo>
                  <a:lnTo>
                    <a:pt x="152476" y="5380"/>
                  </a:lnTo>
                  <a:lnTo>
                    <a:pt x="151621" y="5629"/>
                  </a:lnTo>
                  <a:lnTo>
                    <a:pt x="150695" y="5879"/>
                  </a:lnTo>
                  <a:lnTo>
                    <a:pt x="149021" y="6270"/>
                  </a:lnTo>
                  <a:lnTo>
                    <a:pt x="148273" y="6449"/>
                  </a:lnTo>
                  <a:lnTo>
                    <a:pt x="141824" y="5451"/>
                  </a:lnTo>
                  <a:lnTo>
                    <a:pt x="130709" y="5059"/>
                  </a:lnTo>
                  <a:lnTo>
                    <a:pt x="124760" y="6449"/>
                  </a:lnTo>
                  <a:lnTo>
                    <a:pt x="120485" y="7375"/>
                  </a:lnTo>
                  <a:lnTo>
                    <a:pt x="118989" y="7695"/>
                  </a:lnTo>
                  <a:lnTo>
                    <a:pt x="118490" y="7767"/>
                  </a:lnTo>
                  <a:lnTo>
                    <a:pt x="118205" y="7802"/>
                  </a:lnTo>
                  <a:lnTo>
                    <a:pt x="117706" y="7731"/>
                  </a:lnTo>
                  <a:lnTo>
                    <a:pt x="116851" y="7553"/>
                  </a:lnTo>
                  <a:lnTo>
                    <a:pt x="114607" y="6983"/>
                  </a:lnTo>
                  <a:lnTo>
                    <a:pt x="112291" y="6377"/>
                  </a:lnTo>
                  <a:lnTo>
                    <a:pt x="110866" y="5985"/>
                  </a:lnTo>
                  <a:lnTo>
                    <a:pt x="110759" y="5950"/>
                  </a:lnTo>
                  <a:lnTo>
                    <a:pt x="110617" y="5985"/>
                  </a:lnTo>
                  <a:lnTo>
                    <a:pt x="110189" y="6057"/>
                  </a:lnTo>
                  <a:lnTo>
                    <a:pt x="109584" y="6235"/>
                  </a:lnTo>
                  <a:lnTo>
                    <a:pt x="108871" y="6520"/>
                  </a:lnTo>
                  <a:lnTo>
                    <a:pt x="107197" y="7161"/>
                  </a:lnTo>
                  <a:lnTo>
                    <a:pt x="105344" y="7945"/>
                  </a:lnTo>
                  <a:lnTo>
                    <a:pt x="101960" y="9441"/>
                  </a:lnTo>
                  <a:lnTo>
                    <a:pt x="100464" y="10154"/>
                  </a:lnTo>
                  <a:lnTo>
                    <a:pt x="94799" y="8978"/>
                  </a:lnTo>
                  <a:lnTo>
                    <a:pt x="88208" y="4596"/>
                  </a:lnTo>
                  <a:lnTo>
                    <a:pt x="81725" y="1960"/>
                  </a:lnTo>
                  <a:lnTo>
                    <a:pt x="80620" y="2779"/>
                  </a:lnTo>
                  <a:lnTo>
                    <a:pt x="78162" y="4596"/>
                  </a:lnTo>
                  <a:lnTo>
                    <a:pt x="76808" y="5558"/>
                  </a:lnTo>
                  <a:lnTo>
                    <a:pt x="75562" y="6413"/>
                  </a:lnTo>
                  <a:lnTo>
                    <a:pt x="74635" y="6983"/>
                  </a:lnTo>
                  <a:lnTo>
                    <a:pt x="74315" y="7161"/>
                  </a:lnTo>
                  <a:lnTo>
                    <a:pt x="74137" y="7232"/>
                  </a:lnTo>
                  <a:lnTo>
                    <a:pt x="73638" y="7304"/>
                  </a:lnTo>
                  <a:lnTo>
                    <a:pt x="72712" y="7482"/>
                  </a:lnTo>
                  <a:lnTo>
                    <a:pt x="70218" y="8087"/>
                  </a:lnTo>
                  <a:lnTo>
                    <a:pt x="66726" y="8978"/>
                  </a:lnTo>
                  <a:lnTo>
                    <a:pt x="62309" y="9548"/>
                  </a:lnTo>
                  <a:lnTo>
                    <a:pt x="59138" y="9975"/>
                  </a:lnTo>
                  <a:lnTo>
                    <a:pt x="57963" y="10082"/>
                  </a:lnTo>
                  <a:lnTo>
                    <a:pt x="57357" y="10154"/>
                  </a:lnTo>
                  <a:lnTo>
                    <a:pt x="53189" y="10118"/>
                  </a:lnTo>
                  <a:lnTo>
                    <a:pt x="50410" y="10082"/>
                  </a:lnTo>
                  <a:lnTo>
                    <a:pt x="49306" y="10011"/>
                  </a:lnTo>
                  <a:lnTo>
                    <a:pt x="48558" y="9940"/>
                  </a:lnTo>
                  <a:lnTo>
                    <a:pt x="47988" y="9833"/>
                  </a:lnTo>
                  <a:lnTo>
                    <a:pt x="47239" y="9584"/>
                  </a:lnTo>
                  <a:lnTo>
                    <a:pt x="46420" y="9263"/>
                  </a:lnTo>
                  <a:lnTo>
                    <a:pt x="45601" y="8942"/>
                  </a:lnTo>
                  <a:lnTo>
                    <a:pt x="44247" y="8337"/>
                  </a:lnTo>
                  <a:lnTo>
                    <a:pt x="43677" y="8052"/>
                  </a:lnTo>
                  <a:lnTo>
                    <a:pt x="38048" y="3135"/>
                  </a:lnTo>
                  <a:lnTo>
                    <a:pt x="29641" y="3314"/>
                  </a:lnTo>
                  <a:lnTo>
                    <a:pt x="19879" y="5843"/>
                  </a:lnTo>
                  <a:lnTo>
                    <a:pt x="16851" y="10296"/>
                  </a:lnTo>
                  <a:lnTo>
                    <a:pt x="10154" y="20057"/>
                  </a:lnTo>
                  <a:lnTo>
                    <a:pt x="6555" y="25294"/>
                  </a:lnTo>
                  <a:lnTo>
                    <a:pt x="3349" y="29890"/>
                  </a:lnTo>
                  <a:lnTo>
                    <a:pt x="1034" y="33203"/>
                  </a:lnTo>
                  <a:lnTo>
                    <a:pt x="321" y="34129"/>
                  </a:lnTo>
                  <a:lnTo>
                    <a:pt x="0" y="34521"/>
                  </a:lnTo>
                  <a:lnTo>
                    <a:pt x="464" y="34557"/>
                  </a:lnTo>
                  <a:lnTo>
                    <a:pt x="1853" y="34521"/>
                  </a:lnTo>
                  <a:lnTo>
                    <a:pt x="7339" y="34343"/>
                  </a:lnTo>
                  <a:lnTo>
                    <a:pt x="27076" y="33666"/>
                  </a:lnTo>
                  <a:lnTo>
                    <a:pt x="55113" y="32597"/>
                  </a:lnTo>
                  <a:lnTo>
                    <a:pt x="87282" y="31351"/>
                  </a:lnTo>
                  <a:lnTo>
                    <a:pt x="147560" y="28999"/>
                  </a:lnTo>
                  <a:lnTo>
                    <a:pt x="174992" y="27895"/>
                  </a:lnTo>
                  <a:lnTo>
                    <a:pt x="177521" y="18525"/>
                  </a:lnTo>
                  <a:lnTo>
                    <a:pt x="178091" y="7410"/>
                  </a:lnTo>
                  <a:lnTo>
                    <a:pt x="175562" y="3705"/>
                  </a:lnTo>
                  <a:lnTo>
                    <a:pt x="174849" y="3171"/>
                  </a:lnTo>
                  <a:lnTo>
                    <a:pt x="173246" y="1924"/>
                  </a:lnTo>
                  <a:lnTo>
                    <a:pt x="172320" y="1247"/>
                  </a:lnTo>
                  <a:lnTo>
                    <a:pt x="171465" y="677"/>
                  </a:lnTo>
                  <a:lnTo>
                    <a:pt x="170752" y="214"/>
                  </a:lnTo>
                  <a:lnTo>
                    <a:pt x="170503" y="72"/>
                  </a:lnTo>
                  <a:lnTo>
                    <a:pt x="1702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6" name="Google Shape;336;p19"/>
          <p:cNvSpPr/>
          <p:nvPr/>
        </p:nvSpPr>
        <p:spPr>
          <a:xfrm>
            <a:off x="6737650" y="3208600"/>
            <a:ext cx="1143032" cy="1229779"/>
          </a:xfrm>
          <a:custGeom>
            <a:avLst/>
            <a:gdLst/>
            <a:ahLst/>
            <a:cxnLst/>
            <a:rect l="l" t="t" r="r" b="b"/>
            <a:pathLst>
              <a:path w="29107" h="31316" extrusionOk="0">
                <a:moveTo>
                  <a:pt x="19950" y="2993"/>
                </a:moveTo>
                <a:lnTo>
                  <a:pt x="20057" y="3207"/>
                </a:lnTo>
                <a:lnTo>
                  <a:pt x="20093" y="3278"/>
                </a:lnTo>
                <a:lnTo>
                  <a:pt x="20093" y="3349"/>
                </a:lnTo>
                <a:lnTo>
                  <a:pt x="20093" y="3385"/>
                </a:lnTo>
                <a:lnTo>
                  <a:pt x="20022" y="3421"/>
                </a:lnTo>
                <a:lnTo>
                  <a:pt x="19915" y="3385"/>
                </a:lnTo>
                <a:lnTo>
                  <a:pt x="19844" y="3349"/>
                </a:lnTo>
                <a:lnTo>
                  <a:pt x="19737" y="3314"/>
                </a:lnTo>
                <a:lnTo>
                  <a:pt x="19844" y="3243"/>
                </a:lnTo>
                <a:lnTo>
                  <a:pt x="19915" y="3136"/>
                </a:lnTo>
                <a:lnTo>
                  <a:pt x="19950" y="2993"/>
                </a:lnTo>
                <a:close/>
                <a:moveTo>
                  <a:pt x="19587" y="3399"/>
                </a:moveTo>
                <a:lnTo>
                  <a:pt x="19559" y="3456"/>
                </a:lnTo>
                <a:lnTo>
                  <a:pt x="19559" y="3563"/>
                </a:lnTo>
                <a:lnTo>
                  <a:pt x="19487" y="3492"/>
                </a:lnTo>
                <a:lnTo>
                  <a:pt x="19487" y="3456"/>
                </a:lnTo>
                <a:lnTo>
                  <a:pt x="19523" y="3421"/>
                </a:lnTo>
                <a:lnTo>
                  <a:pt x="19587" y="3399"/>
                </a:lnTo>
                <a:close/>
                <a:moveTo>
                  <a:pt x="22230" y="3456"/>
                </a:moveTo>
                <a:lnTo>
                  <a:pt x="22337" y="3492"/>
                </a:lnTo>
                <a:lnTo>
                  <a:pt x="22409" y="3528"/>
                </a:lnTo>
                <a:lnTo>
                  <a:pt x="22409" y="3563"/>
                </a:lnTo>
                <a:lnTo>
                  <a:pt x="22409" y="3634"/>
                </a:lnTo>
                <a:lnTo>
                  <a:pt x="22337" y="3813"/>
                </a:lnTo>
                <a:lnTo>
                  <a:pt x="22337" y="3920"/>
                </a:lnTo>
                <a:lnTo>
                  <a:pt x="22337" y="3991"/>
                </a:lnTo>
                <a:lnTo>
                  <a:pt x="22124" y="4098"/>
                </a:lnTo>
                <a:lnTo>
                  <a:pt x="22017" y="4169"/>
                </a:lnTo>
                <a:lnTo>
                  <a:pt x="21910" y="4240"/>
                </a:lnTo>
                <a:lnTo>
                  <a:pt x="21874" y="4311"/>
                </a:lnTo>
                <a:lnTo>
                  <a:pt x="21839" y="4383"/>
                </a:lnTo>
                <a:lnTo>
                  <a:pt x="21732" y="4490"/>
                </a:lnTo>
                <a:lnTo>
                  <a:pt x="21732" y="4525"/>
                </a:lnTo>
                <a:lnTo>
                  <a:pt x="21696" y="4418"/>
                </a:lnTo>
                <a:lnTo>
                  <a:pt x="21660" y="4311"/>
                </a:lnTo>
                <a:lnTo>
                  <a:pt x="21625" y="4276"/>
                </a:lnTo>
                <a:lnTo>
                  <a:pt x="21554" y="4276"/>
                </a:lnTo>
                <a:lnTo>
                  <a:pt x="21589" y="4240"/>
                </a:lnTo>
                <a:lnTo>
                  <a:pt x="21589" y="4169"/>
                </a:lnTo>
                <a:lnTo>
                  <a:pt x="21589" y="4098"/>
                </a:lnTo>
                <a:lnTo>
                  <a:pt x="21554" y="4062"/>
                </a:lnTo>
                <a:lnTo>
                  <a:pt x="21482" y="3920"/>
                </a:lnTo>
                <a:lnTo>
                  <a:pt x="21447" y="3777"/>
                </a:lnTo>
                <a:lnTo>
                  <a:pt x="21482" y="3634"/>
                </a:lnTo>
                <a:lnTo>
                  <a:pt x="21554" y="3492"/>
                </a:lnTo>
                <a:lnTo>
                  <a:pt x="21589" y="3528"/>
                </a:lnTo>
                <a:lnTo>
                  <a:pt x="21660" y="3634"/>
                </a:lnTo>
                <a:lnTo>
                  <a:pt x="21732" y="3741"/>
                </a:lnTo>
                <a:lnTo>
                  <a:pt x="21767" y="3777"/>
                </a:lnTo>
                <a:lnTo>
                  <a:pt x="21839" y="3813"/>
                </a:lnTo>
                <a:lnTo>
                  <a:pt x="21874" y="3813"/>
                </a:lnTo>
                <a:lnTo>
                  <a:pt x="21910" y="3741"/>
                </a:lnTo>
                <a:lnTo>
                  <a:pt x="21945" y="3670"/>
                </a:lnTo>
                <a:lnTo>
                  <a:pt x="21910" y="3492"/>
                </a:lnTo>
                <a:lnTo>
                  <a:pt x="21945" y="3492"/>
                </a:lnTo>
                <a:lnTo>
                  <a:pt x="21945" y="3563"/>
                </a:lnTo>
                <a:lnTo>
                  <a:pt x="22088" y="3741"/>
                </a:lnTo>
                <a:lnTo>
                  <a:pt x="22124" y="3777"/>
                </a:lnTo>
                <a:lnTo>
                  <a:pt x="22230" y="3777"/>
                </a:lnTo>
                <a:lnTo>
                  <a:pt x="22266" y="3741"/>
                </a:lnTo>
                <a:lnTo>
                  <a:pt x="22266" y="3670"/>
                </a:lnTo>
                <a:lnTo>
                  <a:pt x="22230" y="3563"/>
                </a:lnTo>
                <a:lnTo>
                  <a:pt x="22159" y="3456"/>
                </a:lnTo>
                <a:close/>
                <a:moveTo>
                  <a:pt x="21304" y="4311"/>
                </a:moveTo>
                <a:lnTo>
                  <a:pt x="21447" y="4347"/>
                </a:lnTo>
                <a:lnTo>
                  <a:pt x="21375" y="4418"/>
                </a:lnTo>
                <a:lnTo>
                  <a:pt x="21304" y="4525"/>
                </a:lnTo>
                <a:lnTo>
                  <a:pt x="21197" y="4561"/>
                </a:lnTo>
                <a:lnTo>
                  <a:pt x="21162" y="4490"/>
                </a:lnTo>
                <a:lnTo>
                  <a:pt x="21090" y="4418"/>
                </a:lnTo>
                <a:lnTo>
                  <a:pt x="21055" y="4383"/>
                </a:lnTo>
                <a:lnTo>
                  <a:pt x="21162" y="4347"/>
                </a:lnTo>
                <a:lnTo>
                  <a:pt x="21304" y="4311"/>
                </a:lnTo>
                <a:close/>
                <a:moveTo>
                  <a:pt x="16602" y="6948"/>
                </a:moveTo>
                <a:lnTo>
                  <a:pt x="16673" y="7090"/>
                </a:lnTo>
                <a:lnTo>
                  <a:pt x="16851" y="7340"/>
                </a:lnTo>
                <a:lnTo>
                  <a:pt x="16958" y="7518"/>
                </a:lnTo>
                <a:lnTo>
                  <a:pt x="17029" y="7553"/>
                </a:lnTo>
                <a:lnTo>
                  <a:pt x="17136" y="7553"/>
                </a:lnTo>
                <a:lnTo>
                  <a:pt x="17172" y="7518"/>
                </a:lnTo>
                <a:lnTo>
                  <a:pt x="17207" y="7446"/>
                </a:lnTo>
                <a:lnTo>
                  <a:pt x="17207" y="7340"/>
                </a:lnTo>
                <a:lnTo>
                  <a:pt x="17172" y="7268"/>
                </a:lnTo>
                <a:lnTo>
                  <a:pt x="17279" y="7304"/>
                </a:lnTo>
                <a:lnTo>
                  <a:pt x="17314" y="7304"/>
                </a:lnTo>
                <a:lnTo>
                  <a:pt x="17279" y="7375"/>
                </a:lnTo>
                <a:lnTo>
                  <a:pt x="17243" y="7482"/>
                </a:lnTo>
                <a:lnTo>
                  <a:pt x="17207" y="7731"/>
                </a:lnTo>
                <a:lnTo>
                  <a:pt x="17243" y="8016"/>
                </a:lnTo>
                <a:lnTo>
                  <a:pt x="17314" y="8301"/>
                </a:lnTo>
                <a:lnTo>
                  <a:pt x="17492" y="8480"/>
                </a:lnTo>
                <a:lnTo>
                  <a:pt x="17706" y="8586"/>
                </a:lnTo>
                <a:lnTo>
                  <a:pt x="17991" y="8658"/>
                </a:lnTo>
                <a:lnTo>
                  <a:pt x="18312" y="8622"/>
                </a:lnTo>
                <a:lnTo>
                  <a:pt x="18597" y="8622"/>
                </a:lnTo>
                <a:lnTo>
                  <a:pt x="18668" y="8729"/>
                </a:lnTo>
                <a:lnTo>
                  <a:pt x="18775" y="8800"/>
                </a:lnTo>
                <a:lnTo>
                  <a:pt x="18917" y="8836"/>
                </a:lnTo>
                <a:lnTo>
                  <a:pt x="19095" y="8836"/>
                </a:lnTo>
                <a:lnTo>
                  <a:pt x="18882" y="8978"/>
                </a:lnTo>
                <a:lnTo>
                  <a:pt x="18276" y="9406"/>
                </a:lnTo>
                <a:lnTo>
                  <a:pt x="17564" y="9905"/>
                </a:lnTo>
                <a:lnTo>
                  <a:pt x="16887" y="10475"/>
                </a:lnTo>
                <a:lnTo>
                  <a:pt x="16281" y="10973"/>
                </a:lnTo>
                <a:lnTo>
                  <a:pt x="15747" y="11472"/>
                </a:lnTo>
                <a:lnTo>
                  <a:pt x="15782" y="11223"/>
                </a:lnTo>
                <a:lnTo>
                  <a:pt x="15747" y="10760"/>
                </a:lnTo>
                <a:lnTo>
                  <a:pt x="15711" y="10332"/>
                </a:lnTo>
                <a:lnTo>
                  <a:pt x="15604" y="9905"/>
                </a:lnTo>
                <a:lnTo>
                  <a:pt x="15497" y="9548"/>
                </a:lnTo>
                <a:lnTo>
                  <a:pt x="15070" y="8408"/>
                </a:lnTo>
                <a:lnTo>
                  <a:pt x="14713" y="7518"/>
                </a:lnTo>
                <a:lnTo>
                  <a:pt x="14749" y="7482"/>
                </a:lnTo>
                <a:lnTo>
                  <a:pt x="14820" y="7375"/>
                </a:lnTo>
                <a:lnTo>
                  <a:pt x="14892" y="7340"/>
                </a:lnTo>
                <a:lnTo>
                  <a:pt x="15034" y="7268"/>
                </a:lnTo>
                <a:lnTo>
                  <a:pt x="15248" y="7340"/>
                </a:lnTo>
                <a:lnTo>
                  <a:pt x="15426" y="7411"/>
                </a:lnTo>
                <a:lnTo>
                  <a:pt x="15568" y="7482"/>
                </a:lnTo>
                <a:lnTo>
                  <a:pt x="15854" y="7482"/>
                </a:lnTo>
                <a:lnTo>
                  <a:pt x="15960" y="7411"/>
                </a:lnTo>
                <a:lnTo>
                  <a:pt x="16174" y="7268"/>
                </a:lnTo>
                <a:lnTo>
                  <a:pt x="16210" y="7197"/>
                </a:lnTo>
                <a:lnTo>
                  <a:pt x="16210" y="7161"/>
                </a:lnTo>
                <a:lnTo>
                  <a:pt x="16210" y="7019"/>
                </a:lnTo>
                <a:lnTo>
                  <a:pt x="16281" y="6983"/>
                </a:lnTo>
                <a:lnTo>
                  <a:pt x="16352" y="6948"/>
                </a:lnTo>
                <a:close/>
                <a:moveTo>
                  <a:pt x="19772" y="8373"/>
                </a:moveTo>
                <a:lnTo>
                  <a:pt x="19808" y="8551"/>
                </a:lnTo>
                <a:lnTo>
                  <a:pt x="19808" y="8800"/>
                </a:lnTo>
                <a:lnTo>
                  <a:pt x="19844" y="8943"/>
                </a:lnTo>
                <a:lnTo>
                  <a:pt x="19915" y="9050"/>
                </a:lnTo>
                <a:lnTo>
                  <a:pt x="19986" y="9121"/>
                </a:lnTo>
                <a:lnTo>
                  <a:pt x="20164" y="9121"/>
                </a:lnTo>
                <a:lnTo>
                  <a:pt x="20271" y="9085"/>
                </a:lnTo>
                <a:lnTo>
                  <a:pt x="20342" y="9014"/>
                </a:lnTo>
                <a:lnTo>
                  <a:pt x="20378" y="9121"/>
                </a:lnTo>
                <a:lnTo>
                  <a:pt x="20449" y="9299"/>
                </a:lnTo>
                <a:lnTo>
                  <a:pt x="20592" y="9477"/>
                </a:lnTo>
                <a:lnTo>
                  <a:pt x="20912" y="9869"/>
                </a:lnTo>
                <a:lnTo>
                  <a:pt x="20984" y="9940"/>
                </a:lnTo>
                <a:lnTo>
                  <a:pt x="20200" y="10403"/>
                </a:lnTo>
                <a:lnTo>
                  <a:pt x="19380" y="10831"/>
                </a:lnTo>
                <a:lnTo>
                  <a:pt x="18525" y="11294"/>
                </a:lnTo>
                <a:lnTo>
                  <a:pt x="17706" y="11757"/>
                </a:lnTo>
                <a:lnTo>
                  <a:pt x="16922" y="12220"/>
                </a:lnTo>
                <a:lnTo>
                  <a:pt x="16566" y="12470"/>
                </a:lnTo>
                <a:lnTo>
                  <a:pt x="16245" y="12755"/>
                </a:lnTo>
                <a:lnTo>
                  <a:pt x="15960" y="13004"/>
                </a:lnTo>
                <a:lnTo>
                  <a:pt x="15675" y="13253"/>
                </a:lnTo>
                <a:lnTo>
                  <a:pt x="15462" y="13503"/>
                </a:lnTo>
                <a:lnTo>
                  <a:pt x="15533" y="13146"/>
                </a:lnTo>
                <a:lnTo>
                  <a:pt x="15640" y="12505"/>
                </a:lnTo>
                <a:lnTo>
                  <a:pt x="15747" y="11864"/>
                </a:lnTo>
                <a:lnTo>
                  <a:pt x="15854" y="11757"/>
                </a:lnTo>
                <a:lnTo>
                  <a:pt x="16032" y="11579"/>
                </a:lnTo>
                <a:lnTo>
                  <a:pt x="16459" y="11151"/>
                </a:lnTo>
                <a:lnTo>
                  <a:pt x="17029" y="10617"/>
                </a:lnTo>
                <a:lnTo>
                  <a:pt x="17670" y="10047"/>
                </a:lnTo>
                <a:lnTo>
                  <a:pt x="18347" y="9477"/>
                </a:lnTo>
                <a:lnTo>
                  <a:pt x="18917" y="9014"/>
                </a:lnTo>
                <a:lnTo>
                  <a:pt x="19202" y="8800"/>
                </a:lnTo>
                <a:lnTo>
                  <a:pt x="19309" y="8765"/>
                </a:lnTo>
                <a:lnTo>
                  <a:pt x="19487" y="8693"/>
                </a:lnTo>
                <a:lnTo>
                  <a:pt x="19630" y="8551"/>
                </a:lnTo>
                <a:lnTo>
                  <a:pt x="19772" y="8373"/>
                </a:lnTo>
                <a:close/>
                <a:moveTo>
                  <a:pt x="13538" y="7589"/>
                </a:moveTo>
                <a:lnTo>
                  <a:pt x="13645" y="7660"/>
                </a:lnTo>
                <a:lnTo>
                  <a:pt x="13823" y="7767"/>
                </a:lnTo>
                <a:lnTo>
                  <a:pt x="13965" y="7767"/>
                </a:lnTo>
                <a:lnTo>
                  <a:pt x="14001" y="7731"/>
                </a:lnTo>
                <a:lnTo>
                  <a:pt x="14001" y="7696"/>
                </a:lnTo>
                <a:lnTo>
                  <a:pt x="14179" y="7910"/>
                </a:lnTo>
                <a:lnTo>
                  <a:pt x="14250" y="7981"/>
                </a:lnTo>
                <a:lnTo>
                  <a:pt x="14357" y="8016"/>
                </a:lnTo>
                <a:lnTo>
                  <a:pt x="14428" y="8016"/>
                </a:lnTo>
                <a:lnTo>
                  <a:pt x="14464" y="7981"/>
                </a:lnTo>
                <a:lnTo>
                  <a:pt x="14535" y="7910"/>
                </a:lnTo>
                <a:lnTo>
                  <a:pt x="14571" y="7838"/>
                </a:lnTo>
                <a:lnTo>
                  <a:pt x="14607" y="7767"/>
                </a:lnTo>
                <a:lnTo>
                  <a:pt x="14892" y="8622"/>
                </a:lnTo>
                <a:lnTo>
                  <a:pt x="15212" y="9620"/>
                </a:lnTo>
                <a:lnTo>
                  <a:pt x="15283" y="10011"/>
                </a:lnTo>
                <a:lnTo>
                  <a:pt x="15355" y="10403"/>
                </a:lnTo>
                <a:lnTo>
                  <a:pt x="15390" y="10795"/>
                </a:lnTo>
                <a:lnTo>
                  <a:pt x="15390" y="11223"/>
                </a:lnTo>
                <a:lnTo>
                  <a:pt x="15355" y="11650"/>
                </a:lnTo>
                <a:lnTo>
                  <a:pt x="15283" y="12113"/>
                </a:lnTo>
                <a:lnTo>
                  <a:pt x="15070" y="13004"/>
                </a:lnTo>
                <a:lnTo>
                  <a:pt x="14785" y="13966"/>
                </a:lnTo>
                <a:lnTo>
                  <a:pt x="14464" y="14928"/>
                </a:lnTo>
                <a:lnTo>
                  <a:pt x="14322" y="15426"/>
                </a:lnTo>
                <a:lnTo>
                  <a:pt x="14322" y="15320"/>
                </a:lnTo>
                <a:lnTo>
                  <a:pt x="14286" y="15141"/>
                </a:lnTo>
                <a:lnTo>
                  <a:pt x="14286" y="14999"/>
                </a:lnTo>
                <a:lnTo>
                  <a:pt x="14143" y="14322"/>
                </a:lnTo>
                <a:lnTo>
                  <a:pt x="13965" y="13610"/>
                </a:lnTo>
                <a:lnTo>
                  <a:pt x="13823" y="12861"/>
                </a:lnTo>
                <a:lnTo>
                  <a:pt x="13752" y="12470"/>
                </a:lnTo>
                <a:lnTo>
                  <a:pt x="13716" y="12113"/>
                </a:lnTo>
                <a:lnTo>
                  <a:pt x="13716" y="11721"/>
                </a:lnTo>
                <a:lnTo>
                  <a:pt x="13716" y="11330"/>
                </a:lnTo>
                <a:lnTo>
                  <a:pt x="13716" y="11258"/>
                </a:lnTo>
                <a:lnTo>
                  <a:pt x="13752" y="11116"/>
                </a:lnTo>
                <a:lnTo>
                  <a:pt x="13680" y="10938"/>
                </a:lnTo>
                <a:lnTo>
                  <a:pt x="13573" y="10546"/>
                </a:lnTo>
                <a:lnTo>
                  <a:pt x="13324" y="9905"/>
                </a:lnTo>
                <a:lnTo>
                  <a:pt x="13075" y="9335"/>
                </a:lnTo>
                <a:lnTo>
                  <a:pt x="12932" y="9014"/>
                </a:lnTo>
                <a:lnTo>
                  <a:pt x="13075" y="8943"/>
                </a:lnTo>
                <a:lnTo>
                  <a:pt x="13182" y="8871"/>
                </a:lnTo>
                <a:lnTo>
                  <a:pt x="13288" y="8765"/>
                </a:lnTo>
                <a:lnTo>
                  <a:pt x="13360" y="8658"/>
                </a:lnTo>
                <a:lnTo>
                  <a:pt x="13431" y="8480"/>
                </a:lnTo>
                <a:lnTo>
                  <a:pt x="13467" y="8266"/>
                </a:lnTo>
                <a:lnTo>
                  <a:pt x="13395" y="8088"/>
                </a:lnTo>
                <a:lnTo>
                  <a:pt x="13288" y="7910"/>
                </a:lnTo>
                <a:lnTo>
                  <a:pt x="13146" y="7803"/>
                </a:lnTo>
                <a:lnTo>
                  <a:pt x="13003" y="7731"/>
                </a:lnTo>
                <a:lnTo>
                  <a:pt x="12861" y="7660"/>
                </a:lnTo>
                <a:lnTo>
                  <a:pt x="13075" y="7589"/>
                </a:lnTo>
                <a:lnTo>
                  <a:pt x="13288" y="7625"/>
                </a:lnTo>
                <a:lnTo>
                  <a:pt x="13467" y="7625"/>
                </a:lnTo>
                <a:lnTo>
                  <a:pt x="13538" y="7589"/>
                </a:lnTo>
                <a:close/>
                <a:moveTo>
                  <a:pt x="8123" y="8693"/>
                </a:moveTo>
                <a:lnTo>
                  <a:pt x="8230" y="8765"/>
                </a:lnTo>
                <a:lnTo>
                  <a:pt x="8372" y="8943"/>
                </a:lnTo>
                <a:lnTo>
                  <a:pt x="8408" y="8978"/>
                </a:lnTo>
                <a:lnTo>
                  <a:pt x="8586" y="9156"/>
                </a:lnTo>
                <a:lnTo>
                  <a:pt x="8693" y="9228"/>
                </a:lnTo>
                <a:lnTo>
                  <a:pt x="8764" y="9263"/>
                </a:lnTo>
                <a:lnTo>
                  <a:pt x="8800" y="9299"/>
                </a:lnTo>
                <a:lnTo>
                  <a:pt x="9013" y="9513"/>
                </a:lnTo>
                <a:lnTo>
                  <a:pt x="9263" y="9798"/>
                </a:lnTo>
                <a:lnTo>
                  <a:pt x="9334" y="9833"/>
                </a:lnTo>
                <a:lnTo>
                  <a:pt x="9370" y="9833"/>
                </a:lnTo>
                <a:lnTo>
                  <a:pt x="9441" y="9798"/>
                </a:lnTo>
                <a:lnTo>
                  <a:pt x="9762" y="9620"/>
                </a:lnTo>
                <a:lnTo>
                  <a:pt x="9904" y="9513"/>
                </a:lnTo>
                <a:lnTo>
                  <a:pt x="10047" y="9370"/>
                </a:lnTo>
                <a:lnTo>
                  <a:pt x="10153" y="9228"/>
                </a:lnTo>
                <a:lnTo>
                  <a:pt x="10225" y="9085"/>
                </a:lnTo>
                <a:lnTo>
                  <a:pt x="10260" y="9121"/>
                </a:lnTo>
                <a:lnTo>
                  <a:pt x="10296" y="9406"/>
                </a:lnTo>
                <a:lnTo>
                  <a:pt x="10367" y="9655"/>
                </a:lnTo>
                <a:lnTo>
                  <a:pt x="10403" y="9798"/>
                </a:lnTo>
                <a:lnTo>
                  <a:pt x="10474" y="9869"/>
                </a:lnTo>
                <a:lnTo>
                  <a:pt x="10581" y="9869"/>
                </a:lnTo>
                <a:lnTo>
                  <a:pt x="10581" y="9833"/>
                </a:lnTo>
                <a:lnTo>
                  <a:pt x="10866" y="9833"/>
                </a:lnTo>
                <a:lnTo>
                  <a:pt x="11008" y="9798"/>
                </a:lnTo>
                <a:lnTo>
                  <a:pt x="11151" y="9691"/>
                </a:lnTo>
                <a:lnTo>
                  <a:pt x="11293" y="9548"/>
                </a:lnTo>
                <a:lnTo>
                  <a:pt x="11400" y="9406"/>
                </a:lnTo>
                <a:lnTo>
                  <a:pt x="11436" y="9299"/>
                </a:lnTo>
                <a:lnTo>
                  <a:pt x="11507" y="9192"/>
                </a:lnTo>
                <a:lnTo>
                  <a:pt x="11614" y="9085"/>
                </a:lnTo>
                <a:lnTo>
                  <a:pt x="11721" y="9050"/>
                </a:lnTo>
                <a:lnTo>
                  <a:pt x="11970" y="9050"/>
                </a:lnTo>
                <a:lnTo>
                  <a:pt x="12113" y="9014"/>
                </a:lnTo>
                <a:lnTo>
                  <a:pt x="12220" y="8907"/>
                </a:lnTo>
                <a:lnTo>
                  <a:pt x="12327" y="8800"/>
                </a:lnTo>
                <a:lnTo>
                  <a:pt x="12505" y="8907"/>
                </a:lnTo>
                <a:lnTo>
                  <a:pt x="12683" y="8978"/>
                </a:lnTo>
                <a:lnTo>
                  <a:pt x="12861" y="9014"/>
                </a:lnTo>
                <a:lnTo>
                  <a:pt x="12968" y="9370"/>
                </a:lnTo>
                <a:lnTo>
                  <a:pt x="13395" y="10617"/>
                </a:lnTo>
                <a:lnTo>
                  <a:pt x="13502" y="10973"/>
                </a:lnTo>
                <a:lnTo>
                  <a:pt x="13538" y="11151"/>
                </a:lnTo>
                <a:lnTo>
                  <a:pt x="13502" y="11223"/>
                </a:lnTo>
                <a:lnTo>
                  <a:pt x="13502" y="11330"/>
                </a:lnTo>
                <a:lnTo>
                  <a:pt x="13467" y="11721"/>
                </a:lnTo>
                <a:lnTo>
                  <a:pt x="13467" y="12113"/>
                </a:lnTo>
                <a:lnTo>
                  <a:pt x="13467" y="12505"/>
                </a:lnTo>
                <a:lnTo>
                  <a:pt x="13538" y="12897"/>
                </a:lnTo>
                <a:lnTo>
                  <a:pt x="13645" y="13681"/>
                </a:lnTo>
                <a:lnTo>
                  <a:pt x="13787" y="14393"/>
                </a:lnTo>
                <a:lnTo>
                  <a:pt x="13858" y="15035"/>
                </a:lnTo>
                <a:lnTo>
                  <a:pt x="13894" y="15320"/>
                </a:lnTo>
                <a:lnTo>
                  <a:pt x="13858" y="15569"/>
                </a:lnTo>
                <a:lnTo>
                  <a:pt x="13823" y="16032"/>
                </a:lnTo>
                <a:lnTo>
                  <a:pt x="13752" y="16531"/>
                </a:lnTo>
                <a:lnTo>
                  <a:pt x="13752" y="16816"/>
                </a:lnTo>
                <a:lnTo>
                  <a:pt x="13823" y="17065"/>
                </a:lnTo>
                <a:lnTo>
                  <a:pt x="13787" y="17030"/>
                </a:lnTo>
                <a:lnTo>
                  <a:pt x="13538" y="16887"/>
                </a:lnTo>
                <a:lnTo>
                  <a:pt x="13253" y="16780"/>
                </a:lnTo>
                <a:lnTo>
                  <a:pt x="12754" y="16602"/>
                </a:lnTo>
                <a:lnTo>
                  <a:pt x="12469" y="16495"/>
                </a:lnTo>
                <a:lnTo>
                  <a:pt x="12148" y="16353"/>
                </a:lnTo>
                <a:lnTo>
                  <a:pt x="12006" y="16281"/>
                </a:lnTo>
                <a:lnTo>
                  <a:pt x="11863" y="16175"/>
                </a:lnTo>
                <a:lnTo>
                  <a:pt x="11578" y="15854"/>
                </a:lnTo>
                <a:lnTo>
                  <a:pt x="11293" y="15498"/>
                </a:lnTo>
                <a:lnTo>
                  <a:pt x="10973" y="15106"/>
                </a:lnTo>
                <a:lnTo>
                  <a:pt x="10367" y="14180"/>
                </a:lnTo>
                <a:lnTo>
                  <a:pt x="10011" y="13716"/>
                </a:lnTo>
                <a:lnTo>
                  <a:pt x="9619" y="13218"/>
                </a:lnTo>
                <a:lnTo>
                  <a:pt x="9192" y="12790"/>
                </a:lnTo>
                <a:lnTo>
                  <a:pt x="8764" y="12363"/>
                </a:lnTo>
                <a:lnTo>
                  <a:pt x="7909" y="11543"/>
                </a:lnTo>
                <a:lnTo>
                  <a:pt x="7090" y="10724"/>
                </a:lnTo>
                <a:lnTo>
                  <a:pt x="6342" y="9976"/>
                </a:lnTo>
                <a:lnTo>
                  <a:pt x="5914" y="9548"/>
                </a:lnTo>
                <a:lnTo>
                  <a:pt x="5914" y="9513"/>
                </a:lnTo>
                <a:lnTo>
                  <a:pt x="5914" y="9477"/>
                </a:lnTo>
                <a:lnTo>
                  <a:pt x="5878" y="9406"/>
                </a:lnTo>
                <a:lnTo>
                  <a:pt x="6021" y="9406"/>
                </a:lnTo>
                <a:lnTo>
                  <a:pt x="6092" y="9370"/>
                </a:lnTo>
                <a:lnTo>
                  <a:pt x="6235" y="9441"/>
                </a:lnTo>
                <a:lnTo>
                  <a:pt x="6342" y="9548"/>
                </a:lnTo>
                <a:lnTo>
                  <a:pt x="6448" y="9655"/>
                </a:lnTo>
                <a:lnTo>
                  <a:pt x="6484" y="9798"/>
                </a:lnTo>
                <a:lnTo>
                  <a:pt x="6520" y="9905"/>
                </a:lnTo>
                <a:lnTo>
                  <a:pt x="6627" y="10118"/>
                </a:lnTo>
                <a:lnTo>
                  <a:pt x="6662" y="10190"/>
                </a:lnTo>
                <a:lnTo>
                  <a:pt x="6733" y="10190"/>
                </a:lnTo>
                <a:lnTo>
                  <a:pt x="6805" y="10154"/>
                </a:lnTo>
                <a:lnTo>
                  <a:pt x="6805" y="10118"/>
                </a:lnTo>
                <a:lnTo>
                  <a:pt x="6840" y="10083"/>
                </a:lnTo>
                <a:lnTo>
                  <a:pt x="6947" y="10118"/>
                </a:lnTo>
                <a:lnTo>
                  <a:pt x="7054" y="10154"/>
                </a:lnTo>
                <a:lnTo>
                  <a:pt x="7161" y="10154"/>
                </a:lnTo>
                <a:lnTo>
                  <a:pt x="7268" y="10083"/>
                </a:lnTo>
                <a:lnTo>
                  <a:pt x="7375" y="9976"/>
                </a:lnTo>
                <a:lnTo>
                  <a:pt x="7446" y="9798"/>
                </a:lnTo>
                <a:lnTo>
                  <a:pt x="7446" y="9620"/>
                </a:lnTo>
                <a:lnTo>
                  <a:pt x="7375" y="9441"/>
                </a:lnTo>
                <a:lnTo>
                  <a:pt x="7303" y="9335"/>
                </a:lnTo>
                <a:lnTo>
                  <a:pt x="7268" y="9263"/>
                </a:lnTo>
                <a:lnTo>
                  <a:pt x="7303" y="9228"/>
                </a:lnTo>
                <a:lnTo>
                  <a:pt x="7339" y="9192"/>
                </a:lnTo>
                <a:lnTo>
                  <a:pt x="7410" y="9192"/>
                </a:lnTo>
                <a:lnTo>
                  <a:pt x="7588" y="9263"/>
                </a:lnTo>
                <a:lnTo>
                  <a:pt x="7660" y="9263"/>
                </a:lnTo>
                <a:lnTo>
                  <a:pt x="7660" y="9406"/>
                </a:lnTo>
                <a:lnTo>
                  <a:pt x="7695" y="9513"/>
                </a:lnTo>
                <a:lnTo>
                  <a:pt x="7731" y="9584"/>
                </a:lnTo>
                <a:lnTo>
                  <a:pt x="7838" y="9655"/>
                </a:lnTo>
                <a:lnTo>
                  <a:pt x="8016" y="9655"/>
                </a:lnTo>
                <a:lnTo>
                  <a:pt x="8087" y="9584"/>
                </a:lnTo>
                <a:lnTo>
                  <a:pt x="8158" y="9477"/>
                </a:lnTo>
                <a:lnTo>
                  <a:pt x="8158" y="9299"/>
                </a:lnTo>
                <a:lnTo>
                  <a:pt x="8123" y="9085"/>
                </a:lnTo>
                <a:lnTo>
                  <a:pt x="8123" y="9050"/>
                </a:lnTo>
                <a:lnTo>
                  <a:pt x="8052" y="8693"/>
                </a:lnTo>
                <a:close/>
                <a:moveTo>
                  <a:pt x="13965" y="1"/>
                </a:moveTo>
                <a:lnTo>
                  <a:pt x="13823" y="108"/>
                </a:lnTo>
                <a:lnTo>
                  <a:pt x="13645" y="214"/>
                </a:lnTo>
                <a:lnTo>
                  <a:pt x="13502" y="393"/>
                </a:lnTo>
                <a:lnTo>
                  <a:pt x="13395" y="535"/>
                </a:lnTo>
                <a:lnTo>
                  <a:pt x="13288" y="678"/>
                </a:lnTo>
                <a:lnTo>
                  <a:pt x="13253" y="856"/>
                </a:lnTo>
                <a:lnTo>
                  <a:pt x="13253" y="1034"/>
                </a:lnTo>
                <a:lnTo>
                  <a:pt x="13253" y="1105"/>
                </a:lnTo>
                <a:lnTo>
                  <a:pt x="13217" y="1141"/>
                </a:lnTo>
                <a:lnTo>
                  <a:pt x="13182" y="1176"/>
                </a:lnTo>
                <a:lnTo>
                  <a:pt x="12861" y="1176"/>
                </a:lnTo>
                <a:lnTo>
                  <a:pt x="12825" y="1105"/>
                </a:lnTo>
                <a:lnTo>
                  <a:pt x="12790" y="927"/>
                </a:lnTo>
                <a:lnTo>
                  <a:pt x="12754" y="820"/>
                </a:lnTo>
                <a:lnTo>
                  <a:pt x="12718" y="749"/>
                </a:lnTo>
                <a:lnTo>
                  <a:pt x="12647" y="713"/>
                </a:lnTo>
                <a:lnTo>
                  <a:pt x="12576" y="678"/>
                </a:lnTo>
                <a:lnTo>
                  <a:pt x="12469" y="713"/>
                </a:lnTo>
                <a:lnTo>
                  <a:pt x="12362" y="784"/>
                </a:lnTo>
                <a:lnTo>
                  <a:pt x="12220" y="927"/>
                </a:lnTo>
                <a:lnTo>
                  <a:pt x="12148" y="963"/>
                </a:lnTo>
                <a:lnTo>
                  <a:pt x="12077" y="927"/>
                </a:lnTo>
                <a:lnTo>
                  <a:pt x="11970" y="963"/>
                </a:lnTo>
                <a:lnTo>
                  <a:pt x="11863" y="1034"/>
                </a:lnTo>
                <a:lnTo>
                  <a:pt x="11757" y="1176"/>
                </a:lnTo>
                <a:lnTo>
                  <a:pt x="11650" y="1283"/>
                </a:lnTo>
                <a:lnTo>
                  <a:pt x="11543" y="1319"/>
                </a:lnTo>
                <a:lnTo>
                  <a:pt x="11436" y="1319"/>
                </a:lnTo>
                <a:lnTo>
                  <a:pt x="11365" y="1354"/>
                </a:lnTo>
                <a:lnTo>
                  <a:pt x="11293" y="1390"/>
                </a:lnTo>
                <a:lnTo>
                  <a:pt x="11258" y="1497"/>
                </a:lnTo>
                <a:lnTo>
                  <a:pt x="11080" y="1390"/>
                </a:lnTo>
                <a:lnTo>
                  <a:pt x="10973" y="1283"/>
                </a:lnTo>
                <a:lnTo>
                  <a:pt x="10866" y="1212"/>
                </a:lnTo>
                <a:lnTo>
                  <a:pt x="10617" y="1212"/>
                </a:lnTo>
                <a:lnTo>
                  <a:pt x="10510" y="1283"/>
                </a:lnTo>
                <a:lnTo>
                  <a:pt x="10438" y="1390"/>
                </a:lnTo>
                <a:lnTo>
                  <a:pt x="10403" y="1497"/>
                </a:lnTo>
                <a:lnTo>
                  <a:pt x="10367" y="1782"/>
                </a:lnTo>
                <a:lnTo>
                  <a:pt x="10296" y="1889"/>
                </a:lnTo>
                <a:lnTo>
                  <a:pt x="10225" y="1996"/>
                </a:lnTo>
                <a:lnTo>
                  <a:pt x="10118" y="2067"/>
                </a:lnTo>
                <a:lnTo>
                  <a:pt x="9975" y="2103"/>
                </a:lnTo>
                <a:lnTo>
                  <a:pt x="9583" y="2103"/>
                </a:lnTo>
                <a:lnTo>
                  <a:pt x="9477" y="2138"/>
                </a:lnTo>
                <a:lnTo>
                  <a:pt x="9441" y="2209"/>
                </a:lnTo>
                <a:lnTo>
                  <a:pt x="9405" y="2245"/>
                </a:lnTo>
                <a:lnTo>
                  <a:pt x="9405" y="2316"/>
                </a:lnTo>
                <a:lnTo>
                  <a:pt x="9441" y="2388"/>
                </a:lnTo>
                <a:lnTo>
                  <a:pt x="9405" y="2388"/>
                </a:lnTo>
                <a:lnTo>
                  <a:pt x="9263" y="2530"/>
                </a:lnTo>
                <a:lnTo>
                  <a:pt x="9192" y="2494"/>
                </a:lnTo>
                <a:lnTo>
                  <a:pt x="9049" y="2388"/>
                </a:lnTo>
                <a:lnTo>
                  <a:pt x="8942" y="2388"/>
                </a:lnTo>
                <a:lnTo>
                  <a:pt x="8907" y="2423"/>
                </a:lnTo>
                <a:lnTo>
                  <a:pt x="8871" y="2494"/>
                </a:lnTo>
                <a:lnTo>
                  <a:pt x="8907" y="2530"/>
                </a:lnTo>
                <a:lnTo>
                  <a:pt x="8907" y="2566"/>
                </a:lnTo>
                <a:lnTo>
                  <a:pt x="8835" y="2815"/>
                </a:lnTo>
                <a:lnTo>
                  <a:pt x="8800" y="2851"/>
                </a:lnTo>
                <a:lnTo>
                  <a:pt x="8764" y="2922"/>
                </a:lnTo>
                <a:lnTo>
                  <a:pt x="8657" y="2958"/>
                </a:lnTo>
                <a:lnTo>
                  <a:pt x="8550" y="2993"/>
                </a:lnTo>
                <a:lnTo>
                  <a:pt x="8515" y="2993"/>
                </a:lnTo>
                <a:lnTo>
                  <a:pt x="8479" y="2922"/>
                </a:lnTo>
                <a:lnTo>
                  <a:pt x="8337" y="2922"/>
                </a:lnTo>
                <a:lnTo>
                  <a:pt x="8230" y="2993"/>
                </a:lnTo>
                <a:lnTo>
                  <a:pt x="8158" y="3029"/>
                </a:lnTo>
                <a:lnTo>
                  <a:pt x="8123" y="3064"/>
                </a:lnTo>
                <a:lnTo>
                  <a:pt x="8016" y="3100"/>
                </a:lnTo>
                <a:lnTo>
                  <a:pt x="7945" y="3171"/>
                </a:lnTo>
                <a:lnTo>
                  <a:pt x="7873" y="3278"/>
                </a:lnTo>
                <a:lnTo>
                  <a:pt x="7909" y="3456"/>
                </a:lnTo>
                <a:lnTo>
                  <a:pt x="7909" y="3599"/>
                </a:lnTo>
                <a:lnTo>
                  <a:pt x="7802" y="3599"/>
                </a:lnTo>
                <a:lnTo>
                  <a:pt x="7731" y="3670"/>
                </a:lnTo>
                <a:lnTo>
                  <a:pt x="7731" y="3706"/>
                </a:lnTo>
                <a:lnTo>
                  <a:pt x="7624" y="3634"/>
                </a:lnTo>
                <a:lnTo>
                  <a:pt x="7517" y="3492"/>
                </a:lnTo>
                <a:lnTo>
                  <a:pt x="7410" y="3349"/>
                </a:lnTo>
                <a:lnTo>
                  <a:pt x="7339" y="3314"/>
                </a:lnTo>
                <a:lnTo>
                  <a:pt x="7303" y="3314"/>
                </a:lnTo>
                <a:lnTo>
                  <a:pt x="7197" y="3349"/>
                </a:lnTo>
                <a:lnTo>
                  <a:pt x="7125" y="3421"/>
                </a:lnTo>
                <a:lnTo>
                  <a:pt x="7090" y="3456"/>
                </a:lnTo>
                <a:lnTo>
                  <a:pt x="7054" y="3456"/>
                </a:lnTo>
                <a:lnTo>
                  <a:pt x="6947" y="3385"/>
                </a:lnTo>
                <a:lnTo>
                  <a:pt x="6805" y="3349"/>
                </a:lnTo>
                <a:lnTo>
                  <a:pt x="6520" y="3314"/>
                </a:lnTo>
                <a:lnTo>
                  <a:pt x="6342" y="3385"/>
                </a:lnTo>
                <a:lnTo>
                  <a:pt x="6270" y="3456"/>
                </a:lnTo>
                <a:lnTo>
                  <a:pt x="6199" y="3563"/>
                </a:lnTo>
                <a:lnTo>
                  <a:pt x="6199" y="3670"/>
                </a:lnTo>
                <a:lnTo>
                  <a:pt x="6199" y="3777"/>
                </a:lnTo>
                <a:lnTo>
                  <a:pt x="6235" y="3884"/>
                </a:lnTo>
                <a:lnTo>
                  <a:pt x="6270" y="3955"/>
                </a:lnTo>
                <a:lnTo>
                  <a:pt x="6306" y="4062"/>
                </a:lnTo>
                <a:lnTo>
                  <a:pt x="6057" y="3955"/>
                </a:lnTo>
                <a:lnTo>
                  <a:pt x="5950" y="3884"/>
                </a:lnTo>
                <a:lnTo>
                  <a:pt x="5807" y="3777"/>
                </a:lnTo>
                <a:lnTo>
                  <a:pt x="5665" y="3741"/>
                </a:lnTo>
                <a:lnTo>
                  <a:pt x="5522" y="3741"/>
                </a:lnTo>
                <a:lnTo>
                  <a:pt x="5415" y="3848"/>
                </a:lnTo>
                <a:lnTo>
                  <a:pt x="5308" y="3955"/>
                </a:lnTo>
                <a:lnTo>
                  <a:pt x="5273" y="4026"/>
                </a:lnTo>
                <a:lnTo>
                  <a:pt x="5202" y="4026"/>
                </a:lnTo>
                <a:lnTo>
                  <a:pt x="5095" y="3991"/>
                </a:lnTo>
                <a:lnTo>
                  <a:pt x="5023" y="3920"/>
                </a:lnTo>
                <a:lnTo>
                  <a:pt x="4845" y="3777"/>
                </a:lnTo>
                <a:lnTo>
                  <a:pt x="4667" y="3670"/>
                </a:lnTo>
                <a:lnTo>
                  <a:pt x="4489" y="3670"/>
                </a:lnTo>
                <a:lnTo>
                  <a:pt x="4418" y="3706"/>
                </a:lnTo>
                <a:lnTo>
                  <a:pt x="4382" y="3741"/>
                </a:lnTo>
                <a:lnTo>
                  <a:pt x="4347" y="3813"/>
                </a:lnTo>
                <a:lnTo>
                  <a:pt x="4311" y="3884"/>
                </a:lnTo>
                <a:lnTo>
                  <a:pt x="4275" y="4026"/>
                </a:lnTo>
                <a:lnTo>
                  <a:pt x="4204" y="4098"/>
                </a:lnTo>
                <a:lnTo>
                  <a:pt x="4097" y="4205"/>
                </a:lnTo>
                <a:lnTo>
                  <a:pt x="3955" y="4454"/>
                </a:lnTo>
                <a:lnTo>
                  <a:pt x="3919" y="4383"/>
                </a:lnTo>
                <a:lnTo>
                  <a:pt x="3812" y="4347"/>
                </a:lnTo>
                <a:lnTo>
                  <a:pt x="3777" y="4347"/>
                </a:lnTo>
                <a:lnTo>
                  <a:pt x="3741" y="4418"/>
                </a:lnTo>
                <a:lnTo>
                  <a:pt x="3705" y="4525"/>
                </a:lnTo>
                <a:lnTo>
                  <a:pt x="3705" y="4668"/>
                </a:lnTo>
                <a:lnTo>
                  <a:pt x="3670" y="4739"/>
                </a:lnTo>
                <a:lnTo>
                  <a:pt x="3527" y="4810"/>
                </a:lnTo>
                <a:lnTo>
                  <a:pt x="3420" y="4917"/>
                </a:lnTo>
                <a:lnTo>
                  <a:pt x="3278" y="4454"/>
                </a:lnTo>
                <a:lnTo>
                  <a:pt x="3207" y="4347"/>
                </a:lnTo>
                <a:lnTo>
                  <a:pt x="3135" y="4311"/>
                </a:lnTo>
                <a:lnTo>
                  <a:pt x="3064" y="4347"/>
                </a:lnTo>
                <a:lnTo>
                  <a:pt x="3028" y="4383"/>
                </a:lnTo>
                <a:lnTo>
                  <a:pt x="2886" y="4418"/>
                </a:lnTo>
                <a:lnTo>
                  <a:pt x="2672" y="4454"/>
                </a:lnTo>
                <a:lnTo>
                  <a:pt x="2565" y="4490"/>
                </a:lnTo>
                <a:lnTo>
                  <a:pt x="2494" y="4525"/>
                </a:lnTo>
                <a:lnTo>
                  <a:pt x="2387" y="4632"/>
                </a:lnTo>
                <a:lnTo>
                  <a:pt x="2387" y="4668"/>
                </a:lnTo>
                <a:lnTo>
                  <a:pt x="2387" y="4739"/>
                </a:lnTo>
                <a:lnTo>
                  <a:pt x="2423" y="4846"/>
                </a:lnTo>
                <a:lnTo>
                  <a:pt x="2494" y="4953"/>
                </a:lnTo>
                <a:lnTo>
                  <a:pt x="2637" y="5095"/>
                </a:lnTo>
                <a:lnTo>
                  <a:pt x="2672" y="5238"/>
                </a:lnTo>
                <a:lnTo>
                  <a:pt x="2708" y="5345"/>
                </a:lnTo>
                <a:lnTo>
                  <a:pt x="2672" y="5380"/>
                </a:lnTo>
                <a:lnTo>
                  <a:pt x="2637" y="5451"/>
                </a:lnTo>
                <a:lnTo>
                  <a:pt x="2494" y="5523"/>
                </a:lnTo>
                <a:lnTo>
                  <a:pt x="2387" y="5630"/>
                </a:lnTo>
                <a:lnTo>
                  <a:pt x="2316" y="5736"/>
                </a:lnTo>
                <a:lnTo>
                  <a:pt x="2316" y="5843"/>
                </a:lnTo>
                <a:lnTo>
                  <a:pt x="2280" y="5986"/>
                </a:lnTo>
                <a:lnTo>
                  <a:pt x="1817" y="6021"/>
                </a:lnTo>
                <a:lnTo>
                  <a:pt x="1710" y="6021"/>
                </a:lnTo>
                <a:lnTo>
                  <a:pt x="1532" y="6057"/>
                </a:lnTo>
                <a:lnTo>
                  <a:pt x="1461" y="6128"/>
                </a:lnTo>
                <a:lnTo>
                  <a:pt x="1425" y="6164"/>
                </a:lnTo>
                <a:lnTo>
                  <a:pt x="1461" y="6235"/>
                </a:lnTo>
                <a:lnTo>
                  <a:pt x="1532" y="6271"/>
                </a:lnTo>
                <a:lnTo>
                  <a:pt x="1710" y="6306"/>
                </a:lnTo>
                <a:lnTo>
                  <a:pt x="2138" y="6306"/>
                </a:lnTo>
                <a:lnTo>
                  <a:pt x="2209" y="6342"/>
                </a:lnTo>
                <a:lnTo>
                  <a:pt x="2245" y="6342"/>
                </a:lnTo>
                <a:lnTo>
                  <a:pt x="2245" y="6378"/>
                </a:lnTo>
                <a:lnTo>
                  <a:pt x="2173" y="6449"/>
                </a:lnTo>
                <a:lnTo>
                  <a:pt x="1888" y="6734"/>
                </a:lnTo>
                <a:lnTo>
                  <a:pt x="1568" y="6876"/>
                </a:lnTo>
                <a:lnTo>
                  <a:pt x="1390" y="6912"/>
                </a:lnTo>
                <a:lnTo>
                  <a:pt x="1105" y="6912"/>
                </a:lnTo>
                <a:lnTo>
                  <a:pt x="998" y="6948"/>
                </a:lnTo>
                <a:lnTo>
                  <a:pt x="927" y="6983"/>
                </a:lnTo>
                <a:lnTo>
                  <a:pt x="784" y="7161"/>
                </a:lnTo>
                <a:lnTo>
                  <a:pt x="713" y="7268"/>
                </a:lnTo>
                <a:lnTo>
                  <a:pt x="642" y="7197"/>
                </a:lnTo>
                <a:lnTo>
                  <a:pt x="535" y="7197"/>
                </a:lnTo>
                <a:lnTo>
                  <a:pt x="499" y="7233"/>
                </a:lnTo>
                <a:lnTo>
                  <a:pt x="463" y="7340"/>
                </a:lnTo>
                <a:lnTo>
                  <a:pt x="463" y="7553"/>
                </a:lnTo>
                <a:lnTo>
                  <a:pt x="463" y="7696"/>
                </a:lnTo>
                <a:lnTo>
                  <a:pt x="428" y="7838"/>
                </a:lnTo>
                <a:lnTo>
                  <a:pt x="392" y="7945"/>
                </a:lnTo>
                <a:lnTo>
                  <a:pt x="357" y="8052"/>
                </a:lnTo>
                <a:lnTo>
                  <a:pt x="72" y="8373"/>
                </a:lnTo>
                <a:lnTo>
                  <a:pt x="0" y="8480"/>
                </a:lnTo>
                <a:lnTo>
                  <a:pt x="0" y="8658"/>
                </a:lnTo>
                <a:lnTo>
                  <a:pt x="36" y="8800"/>
                </a:lnTo>
                <a:lnTo>
                  <a:pt x="107" y="8943"/>
                </a:lnTo>
                <a:lnTo>
                  <a:pt x="178" y="9121"/>
                </a:lnTo>
                <a:lnTo>
                  <a:pt x="321" y="9263"/>
                </a:lnTo>
                <a:lnTo>
                  <a:pt x="463" y="9370"/>
                </a:lnTo>
                <a:lnTo>
                  <a:pt x="642" y="9477"/>
                </a:lnTo>
                <a:lnTo>
                  <a:pt x="784" y="9513"/>
                </a:lnTo>
                <a:lnTo>
                  <a:pt x="748" y="9833"/>
                </a:lnTo>
                <a:lnTo>
                  <a:pt x="713" y="10225"/>
                </a:lnTo>
                <a:lnTo>
                  <a:pt x="748" y="10332"/>
                </a:lnTo>
                <a:lnTo>
                  <a:pt x="820" y="10439"/>
                </a:lnTo>
                <a:lnTo>
                  <a:pt x="927" y="10475"/>
                </a:lnTo>
                <a:lnTo>
                  <a:pt x="1033" y="10510"/>
                </a:lnTo>
                <a:lnTo>
                  <a:pt x="1140" y="10475"/>
                </a:lnTo>
                <a:lnTo>
                  <a:pt x="1283" y="10439"/>
                </a:lnTo>
                <a:lnTo>
                  <a:pt x="1318" y="10403"/>
                </a:lnTo>
                <a:lnTo>
                  <a:pt x="1532" y="10296"/>
                </a:lnTo>
                <a:lnTo>
                  <a:pt x="1675" y="10475"/>
                </a:lnTo>
                <a:lnTo>
                  <a:pt x="1782" y="10617"/>
                </a:lnTo>
                <a:lnTo>
                  <a:pt x="1853" y="10760"/>
                </a:lnTo>
                <a:lnTo>
                  <a:pt x="1888" y="10831"/>
                </a:lnTo>
                <a:lnTo>
                  <a:pt x="1853" y="10902"/>
                </a:lnTo>
                <a:lnTo>
                  <a:pt x="1853" y="10973"/>
                </a:lnTo>
                <a:lnTo>
                  <a:pt x="1888" y="11045"/>
                </a:lnTo>
                <a:lnTo>
                  <a:pt x="1960" y="11080"/>
                </a:lnTo>
                <a:lnTo>
                  <a:pt x="2067" y="11151"/>
                </a:lnTo>
                <a:lnTo>
                  <a:pt x="2245" y="11187"/>
                </a:lnTo>
                <a:lnTo>
                  <a:pt x="2352" y="11187"/>
                </a:lnTo>
                <a:lnTo>
                  <a:pt x="2565" y="11258"/>
                </a:lnTo>
                <a:lnTo>
                  <a:pt x="2672" y="11294"/>
                </a:lnTo>
                <a:lnTo>
                  <a:pt x="2708" y="11365"/>
                </a:lnTo>
                <a:lnTo>
                  <a:pt x="2815" y="11365"/>
                </a:lnTo>
                <a:lnTo>
                  <a:pt x="2886" y="11294"/>
                </a:lnTo>
                <a:lnTo>
                  <a:pt x="3028" y="11009"/>
                </a:lnTo>
                <a:lnTo>
                  <a:pt x="3064" y="10866"/>
                </a:lnTo>
                <a:lnTo>
                  <a:pt x="3171" y="10938"/>
                </a:lnTo>
                <a:lnTo>
                  <a:pt x="3242" y="10973"/>
                </a:lnTo>
                <a:lnTo>
                  <a:pt x="3598" y="10973"/>
                </a:lnTo>
                <a:lnTo>
                  <a:pt x="3741" y="10938"/>
                </a:lnTo>
                <a:lnTo>
                  <a:pt x="3848" y="10866"/>
                </a:lnTo>
                <a:lnTo>
                  <a:pt x="3883" y="10902"/>
                </a:lnTo>
                <a:lnTo>
                  <a:pt x="4026" y="11080"/>
                </a:lnTo>
                <a:lnTo>
                  <a:pt x="4204" y="11187"/>
                </a:lnTo>
                <a:lnTo>
                  <a:pt x="4418" y="11187"/>
                </a:lnTo>
                <a:lnTo>
                  <a:pt x="4489" y="11080"/>
                </a:lnTo>
                <a:lnTo>
                  <a:pt x="4525" y="10938"/>
                </a:lnTo>
                <a:lnTo>
                  <a:pt x="4596" y="11009"/>
                </a:lnTo>
                <a:lnTo>
                  <a:pt x="4738" y="11116"/>
                </a:lnTo>
                <a:lnTo>
                  <a:pt x="4917" y="11223"/>
                </a:lnTo>
                <a:lnTo>
                  <a:pt x="5095" y="11294"/>
                </a:lnTo>
                <a:lnTo>
                  <a:pt x="5273" y="11365"/>
                </a:lnTo>
                <a:lnTo>
                  <a:pt x="5415" y="11365"/>
                </a:lnTo>
                <a:lnTo>
                  <a:pt x="5522" y="11330"/>
                </a:lnTo>
                <a:lnTo>
                  <a:pt x="5558" y="11294"/>
                </a:lnTo>
                <a:lnTo>
                  <a:pt x="5593" y="11258"/>
                </a:lnTo>
                <a:lnTo>
                  <a:pt x="5629" y="11116"/>
                </a:lnTo>
                <a:lnTo>
                  <a:pt x="5629" y="11045"/>
                </a:lnTo>
                <a:lnTo>
                  <a:pt x="5558" y="10902"/>
                </a:lnTo>
                <a:lnTo>
                  <a:pt x="5415" y="10653"/>
                </a:lnTo>
                <a:lnTo>
                  <a:pt x="5308" y="10475"/>
                </a:lnTo>
                <a:lnTo>
                  <a:pt x="5308" y="10403"/>
                </a:lnTo>
                <a:lnTo>
                  <a:pt x="5415" y="10296"/>
                </a:lnTo>
                <a:lnTo>
                  <a:pt x="5487" y="10154"/>
                </a:lnTo>
                <a:lnTo>
                  <a:pt x="5522" y="10083"/>
                </a:lnTo>
                <a:lnTo>
                  <a:pt x="5487" y="9976"/>
                </a:lnTo>
                <a:lnTo>
                  <a:pt x="5415" y="9905"/>
                </a:lnTo>
                <a:lnTo>
                  <a:pt x="5344" y="9798"/>
                </a:lnTo>
                <a:lnTo>
                  <a:pt x="5380" y="9798"/>
                </a:lnTo>
                <a:lnTo>
                  <a:pt x="5487" y="9762"/>
                </a:lnTo>
                <a:lnTo>
                  <a:pt x="5629" y="9726"/>
                </a:lnTo>
                <a:lnTo>
                  <a:pt x="5736" y="9691"/>
                </a:lnTo>
                <a:lnTo>
                  <a:pt x="5985" y="9905"/>
                </a:lnTo>
                <a:lnTo>
                  <a:pt x="6199" y="10118"/>
                </a:lnTo>
                <a:lnTo>
                  <a:pt x="6876" y="10938"/>
                </a:lnTo>
                <a:lnTo>
                  <a:pt x="7660" y="11793"/>
                </a:lnTo>
                <a:lnTo>
                  <a:pt x="8479" y="12648"/>
                </a:lnTo>
                <a:lnTo>
                  <a:pt x="8907" y="13111"/>
                </a:lnTo>
                <a:lnTo>
                  <a:pt x="9263" y="13538"/>
                </a:lnTo>
                <a:lnTo>
                  <a:pt x="9619" y="14001"/>
                </a:lnTo>
                <a:lnTo>
                  <a:pt x="9904" y="14465"/>
                </a:lnTo>
                <a:lnTo>
                  <a:pt x="10510" y="15426"/>
                </a:lnTo>
                <a:lnTo>
                  <a:pt x="10795" y="15854"/>
                </a:lnTo>
                <a:lnTo>
                  <a:pt x="11115" y="16281"/>
                </a:lnTo>
                <a:lnTo>
                  <a:pt x="11258" y="16460"/>
                </a:lnTo>
                <a:lnTo>
                  <a:pt x="11436" y="16638"/>
                </a:lnTo>
                <a:lnTo>
                  <a:pt x="11650" y="16816"/>
                </a:lnTo>
                <a:lnTo>
                  <a:pt x="11828" y="16923"/>
                </a:lnTo>
                <a:lnTo>
                  <a:pt x="12220" y="17136"/>
                </a:lnTo>
                <a:lnTo>
                  <a:pt x="12540" y="17243"/>
                </a:lnTo>
                <a:lnTo>
                  <a:pt x="13003" y="17421"/>
                </a:lnTo>
                <a:lnTo>
                  <a:pt x="13217" y="17528"/>
                </a:lnTo>
                <a:lnTo>
                  <a:pt x="13538" y="17706"/>
                </a:lnTo>
                <a:lnTo>
                  <a:pt x="13752" y="17920"/>
                </a:lnTo>
                <a:lnTo>
                  <a:pt x="13680" y="18526"/>
                </a:lnTo>
                <a:lnTo>
                  <a:pt x="13645" y="19131"/>
                </a:lnTo>
                <a:lnTo>
                  <a:pt x="13609" y="20200"/>
                </a:lnTo>
                <a:lnTo>
                  <a:pt x="13609" y="20735"/>
                </a:lnTo>
                <a:lnTo>
                  <a:pt x="13645" y="21233"/>
                </a:lnTo>
                <a:lnTo>
                  <a:pt x="13680" y="21768"/>
                </a:lnTo>
                <a:lnTo>
                  <a:pt x="13716" y="22266"/>
                </a:lnTo>
                <a:lnTo>
                  <a:pt x="13823" y="23193"/>
                </a:lnTo>
                <a:lnTo>
                  <a:pt x="13930" y="24119"/>
                </a:lnTo>
                <a:lnTo>
                  <a:pt x="13965" y="24938"/>
                </a:lnTo>
                <a:lnTo>
                  <a:pt x="14001" y="25758"/>
                </a:lnTo>
                <a:lnTo>
                  <a:pt x="14001" y="26470"/>
                </a:lnTo>
                <a:lnTo>
                  <a:pt x="14001" y="27682"/>
                </a:lnTo>
                <a:lnTo>
                  <a:pt x="13965" y="29035"/>
                </a:lnTo>
                <a:lnTo>
                  <a:pt x="13930" y="29249"/>
                </a:lnTo>
                <a:lnTo>
                  <a:pt x="13930" y="29320"/>
                </a:lnTo>
                <a:lnTo>
                  <a:pt x="13930" y="29356"/>
                </a:lnTo>
                <a:lnTo>
                  <a:pt x="13930" y="29463"/>
                </a:lnTo>
                <a:lnTo>
                  <a:pt x="13930" y="29855"/>
                </a:lnTo>
                <a:lnTo>
                  <a:pt x="13930" y="30282"/>
                </a:lnTo>
                <a:lnTo>
                  <a:pt x="13965" y="30496"/>
                </a:lnTo>
                <a:lnTo>
                  <a:pt x="14001" y="30710"/>
                </a:lnTo>
                <a:lnTo>
                  <a:pt x="14072" y="30888"/>
                </a:lnTo>
                <a:lnTo>
                  <a:pt x="14179" y="31066"/>
                </a:lnTo>
                <a:lnTo>
                  <a:pt x="14322" y="31208"/>
                </a:lnTo>
                <a:lnTo>
                  <a:pt x="14428" y="31280"/>
                </a:lnTo>
                <a:lnTo>
                  <a:pt x="14571" y="31315"/>
                </a:lnTo>
                <a:lnTo>
                  <a:pt x="14642" y="31315"/>
                </a:lnTo>
                <a:lnTo>
                  <a:pt x="14713" y="31280"/>
                </a:lnTo>
                <a:lnTo>
                  <a:pt x="14785" y="31208"/>
                </a:lnTo>
                <a:lnTo>
                  <a:pt x="14820" y="31102"/>
                </a:lnTo>
                <a:lnTo>
                  <a:pt x="14820" y="30959"/>
                </a:lnTo>
                <a:lnTo>
                  <a:pt x="14856" y="30817"/>
                </a:lnTo>
                <a:lnTo>
                  <a:pt x="14892" y="30638"/>
                </a:lnTo>
                <a:lnTo>
                  <a:pt x="15070" y="30033"/>
                </a:lnTo>
                <a:lnTo>
                  <a:pt x="15177" y="29605"/>
                </a:lnTo>
                <a:lnTo>
                  <a:pt x="15212" y="29463"/>
                </a:lnTo>
                <a:lnTo>
                  <a:pt x="15212" y="29392"/>
                </a:lnTo>
                <a:lnTo>
                  <a:pt x="15212" y="29320"/>
                </a:lnTo>
                <a:lnTo>
                  <a:pt x="15212" y="29071"/>
                </a:lnTo>
                <a:lnTo>
                  <a:pt x="15248" y="27717"/>
                </a:lnTo>
                <a:lnTo>
                  <a:pt x="15177" y="26435"/>
                </a:lnTo>
                <a:lnTo>
                  <a:pt x="15141" y="25687"/>
                </a:lnTo>
                <a:lnTo>
                  <a:pt x="15070" y="24867"/>
                </a:lnTo>
                <a:lnTo>
                  <a:pt x="14963" y="23976"/>
                </a:lnTo>
                <a:lnTo>
                  <a:pt x="14820" y="23086"/>
                </a:lnTo>
                <a:lnTo>
                  <a:pt x="14749" y="22623"/>
                </a:lnTo>
                <a:lnTo>
                  <a:pt x="14820" y="22516"/>
                </a:lnTo>
                <a:lnTo>
                  <a:pt x="14856" y="22373"/>
                </a:lnTo>
                <a:lnTo>
                  <a:pt x="14998" y="22017"/>
                </a:lnTo>
                <a:lnTo>
                  <a:pt x="15034" y="21875"/>
                </a:lnTo>
                <a:lnTo>
                  <a:pt x="15141" y="21661"/>
                </a:lnTo>
                <a:lnTo>
                  <a:pt x="15319" y="21376"/>
                </a:lnTo>
                <a:lnTo>
                  <a:pt x="15604" y="21055"/>
                </a:lnTo>
                <a:lnTo>
                  <a:pt x="15996" y="20735"/>
                </a:lnTo>
                <a:lnTo>
                  <a:pt x="16245" y="20592"/>
                </a:lnTo>
                <a:lnTo>
                  <a:pt x="16495" y="20450"/>
                </a:lnTo>
                <a:lnTo>
                  <a:pt x="17065" y="20236"/>
                </a:lnTo>
                <a:lnTo>
                  <a:pt x="17635" y="19986"/>
                </a:lnTo>
                <a:lnTo>
                  <a:pt x="18525" y="19666"/>
                </a:lnTo>
                <a:lnTo>
                  <a:pt x="19309" y="19310"/>
                </a:lnTo>
                <a:lnTo>
                  <a:pt x="19345" y="19310"/>
                </a:lnTo>
                <a:lnTo>
                  <a:pt x="19559" y="19345"/>
                </a:lnTo>
                <a:lnTo>
                  <a:pt x="19737" y="19345"/>
                </a:lnTo>
                <a:lnTo>
                  <a:pt x="19737" y="19381"/>
                </a:lnTo>
                <a:lnTo>
                  <a:pt x="19594" y="19488"/>
                </a:lnTo>
                <a:lnTo>
                  <a:pt x="19487" y="19666"/>
                </a:lnTo>
                <a:lnTo>
                  <a:pt x="19452" y="19701"/>
                </a:lnTo>
                <a:lnTo>
                  <a:pt x="19487" y="19737"/>
                </a:lnTo>
                <a:lnTo>
                  <a:pt x="19487" y="19773"/>
                </a:lnTo>
                <a:lnTo>
                  <a:pt x="19523" y="19737"/>
                </a:lnTo>
                <a:lnTo>
                  <a:pt x="19594" y="19808"/>
                </a:lnTo>
                <a:lnTo>
                  <a:pt x="19594" y="19844"/>
                </a:lnTo>
                <a:lnTo>
                  <a:pt x="19665" y="19915"/>
                </a:lnTo>
                <a:lnTo>
                  <a:pt x="19772" y="19951"/>
                </a:lnTo>
                <a:lnTo>
                  <a:pt x="19879" y="19986"/>
                </a:lnTo>
                <a:lnTo>
                  <a:pt x="19986" y="19986"/>
                </a:lnTo>
                <a:lnTo>
                  <a:pt x="20022" y="19951"/>
                </a:lnTo>
                <a:lnTo>
                  <a:pt x="20164" y="19951"/>
                </a:lnTo>
                <a:lnTo>
                  <a:pt x="20235" y="20022"/>
                </a:lnTo>
                <a:lnTo>
                  <a:pt x="20307" y="20093"/>
                </a:lnTo>
                <a:lnTo>
                  <a:pt x="20378" y="20165"/>
                </a:lnTo>
                <a:lnTo>
                  <a:pt x="20449" y="20200"/>
                </a:lnTo>
                <a:lnTo>
                  <a:pt x="20520" y="20200"/>
                </a:lnTo>
                <a:lnTo>
                  <a:pt x="20520" y="20307"/>
                </a:lnTo>
                <a:lnTo>
                  <a:pt x="20556" y="20414"/>
                </a:lnTo>
                <a:lnTo>
                  <a:pt x="20627" y="20521"/>
                </a:lnTo>
                <a:lnTo>
                  <a:pt x="20699" y="20556"/>
                </a:lnTo>
                <a:lnTo>
                  <a:pt x="20805" y="20592"/>
                </a:lnTo>
                <a:lnTo>
                  <a:pt x="21019" y="20592"/>
                </a:lnTo>
                <a:lnTo>
                  <a:pt x="21126" y="20521"/>
                </a:lnTo>
                <a:lnTo>
                  <a:pt x="21197" y="20450"/>
                </a:lnTo>
                <a:lnTo>
                  <a:pt x="21233" y="20343"/>
                </a:lnTo>
                <a:lnTo>
                  <a:pt x="21233" y="20236"/>
                </a:lnTo>
                <a:lnTo>
                  <a:pt x="21197" y="20165"/>
                </a:lnTo>
                <a:lnTo>
                  <a:pt x="21197" y="20058"/>
                </a:lnTo>
                <a:lnTo>
                  <a:pt x="21304" y="20165"/>
                </a:lnTo>
                <a:lnTo>
                  <a:pt x="21375" y="20236"/>
                </a:lnTo>
                <a:lnTo>
                  <a:pt x="21411" y="20343"/>
                </a:lnTo>
                <a:lnTo>
                  <a:pt x="21447" y="20343"/>
                </a:lnTo>
                <a:lnTo>
                  <a:pt x="21447" y="20414"/>
                </a:lnTo>
                <a:lnTo>
                  <a:pt x="21447" y="20521"/>
                </a:lnTo>
                <a:lnTo>
                  <a:pt x="21482" y="20556"/>
                </a:lnTo>
                <a:lnTo>
                  <a:pt x="21518" y="20592"/>
                </a:lnTo>
                <a:lnTo>
                  <a:pt x="21554" y="20592"/>
                </a:lnTo>
                <a:lnTo>
                  <a:pt x="21518" y="20735"/>
                </a:lnTo>
                <a:lnTo>
                  <a:pt x="21482" y="20806"/>
                </a:lnTo>
                <a:lnTo>
                  <a:pt x="21518" y="20841"/>
                </a:lnTo>
                <a:lnTo>
                  <a:pt x="21589" y="20877"/>
                </a:lnTo>
                <a:lnTo>
                  <a:pt x="21660" y="20877"/>
                </a:lnTo>
                <a:lnTo>
                  <a:pt x="21874" y="20841"/>
                </a:lnTo>
                <a:lnTo>
                  <a:pt x="21981" y="20877"/>
                </a:lnTo>
                <a:lnTo>
                  <a:pt x="22052" y="20913"/>
                </a:lnTo>
                <a:lnTo>
                  <a:pt x="22124" y="21126"/>
                </a:lnTo>
                <a:lnTo>
                  <a:pt x="22159" y="21269"/>
                </a:lnTo>
                <a:lnTo>
                  <a:pt x="22230" y="21340"/>
                </a:lnTo>
                <a:lnTo>
                  <a:pt x="22302" y="21376"/>
                </a:lnTo>
                <a:lnTo>
                  <a:pt x="22444" y="21411"/>
                </a:lnTo>
                <a:lnTo>
                  <a:pt x="22480" y="21411"/>
                </a:lnTo>
                <a:lnTo>
                  <a:pt x="22551" y="21376"/>
                </a:lnTo>
                <a:lnTo>
                  <a:pt x="22622" y="21411"/>
                </a:lnTo>
                <a:lnTo>
                  <a:pt x="22658" y="21447"/>
                </a:lnTo>
                <a:lnTo>
                  <a:pt x="22694" y="21483"/>
                </a:lnTo>
                <a:lnTo>
                  <a:pt x="22729" y="21696"/>
                </a:lnTo>
                <a:lnTo>
                  <a:pt x="22800" y="21839"/>
                </a:lnTo>
                <a:lnTo>
                  <a:pt x="22872" y="21981"/>
                </a:lnTo>
                <a:lnTo>
                  <a:pt x="22979" y="22053"/>
                </a:lnTo>
                <a:lnTo>
                  <a:pt x="23085" y="22124"/>
                </a:lnTo>
                <a:lnTo>
                  <a:pt x="23228" y="22160"/>
                </a:lnTo>
                <a:lnTo>
                  <a:pt x="23335" y="22195"/>
                </a:lnTo>
                <a:lnTo>
                  <a:pt x="23406" y="22160"/>
                </a:lnTo>
                <a:lnTo>
                  <a:pt x="23442" y="22124"/>
                </a:lnTo>
                <a:lnTo>
                  <a:pt x="23477" y="22053"/>
                </a:lnTo>
                <a:lnTo>
                  <a:pt x="23442" y="21981"/>
                </a:lnTo>
                <a:lnTo>
                  <a:pt x="23335" y="21875"/>
                </a:lnTo>
                <a:lnTo>
                  <a:pt x="23513" y="21981"/>
                </a:lnTo>
                <a:lnTo>
                  <a:pt x="23655" y="21981"/>
                </a:lnTo>
                <a:lnTo>
                  <a:pt x="23727" y="21946"/>
                </a:lnTo>
                <a:lnTo>
                  <a:pt x="23798" y="21839"/>
                </a:lnTo>
                <a:lnTo>
                  <a:pt x="23869" y="21590"/>
                </a:lnTo>
                <a:lnTo>
                  <a:pt x="23940" y="21340"/>
                </a:lnTo>
                <a:lnTo>
                  <a:pt x="24047" y="21411"/>
                </a:lnTo>
                <a:lnTo>
                  <a:pt x="24119" y="21447"/>
                </a:lnTo>
                <a:lnTo>
                  <a:pt x="24190" y="21447"/>
                </a:lnTo>
                <a:lnTo>
                  <a:pt x="24261" y="21411"/>
                </a:lnTo>
                <a:lnTo>
                  <a:pt x="24297" y="21376"/>
                </a:lnTo>
                <a:lnTo>
                  <a:pt x="24332" y="21305"/>
                </a:lnTo>
                <a:lnTo>
                  <a:pt x="24368" y="21091"/>
                </a:lnTo>
                <a:lnTo>
                  <a:pt x="24368" y="20663"/>
                </a:lnTo>
                <a:lnTo>
                  <a:pt x="24368" y="20521"/>
                </a:lnTo>
                <a:lnTo>
                  <a:pt x="24404" y="20414"/>
                </a:lnTo>
                <a:lnTo>
                  <a:pt x="24475" y="20414"/>
                </a:lnTo>
                <a:lnTo>
                  <a:pt x="24582" y="20450"/>
                </a:lnTo>
                <a:lnTo>
                  <a:pt x="24795" y="20521"/>
                </a:lnTo>
                <a:lnTo>
                  <a:pt x="25045" y="20592"/>
                </a:lnTo>
                <a:lnTo>
                  <a:pt x="25152" y="20592"/>
                </a:lnTo>
                <a:lnTo>
                  <a:pt x="25223" y="20556"/>
                </a:lnTo>
                <a:lnTo>
                  <a:pt x="25294" y="20414"/>
                </a:lnTo>
                <a:lnTo>
                  <a:pt x="25330" y="20236"/>
                </a:lnTo>
                <a:lnTo>
                  <a:pt x="25330" y="19986"/>
                </a:lnTo>
                <a:lnTo>
                  <a:pt x="25294" y="19701"/>
                </a:lnTo>
                <a:lnTo>
                  <a:pt x="25223" y="19452"/>
                </a:lnTo>
                <a:lnTo>
                  <a:pt x="25152" y="19203"/>
                </a:lnTo>
                <a:lnTo>
                  <a:pt x="25045" y="19025"/>
                </a:lnTo>
                <a:lnTo>
                  <a:pt x="24938" y="18918"/>
                </a:lnTo>
                <a:lnTo>
                  <a:pt x="25009" y="18740"/>
                </a:lnTo>
                <a:lnTo>
                  <a:pt x="25045" y="18668"/>
                </a:lnTo>
                <a:lnTo>
                  <a:pt x="25080" y="18561"/>
                </a:lnTo>
                <a:lnTo>
                  <a:pt x="25080" y="18490"/>
                </a:lnTo>
                <a:lnTo>
                  <a:pt x="25080" y="18455"/>
                </a:lnTo>
                <a:lnTo>
                  <a:pt x="25045" y="18419"/>
                </a:lnTo>
                <a:lnTo>
                  <a:pt x="24974" y="18419"/>
                </a:lnTo>
                <a:lnTo>
                  <a:pt x="25009" y="18348"/>
                </a:lnTo>
                <a:lnTo>
                  <a:pt x="25009" y="18276"/>
                </a:lnTo>
                <a:lnTo>
                  <a:pt x="25009" y="18205"/>
                </a:lnTo>
                <a:lnTo>
                  <a:pt x="24938" y="18134"/>
                </a:lnTo>
                <a:lnTo>
                  <a:pt x="24867" y="18098"/>
                </a:lnTo>
                <a:lnTo>
                  <a:pt x="24760" y="18063"/>
                </a:lnTo>
                <a:lnTo>
                  <a:pt x="24439" y="18063"/>
                </a:lnTo>
                <a:lnTo>
                  <a:pt x="24332" y="18098"/>
                </a:lnTo>
                <a:lnTo>
                  <a:pt x="24261" y="18134"/>
                </a:lnTo>
                <a:lnTo>
                  <a:pt x="24190" y="18170"/>
                </a:lnTo>
                <a:lnTo>
                  <a:pt x="24154" y="18134"/>
                </a:lnTo>
                <a:lnTo>
                  <a:pt x="24083" y="18027"/>
                </a:lnTo>
                <a:lnTo>
                  <a:pt x="24154" y="17920"/>
                </a:lnTo>
                <a:lnTo>
                  <a:pt x="24190" y="17849"/>
                </a:lnTo>
                <a:lnTo>
                  <a:pt x="24225" y="17813"/>
                </a:lnTo>
                <a:lnTo>
                  <a:pt x="24190" y="17742"/>
                </a:lnTo>
                <a:lnTo>
                  <a:pt x="24154" y="17706"/>
                </a:lnTo>
                <a:lnTo>
                  <a:pt x="24083" y="17671"/>
                </a:lnTo>
                <a:lnTo>
                  <a:pt x="23976" y="17635"/>
                </a:lnTo>
                <a:lnTo>
                  <a:pt x="23940" y="17635"/>
                </a:lnTo>
                <a:lnTo>
                  <a:pt x="23940" y="17600"/>
                </a:lnTo>
                <a:lnTo>
                  <a:pt x="23905" y="17564"/>
                </a:lnTo>
                <a:lnTo>
                  <a:pt x="23834" y="17528"/>
                </a:lnTo>
                <a:lnTo>
                  <a:pt x="23655" y="17528"/>
                </a:lnTo>
                <a:lnTo>
                  <a:pt x="23584" y="17493"/>
                </a:lnTo>
                <a:lnTo>
                  <a:pt x="23513" y="17421"/>
                </a:lnTo>
                <a:lnTo>
                  <a:pt x="23442" y="17386"/>
                </a:lnTo>
                <a:lnTo>
                  <a:pt x="23406" y="17279"/>
                </a:lnTo>
                <a:lnTo>
                  <a:pt x="23406" y="17208"/>
                </a:lnTo>
                <a:lnTo>
                  <a:pt x="23406" y="17136"/>
                </a:lnTo>
                <a:lnTo>
                  <a:pt x="23370" y="17065"/>
                </a:lnTo>
                <a:lnTo>
                  <a:pt x="23335" y="17030"/>
                </a:lnTo>
                <a:lnTo>
                  <a:pt x="23299" y="16994"/>
                </a:lnTo>
                <a:lnTo>
                  <a:pt x="23228" y="17030"/>
                </a:lnTo>
                <a:lnTo>
                  <a:pt x="23157" y="17030"/>
                </a:lnTo>
                <a:lnTo>
                  <a:pt x="23014" y="17101"/>
                </a:lnTo>
                <a:lnTo>
                  <a:pt x="22872" y="17101"/>
                </a:lnTo>
                <a:lnTo>
                  <a:pt x="22800" y="17065"/>
                </a:lnTo>
                <a:lnTo>
                  <a:pt x="22765" y="17030"/>
                </a:lnTo>
                <a:lnTo>
                  <a:pt x="22658" y="16923"/>
                </a:lnTo>
                <a:lnTo>
                  <a:pt x="22587" y="16816"/>
                </a:lnTo>
                <a:lnTo>
                  <a:pt x="22515" y="16816"/>
                </a:lnTo>
                <a:lnTo>
                  <a:pt x="22444" y="16887"/>
                </a:lnTo>
                <a:lnTo>
                  <a:pt x="22337" y="16851"/>
                </a:lnTo>
                <a:lnTo>
                  <a:pt x="22337" y="16816"/>
                </a:lnTo>
                <a:lnTo>
                  <a:pt x="22337" y="16709"/>
                </a:lnTo>
                <a:lnTo>
                  <a:pt x="22302" y="16673"/>
                </a:lnTo>
                <a:lnTo>
                  <a:pt x="22195" y="16673"/>
                </a:lnTo>
                <a:lnTo>
                  <a:pt x="22195" y="16709"/>
                </a:lnTo>
                <a:lnTo>
                  <a:pt x="22088" y="16745"/>
                </a:lnTo>
                <a:lnTo>
                  <a:pt x="22017" y="16745"/>
                </a:lnTo>
                <a:lnTo>
                  <a:pt x="21910" y="16673"/>
                </a:lnTo>
                <a:lnTo>
                  <a:pt x="21874" y="16602"/>
                </a:lnTo>
                <a:lnTo>
                  <a:pt x="21803" y="16531"/>
                </a:lnTo>
                <a:lnTo>
                  <a:pt x="21732" y="16531"/>
                </a:lnTo>
                <a:lnTo>
                  <a:pt x="21696" y="16495"/>
                </a:lnTo>
                <a:lnTo>
                  <a:pt x="21625" y="16460"/>
                </a:lnTo>
                <a:lnTo>
                  <a:pt x="21554" y="16495"/>
                </a:lnTo>
                <a:lnTo>
                  <a:pt x="21482" y="16531"/>
                </a:lnTo>
                <a:lnTo>
                  <a:pt x="21447" y="16602"/>
                </a:lnTo>
                <a:lnTo>
                  <a:pt x="21375" y="16531"/>
                </a:lnTo>
                <a:lnTo>
                  <a:pt x="21340" y="16531"/>
                </a:lnTo>
                <a:lnTo>
                  <a:pt x="21375" y="16388"/>
                </a:lnTo>
                <a:lnTo>
                  <a:pt x="21375" y="16281"/>
                </a:lnTo>
                <a:lnTo>
                  <a:pt x="21375" y="16210"/>
                </a:lnTo>
                <a:lnTo>
                  <a:pt x="21304" y="16175"/>
                </a:lnTo>
                <a:lnTo>
                  <a:pt x="21233" y="16175"/>
                </a:lnTo>
                <a:lnTo>
                  <a:pt x="21197" y="16032"/>
                </a:lnTo>
                <a:lnTo>
                  <a:pt x="21090" y="15890"/>
                </a:lnTo>
                <a:lnTo>
                  <a:pt x="21055" y="15818"/>
                </a:lnTo>
                <a:lnTo>
                  <a:pt x="20984" y="15818"/>
                </a:lnTo>
                <a:lnTo>
                  <a:pt x="20877" y="15854"/>
                </a:lnTo>
                <a:lnTo>
                  <a:pt x="20770" y="15925"/>
                </a:lnTo>
                <a:lnTo>
                  <a:pt x="20770" y="15961"/>
                </a:lnTo>
                <a:lnTo>
                  <a:pt x="20734" y="16032"/>
                </a:lnTo>
                <a:lnTo>
                  <a:pt x="20699" y="15854"/>
                </a:lnTo>
                <a:lnTo>
                  <a:pt x="20663" y="15711"/>
                </a:lnTo>
                <a:lnTo>
                  <a:pt x="20663" y="15640"/>
                </a:lnTo>
                <a:lnTo>
                  <a:pt x="20592" y="15569"/>
                </a:lnTo>
                <a:lnTo>
                  <a:pt x="20520" y="15533"/>
                </a:lnTo>
                <a:lnTo>
                  <a:pt x="20378" y="15533"/>
                </a:lnTo>
                <a:lnTo>
                  <a:pt x="20378" y="15426"/>
                </a:lnTo>
                <a:lnTo>
                  <a:pt x="20378" y="15284"/>
                </a:lnTo>
                <a:lnTo>
                  <a:pt x="20378" y="15177"/>
                </a:lnTo>
                <a:lnTo>
                  <a:pt x="20342" y="15106"/>
                </a:lnTo>
                <a:lnTo>
                  <a:pt x="20271" y="15070"/>
                </a:lnTo>
                <a:lnTo>
                  <a:pt x="20164" y="15070"/>
                </a:lnTo>
                <a:lnTo>
                  <a:pt x="20093" y="15106"/>
                </a:lnTo>
                <a:lnTo>
                  <a:pt x="19950" y="15070"/>
                </a:lnTo>
                <a:lnTo>
                  <a:pt x="19808" y="15106"/>
                </a:lnTo>
                <a:lnTo>
                  <a:pt x="19808" y="15070"/>
                </a:lnTo>
                <a:lnTo>
                  <a:pt x="19808" y="14999"/>
                </a:lnTo>
                <a:lnTo>
                  <a:pt x="19737" y="14999"/>
                </a:lnTo>
                <a:lnTo>
                  <a:pt x="19701" y="15035"/>
                </a:lnTo>
                <a:lnTo>
                  <a:pt x="19594" y="15070"/>
                </a:lnTo>
                <a:lnTo>
                  <a:pt x="19523" y="15035"/>
                </a:lnTo>
                <a:lnTo>
                  <a:pt x="19416" y="14999"/>
                </a:lnTo>
                <a:lnTo>
                  <a:pt x="19594" y="14821"/>
                </a:lnTo>
                <a:lnTo>
                  <a:pt x="19594" y="14750"/>
                </a:lnTo>
                <a:lnTo>
                  <a:pt x="19594" y="14678"/>
                </a:lnTo>
                <a:lnTo>
                  <a:pt x="19523" y="14678"/>
                </a:lnTo>
                <a:lnTo>
                  <a:pt x="19416" y="14536"/>
                </a:lnTo>
                <a:lnTo>
                  <a:pt x="19309" y="14465"/>
                </a:lnTo>
                <a:lnTo>
                  <a:pt x="19238" y="14465"/>
                </a:lnTo>
                <a:lnTo>
                  <a:pt x="19167" y="14500"/>
                </a:lnTo>
                <a:lnTo>
                  <a:pt x="19131" y="14607"/>
                </a:lnTo>
                <a:lnTo>
                  <a:pt x="19095" y="14714"/>
                </a:lnTo>
                <a:lnTo>
                  <a:pt x="19060" y="14785"/>
                </a:lnTo>
                <a:lnTo>
                  <a:pt x="19024" y="14821"/>
                </a:lnTo>
                <a:lnTo>
                  <a:pt x="18953" y="14821"/>
                </a:lnTo>
                <a:lnTo>
                  <a:pt x="18775" y="14785"/>
                </a:lnTo>
                <a:lnTo>
                  <a:pt x="18704" y="14785"/>
                </a:lnTo>
                <a:lnTo>
                  <a:pt x="18668" y="14821"/>
                </a:lnTo>
                <a:lnTo>
                  <a:pt x="18597" y="14856"/>
                </a:lnTo>
                <a:lnTo>
                  <a:pt x="18419" y="14643"/>
                </a:lnTo>
                <a:lnTo>
                  <a:pt x="18383" y="14607"/>
                </a:lnTo>
                <a:lnTo>
                  <a:pt x="18312" y="14536"/>
                </a:lnTo>
                <a:lnTo>
                  <a:pt x="18240" y="14536"/>
                </a:lnTo>
                <a:lnTo>
                  <a:pt x="18205" y="14571"/>
                </a:lnTo>
                <a:lnTo>
                  <a:pt x="18240" y="14607"/>
                </a:lnTo>
                <a:lnTo>
                  <a:pt x="18276" y="14714"/>
                </a:lnTo>
                <a:lnTo>
                  <a:pt x="18383" y="14892"/>
                </a:lnTo>
                <a:lnTo>
                  <a:pt x="18419" y="14963"/>
                </a:lnTo>
                <a:lnTo>
                  <a:pt x="18347" y="14963"/>
                </a:lnTo>
                <a:lnTo>
                  <a:pt x="18134" y="14928"/>
                </a:lnTo>
                <a:lnTo>
                  <a:pt x="17991" y="14821"/>
                </a:lnTo>
                <a:lnTo>
                  <a:pt x="17849" y="14678"/>
                </a:lnTo>
                <a:lnTo>
                  <a:pt x="17813" y="14643"/>
                </a:lnTo>
                <a:lnTo>
                  <a:pt x="17813" y="14607"/>
                </a:lnTo>
                <a:lnTo>
                  <a:pt x="17777" y="14571"/>
                </a:lnTo>
                <a:lnTo>
                  <a:pt x="17528" y="14571"/>
                </a:lnTo>
                <a:lnTo>
                  <a:pt x="17528" y="14500"/>
                </a:lnTo>
                <a:lnTo>
                  <a:pt x="17492" y="14465"/>
                </a:lnTo>
                <a:lnTo>
                  <a:pt x="17421" y="14465"/>
                </a:lnTo>
                <a:lnTo>
                  <a:pt x="17314" y="14536"/>
                </a:lnTo>
                <a:lnTo>
                  <a:pt x="17172" y="14607"/>
                </a:lnTo>
                <a:lnTo>
                  <a:pt x="17065" y="14643"/>
                </a:lnTo>
                <a:lnTo>
                  <a:pt x="16815" y="14607"/>
                </a:lnTo>
                <a:lnTo>
                  <a:pt x="16780" y="14643"/>
                </a:lnTo>
                <a:lnTo>
                  <a:pt x="16709" y="14678"/>
                </a:lnTo>
                <a:lnTo>
                  <a:pt x="16566" y="14821"/>
                </a:lnTo>
                <a:lnTo>
                  <a:pt x="16530" y="14928"/>
                </a:lnTo>
                <a:lnTo>
                  <a:pt x="16530" y="15035"/>
                </a:lnTo>
                <a:lnTo>
                  <a:pt x="16530" y="15141"/>
                </a:lnTo>
                <a:lnTo>
                  <a:pt x="16530" y="15213"/>
                </a:lnTo>
                <a:lnTo>
                  <a:pt x="16566" y="15284"/>
                </a:lnTo>
                <a:lnTo>
                  <a:pt x="16388" y="15391"/>
                </a:lnTo>
                <a:lnTo>
                  <a:pt x="16245" y="15498"/>
                </a:lnTo>
                <a:lnTo>
                  <a:pt x="16174" y="15569"/>
                </a:lnTo>
                <a:lnTo>
                  <a:pt x="16174" y="15605"/>
                </a:lnTo>
                <a:lnTo>
                  <a:pt x="16174" y="15676"/>
                </a:lnTo>
                <a:lnTo>
                  <a:pt x="16174" y="15711"/>
                </a:lnTo>
                <a:lnTo>
                  <a:pt x="16317" y="15818"/>
                </a:lnTo>
                <a:lnTo>
                  <a:pt x="16459" y="15890"/>
                </a:lnTo>
                <a:lnTo>
                  <a:pt x="16388" y="16103"/>
                </a:lnTo>
                <a:lnTo>
                  <a:pt x="16352" y="16175"/>
                </a:lnTo>
                <a:lnTo>
                  <a:pt x="16317" y="16210"/>
                </a:lnTo>
                <a:lnTo>
                  <a:pt x="16281" y="16210"/>
                </a:lnTo>
                <a:lnTo>
                  <a:pt x="16245" y="16246"/>
                </a:lnTo>
                <a:lnTo>
                  <a:pt x="16245" y="16317"/>
                </a:lnTo>
                <a:lnTo>
                  <a:pt x="16281" y="16460"/>
                </a:lnTo>
                <a:lnTo>
                  <a:pt x="16317" y="16531"/>
                </a:lnTo>
                <a:lnTo>
                  <a:pt x="16352" y="16709"/>
                </a:lnTo>
                <a:lnTo>
                  <a:pt x="16352" y="16745"/>
                </a:lnTo>
                <a:lnTo>
                  <a:pt x="16388" y="16780"/>
                </a:lnTo>
                <a:lnTo>
                  <a:pt x="16424" y="16816"/>
                </a:lnTo>
                <a:lnTo>
                  <a:pt x="16602" y="16780"/>
                </a:lnTo>
                <a:lnTo>
                  <a:pt x="16673" y="16745"/>
                </a:lnTo>
                <a:lnTo>
                  <a:pt x="16709" y="16851"/>
                </a:lnTo>
                <a:lnTo>
                  <a:pt x="16744" y="16923"/>
                </a:lnTo>
                <a:lnTo>
                  <a:pt x="16815" y="17030"/>
                </a:lnTo>
                <a:lnTo>
                  <a:pt x="16922" y="17065"/>
                </a:lnTo>
                <a:lnTo>
                  <a:pt x="16922" y="17101"/>
                </a:lnTo>
                <a:lnTo>
                  <a:pt x="16887" y="17350"/>
                </a:lnTo>
                <a:lnTo>
                  <a:pt x="16922" y="17386"/>
                </a:lnTo>
                <a:lnTo>
                  <a:pt x="16958" y="17421"/>
                </a:lnTo>
                <a:lnTo>
                  <a:pt x="17029" y="17457"/>
                </a:lnTo>
                <a:lnTo>
                  <a:pt x="17100" y="17421"/>
                </a:lnTo>
                <a:lnTo>
                  <a:pt x="17100" y="17457"/>
                </a:lnTo>
                <a:lnTo>
                  <a:pt x="17100" y="17671"/>
                </a:lnTo>
                <a:lnTo>
                  <a:pt x="17172" y="17885"/>
                </a:lnTo>
                <a:lnTo>
                  <a:pt x="17207" y="17956"/>
                </a:lnTo>
                <a:lnTo>
                  <a:pt x="17243" y="17956"/>
                </a:lnTo>
                <a:lnTo>
                  <a:pt x="17314" y="17991"/>
                </a:lnTo>
                <a:lnTo>
                  <a:pt x="17385" y="17956"/>
                </a:lnTo>
                <a:lnTo>
                  <a:pt x="17457" y="17849"/>
                </a:lnTo>
                <a:lnTo>
                  <a:pt x="17492" y="17706"/>
                </a:lnTo>
                <a:lnTo>
                  <a:pt x="17564" y="17635"/>
                </a:lnTo>
                <a:lnTo>
                  <a:pt x="17599" y="17600"/>
                </a:lnTo>
                <a:lnTo>
                  <a:pt x="17777" y="17600"/>
                </a:lnTo>
                <a:lnTo>
                  <a:pt x="17813" y="17564"/>
                </a:lnTo>
                <a:lnTo>
                  <a:pt x="17849" y="17528"/>
                </a:lnTo>
                <a:lnTo>
                  <a:pt x="17849" y="17421"/>
                </a:lnTo>
                <a:lnTo>
                  <a:pt x="17955" y="17457"/>
                </a:lnTo>
                <a:lnTo>
                  <a:pt x="17991" y="17528"/>
                </a:lnTo>
                <a:lnTo>
                  <a:pt x="18062" y="17564"/>
                </a:lnTo>
                <a:lnTo>
                  <a:pt x="18134" y="17600"/>
                </a:lnTo>
                <a:lnTo>
                  <a:pt x="18169" y="17564"/>
                </a:lnTo>
                <a:lnTo>
                  <a:pt x="18205" y="17528"/>
                </a:lnTo>
                <a:lnTo>
                  <a:pt x="18240" y="17528"/>
                </a:lnTo>
                <a:lnTo>
                  <a:pt x="18312" y="17600"/>
                </a:lnTo>
                <a:lnTo>
                  <a:pt x="18312" y="17778"/>
                </a:lnTo>
                <a:lnTo>
                  <a:pt x="18240" y="17920"/>
                </a:lnTo>
                <a:lnTo>
                  <a:pt x="18205" y="17956"/>
                </a:lnTo>
                <a:lnTo>
                  <a:pt x="18134" y="18098"/>
                </a:lnTo>
                <a:lnTo>
                  <a:pt x="18134" y="18134"/>
                </a:lnTo>
                <a:lnTo>
                  <a:pt x="18169" y="18170"/>
                </a:lnTo>
                <a:lnTo>
                  <a:pt x="18240" y="18170"/>
                </a:lnTo>
                <a:lnTo>
                  <a:pt x="18240" y="18276"/>
                </a:lnTo>
                <a:lnTo>
                  <a:pt x="18347" y="18348"/>
                </a:lnTo>
                <a:lnTo>
                  <a:pt x="18454" y="18383"/>
                </a:lnTo>
                <a:lnTo>
                  <a:pt x="18525" y="18348"/>
                </a:lnTo>
                <a:lnTo>
                  <a:pt x="18597" y="18276"/>
                </a:lnTo>
                <a:lnTo>
                  <a:pt x="18668" y="18205"/>
                </a:lnTo>
                <a:lnTo>
                  <a:pt x="18704" y="18134"/>
                </a:lnTo>
                <a:lnTo>
                  <a:pt x="18739" y="18098"/>
                </a:lnTo>
                <a:lnTo>
                  <a:pt x="18775" y="18134"/>
                </a:lnTo>
                <a:lnTo>
                  <a:pt x="18810" y="18241"/>
                </a:lnTo>
                <a:lnTo>
                  <a:pt x="18846" y="18276"/>
                </a:lnTo>
                <a:lnTo>
                  <a:pt x="18775" y="18312"/>
                </a:lnTo>
                <a:lnTo>
                  <a:pt x="18704" y="18419"/>
                </a:lnTo>
                <a:lnTo>
                  <a:pt x="18739" y="18490"/>
                </a:lnTo>
                <a:lnTo>
                  <a:pt x="18775" y="18526"/>
                </a:lnTo>
                <a:lnTo>
                  <a:pt x="18846" y="18561"/>
                </a:lnTo>
                <a:lnTo>
                  <a:pt x="18917" y="18561"/>
                </a:lnTo>
                <a:lnTo>
                  <a:pt x="18989" y="18490"/>
                </a:lnTo>
                <a:lnTo>
                  <a:pt x="19060" y="18419"/>
                </a:lnTo>
                <a:lnTo>
                  <a:pt x="19095" y="18419"/>
                </a:lnTo>
                <a:lnTo>
                  <a:pt x="19202" y="18276"/>
                </a:lnTo>
                <a:lnTo>
                  <a:pt x="19238" y="18276"/>
                </a:lnTo>
                <a:lnTo>
                  <a:pt x="19202" y="18490"/>
                </a:lnTo>
                <a:lnTo>
                  <a:pt x="19202" y="18526"/>
                </a:lnTo>
                <a:lnTo>
                  <a:pt x="19167" y="18740"/>
                </a:lnTo>
                <a:lnTo>
                  <a:pt x="19202" y="18775"/>
                </a:lnTo>
                <a:lnTo>
                  <a:pt x="19167" y="18953"/>
                </a:lnTo>
                <a:lnTo>
                  <a:pt x="19131" y="19167"/>
                </a:lnTo>
                <a:lnTo>
                  <a:pt x="19131" y="19203"/>
                </a:lnTo>
                <a:lnTo>
                  <a:pt x="19167" y="19238"/>
                </a:lnTo>
                <a:lnTo>
                  <a:pt x="18419" y="19523"/>
                </a:lnTo>
                <a:lnTo>
                  <a:pt x="17564" y="19808"/>
                </a:lnTo>
                <a:lnTo>
                  <a:pt x="16958" y="19986"/>
                </a:lnTo>
                <a:lnTo>
                  <a:pt x="16388" y="20200"/>
                </a:lnTo>
                <a:lnTo>
                  <a:pt x="16103" y="20343"/>
                </a:lnTo>
                <a:lnTo>
                  <a:pt x="15818" y="20485"/>
                </a:lnTo>
                <a:lnTo>
                  <a:pt x="15604" y="20628"/>
                </a:lnTo>
                <a:lnTo>
                  <a:pt x="15390" y="20806"/>
                </a:lnTo>
                <a:lnTo>
                  <a:pt x="15177" y="20984"/>
                </a:lnTo>
                <a:lnTo>
                  <a:pt x="15034" y="21162"/>
                </a:lnTo>
                <a:lnTo>
                  <a:pt x="14785" y="21483"/>
                </a:lnTo>
                <a:lnTo>
                  <a:pt x="14642" y="21839"/>
                </a:lnTo>
                <a:lnTo>
                  <a:pt x="14535" y="21162"/>
                </a:lnTo>
                <a:lnTo>
                  <a:pt x="14500" y="20663"/>
                </a:lnTo>
                <a:lnTo>
                  <a:pt x="14464" y="20165"/>
                </a:lnTo>
                <a:lnTo>
                  <a:pt x="14428" y="19167"/>
                </a:lnTo>
                <a:lnTo>
                  <a:pt x="14464" y="18668"/>
                </a:lnTo>
                <a:lnTo>
                  <a:pt x="14500" y="18134"/>
                </a:lnTo>
                <a:lnTo>
                  <a:pt x="14607" y="17101"/>
                </a:lnTo>
                <a:lnTo>
                  <a:pt x="14785" y="16103"/>
                </a:lnTo>
                <a:lnTo>
                  <a:pt x="14998" y="15284"/>
                </a:lnTo>
                <a:lnTo>
                  <a:pt x="15105" y="15141"/>
                </a:lnTo>
                <a:lnTo>
                  <a:pt x="15248" y="14892"/>
                </a:lnTo>
                <a:lnTo>
                  <a:pt x="15462" y="14536"/>
                </a:lnTo>
                <a:lnTo>
                  <a:pt x="15533" y="14358"/>
                </a:lnTo>
                <a:lnTo>
                  <a:pt x="15747" y="14037"/>
                </a:lnTo>
                <a:lnTo>
                  <a:pt x="16067" y="13610"/>
                </a:lnTo>
                <a:lnTo>
                  <a:pt x="16317" y="13360"/>
                </a:lnTo>
                <a:lnTo>
                  <a:pt x="16566" y="13111"/>
                </a:lnTo>
                <a:lnTo>
                  <a:pt x="16851" y="12861"/>
                </a:lnTo>
                <a:lnTo>
                  <a:pt x="17172" y="12612"/>
                </a:lnTo>
                <a:lnTo>
                  <a:pt x="17920" y="12113"/>
                </a:lnTo>
                <a:lnTo>
                  <a:pt x="18704" y="11615"/>
                </a:lnTo>
                <a:lnTo>
                  <a:pt x="19559" y="11116"/>
                </a:lnTo>
                <a:lnTo>
                  <a:pt x="20378" y="10653"/>
                </a:lnTo>
                <a:lnTo>
                  <a:pt x="21126" y="10118"/>
                </a:lnTo>
                <a:lnTo>
                  <a:pt x="21162" y="10154"/>
                </a:lnTo>
                <a:lnTo>
                  <a:pt x="21090" y="10261"/>
                </a:lnTo>
                <a:lnTo>
                  <a:pt x="21233" y="10190"/>
                </a:lnTo>
                <a:lnTo>
                  <a:pt x="21340" y="10190"/>
                </a:lnTo>
                <a:lnTo>
                  <a:pt x="21411" y="10154"/>
                </a:lnTo>
                <a:lnTo>
                  <a:pt x="21447" y="10118"/>
                </a:lnTo>
                <a:lnTo>
                  <a:pt x="21518" y="10047"/>
                </a:lnTo>
                <a:lnTo>
                  <a:pt x="21696" y="9833"/>
                </a:lnTo>
                <a:lnTo>
                  <a:pt x="21589" y="9869"/>
                </a:lnTo>
                <a:lnTo>
                  <a:pt x="21660" y="9762"/>
                </a:lnTo>
                <a:lnTo>
                  <a:pt x="21696" y="9833"/>
                </a:lnTo>
                <a:lnTo>
                  <a:pt x="21732" y="9976"/>
                </a:lnTo>
                <a:lnTo>
                  <a:pt x="21767" y="10011"/>
                </a:lnTo>
                <a:lnTo>
                  <a:pt x="21839" y="10047"/>
                </a:lnTo>
                <a:lnTo>
                  <a:pt x="21874" y="10047"/>
                </a:lnTo>
                <a:lnTo>
                  <a:pt x="21910" y="9976"/>
                </a:lnTo>
                <a:lnTo>
                  <a:pt x="21945" y="9905"/>
                </a:lnTo>
                <a:lnTo>
                  <a:pt x="21945" y="9655"/>
                </a:lnTo>
                <a:lnTo>
                  <a:pt x="22017" y="9691"/>
                </a:lnTo>
                <a:lnTo>
                  <a:pt x="22124" y="9691"/>
                </a:lnTo>
                <a:lnTo>
                  <a:pt x="22124" y="9655"/>
                </a:lnTo>
                <a:lnTo>
                  <a:pt x="22159" y="9584"/>
                </a:lnTo>
                <a:lnTo>
                  <a:pt x="22159" y="9513"/>
                </a:lnTo>
                <a:lnTo>
                  <a:pt x="22195" y="9441"/>
                </a:lnTo>
                <a:lnTo>
                  <a:pt x="22266" y="9299"/>
                </a:lnTo>
                <a:lnTo>
                  <a:pt x="22337" y="9228"/>
                </a:lnTo>
                <a:lnTo>
                  <a:pt x="22480" y="9156"/>
                </a:lnTo>
                <a:lnTo>
                  <a:pt x="22551" y="9228"/>
                </a:lnTo>
                <a:lnTo>
                  <a:pt x="22587" y="9299"/>
                </a:lnTo>
                <a:lnTo>
                  <a:pt x="22658" y="9406"/>
                </a:lnTo>
                <a:lnTo>
                  <a:pt x="22694" y="9513"/>
                </a:lnTo>
                <a:lnTo>
                  <a:pt x="22765" y="9584"/>
                </a:lnTo>
                <a:lnTo>
                  <a:pt x="22872" y="9584"/>
                </a:lnTo>
                <a:lnTo>
                  <a:pt x="23014" y="9548"/>
                </a:lnTo>
                <a:lnTo>
                  <a:pt x="23121" y="9441"/>
                </a:lnTo>
                <a:lnTo>
                  <a:pt x="23085" y="9726"/>
                </a:lnTo>
                <a:lnTo>
                  <a:pt x="23050" y="9798"/>
                </a:lnTo>
                <a:lnTo>
                  <a:pt x="23050" y="9869"/>
                </a:lnTo>
                <a:lnTo>
                  <a:pt x="23050" y="9940"/>
                </a:lnTo>
                <a:lnTo>
                  <a:pt x="23085" y="10011"/>
                </a:lnTo>
                <a:lnTo>
                  <a:pt x="23121" y="10047"/>
                </a:lnTo>
                <a:lnTo>
                  <a:pt x="23157" y="10047"/>
                </a:lnTo>
                <a:lnTo>
                  <a:pt x="23299" y="10225"/>
                </a:lnTo>
                <a:lnTo>
                  <a:pt x="23442" y="10368"/>
                </a:lnTo>
                <a:lnTo>
                  <a:pt x="23549" y="10475"/>
                </a:lnTo>
                <a:lnTo>
                  <a:pt x="23584" y="10581"/>
                </a:lnTo>
                <a:lnTo>
                  <a:pt x="23584" y="10688"/>
                </a:lnTo>
                <a:lnTo>
                  <a:pt x="23549" y="10795"/>
                </a:lnTo>
                <a:lnTo>
                  <a:pt x="23477" y="10973"/>
                </a:lnTo>
                <a:lnTo>
                  <a:pt x="23477" y="11045"/>
                </a:lnTo>
                <a:lnTo>
                  <a:pt x="23477" y="11116"/>
                </a:lnTo>
                <a:lnTo>
                  <a:pt x="23584" y="11223"/>
                </a:lnTo>
                <a:lnTo>
                  <a:pt x="23727" y="11258"/>
                </a:lnTo>
                <a:lnTo>
                  <a:pt x="23798" y="11258"/>
                </a:lnTo>
                <a:lnTo>
                  <a:pt x="23834" y="11330"/>
                </a:lnTo>
                <a:lnTo>
                  <a:pt x="23869" y="11401"/>
                </a:lnTo>
                <a:lnTo>
                  <a:pt x="23905" y="11508"/>
                </a:lnTo>
                <a:lnTo>
                  <a:pt x="23905" y="11757"/>
                </a:lnTo>
                <a:lnTo>
                  <a:pt x="23940" y="11828"/>
                </a:lnTo>
                <a:lnTo>
                  <a:pt x="24047" y="11864"/>
                </a:lnTo>
                <a:lnTo>
                  <a:pt x="24083" y="11828"/>
                </a:lnTo>
                <a:lnTo>
                  <a:pt x="24154" y="11793"/>
                </a:lnTo>
                <a:lnTo>
                  <a:pt x="24225" y="11757"/>
                </a:lnTo>
                <a:lnTo>
                  <a:pt x="24404" y="11757"/>
                </a:lnTo>
                <a:lnTo>
                  <a:pt x="24510" y="11721"/>
                </a:lnTo>
                <a:lnTo>
                  <a:pt x="24582" y="11686"/>
                </a:lnTo>
                <a:lnTo>
                  <a:pt x="24760" y="11579"/>
                </a:lnTo>
                <a:lnTo>
                  <a:pt x="24902" y="11650"/>
                </a:lnTo>
                <a:lnTo>
                  <a:pt x="25045" y="11793"/>
                </a:lnTo>
                <a:lnTo>
                  <a:pt x="25152" y="11900"/>
                </a:lnTo>
                <a:lnTo>
                  <a:pt x="25223" y="12042"/>
                </a:lnTo>
                <a:lnTo>
                  <a:pt x="25223" y="12078"/>
                </a:lnTo>
                <a:lnTo>
                  <a:pt x="25365" y="12291"/>
                </a:lnTo>
                <a:lnTo>
                  <a:pt x="25401" y="12363"/>
                </a:lnTo>
                <a:lnTo>
                  <a:pt x="25472" y="12363"/>
                </a:lnTo>
                <a:lnTo>
                  <a:pt x="25544" y="12327"/>
                </a:lnTo>
                <a:lnTo>
                  <a:pt x="25579" y="12291"/>
                </a:lnTo>
                <a:lnTo>
                  <a:pt x="25615" y="12220"/>
                </a:lnTo>
                <a:lnTo>
                  <a:pt x="25686" y="12006"/>
                </a:lnTo>
                <a:lnTo>
                  <a:pt x="25757" y="11793"/>
                </a:lnTo>
                <a:lnTo>
                  <a:pt x="25829" y="11757"/>
                </a:lnTo>
                <a:lnTo>
                  <a:pt x="25900" y="11757"/>
                </a:lnTo>
                <a:lnTo>
                  <a:pt x="26007" y="11828"/>
                </a:lnTo>
                <a:lnTo>
                  <a:pt x="26220" y="11828"/>
                </a:lnTo>
                <a:lnTo>
                  <a:pt x="26256" y="11757"/>
                </a:lnTo>
                <a:lnTo>
                  <a:pt x="26327" y="11721"/>
                </a:lnTo>
                <a:lnTo>
                  <a:pt x="26470" y="11686"/>
                </a:lnTo>
                <a:lnTo>
                  <a:pt x="26505" y="11686"/>
                </a:lnTo>
                <a:lnTo>
                  <a:pt x="26541" y="11721"/>
                </a:lnTo>
                <a:lnTo>
                  <a:pt x="26577" y="11757"/>
                </a:lnTo>
                <a:lnTo>
                  <a:pt x="26612" y="11828"/>
                </a:lnTo>
                <a:lnTo>
                  <a:pt x="26612" y="11900"/>
                </a:lnTo>
                <a:lnTo>
                  <a:pt x="26648" y="12006"/>
                </a:lnTo>
                <a:lnTo>
                  <a:pt x="26684" y="12042"/>
                </a:lnTo>
                <a:lnTo>
                  <a:pt x="26755" y="12042"/>
                </a:lnTo>
                <a:lnTo>
                  <a:pt x="26826" y="12006"/>
                </a:lnTo>
                <a:lnTo>
                  <a:pt x="27004" y="11864"/>
                </a:lnTo>
                <a:lnTo>
                  <a:pt x="27396" y="11472"/>
                </a:lnTo>
                <a:lnTo>
                  <a:pt x="27574" y="11365"/>
                </a:lnTo>
                <a:lnTo>
                  <a:pt x="27859" y="11223"/>
                </a:lnTo>
                <a:lnTo>
                  <a:pt x="27966" y="11151"/>
                </a:lnTo>
                <a:lnTo>
                  <a:pt x="28037" y="11116"/>
                </a:lnTo>
                <a:lnTo>
                  <a:pt x="28073" y="11045"/>
                </a:lnTo>
                <a:lnTo>
                  <a:pt x="28073" y="10973"/>
                </a:lnTo>
                <a:lnTo>
                  <a:pt x="28073" y="10938"/>
                </a:lnTo>
                <a:lnTo>
                  <a:pt x="28037" y="10866"/>
                </a:lnTo>
                <a:lnTo>
                  <a:pt x="27966" y="10795"/>
                </a:lnTo>
                <a:lnTo>
                  <a:pt x="27824" y="10760"/>
                </a:lnTo>
                <a:lnTo>
                  <a:pt x="27681" y="10688"/>
                </a:lnTo>
                <a:lnTo>
                  <a:pt x="27574" y="10653"/>
                </a:lnTo>
                <a:lnTo>
                  <a:pt x="27467" y="10581"/>
                </a:lnTo>
                <a:lnTo>
                  <a:pt x="27432" y="10510"/>
                </a:lnTo>
                <a:lnTo>
                  <a:pt x="27432" y="10439"/>
                </a:lnTo>
                <a:lnTo>
                  <a:pt x="27432" y="10403"/>
                </a:lnTo>
                <a:lnTo>
                  <a:pt x="27503" y="10368"/>
                </a:lnTo>
                <a:lnTo>
                  <a:pt x="27539" y="10332"/>
                </a:lnTo>
                <a:lnTo>
                  <a:pt x="27610" y="10368"/>
                </a:lnTo>
                <a:lnTo>
                  <a:pt x="27859" y="10403"/>
                </a:lnTo>
                <a:lnTo>
                  <a:pt x="27930" y="10368"/>
                </a:lnTo>
                <a:lnTo>
                  <a:pt x="27966" y="10368"/>
                </a:lnTo>
                <a:lnTo>
                  <a:pt x="28144" y="10190"/>
                </a:lnTo>
                <a:lnTo>
                  <a:pt x="28251" y="10118"/>
                </a:lnTo>
                <a:lnTo>
                  <a:pt x="28358" y="10118"/>
                </a:lnTo>
                <a:lnTo>
                  <a:pt x="28572" y="10190"/>
                </a:lnTo>
                <a:lnTo>
                  <a:pt x="28821" y="10225"/>
                </a:lnTo>
                <a:lnTo>
                  <a:pt x="29106" y="10225"/>
                </a:lnTo>
                <a:lnTo>
                  <a:pt x="29106" y="10154"/>
                </a:lnTo>
                <a:lnTo>
                  <a:pt x="29106" y="10083"/>
                </a:lnTo>
                <a:lnTo>
                  <a:pt x="29070" y="10047"/>
                </a:lnTo>
                <a:lnTo>
                  <a:pt x="29035" y="10011"/>
                </a:lnTo>
                <a:lnTo>
                  <a:pt x="28964" y="9940"/>
                </a:lnTo>
                <a:lnTo>
                  <a:pt x="28821" y="9762"/>
                </a:lnTo>
                <a:lnTo>
                  <a:pt x="28679" y="9477"/>
                </a:lnTo>
                <a:lnTo>
                  <a:pt x="28536" y="9263"/>
                </a:lnTo>
                <a:lnTo>
                  <a:pt x="28536" y="9228"/>
                </a:lnTo>
                <a:lnTo>
                  <a:pt x="28643" y="9192"/>
                </a:lnTo>
                <a:lnTo>
                  <a:pt x="28750" y="9121"/>
                </a:lnTo>
                <a:lnTo>
                  <a:pt x="28892" y="9014"/>
                </a:lnTo>
                <a:lnTo>
                  <a:pt x="28999" y="8907"/>
                </a:lnTo>
                <a:lnTo>
                  <a:pt x="29035" y="8800"/>
                </a:lnTo>
                <a:lnTo>
                  <a:pt x="29106" y="8586"/>
                </a:lnTo>
                <a:lnTo>
                  <a:pt x="29106" y="8337"/>
                </a:lnTo>
                <a:lnTo>
                  <a:pt x="29070" y="8230"/>
                </a:lnTo>
                <a:lnTo>
                  <a:pt x="29035" y="8088"/>
                </a:lnTo>
                <a:lnTo>
                  <a:pt x="28928" y="8016"/>
                </a:lnTo>
                <a:lnTo>
                  <a:pt x="28821" y="7945"/>
                </a:lnTo>
                <a:lnTo>
                  <a:pt x="28358" y="7874"/>
                </a:lnTo>
                <a:lnTo>
                  <a:pt x="28322" y="7838"/>
                </a:lnTo>
                <a:lnTo>
                  <a:pt x="28322" y="7803"/>
                </a:lnTo>
                <a:lnTo>
                  <a:pt x="28394" y="7696"/>
                </a:lnTo>
                <a:lnTo>
                  <a:pt x="28429" y="7589"/>
                </a:lnTo>
                <a:lnTo>
                  <a:pt x="28429" y="7446"/>
                </a:lnTo>
                <a:lnTo>
                  <a:pt x="28394" y="7340"/>
                </a:lnTo>
                <a:lnTo>
                  <a:pt x="28429" y="7268"/>
                </a:lnTo>
                <a:lnTo>
                  <a:pt x="28607" y="7197"/>
                </a:lnTo>
                <a:lnTo>
                  <a:pt x="28714" y="7126"/>
                </a:lnTo>
                <a:lnTo>
                  <a:pt x="28785" y="7055"/>
                </a:lnTo>
                <a:lnTo>
                  <a:pt x="28821" y="6983"/>
                </a:lnTo>
                <a:lnTo>
                  <a:pt x="28821" y="6948"/>
                </a:lnTo>
                <a:lnTo>
                  <a:pt x="28821" y="6876"/>
                </a:lnTo>
                <a:lnTo>
                  <a:pt x="28785" y="6805"/>
                </a:lnTo>
                <a:lnTo>
                  <a:pt x="28714" y="6770"/>
                </a:lnTo>
                <a:lnTo>
                  <a:pt x="28607" y="6698"/>
                </a:lnTo>
                <a:lnTo>
                  <a:pt x="28322" y="6627"/>
                </a:lnTo>
                <a:lnTo>
                  <a:pt x="28251" y="6591"/>
                </a:lnTo>
                <a:lnTo>
                  <a:pt x="28322" y="6556"/>
                </a:lnTo>
                <a:lnTo>
                  <a:pt x="28572" y="6485"/>
                </a:lnTo>
                <a:lnTo>
                  <a:pt x="28679" y="6449"/>
                </a:lnTo>
                <a:lnTo>
                  <a:pt x="28750" y="6378"/>
                </a:lnTo>
                <a:lnTo>
                  <a:pt x="28821" y="6306"/>
                </a:lnTo>
                <a:lnTo>
                  <a:pt x="28821" y="6235"/>
                </a:lnTo>
                <a:lnTo>
                  <a:pt x="28857" y="6164"/>
                </a:lnTo>
                <a:lnTo>
                  <a:pt x="28821" y="6057"/>
                </a:lnTo>
                <a:lnTo>
                  <a:pt x="28785" y="5986"/>
                </a:lnTo>
                <a:lnTo>
                  <a:pt x="28714" y="5915"/>
                </a:lnTo>
                <a:lnTo>
                  <a:pt x="28643" y="5843"/>
                </a:lnTo>
                <a:lnTo>
                  <a:pt x="28465" y="5736"/>
                </a:lnTo>
                <a:lnTo>
                  <a:pt x="28287" y="5630"/>
                </a:lnTo>
                <a:lnTo>
                  <a:pt x="28144" y="5594"/>
                </a:lnTo>
                <a:lnTo>
                  <a:pt x="28002" y="5594"/>
                </a:lnTo>
                <a:lnTo>
                  <a:pt x="27895" y="5630"/>
                </a:lnTo>
                <a:lnTo>
                  <a:pt x="27788" y="5701"/>
                </a:lnTo>
                <a:lnTo>
                  <a:pt x="27717" y="5808"/>
                </a:lnTo>
                <a:lnTo>
                  <a:pt x="27681" y="5915"/>
                </a:lnTo>
                <a:lnTo>
                  <a:pt x="27539" y="5772"/>
                </a:lnTo>
                <a:lnTo>
                  <a:pt x="27360" y="5558"/>
                </a:lnTo>
                <a:lnTo>
                  <a:pt x="27325" y="5523"/>
                </a:lnTo>
                <a:lnTo>
                  <a:pt x="27218" y="5523"/>
                </a:lnTo>
                <a:lnTo>
                  <a:pt x="27182" y="5558"/>
                </a:lnTo>
                <a:lnTo>
                  <a:pt x="27147" y="5630"/>
                </a:lnTo>
                <a:lnTo>
                  <a:pt x="27147" y="5665"/>
                </a:lnTo>
                <a:lnTo>
                  <a:pt x="27040" y="5772"/>
                </a:lnTo>
                <a:lnTo>
                  <a:pt x="27004" y="5808"/>
                </a:lnTo>
                <a:lnTo>
                  <a:pt x="26862" y="5808"/>
                </a:lnTo>
                <a:lnTo>
                  <a:pt x="26826" y="5736"/>
                </a:lnTo>
                <a:lnTo>
                  <a:pt x="26684" y="5665"/>
                </a:lnTo>
                <a:lnTo>
                  <a:pt x="26541" y="5630"/>
                </a:lnTo>
                <a:lnTo>
                  <a:pt x="26434" y="5665"/>
                </a:lnTo>
                <a:lnTo>
                  <a:pt x="26327" y="5772"/>
                </a:lnTo>
                <a:lnTo>
                  <a:pt x="26149" y="5380"/>
                </a:lnTo>
                <a:lnTo>
                  <a:pt x="26078" y="5202"/>
                </a:lnTo>
                <a:lnTo>
                  <a:pt x="26078" y="5095"/>
                </a:lnTo>
                <a:lnTo>
                  <a:pt x="26078" y="4988"/>
                </a:lnTo>
                <a:lnTo>
                  <a:pt x="26042" y="4917"/>
                </a:lnTo>
                <a:lnTo>
                  <a:pt x="26007" y="4881"/>
                </a:lnTo>
                <a:lnTo>
                  <a:pt x="25793" y="4881"/>
                </a:lnTo>
                <a:lnTo>
                  <a:pt x="25365" y="5131"/>
                </a:lnTo>
                <a:lnTo>
                  <a:pt x="25259" y="5202"/>
                </a:lnTo>
                <a:lnTo>
                  <a:pt x="25187" y="5202"/>
                </a:lnTo>
                <a:lnTo>
                  <a:pt x="25152" y="5166"/>
                </a:lnTo>
                <a:lnTo>
                  <a:pt x="25223" y="4775"/>
                </a:lnTo>
                <a:lnTo>
                  <a:pt x="25223" y="4596"/>
                </a:lnTo>
                <a:lnTo>
                  <a:pt x="25223" y="4383"/>
                </a:lnTo>
                <a:lnTo>
                  <a:pt x="25187" y="4169"/>
                </a:lnTo>
                <a:lnTo>
                  <a:pt x="25116" y="3955"/>
                </a:lnTo>
                <a:lnTo>
                  <a:pt x="25080" y="3920"/>
                </a:lnTo>
                <a:lnTo>
                  <a:pt x="25009" y="3813"/>
                </a:lnTo>
                <a:lnTo>
                  <a:pt x="24902" y="3706"/>
                </a:lnTo>
                <a:lnTo>
                  <a:pt x="24760" y="3634"/>
                </a:lnTo>
                <a:lnTo>
                  <a:pt x="24617" y="3599"/>
                </a:lnTo>
                <a:lnTo>
                  <a:pt x="24510" y="3634"/>
                </a:lnTo>
                <a:lnTo>
                  <a:pt x="24404" y="3634"/>
                </a:lnTo>
                <a:lnTo>
                  <a:pt x="24297" y="3706"/>
                </a:lnTo>
                <a:lnTo>
                  <a:pt x="24047" y="3777"/>
                </a:lnTo>
                <a:lnTo>
                  <a:pt x="24154" y="3349"/>
                </a:lnTo>
                <a:lnTo>
                  <a:pt x="24190" y="3243"/>
                </a:lnTo>
                <a:lnTo>
                  <a:pt x="24225" y="3136"/>
                </a:lnTo>
                <a:lnTo>
                  <a:pt x="24225" y="3029"/>
                </a:lnTo>
                <a:lnTo>
                  <a:pt x="24190" y="2922"/>
                </a:lnTo>
                <a:lnTo>
                  <a:pt x="24154" y="2851"/>
                </a:lnTo>
                <a:lnTo>
                  <a:pt x="24083" y="2779"/>
                </a:lnTo>
                <a:lnTo>
                  <a:pt x="24012" y="2708"/>
                </a:lnTo>
                <a:lnTo>
                  <a:pt x="23798" y="2673"/>
                </a:lnTo>
                <a:lnTo>
                  <a:pt x="23513" y="2673"/>
                </a:lnTo>
                <a:lnTo>
                  <a:pt x="23335" y="2637"/>
                </a:lnTo>
                <a:lnTo>
                  <a:pt x="23264" y="2601"/>
                </a:lnTo>
                <a:lnTo>
                  <a:pt x="23157" y="2637"/>
                </a:lnTo>
                <a:lnTo>
                  <a:pt x="23050" y="2673"/>
                </a:lnTo>
                <a:lnTo>
                  <a:pt x="22907" y="2779"/>
                </a:lnTo>
                <a:lnTo>
                  <a:pt x="22872" y="2779"/>
                </a:lnTo>
                <a:lnTo>
                  <a:pt x="22800" y="2815"/>
                </a:lnTo>
                <a:lnTo>
                  <a:pt x="22729" y="2779"/>
                </a:lnTo>
                <a:lnTo>
                  <a:pt x="22694" y="2744"/>
                </a:lnTo>
                <a:lnTo>
                  <a:pt x="22515" y="2494"/>
                </a:lnTo>
                <a:lnTo>
                  <a:pt x="22302" y="2209"/>
                </a:lnTo>
                <a:lnTo>
                  <a:pt x="22266" y="2138"/>
                </a:lnTo>
                <a:lnTo>
                  <a:pt x="22266" y="2103"/>
                </a:lnTo>
                <a:lnTo>
                  <a:pt x="22159" y="1782"/>
                </a:lnTo>
                <a:lnTo>
                  <a:pt x="22088" y="1711"/>
                </a:lnTo>
                <a:lnTo>
                  <a:pt x="21981" y="1675"/>
                </a:lnTo>
                <a:lnTo>
                  <a:pt x="21910" y="1675"/>
                </a:lnTo>
                <a:lnTo>
                  <a:pt x="21839" y="1746"/>
                </a:lnTo>
                <a:lnTo>
                  <a:pt x="21696" y="1960"/>
                </a:lnTo>
                <a:lnTo>
                  <a:pt x="21589" y="2138"/>
                </a:lnTo>
                <a:lnTo>
                  <a:pt x="21518" y="2281"/>
                </a:lnTo>
                <a:lnTo>
                  <a:pt x="21482" y="2103"/>
                </a:lnTo>
                <a:lnTo>
                  <a:pt x="21482" y="2031"/>
                </a:lnTo>
                <a:lnTo>
                  <a:pt x="21447" y="1996"/>
                </a:lnTo>
                <a:lnTo>
                  <a:pt x="21411" y="1960"/>
                </a:lnTo>
                <a:lnTo>
                  <a:pt x="21375" y="1960"/>
                </a:lnTo>
                <a:lnTo>
                  <a:pt x="21269" y="1996"/>
                </a:lnTo>
                <a:lnTo>
                  <a:pt x="21233" y="2067"/>
                </a:lnTo>
                <a:lnTo>
                  <a:pt x="21197" y="2031"/>
                </a:lnTo>
                <a:lnTo>
                  <a:pt x="21090" y="1960"/>
                </a:lnTo>
                <a:lnTo>
                  <a:pt x="20948" y="1889"/>
                </a:lnTo>
                <a:lnTo>
                  <a:pt x="20770" y="1889"/>
                </a:lnTo>
                <a:lnTo>
                  <a:pt x="20556" y="1924"/>
                </a:lnTo>
                <a:lnTo>
                  <a:pt x="20449" y="1996"/>
                </a:lnTo>
                <a:lnTo>
                  <a:pt x="20342" y="2031"/>
                </a:lnTo>
                <a:lnTo>
                  <a:pt x="20271" y="2138"/>
                </a:lnTo>
                <a:lnTo>
                  <a:pt x="20235" y="2209"/>
                </a:lnTo>
                <a:lnTo>
                  <a:pt x="20235" y="2316"/>
                </a:lnTo>
                <a:lnTo>
                  <a:pt x="20307" y="2423"/>
                </a:lnTo>
                <a:lnTo>
                  <a:pt x="20414" y="2566"/>
                </a:lnTo>
                <a:lnTo>
                  <a:pt x="20485" y="2708"/>
                </a:lnTo>
                <a:lnTo>
                  <a:pt x="20378" y="2708"/>
                </a:lnTo>
                <a:lnTo>
                  <a:pt x="20271" y="2673"/>
                </a:lnTo>
                <a:lnTo>
                  <a:pt x="19986" y="2530"/>
                </a:lnTo>
                <a:lnTo>
                  <a:pt x="19879" y="2494"/>
                </a:lnTo>
                <a:lnTo>
                  <a:pt x="19701" y="2494"/>
                </a:lnTo>
                <a:lnTo>
                  <a:pt x="19665" y="2566"/>
                </a:lnTo>
                <a:lnTo>
                  <a:pt x="19630" y="2530"/>
                </a:lnTo>
                <a:lnTo>
                  <a:pt x="19594" y="2423"/>
                </a:lnTo>
                <a:lnTo>
                  <a:pt x="19559" y="2316"/>
                </a:lnTo>
                <a:lnTo>
                  <a:pt x="19594" y="2245"/>
                </a:lnTo>
                <a:lnTo>
                  <a:pt x="19630" y="2174"/>
                </a:lnTo>
                <a:lnTo>
                  <a:pt x="19701" y="2067"/>
                </a:lnTo>
                <a:lnTo>
                  <a:pt x="19737" y="1960"/>
                </a:lnTo>
                <a:lnTo>
                  <a:pt x="19772" y="1889"/>
                </a:lnTo>
                <a:lnTo>
                  <a:pt x="19737" y="1853"/>
                </a:lnTo>
                <a:lnTo>
                  <a:pt x="19665" y="1782"/>
                </a:lnTo>
                <a:lnTo>
                  <a:pt x="19630" y="1746"/>
                </a:lnTo>
                <a:lnTo>
                  <a:pt x="19523" y="1711"/>
                </a:lnTo>
                <a:lnTo>
                  <a:pt x="19416" y="1711"/>
                </a:lnTo>
                <a:lnTo>
                  <a:pt x="19380" y="1675"/>
                </a:lnTo>
                <a:lnTo>
                  <a:pt x="19380" y="1533"/>
                </a:lnTo>
                <a:lnTo>
                  <a:pt x="19345" y="1426"/>
                </a:lnTo>
                <a:lnTo>
                  <a:pt x="19238" y="1283"/>
                </a:lnTo>
                <a:lnTo>
                  <a:pt x="19095" y="1176"/>
                </a:lnTo>
                <a:lnTo>
                  <a:pt x="18917" y="1105"/>
                </a:lnTo>
                <a:lnTo>
                  <a:pt x="18739" y="1069"/>
                </a:lnTo>
                <a:lnTo>
                  <a:pt x="18561" y="1069"/>
                </a:lnTo>
                <a:lnTo>
                  <a:pt x="18419" y="1105"/>
                </a:lnTo>
                <a:lnTo>
                  <a:pt x="18312" y="1176"/>
                </a:lnTo>
                <a:lnTo>
                  <a:pt x="18240" y="1319"/>
                </a:lnTo>
                <a:lnTo>
                  <a:pt x="18240" y="1497"/>
                </a:lnTo>
                <a:lnTo>
                  <a:pt x="18276" y="1675"/>
                </a:lnTo>
                <a:lnTo>
                  <a:pt x="18312" y="1818"/>
                </a:lnTo>
                <a:lnTo>
                  <a:pt x="18312" y="1924"/>
                </a:lnTo>
                <a:lnTo>
                  <a:pt x="18276" y="1960"/>
                </a:lnTo>
                <a:lnTo>
                  <a:pt x="18205" y="1960"/>
                </a:lnTo>
                <a:lnTo>
                  <a:pt x="18134" y="1924"/>
                </a:lnTo>
                <a:lnTo>
                  <a:pt x="18027" y="1853"/>
                </a:lnTo>
                <a:lnTo>
                  <a:pt x="17955" y="1746"/>
                </a:lnTo>
                <a:lnTo>
                  <a:pt x="17920" y="1675"/>
                </a:lnTo>
                <a:lnTo>
                  <a:pt x="17777" y="1497"/>
                </a:lnTo>
                <a:lnTo>
                  <a:pt x="17670" y="1426"/>
                </a:lnTo>
                <a:lnTo>
                  <a:pt x="17635" y="1390"/>
                </a:lnTo>
                <a:lnTo>
                  <a:pt x="17528" y="1390"/>
                </a:lnTo>
                <a:lnTo>
                  <a:pt x="17457" y="1461"/>
                </a:lnTo>
                <a:lnTo>
                  <a:pt x="17385" y="1818"/>
                </a:lnTo>
                <a:lnTo>
                  <a:pt x="17385" y="1889"/>
                </a:lnTo>
                <a:lnTo>
                  <a:pt x="17350" y="1889"/>
                </a:lnTo>
                <a:lnTo>
                  <a:pt x="17243" y="1853"/>
                </a:lnTo>
                <a:lnTo>
                  <a:pt x="17100" y="1711"/>
                </a:lnTo>
                <a:lnTo>
                  <a:pt x="16994" y="1604"/>
                </a:lnTo>
                <a:lnTo>
                  <a:pt x="16780" y="1034"/>
                </a:lnTo>
                <a:lnTo>
                  <a:pt x="16744" y="927"/>
                </a:lnTo>
                <a:lnTo>
                  <a:pt x="16637" y="856"/>
                </a:lnTo>
                <a:lnTo>
                  <a:pt x="16530" y="820"/>
                </a:lnTo>
                <a:lnTo>
                  <a:pt x="16424" y="784"/>
                </a:lnTo>
                <a:lnTo>
                  <a:pt x="16281" y="820"/>
                </a:lnTo>
                <a:lnTo>
                  <a:pt x="16174" y="856"/>
                </a:lnTo>
                <a:lnTo>
                  <a:pt x="16067" y="891"/>
                </a:lnTo>
                <a:lnTo>
                  <a:pt x="15960" y="927"/>
                </a:lnTo>
                <a:lnTo>
                  <a:pt x="15889" y="927"/>
                </a:lnTo>
                <a:lnTo>
                  <a:pt x="15818" y="891"/>
                </a:lnTo>
                <a:lnTo>
                  <a:pt x="15711" y="784"/>
                </a:lnTo>
                <a:lnTo>
                  <a:pt x="15533" y="749"/>
                </a:lnTo>
                <a:lnTo>
                  <a:pt x="15390" y="784"/>
                </a:lnTo>
                <a:lnTo>
                  <a:pt x="15212" y="856"/>
                </a:lnTo>
                <a:lnTo>
                  <a:pt x="15105" y="891"/>
                </a:lnTo>
                <a:lnTo>
                  <a:pt x="15034" y="713"/>
                </a:lnTo>
                <a:lnTo>
                  <a:pt x="14963" y="535"/>
                </a:lnTo>
                <a:lnTo>
                  <a:pt x="14856" y="393"/>
                </a:lnTo>
                <a:lnTo>
                  <a:pt x="14749" y="250"/>
                </a:lnTo>
                <a:lnTo>
                  <a:pt x="14678" y="179"/>
                </a:lnTo>
                <a:lnTo>
                  <a:pt x="14571" y="143"/>
                </a:lnTo>
                <a:lnTo>
                  <a:pt x="14500" y="179"/>
                </a:lnTo>
                <a:lnTo>
                  <a:pt x="14464" y="214"/>
                </a:lnTo>
                <a:lnTo>
                  <a:pt x="14428" y="286"/>
                </a:lnTo>
                <a:lnTo>
                  <a:pt x="14357" y="143"/>
                </a:lnTo>
                <a:lnTo>
                  <a:pt x="14250" y="36"/>
                </a:lnTo>
                <a:lnTo>
                  <a:pt x="14108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9"/>
          <p:cNvSpPr/>
          <p:nvPr/>
        </p:nvSpPr>
        <p:spPr>
          <a:xfrm>
            <a:off x="1510450" y="3857950"/>
            <a:ext cx="1143032" cy="1229779"/>
          </a:xfrm>
          <a:custGeom>
            <a:avLst/>
            <a:gdLst/>
            <a:ahLst/>
            <a:cxnLst/>
            <a:rect l="l" t="t" r="r" b="b"/>
            <a:pathLst>
              <a:path w="29107" h="31316" extrusionOk="0">
                <a:moveTo>
                  <a:pt x="19950" y="2993"/>
                </a:moveTo>
                <a:lnTo>
                  <a:pt x="20057" y="3207"/>
                </a:lnTo>
                <a:lnTo>
                  <a:pt x="20093" y="3278"/>
                </a:lnTo>
                <a:lnTo>
                  <a:pt x="20093" y="3349"/>
                </a:lnTo>
                <a:lnTo>
                  <a:pt x="20093" y="3385"/>
                </a:lnTo>
                <a:lnTo>
                  <a:pt x="20022" y="3421"/>
                </a:lnTo>
                <a:lnTo>
                  <a:pt x="19915" y="3385"/>
                </a:lnTo>
                <a:lnTo>
                  <a:pt x="19844" y="3349"/>
                </a:lnTo>
                <a:lnTo>
                  <a:pt x="19737" y="3314"/>
                </a:lnTo>
                <a:lnTo>
                  <a:pt x="19844" y="3243"/>
                </a:lnTo>
                <a:lnTo>
                  <a:pt x="19915" y="3136"/>
                </a:lnTo>
                <a:lnTo>
                  <a:pt x="19950" y="2993"/>
                </a:lnTo>
                <a:close/>
                <a:moveTo>
                  <a:pt x="19587" y="3399"/>
                </a:moveTo>
                <a:lnTo>
                  <a:pt x="19559" y="3456"/>
                </a:lnTo>
                <a:lnTo>
                  <a:pt x="19559" y="3563"/>
                </a:lnTo>
                <a:lnTo>
                  <a:pt x="19487" y="3492"/>
                </a:lnTo>
                <a:lnTo>
                  <a:pt x="19487" y="3456"/>
                </a:lnTo>
                <a:lnTo>
                  <a:pt x="19523" y="3421"/>
                </a:lnTo>
                <a:lnTo>
                  <a:pt x="19587" y="3399"/>
                </a:lnTo>
                <a:close/>
                <a:moveTo>
                  <a:pt x="22230" y="3456"/>
                </a:moveTo>
                <a:lnTo>
                  <a:pt x="22337" y="3492"/>
                </a:lnTo>
                <a:lnTo>
                  <a:pt x="22409" y="3528"/>
                </a:lnTo>
                <a:lnTo>
                  <a:pt x="22409" y="3563"/>
                </a:lnTo>
                <a:lnTo>
                  <a:pt x="22409" y="3634"/>
                </a:lnTo>
                <a:lnTo>
                  <a:pt x="22337" y="3813"/>
                </a:lnTo>
                <a:lnTo>
                  <a:pt x="22337" y="3920"/>
                </a:lnTo>
                <a:lnTo>
                  <a:pt x="22337" y="3991"/>
                </a:lnTo>
                <a:lnTo>
                  <a:pt x="22124" y="4098"/>
                </a:lnTo>
                <a:lnTo>
                  <a:pt x="22017" y="4169"/>
                </a:lnTo>
                <a:lnTo>
                  <a:pt x="21910" y="4240"/>
                </a:lnTo>
                <a:lnTo>
                  <a:pt x="21874" y="4311"/>
                </a:lnTo>
                <a:lnTo>
                  <a:pt x="21839" y="4383"/>
                </a:lnTo>
                <a:lnTo>
                  <a:pt x="21732" y="4490"/>
                </a:lnTo>
                <a:lnTo>
                  <a:pt x="21732" y="4525"/>
                </a:lnTo>
                <a:lnTo>
                  <a:pt x="21696" y="4418"/>
                </a:lnTo>
                <a:lnTo>
                  <a:pt x="21660" y="4311"/>
                </a:lnTo>
                <a:lnTo>
                  <a:pt x="21625" y="4276"/>
                </a:lnTo>
                <a:lnTo>
                  <a:pt x="21554" y="4276"/>
                </a:lnTo>
                <a:lnTo>
                  <a:pt x="21589" y="4240"/>
                </a:lnTo>
                <a:lnTo>
                  <a:pt x="21589" y="4169"/>
                </a:lnTo>
                <a:lnTo>
                  <a:pt x="21589" y="4098"/>
                </a:lnTo>
                <a:lnTo>
                  <a:pt x="21554" y="4062"/>
                </a:lnTo>
                <a:lnTo>
                  <a:pt x="21482" y="3920"/>
                </a:lnTo>
                <a:lnTo>
                  <a:pt x="21447" y="3777"/>
                </a:lnTo>
                <a:lnTo>
                  <a:pt x="21482" y="3634"/>
                </a:lnTo>
                <a:lnTo>
                  <a:pt x="21554" y="3492"/>
                </a:lnTo>
                <a:lnTo>
                  <a:pt x="21589" y="3528"/>
                </a:lnTo>
                <a:lnTo>
                  <a:pt x="21660" y="3634"/>
                </a:lnTo>
                <a:lnTo>
                  <a:pt x="21732" y="3741"/>
                </a:lnTo>
                <a:lnTo>
                  <a:pt x="21767" y="3777"/>
                </a:lnTo>
                <a:lnTo>
                  <a:pt x="21839" y="3813"/>
                </a:lnTo>
                <a:lnTo>
                  <a:pt x="21874" y="3813"/>
                </a:lnTo>
                <a:lnTo>
                  <a:pt x="21910" y="3741"/>
                </a:lnTo>
                <a:lnTo>
                  <a:pt x="21945" y="3670"/>
                </a:lnTo>
                <a:lnTo>
                  <a:pt x="21910" y="3492"/>
                </a:lnTo>
                <a:lnTo>
                  <a:pt x="21945" y="3492"/>
                </a:lnTo>
                <a:lnTo>
                  <a:pt x="21945" y="3563"/>
                </a:lnTo>
                <a:lnTo>
                  <a:pt x="22088" y="3741"/>
                </a:lnTo>
                <a:lnTo>
                  <a:pt x="22124" y="3777"/>
                </a:lnTo>
                <a:lnTo>
                  <a:pt x="22230" y="3777"/>
                </a:lnTo>
                <a:lnTo>
                  <a:pt x="22266" y="3741"/>
                </a:lnTo>
                <a:lnTo>
                  <a:pt x="22266" y="3670"/>
                </a:lnTo>
                <a:lnTo>
                  <a:pt x="22230" y="3563"/>
                </a:lnTo>
                <a:lnTo>
                  <a:pt x="22159" y="3456"/>
                </a:lnTo>
                <a:close/>
                <a:moveTo>
                  <a:pt x="21304" y="4311"/>
                </a:moveTo>
                <a:lnTo>
                  <a:pt x="21447" y="4347"/>
                </a:lnTo>
                <a:lnTo>
                  <a:pt x="21375" y="4418"/>
                </a:lnTo>
                <a:lnTo>
                  <a:pt x="21304" y="4525"/>
                </a:lnTo>
                <a:lnTo>
                  <a:pt x="21197" y="4561"/>
                </a:lnTo>
                <a:lnTo>
                  <a:pt x="21162" y="4490"/>
                </a:lnTo>
                <a:lnTo>
                  <a:pt x="21090" y="4418"/>
                </a:lnTo>
                <a:lnTo>
                  <a:pt x="21055" y="4383"/>
                </a:lnTo>
                <a:lnTo>
                  <a:pt x="21162" y="4347"/>
                </a:lnTo>
                <a:lnTo>
                  <a:pt x="21304" y="4311"/>
                </a:lnTo>
                <a:close/>
                <a:moveTo>
                  <a:pt x="16602" y="6948"/>
                </a:moveTo>
                <a:lnTo>
                  <a:pt x="16673" y="7090"/>
                </a:lnTo>
                <a:lnTo>
                  <a:pt x="16851" y="7340"/>
                </a:lnTo>
                <a:lnTo>
                  <a:pt x="16958" y="7518"/>
                </a:lnTo>
                <a:lnTo>
                  <a:pt x="17029" y="7553"/>
                </a:lnTo>
                <a:lnTo>
                  <a:pt x="17136" y="7553"/>
                </a:lnTo>
                <a:lnTo>
                  <a:pt x="17172" y="7518"/>
                </a:lnTo>
                <a:lnTo>
                  <a:pt x="17207" y="7446"/>
                </a:lnTo>
                <a:lnTo>
                  <a:pt x="17207" y="7340"/>
                </a:lnTo>
                <a:lnTo>
                  <a:pt x="17172" y="7268"/>
                </a:lnTo>
                <a:lnTo>
                  <a:pt x="17279" y="7304"/>
                </a:lnTo>
                <a:lnTo>
                  <a:pt x="17314" y="7304"/>
                </a:lnTo>
                <a:lnTo>
                  <a:pt x="17279" y="7375"/>
                </a:lnTo>
                <a:lnTo>
                  <a:pt x="17243" y="7482"/>
                </a:lnTo>
                <a:lnTo>
                  <a:pt x="17207" y="7731"/>
                </a:lnTo>
                <a:lnTo>
                  <a:pt x="17243" y="8016"/>
                </a:lnTo>
                <a:lnTo>
                  <a:pt x="17314" y="8301"/>
                </a:lnTo>
                <a:lnTo>
                  <a:pt x="17492" y="8480"/>
                </a:lnTo>
                <a:lnTo>
                  <a:pt x="17706" y="8586"/>
                </a:lnTo>
                <a:lnTo>
                  <a:pt x="17991" y="8658"/>
                </a:lnTo>
                <a:lnTo>
                  <a:pt x="18312" y="8622"/>
                </a:lnTo>
                <a:lnTo>
                  <a:pt x="18597" y="8622"/>
                </a:lnTo>
                <a:lnTo>
                  <a:pt x="18668" y="8729"/>
                </a:lnTo>
                <a:lnTo>
                  <a:pt x="18775" y="8800"/>
                </a:lnTo>
                <a:lnTo>
                  <a:pt x="18917" y="8836"/>
                </a:lnTo>
                <a:lnTo>
                  <a:pt x="19095" y="8836"/>
                </a:lnTo>
                <a:lnTo>
                  <a:pt x="18882" y="8978"/>
                </a:lnTo>
                <a:lnTo>
                  <a:pt x="18276" y="9406"/>
                </a:lnTo>
                <a:lnTo>
                  <a:pt x="17564" y="9905"/>
                </a:lnTo>
                <a:lnTo>
                  <a:pt x="16887" y="10475"/>
                </a:lnTo>
                <a:lnTo>
                  <a:pt x="16281" y="10973"/>
                </a:lnTo>
                <a:lnTo>
                  <a:pt x="15747" y="11472"/>
                </a:lnTo>
                <a:lnTo>
                  <a:pt x="15782" y="11223"/>
                </a:lnTo>
                <a:lnTo>
                  <a:pt x="15747" y="10760"/>
                </a:lnTo>
                <a:lnTo>
                  <a:pt x="15711" y="10332"/>
                </a:lnTo>
                <a:lnTo>
                  <a:pt x="15604" y="9905"/>
                </a:lnTo>
                <a:lnTo>
                  <a:pt x="15497" y="9548"/>
                </a:lnTo>
                <a:lnTo>
                  <a:pt x="15070" y="8408"/>
                </a:lnTo>
                <a:lnTo>
                  <a:pt x="14713" y="7518"/>
                </a:lnTo>
                <a:lnTo>
                  <a:pt x="14749" y="7482"/>
                </a:lnTo>
                <a:lnTo>
                  <a:pt x="14820" y="7375"/>
                </a:lnTo>
                <a:lnTo>
                  <a:pt x="14892" y="7340"/>
                </a:lnTo>
                <a:lnTo>
                  <a:pt x="15034" y="7268"/>
                </a:lnTo>
                <a:lnTo>
                  <a:pt x="15248" y="7340"/>
                </a:lnTo>
                <a:lnTo>
                  <a:pt x="15426" y="7411"/>
                </a:lnTo>
                <a:lnTo>
                  <a:pt x="15568" y="7482"/>
                </a:lnTo>
                <a:lnTo>
                  <a:pt x="15854" y="7482"/>
                </a:lnTo>
                <a:lnTo>
                  <a:pt x="15960" y="7411"/>
                </a:lnTo>
                <a:lnTo>
                  <a:pt x="16174" y="7268"/>
                </a:lnTo>
                <a:lnTo>
                  <a:pt x="16210" y="7197"/>
                </a:lnTo>
                <a:lnTo>
                  <a:pt x="16210" y="7161"/>
                </a:lnTo>
                <a:lnTo>
                  <a:pt x="16210" y="7019"/>
                </a:lnTo>
                <a:lnTo>
                  <a:pt x="16281" y="6983"/>
                </a:lnTo>
                <a:lnTo>
                  <a:pt x="16352" y="6948"/>
                </a:lnTo>
                <a:close/>
                <a:moveTo>
                  <a:pt x="19772" y="8373"/>
                </a:moveTo>
                <a:lnTo>
                  <a:pt x="19808" y="8551"/>
                </a:lnTo>
                <a:lnTo>
                  <a:pt x="19808" y="8800"/>
                </a:lnTo>
                <a:lnTo>
                  <a:pt x="19844" y="8943"/>
                </a:lnTo>
                <a:lnTo>
                  <a:pt x="19915" y="9050"/>
                </a:lnTo>
                <a:lnTo>
                  <a:pt x="19986" y="9121"/>
                </a:lnTo>
                <a:lnTo>
                  <a:pt x="20164" y="9121"/>
                </a:lnTo>
                <a:lnTo>
                  <a:pt x="20271" y="9085"/>
                </a:lnTo>
                <a:lnTo>
                  <a:pt x="20342" y="9014"/>
                </a:lnTo>
                <a:lnTo>
                  <a:pt x="20378" y="9121"/>
                </a:lnTo>
                <a:lnTo>
                  <a:pt x="20449" y="9299"/>
                </a:lnTo>
                <a:lnTo>
                  <a:pt x="20592" y="9477"/>
                </a:lnTo>
                <a:lnTo>
                  <a:pt x="20912" y="9869"/>
                </a:lnTo>
                <a:lnTo>
                  <a:pt x="20984" y="9940"/>
                </a:lnTo>
                <a:lnTo>
                  <a:pt x="20200" y="10403"/>
                </a:lnTo>
                <a:lnTo>
                  <a:pt x="19380" y="10831"/>
                </a:lnTo>
                <a:lnTo>
                  <a:pt x="18525" y="11294"/>
                </a:lnTo>
                <a:lnTo>
                  <a:pt x="17706" y="11757"/>
                </a:lnTo>
                <a:lnTo>
                  <a:pt x="16922" y="12220"/>
                </a:lnTo>
                <a:lnTo>
                  <a:pt x="16566" y="12470"/>
                </a:lnTo>
                <a:lnTo>
                  <a:pt x="16245" y="12755"/>
                </a:lnTo>
                <a:lnTo>
                  <a:pt x="15960" y="13004"/>
                </a:lnTo>
                <a:lnTo>
                  <a:pt x="15675" y="13253"/>
                </a:lnTo>
                <a:lnTo>
                  <a:pt x="15462" y="13503"/>
                </a:lnTo>
                <a:lnTo>
                  <a:pt x="15533" y="13146"/>
                </a:lnTo>
                <a:lnTo>
                  <a:pt x="15640" y="12505"/>
                </a:lnTo>
                <a:lnTo>
                  <a:pt x="15747" y="11864"/>
                </a:lnTo>
                <a:lnTo>
                  <a:pt x="15854" y="11757"/>
                </a:lnTo>
                <a:lnTo>
                  <a:pt x="16032" y="11579"/>
                </a:lnTo>
                <a:lnTo>
                  <a:pt x="16459" y="11151"/>
                </a:lnTo>
                <a:lnTo>
                  <a:pt x="17029" y="10617"/>
                </a:lnTo>
                <a:lnTo>
                  <a:pt x="17670" y="10047"/>
                </a:lnTo>
                <a:lnTo>
                  <a:pt x="18347" y="9477"/>
                </a:lnTo>
                <a:lnTo>
                  <a:pt x="18917" y="9014"/>
                </a:lnTo>
                <a:lnTo>
                  <a:pt x="19202" y="8800"/>
                </a:lnTo>
                <a:lnTo>
                  <a:pt x="19309" y="8765"/>
                </a:lnTo>
                <a:lnTo>
                  <a:pt x="19487" y="8693"/>
                </a:lnTo>
                <a:lnTo>
                  <a:pt x="19630" y="8551"/>
                </a:lnTo>
                <a:lnTo>
                  <a:pt x="19772" y="8373"/>
                </a:lnTo>
                <a:close/>
                <a:moveTo>
                  <a:pt x="13538" y="7589"/>
                </a:moveTo>
                <a:lnTo>
                  <a:pt x="13645" y="7660"/>
                </a:lnTo>
                <a:lnTo>
                  <a:pt x="13823" y="7767"/>
                </a:lnTo>
                <a:lnTo>
                  <a:pt x="13965" y="7767"/>
                </a:lnTo>
                <a:lnTo>
                  <a:pt x="14001" y="7731"/>
                </a:lnTo>
                <a:lnTo>
                  <a:pt x="14001" y="7696"/>
                </a:lnTo>
                <a:lnTo>
                  <a:pt x="14179" y="7910"/>
                </a:lnTo>
                <a:lnTo>
                  <a:pt x="14250" y="7981"/>
                </a:lnTo>
                <a:lnTo>
                  <a:pt x="14357" y="8016"/>
                </a:lnTo>
                <a:lnTo>
                  <a:pt x="14428" y="8016"/>
                </a:lnTo>
                <a:lnTo>
                  <a:pt x="14464" y="7981"/>
                </a:lnTo>
                <a:lnTo>
                  <a:pt x="14535" y="7910"/>
                </a:lnTo>
                <a:lnTo>
                  <a:pt x="14571" y="7838"/>
                </a:lnTo>
                <a:lnTo>
                  <a:pt x="14607" y="7767"/>
                </a:lnTo>
                <a:lnTo>
                  <a:pt x="14892" y="8622"/>
                </a:lnTo>
                <a:lnTo>
                  <a:pt x="15212" y="9620"/>
                </a:lnTo>
                <a:lnTo>
                  <a:pt x="15283" y="10011"/>
                </a:lnTo>
                <a:lnTo>
                  <a:pt x="15355" y="10403"/>
                </a:lnTo>
                <a:lnTo>
                  <a:pt x="15390" y="10795"/>
                </a:lnTo>
                <a:lnTo>
                  <a:pt x="15390" y="11223"/>
                </a:lnTo>
                <a:lnTo>
                  <a:pt x="15355" y="11650"/>
                </a:lnTo>
                <a:lnTo>
                  <a:pt x="15283" y="12113"/>
                </a:lnTo>
                <a:lnTo>
                  <a:pt x="15070" y="13004"/>
                </a:lnTo>
                <a:lnTo>
                  <a:pt x="14785" y="13966"/>
                </a:lnTo>
                <a:lnTo>
                  <a:pt x="14464" y="14928"/>
                </a:lnTo>
                <a:lnTo>
                  <a:pt x="14322" y="15426"/>
                </a:lnTo>
                <a:lnTo>
                  <a:pt x="14322" y="15320"/>
                </a:lnTo>
                <a:lnTo>
                  <a:pt x="14286" y="15141"/>
                </a:lnTo>
                <a:lnTo>
                  <a:pt x="14286" y="14999"/>
                </a:lnTo>
                <a:lnTo>
                  <a:pt x="14143" y="14322"/>
                </a:lnTo>
                <a:lnTo>
                  <a:pt x="13965" y="13610"/>
                </a:lnTo>
                <a:lnTo>
                  <a:pt x="13823" y="12861"/>
                </a:lnTo>
                <a:lnTo>
                  <a:pt x="13752" y="12470"/>
                </a:lnTo>
                <a:lnTo>
                  <a:pt x="13716" y="12113"/>
                </a:lnTo>
                <a:lnTo>
                  <a:pt x="13716" y="11721"/>
                </a:lnTo>
                <a:lnTo>
                  <a:pt x="13716" y="11330"/>
                </a:lnTo>
                <a:lnTo>
                  <a:pt x="13716" y="11258"/>
                </a:lnTo>
                <a:lnTo>
                  <a:pt x="13752" y="11116"/>
                </a:lnTo>
                <a:lnTo>
                  <a:pt x="13680" y="10938"/>
                </a:lnTo>
                <a:lnTo>
                  <a:pt x="13573" y="10546"/>
                </a:lnTo>
                <a:lnTo>
                  <a:pt x="13324" y="9905"/>
                </a:lnTo>
                <a:lnTo>
                  <a:pt x="13075" y="9335"/>
                </a:lnTo>
                <a:lnTo>
                  <a:pt x="12932" y="9014"/>
                </a:lnTo>
                <a:lnTo>
                  <a:pt x="13075" y="8943"/>
                </a:lnTo>
                <a:lnTo>
                  <a:pt x="13182" y="8871"/>
                </a:lnTo>
                <a:lnTo>
                  <a:pt x="13288" y="8765"/>
                </a:lnTo>
                <a:lnTo>
                  <a:pt x="13360" y="8658"/>
                </a:lnTo>
                <a:lnTo>
                  <a:pt x="13431" y="8480"/>
                </a:lnTo>
                <a:lnTo>
                  <a:pt x="13467" y="8266"/>
                </a:lnTo>
                <a:lnTo>
                  <a:pt x="13395" y="8088"/>
                </a:lnTo>
                <a:lnTo>
                  <a:pt x="13288" y="7910"/>
                </a:lnTo>
                <a:lnTo>
                  <a:pt x="13146" y="7803"/>
                </a:lnTo>
                <a:lnTo>
                  <a:pt x="13003" y="7731"/>
                </a:lnTo>
                <a:lnTo>
                  <a:pt x="12861" y="7660"/>
                </a:lnTo>
                <a:lnTo>
                  <a:pt x="13075" y="7589"/>
                </a:lnTo>
                <a:lnTo>
                  <a:pt x="13288" y="7625"/>
                </a:lnTo>
                <a:lnTo>
                  <a:pt x="13467" y="7625"/>
                </a:lnTo>
                <a:lnTo>
                  <a:pt x="13538" y="7589"/>
                </a:lnTo>
                <a:close/>
                <a:moveTo>
                  <a:pt x="8123" y="8693"/>
                </a:moveTo>
                <a:lnTo>
                  <a:pt x="8230" y="8765"/>
                </a:lnTo>
                <a:lnTo>
                  <a:pt x="8372" y="8943"/>
                </a:lnTo>
                <a:lnTo>
                  <a:pt x="8408" y="8978"/>
                </a:lnTo>
                <a:lnTo>
                  <a:pt x="8586" y="9156"/>
                </a:lnTo>
                <a:lnTo>
                  <a:pt x="8693" y="9228"/>
                </a:lnTo>
                <a:lnTo>
                  <a:pt x="8764" y="9263"/>
                </a:lnTo>
                <a:lnTo>
                  <a:pt x="8800" y="9299"/>
                </a:lnTo>
                <a:lnTo>
                  <a:pt x="9013" y="9513"/>
                </a:lnTo>
                <a:lnTo>
                  <a:pt x="9263" y="9798"/>
                </a:lnTo>
                <a:lnTo>
                  <a:pt x="9334" y="9833"/>
                </a:lnTo>
                <a:lnTo>
                  <a:pt x="9370" y="9833"/>
                </a:lnTo>
                <a:lnTo>
                  <a:pt x="9441" y="9798"/>
                </a:lnTo>
                <a:lnTo>
                  <a:pt x="9762" y="9620"/>
                </a:lnTo>
                <a:lnTo>
                  <a:pt x="9904" y="9513"/>
                </a:lnTo>
                <a:lnTo>
                  <a:pt x="10047" y="9370"/>
                </a:lnTo>
                <a:lnTo>
                  <a:pt x="10153" y="9228"/>
                </a:lnTo>
                <a:lnTo>
                  <a:pt x="10225" y="9085"/>
                </a:lnTo>
                <a:lnTo>
                  <a:pt x="10260" y="9121"/>
                </a:lnTo>
                <a:lnTo>
                  <a:pt x="10296" y="9406"/>
                </a:lnTo>
                <a:lnTo>
                  <a:pt x="10367" y="9655"/>
                </a:lnTo>
                <a:lnTo>
                  <a:pt x="10403" y="9798"/>
                </a:lnTo>
                <a:lnTo>
                  <a:pt x="10474" y="9869"/>
                </a:lnTo>
                <a:lnTo>
                  <a:pt x="10581" y="9869"/>
                </a:lnTo>
                <a:lnTo>
                  <a:pt x="10581" y="9833"/>
                </a:lnTo>
                <a:lnTo>
                  <a:pt x="10866" y="9833"/>
                </a:lnTo>
                <a:lnTo>
                  <a:pt x="11008" y="9798"/>
                </a:lnTo>
                <a:lnTo>
                  <a:pt x="11151" y="9691"/>
                </a:lnTo>
                <a:lnTo>
                  <a:pt x="11293" y="9548"/>
                </a:lnTo>
                <a:lnTo>
                  <a:pt x="11400" y="9406"/>
                </a:lnTo>
                <a:lnTo>
                  <a:pt x="11436" y="9299"/>
                </a:lnTo>
                <a:lnTo>
                  <a:pt x="11507" y="9192"/>
                </a:lnTo>
                <a:lnTo>
                  <a:pt x="11614" y="9085"/>
                </a:lnTo>
                <a:lnTo>
                  <a:pt x="11721" y="9050"/>
                </a:lnTo>
                <a:lnTo>
                  <a:pt x="11970" y="9050"/>
                </a:lnTo>
                <a:lnTo>
                  <a:pt x="12113" y="9014"/>
                </a:lnTo>
                <a:lnTo>
                  <a:pt x="12220" y="8907"/>
                </a:lnTo>
                <a:lnTo>
                  <a:pt x="12327" y="8800"/>
                </a:lnTo>
                <a:lnTo>
                  <a:pt x="12505" y="8907"/>
                </a:lnTo>
                <a:lnTo>
                  <a:pt x="12683" y="8978"/>
                </a:lnTo>
                <a:lnTo>
                  <a:pt x="12861" y="9014"/>
                </a:lnTo>
                <a:lnTo>
                  <a:pt x="12968" y="9370"/>
                </a:lnTo>
                <a:lnTo>
                  <a:pt x="13395" y="10617"/>
                </a:lnTo>
                <a:lnTo>
                  <a:pt x="13502" y="10973"/>
                </a:lnTo>
                <a:lnTo>
                  <a:pt x="13538" y="11151"/>
                </a:lnTo>
                <a:lnTo>
                  <a:pt x="13502" y="11223"/>
                </a:lnTo>
                <a:lnTo>
                  <a:pt x="13502" y="11330"/>
                </a:lnTo>
                <a:lnTo>
                  <a:pt x="13467" y="11721"/>
                </a:lnTo>
                <a:lnTo>
                  <a:pt x="13467" y="12113"/>
                </a:lnTo>
                <a:lnTo>
                  <a:pt x="13467" y="12505"/>
                </a:lnTo>
                <a:lnTo>
                  <a:pt x="13538" y="12897"/>
                </a:lnTo>
                <a:lnTo>
                  <a:pt x="13645" y="13681"/>
                </a:lnTo>
                <a:lnTo>
                  <a:pt x="13787" y="14393"/>
                </a:lnTo>
                <a:lnTo>
                  <a:pt x="13858" y="15035"/>
                </a:lnTo>
                <a:lnTo>
                  <a:pt x="13894" y="15320"/>
                </a:lnTo>
                <a:lnTo>
                  <a:pt x="13858" y="15569"/>
                </a:lnTo>
                <a:lnTo>
                  <a:pt x="13823" y="16032"/>
                </a:lnTo>
                <a:lnTo>
                  <a:pt x="13752" y="16531"/>
                </a:lnTo>
                <a:lnTo>
                  <a:pt x="13752" y="16816"/>
                </a:lnTo>
                <a:lnTo>
                  <a:pt x="13823" y="17065"/>
                </a:lnTo>
                <a:lnTo>
                  <a:pt x="13787" y="17030"/>
                </a:lnTo>
                <a:lnTo>
                  <a:pt x="13538" y="16887"/>
                </a:lnTo>
                <a:lnTo>
                  <a:pt x="13253" y="16780"/>
                </a:lnTo>
                <a:lnTo>
                  <a:pt x="12754" y="16602"/>
                </a:lnTo>
                <a:lnTo>
                  <a:pt x="12469" y="16495"/>
                </a:lnTo>
                <a:lnTo>
                  <a:pt x="12148" y="16353"/>
                </a:lnTo>
                <a:lnTo>
                  <a:pt x="12006" y="16281"/>
                </a:lnTo>
                <a:lnTo>
                  <a:pt x="11863" y="16175"/>
                </a:lnTo>
                <a:lnTo>
                  <a:pt x="11578" y="15854"/>
                </a:lnTo>
                <a:lnTo>
                  <a:pt x="11293" y="15498"/>
                </a:lnTo>
                <a:lnTo>
                  <a:pt x="10973" y="15106"/>
                </a:lnTo>
                <a:lnTo>
                  <a:pt x="10367" y="14180"/>
                </a:lnTo>
                <a:lnTo>
                  <a:pt x="10011" y="13716"/>
                </a:lnTo>
                <a:lnTo>
                  <a:pt x="9619" y="13218"/>
                </a:lnTo>
                <a:lnTo>
                  <a:pt x="9192" y="12790"/>
                </a:lnTo>
                <a:lnTo>
                  <a:pt x="8764" y="12363"/>
                </a:lnTo>
                <a:lnTo>
                  <a:pt x="7909" y="11543"/>
                </a:lnTo>
                <a:lnTo>
                  <a:pt x="7090" y="10724"/>
                </a:lnTo>
                <a:lnTo>
                  <a:pt x="6342" y="9976"/>
                </a:lnTo>
                <a:lnTo>
                  <a:pt x="5914" y="9548"/>
                </a:lnTo>
                <a:lnTo>
                  <a:pt x="5914" y="9513"/>
                </a:lnTo>
                <a:lnTo>
                  <a:pt x="5914" y="9477"/>
                </a:lnTo>
                <a:lnTo>
                  <a:pt x="5878" y="9406"/>
                </a:lnTo>
                <a:lnTo>
                  <a:pt x="6021" y="9406"/>
                </a:lnTo>
                <a:lnTo>
                  <a:pt x="6092" y="9370"/>
                </a:lnTo>
                <a:lnTo>
                  <a:pt x="6235" y="9441"/>
                </a:lnTo>
                <a:lnTo>
                  <a:pt x="6342" y="9548"/>
                </a:lnTo>
                <a:lnTo>
                  <a:pt x="6448" y="9655"/>
                </a:lnTo>
                <a:lnTo>
                  <a:pt x="6484" y="9798"/>
                </a:lnTo>
                <a:lnTo>
                  <a:pt x="6520" y="9905"/>
                </a:lnTo>
                <a:lnTo>
                  <a:pt x="6627" y="10118"/>
                </a:lnTo>
                <a:lnTo>
                  <a:pt x="6662" y="10190"/>
                </a:lnTo>
                <a:lnTo>
                  <a:pt x="6733" y="10190"/>
                </a:lnTo>
                <a:lnTo>
                  <a:pt x="6805" y="10154"/>
                </a:lnTo>
                <a:lnTo>
                  <a:pt x="6805" y="10118"/>
                </a:lnTo>
                <a:lnTo>
                  <a:pt x="6840" y="10083"/>
                </a:lnTo>
                <a:lnTo>
                  <a:pt x="6947" y="10118"/>
                </a:lnTo>
                <a:lnTo>
                  <a:pt x="7054" y="10154"/>
                </a:lnTo>
                <a:lnTo>
                  <a:pt x="7161" y="10154"/>
                </a:lnTo>
                <a:lnTo>
                  <a:pt x="7268" y="10083"/>
                </a:lnTo>
                <a:lnTo>
                  <a:pt x="7375" y="9976"/>
                </a:lnTo>
                <a:lnTo>
                  <a:pt x="7446" y="9798"/>
                </a:lnTo>
                <a:lnTo>
                  <a:pt x="7446" y="9620"/>
                </a:lnTo>
                <a:lnTo>
                  <a:pt x="7375" y="9441"/>
                </a:lnTo>
                <a:lnTo>
                  <a:pt x="7303" y="9335"/>
                </a:lnTo>
                <a:lnTo>
                  <a:pt x="7268" y="9263"/>
                </a:lnTo>
                <a:lnTo>
                  <a:pt x="7303" y="9228"/>
                </a:lnTo>
                <a:lnTo>
                  <a:pt x="7339" y="9192"/>
                </a:lnTo>
                <a:lnTo>
                  <a:pt x="7410" y="9192"/>
                </a:lnTo>
                <a:lnTo>
                  <a:pt x="7588" y="9263"/>
                </a:lnTo>
                <a:lnTo>
                  <a:pt x="7660" y="9263"/>
                </a:lnTo>
                <a:lnTo>
                  <a:pt x="7660" y="9406"/>
                </a:lnTo>
                <a:lnTo>
                  <a:pt x="7695" y="9513"/>
                </a:lnTo>
                <a:lnTo>
                  <a:pt x="7731" y="9584"/>
                </a:lnTo>
                <a:lnTo>
                  <a:pt x="7838" y="9655"/>
                </a:lnTo>
                <a:lnTo>
                  <a:pt x="8016" y="9655"/>
                </a:lnTo>
                <a:lnTo>
                  <a:pt x="8087" y="9584"/>
                </a:lnTo>
                <a:lnTo>
                  <a:pt x="8158" y="9477"/>
                </a:lnTo>
                <a:lnTo>
                  <a:pt x="8158" y="9299"/>
                </a:lnTo>
                <a:lnTo>
                  <a:pt x="8123" y="9085"/>
                </a:lnTo>
                <a:lnTo>
                  <a:pt x="8123" y="9050"/>
                </a:lnTo>
                <a:lnTo>
                  <a:pt x="8052" y="8693"/>
                </a:lnTo>
                <a:close/>
                <a:moveTo>
                  <a:pt x="13965" y="1"/>
                </a:moveTo>
                <a:lnTo>
                  <a:pt x="13823" y="108"/>
                </a:lnTo>
                <a:lnTo>
                  <a:pt x="13645" y="214"/>
                </a:lnTo>
                <a:lnTo>
                  <a:pt x="13502" y="393"/>
                </a:lnTo>
                <a:lnTo>
                  <a:pt x="13395" y="535"/>
                </a:lnTo>
                <a:lnTo>
                  <a:pt x="13288" y="678"/>
                </a:lnTo>
                <a:lnTo>
                  <a:pt x="13253" y="856"/>
                </a:lnTo>
                <a:lnTo>
                  <a:pt x="13253" y="1034"/>
                </a:lnTo>
                <a:lnTo>
                  <a:pt x="13253" y="1105"/>
                </a:lnTo>
                <a:lnTo>
                  <a:pt x="13217" y="1141"/>
                </a:lnTo>
                <a:lnTo>
                  <a:pt x="13182" y="1176"/>
                </a:lnTo>
                <a:lnTo>
                  <a:pt x="12861" y="1176"/>
                </a:lnTo>
                <a:lnTo>
                  <a:pt x="12825" y="1105"/>
                </a:lnTo>
                <a:lnTo>
                  <a:pt x="12790" y="927"/>
                </a:lnTo>
                <a:lnTo>
                  <a:pt x="12754" y="820"/>
                </a:lnTo>
                <a:lnTo>
                  <a:pt x="12718" y="749"/>
                </a:lnTo>
                <a:lnTo>
                  <a:pt x="12647" y="713"/>
                </a:lnTo>
                <a:lnTo>
                  <a:pt x="12576" y="678"/>
                </a:lnTo>
                <a:lnTo>
                  <a:pt x="12469" y="713"/>
                </a:lnTo>
                <a:lnTo>
                  <a:pt x="12362" y="784"/>
                </a:lnTo>
                <a:lnTo>
                  <a:pt x="12220" y="927"/>
                </a:lnTo>
                <a:lnTo>
                  <a:pt x="12148" y="963"/>
                </a:lnTo>
                <a:lnTo>
                  <a:pt x="12077" y="927"/>
                </a:lnTo>
                <a:lnTo>
                  <a:pt x="11970" y="963"/>
                </a:lnTo>
                <a:lnTo>
                  <a:pt x="11863" y="1034"/>
                </a:lnTo>
                <a:lnTo>
                  <a:pt x="11757" y="1176"/>
                </a:lnTo>
                <a:lnTo>
                  <a:pt x="11650" y="1283"/>
                </a:lnTo>
                <a:lnTo>
                  <a:pt x="11543" y="1319"/>
                </a:lnTo>
                <a:lnTo>
                  <a:pt x="11436" y="1319"/>
                </a:lnTo>
                <a:lnTo>
                  <a:pt x="11365" y="1354"/>
                </a:lnTo>
                <a:lnTo>
                  <a:pt x="11293" y="1390"/>
                </a:lnTo>
                <a:lnTo>
                  <a:pt x="11258" y="1497"/>
                </a:lnTo>
                <a:lnTo>
                  <a:pt x="11080" y="1390"/>
                </a:lnTo>
                <a:lnTo>
                  <a:pt x="10973" y="1283"/>
                </a:lnTo>
                <a:lnTo>
                  <a:pt x="10866" y="1212"/>
                </a:lnTo>
                <a:lnTo>
                  <a:pt x="10617" y="1212"/>
                </a:lnTo>
                <a:lnTo>
                  <a:pt x="10510" y="1283"/>
                </a:lnTo>
                <a:lnTo>
                  <a:pt x="10438" y="1390"/>
                </a:lnTo>
                <a:lnTo>
                  <a:pt x="10403" y="1497"/>
                </a:lnTo>
                <a:lnTo>
                  <a:pt x="10367" y="1782"/>
                </a:lnTo>
                <a:lnTo>
                  <a:pt x="10296" y="1889"/>
                </a:lnTo>
                <a:lnTo>
                  <a:pt x="10225" y="1996"/>
                </a:lnTo>
                <a:lnTo>
                  <a:pt x="10118" y="2067"/>
                </a:lnTo>
                <a:lnTo>
                  <a:pt x="9975" y="2103"/>
                </a:lnTo>
                <a:lnTo>
                  <a:pt x="9583" y="2103"/>
                </a:lnTo>
                <a:lnTo>
                  <a:pt x="9477" y="2138"/>
                </a:lnTo>
                <a:lnTo>
                  <a:pt x="9441" y="2209"/>
                </a:lnTo>
                <a:lnTo>
                  <a:pt x="9405" y="2245"/>
                </a:lnTo>
                <a:lnTo>
                  <a:pt x="9405" y="2316"/>
                </a:lnTo>
                <a:lnTo>
                  <a:pt x="9441" y="2388"/>
                </a:lnTo>
                <a:lnTo>
                  <a:pt x="9405" y="2388"/>
                </a:lnTo>
                <a:lnTo>
                  <a:pt x="9263" y="2530"/>
                </a:lnTo>
                <a:lnTo>
                  <a:pt x="9192" y="2494"/>
                </a:lnTo>
                <a:lnTo>
                  <a:pt x="9049" y="2388"/>
                </a:lnTo>
                <a:lnTo>
                  <a:pt x="8942" y="2388"/>
                </a:lnTo>
                <a:lnTo>
                  <a:pt x="8907" y="2423"/>
                </a:lnTo>
                <a:lnTo>
                  <a:pt x="8871" y="2494"/>
                </a:lnTo>
                <a:lnTo>
                  <a:pt x="8907" y="2530"/>
                </a:lnTo>
                <a:lnTo>
                  <a:pt x="8907" y="2566"/>
                </a:lnTo>
                <a:lnTo>
                  <a:pt x="8835" y="2815"/>
                </a:lnTo>
                <a:lnTo>
                  <a:pt x="8800" y="2851"/>
                </a:lnTo>
                <a:lnTo>
                  <a:pt x="8764" y="2922"/>
                </a:lnTo>
                <a:lnTo>
                  <a:pt x="8657" y="2958"/>
                </a:lnTo>
                <a:lnTo>
                  <a:pt x="8550" y="2993"/>
                </a:lnTo>
                <a:lnTo>
                  <a:pt x="8515" y="2993"/>
                </a:lnTo>
                <a:lnTo>
                  <a:pt x="8479" y="2922"/>
                </a:lnTo>
                <a:lnTo>
                  <a:pt x="8337" y="2922"/>
                </a:lnTo>
                <a:lnTo>
                  <a:pt x="8230" y="2993"/>
                </a:lnTo>
                <a:lnTo>
                  <a:pt x="8158" y="3029"/>
                </a:lnTo>
                <a:lnTo>
                  <a:pt x="8123" y="3064"/>
                </a:lnTo>
                <a:lnTo>
                  <a:pt x="8016" y="3100"/>
                </a:lnTo>
                <a:lnTo>
                  <a:pt x="7945" y="3171"/>
                </a:lnTo>
                <a:lnTo>
                  <a:pt x="7873" y="3278"/>
                </a:lnTo>
                <a:lnTo>
                  <a:pt x="7909" y="3456"/>
                </a:lnTo>
                <a:lnTo>
                  <a:pt x="7909" y="3599"/>
                </a:lnTo>
                <a:lnTo>
                  <a:pt x="7802" y="3599"/>
                </a:lnTo>
                <a:lnTo>
                  <a:pt x="7731" y="3670"/>
                </a:lnTo>
                <a:lnTo>
                  <a:pt x="7731" y="3706"/>
                </a:lnTo>
                <a:lnTo>
                  <a:pt x="7624" y="3634"/>
                </a:lnTo>
                <a:lnTo>
                  <a:pt x="7517" y="3492"/>
                </a:lnTo>
                <a:lnTo>
                  <a:pt x="7410" y="3349"/>
                </a:lnTo>
                <a:lnTo>
                  <a:pt x="7339" y="3314"/>
                </a:lnTo>
                <a:lnTo>
                  <a:pt x="7303" y="3314"/>
                </a:lnTo>
                <a:lnTo>
                  <a:pt x="7197" y="3349"/>
                </a:lnTo>
                <a:lnTo>
                  <a:pt x="7125" y="3421"/>
                </a:lnTo>
                <a:lnTo>
                  <a:pt x="7090" y="3456"/>
                </a:lnTo>
                <a:lnTo>
                  <a:pt x="7054" y="3456"/>
                </a:lnTo>
                <a:lnTo>
                  <a:pt x="6947" y="3385"/>
                </a:lnTo>
                <a:lnTo>
                  <a:pt x="6805" y="3349"/>
                </a:lnTo>
                <a:lnTo>
                  <a:pt x="6520" y="3314"/>
                </a:lnTo>
                <a:lnTo>
                  <a:pt x="6342" y="3385"/>
                </a:lnTo>
                <a:lnTo>
                  <a:pt x="6270" y="3456"/>
                </a:lnTo>
                <a:lnTo>
                  <a:pt x="6199" y="3563"/>
                </a:lnTo>
                <a:lnTo>
                  <a:pt x="6199" y="3670"/>
                </a:lnTo>
                <a:lnTo>
                  <a:pt x="6199" y="3777"/>
                </a:lnTo>
                <a:lnTo>
                  <a:pt x="6235" y="3884"/>
                </a:lnTo>
                <a:lnTo>
                  <a:pt x="6270" y="3955"/>
                </a:lnTo>
                <a:lnTo>
                  <a:pt x="6306" y="4062"/>
                </a:lnTo>
                <a:lnTo>
                  <a:pt x="6057" y="3955"/>
                </a:lnTo>
                <a:lnTo>
                  <a:pt x="5950" y="3884"/>
                </a:lnTo>
                <a:lnTo>
                  <a:pt x="5807" y="3777"/>
                </a:lnTo>
                <a:lnTo>
                  <a:pt x="5665" y="3741"/>
                </a:lnTo>
                <a:lnTo>
                  <a:pt x="5522" y="3741"/>
                </a:lnTo>
                <a:lnTo>
                  <a:pt x="5415" y="3848"/>
                </a:lnTo>
                <a:lnTo>
                  <a:pt x="5308" y="3955"/>
                </a:lnTo>
                <a:lnTo>
                  <a:pt x="5273" y="4026"/>
                </a:lnTo>
                <a:lnTo>
                  <a:pt x="5202" y="4026"/>
                </a:lnTo>
                <a:lnTo>
                  <a:pt x="5095" y="3991"/>
                </a:lnTo>
                <a:lnTo>
                  <a:pt x="5023" y="3920"/>
                </a:lnTo>
                <a:lnTo>
                  <a:pt x="4845" y="3777"/>
                </a:lnTo>
                <a:lnTo>
                  <a:pt x="4667" y="3670"/>
                </a:lnTo>
                <a:lnTo>
                  <a:pt x="4489" y="3670"/>
                </a:lnTo>
                <a:lnTo>
                  <a:pt x="4418" y="3706"/>
                </a:lnTo>
                <a:lnTo>
                  <a:pt x="4382" y="3741"/>
                </a:lnTo>
                <a:lnTo>
                  <a:pt x="4347" y="3813"/>
                </a:lnTo>
                <a:lnTo>
                  <a:pt x="4311" y="3884"/>
                </a:lnTo>
                <a:lnTo>
                  <a:pt x="4275" y="4026"/>
                </a:lnTo>
                <a:lnTo>
                  <a:pt x="4204" y="4098"/>
                </a:lnTo>
                <a:lnTo>
                  <a:pt x="4097" y="4205"/>
                </a:lnTo>
                <a:lnTo>
                  <a:pt x="3955" y="4454"/>
                </a:lnTo>
                <a:lnTo>
                  <a:pt x="3919" y="4383"/>
                </a:lnTo>
                <a:lnTo>
                  <a:pt x="3812" y="4347"/>
                </a:lnTo>
                <a:lnTo>
                  <a:pt x="3777" y="4347"/>
                </a:lnTo>
                <a:lnTo>
                  <a:pt x="3741" y="4418"/>
                </a:lnTo>
                <a:lnTo>
                  <a:pt x="3705" y="4525"/>
                </a:lnTo>
                <a:lnTo>
                  <a:pt x="3705" y="4668"/>
                </a:lnTo>
                <a:lnTo>
                  <a:pt x="3670" y="4739"/>
                </a:lnTo>
                <a:lnTo>
                  <a:pt x="3527" y="4810"/>
                </a:lnTo>
                <a:lnTo>
                  <a:pt x="3420" y="4917"/>
                </a:lnTo>
                <a:lnTo>
                  <a:pt x="3278" y="4454"/>
                </a:lnTo>
                <a:lnTo>
                  <a:pt x="3207" y="4347"/>
                </a:lnTo>
                <a:lnTo>
                  <a:pt x="3135" y="4311"/>
                </a:lnTo>
                <a:lnTo>
                  <a:pt x="3064" y="4347"/>
                </a:lnTo>
                <a:lnTo>
                  <a:pt x="3028" y="4383"/>
                </a:lnTo>
                <a:lnTo>
                  <a:pt x="2886" y="4418"/>
                </a:lnTo>
                <a:lnTo>
                  <a:pt x="2672" y="4454"/>
                </a:lnTo>
                <a:lnTo>
                  <a:pt x="2565" y="4490"/>
                </a:lnTo>
                <a:lnTo>
                  <a:pt x="2494" y="4525"/>
                </a:lnTo>
                <a:lnTo>
                  <a:pt x="2387" y="4632"/>
                </a:lnTo>
                <a:lnTo>
                  <a:pt x="2387" y="4668"/>
                </a:lnTo>
                <a:lnTo>
                  <a:pt x="2387" y="4739"/>
                </a:lnTo>
                <a:lnTo>
                  <a:pt x="2423" y="4846"/>
                </a:lnTo>
                <a:lnTo>
                  <a:pt x="2494" y="4953"/>
                </a:lnTo>
                <a:lnTo>
                  <a:pt x="2637" y="5095"/>
                </a:lnTo>
                <a:lnTo>
                  <a:pt x="2672" y="5238"/>
                </a:lnTo>
                <a:lnTo>
                  <a:pt x="2708" y="5345"/>
                </a:lnTo>
                <a:lnTo>
                  <a:pt x="2672" y="5380"/>
                </a:lnTo>
                <a:lnTo>
                  <a:pt x="2637" y="5451"/>
                </a:lnTo>
                <a:lnTo>
                  <a:pt x="2494" y="5523"/>
                </a:lnTo>
                <a:lnTo>
                  <a:pt x="2387" y="5630"/>
                </a:lnTo>
                <a:lnTo>
                  <a:pt x="2316" y="5736"/>
                </a:lnTo>
                <a:lnTo>
                  <a:pt x="2316" y="5843"/>
                </a:lnTo>
                <a:lnTo>
                  <a:pt x="2280" y="5986"/>
                </a:lnTo>
                <a:lnTo>
                  <a:pt x="1817" y="6021"/>
                </a:lnTo>
                <a:lnTo>
                  <a:pt x="1710" y="6021"/>
                </a:lnTo>
                <a:lnTo>
                  <a:pt x="1532" y="6057"/>
                </a:lnTo>
                <a:lnTo>
                  <a:pt x="1461" y="6128"/>
                </a:lnTo>
                <a:lnTo>
                  <a:pt x="1425" y="6164"/>
                </a:lnTo>
                <a:lnTo>
                  <a:pt x="1461" y="6235"/>
                </a:lnTo>
                <a:lnTo>
                  <a:pt x="1532" y="6271"/>
                </a:lnTo>
                <a:lnTo>
                  <a:pt x="1710" y="6306"/>
                </a:lnTo>
                <a:lnTo>
                  <a:pt x="2138" y="6306"/>
                </a:lnTo>
                <a:lnTo>
                  <a:pt x="2209" y="6342"/>
                </a:lnTo>
                <a:lnTo>
                  <a:pt x="2245" y="6342"/>
                </a:lnTo>
                <a:lnTo>
                  <a:pt x="2245" y="6378"/>
                </a:lnTo>
                <a:lnTo>
                  <a:pt x="2173" y="6449"/>
                </a:lnTo>
                <a:lnTo>
                  <a:pt x="1888" y="6734"/>
                </a:lnTo>
                <a:lnTo>
                  <a:pt x="1568" y="6876"/>
                </a:lnTo>
                <a:lnTo>
                  <a:pt x="1390" y="6912"/>
                </a:lnTo>
                <a:lnTo>
                  <a:pt x="1105" y="6912"/>
                </a:lnTo>
                <a:lnTo>
                  <a:pt x="998" y="6948"/>
                </a:lnTo>
                <a:lnTo>
                  <a:pt x="927" y="6983"/>
                </a:lnTo>
                <a:lnTo>
                  <a:pt x="784" y="7161"/>
                </a:lnTo>
                <a:lnTo>
                  <a:pt x="713" y="7268"/>
                </a:lnTo>
                <a:lnTo>
                  <a:pt x="642" y="7197"/>
                </a:lnTo>
                <a:lnTo>
                  <a:pt x="535" y="7197"/>
                </a:lnTo>
                <a:lnTo>
                  <a:pt x="499" y="7233"/>
                </a:lnTo>
                <a:lnTo>
                  <a:pt x="463" y="7340"/>
                </a:lnTo>
                <a:lnTo>
                  <a:pt x="463" y="7553"/>
                </a:lnTo>
                <a:lnTo>
                  <a:pt x="463" y="7696"/>
                </a:lnTo>
                <a:lnTo>
                  <a:pt x="428" y="7838"/>
                </a:lnTo>
                <a:lnTo>
                  <a:pt x="392" y="7945"/>
                </a:lnTo>
                <a:lnTo>
                  <a:pt x="357" y="8052"/>
                </a:lnTo>
                <a:lnTo>
                  <a:pt x="72" y="8373"/>
                </a:lnTo>
                <a:lnTo>
                  <a:pt x="0" y="8480"/>
                </a:lnTo>
                <a:lnTo>
                  <a:pt x="0" y="8658"/>
                </a:lnTo>
                <a:lnTo>
                  <a:pt x="36" y="8800"/>
                </a:lnTo>
                <a:lnTo>
                  <a:pt x="107" y="8943"/>
                </a:lnTo>
                <a:lnTo>
                  <a:pt x="178" y="9121"/>
                </a:lnTo>
                <a:lnTo>
                  <a:pt x="321" y="9263"/>
                </a:lnTo>
                <a:lnTo>
                  <a:pt x="463" y="9370"/>
                </a:lnTo>
                <a:lnTo>
                  <a:pt x="642" y="9477"/>
                </a:lnTo>
                <a:lnTo>
                  <a:pt x="784" y="9513"/>
                </a:lnTo>
                <a:lnTo>
                  <a:pt x="748" y="9833"/>
                </a:lnTo>
                <a:lnTo>
                  <a:pt x="713" y="10225"/>
                </a:lnTo>
                <a:lnTo>
                  <a:pt x="748" y="10332"/>
                </a:lnTo>
                <a:lnTo>
                  <a:pt x="820" y="10439"/>
                </a:lnTo>
                <a:lnTo>
                  <a:pt x="927" y="10475"/>
                </a:lnTo>
                <a:lnTo>
                  <a:pt x="1033" y="10510"/>
                </a:lnTo>
                <a:lnTo>
                  <a:pt x="1140" y="10475"/>
                </a:lnTo>
                <a:lnTo>
                  <a:pt x="1283" y="10439"/>
                </a:lnTo>
                <a:lnTo>
                  <a:pt x="1318" y="10403"/>
                </a:lnTo>
                <a:lnTo>
                  <a:pt x="1532" y="10296"/>
                </a:lnTo>
                <a:lnTo>
                  <a:pt x="1675" y="10475"/>
                </a:lnTo>
                <a:lnTo>
                  <a:pt x="1782" y="10617"/>
                </a:lnTo>
                <a:lnTo>
                  <a:pt x="1853" y="10760"/>
                </a:lnTo>
                <a:lnTo>
                  <a:pt x="1888" y="10831"/>
                </a:lnTo>
                <a:lnTo>
                  <a:pt x="1853" y="10902"/>
                </a:lnTo>
                <a:lnTo>
                  <a:pt x="1853" y="10973"/>
                </a:lnTo>
                <a:lnTo>
                  <a:pt x="1888" y="11045"/>
                </a:lnTo>
                <a:lnTo>
                  <a:pt x="1960" y="11080"/>
                </a:lnTo>
                <a:lnTo>
                  <a:pt x="2067" y="11151"/>
                </a:lnTo>
                <a:lnTo>
                  <a:pt x="2245" y="11187"/>
                </a:lnTo>
                <a:lnTo>
                  <a:pt x="2352" y="11187"/>
                </a:lnTo>
                <a:lnTo>
                  <a:pt x="2565" y="11258"/>
                </a:lnTo>
                <a:lnTo>
                  <a:pt x="2672" y="11294"/>
                </a:lnTo>
                <a:lnTo>
                  <a:pt x="2708" y="11365"/>
                </a:lnTo>
                <a:lnTo>
                  <a:pt x="2815" y="11365"/>
                </a:lnTo>
                <a:lnTo>
                  <a:pt x="2886" y="11294"/>
                </a:lnTo>
                <a:lnTo>
                  <a:pt x="3028" y="11009"/>
                </a:lnTo>
                <a:lnTo>
                  <a:pt x="3064" y="10866"/>
                </a:lnTo>
                <a:lnTo>
                  <a:pt x="3171" y="10938"/>
                </a:lnTo>
                <a:lnTo>
                  <a:pt x="3242" y="10973"/>
                </a:lnTo>
                <a:lnTo>
                  <a:pt x="3598" y="10973"/>
                </a:lnTo>
                <a:lnTo>
                  <a:pt x="3741" y="10938"/>
                </a:lnTo>
                <a:lnTo>
                  <a:pt x="3848" y="10866"/>
                </a:lnTo>
                <a:lnTo>
                  <a:pt x="3883" y="10902"/>
                </a:lnTo>
                <a:lnTo>
                  <a:pt x="4026" y="11080"/>
                </a:lnTo>
                <a:lnTo>
                  <a:pt x="4204" y="11187"/>
                </a:lnTo>
                <a:lnTo>
                  <a:pt x="4418" y="11187"/>
                </a:lnTo>
                <a:lnTo>
                  <a:pt x="4489" y="11080"/>
                </a:lnTo>
                <a:lnTo>
                  <a:pt x="4525" y="10938"/>
                </a:lnTo>
                <a:lnTo>
                  <a:pt x="4596" y="11009"/>
                </a:lnTo>
                <a:lnTo>
                  <a:pt x="4738" y="11116"/>
                </a:lnTo>
                <a:lnTo>
                  <a:pt x="4917" y="11223"/>
                </a:lnTo>
                <a:lnTo>
                  <a:pt x="5095" y="11294"/>
                </a:lnTo>
                <a:lnTo>
                  <a:pt x="5273" y="11365"/>
                </a:lnTo>
                <a:lnTo>
                  <a:pt x="5415" y="11365"/>
                </a:lnTo>
                <a:lnTo>
                  <a:pt x="5522" y="11330"/>
                </a:lnTo>
                <a:lnTo>
                  <a:pt x="5558" y="11294"/>
                </a:lnTo>
                <a:lnTo>
                  <a:pt x="5593" y="11258"/>
                </a:lnTo>
                <a:lnTo>
                  <a:pt x="5629" y="11116"/>
                </a:lnTo>
                <a:lnTo>
                  <a:pt x="5629" y="11045"/>
                </a:lnTo>
                <a:lnTo>
                  <a:pt x="5558" y="10902"/>
                </a:lnTo>
                <a:lnTo>
                  <a:pt x="5415" y="10653"/>
                </a:lnTo>
                <a:lnTo>
                  <a:pt x="5308" y="10475"/>
                </a:lnTo>
                <a:lnTo>
                  <a:pt x="5308" y="10403"/>
                </a:lnTo>
                <a:lnTo>
                  <a:pt x="5415" y="10296"/>
                </a:lnTo>
                <a:lnTo>
                  <a:pt x="5487" y="10154"/>
                </a:lnTo>
                <a:lnTo>
                  <a:pt x="5522" y="10083"/>
                </a:lnTo>
                <a:lnTo>
                  <a:pt x="5487" y="9976"/>
                </a:lnTo>
                <a:lnTo>
                  <a:pt x="5415" y="9905"/>
                </a:lnTo>
                <a:lnTo>
                  <a:pt x="5344" y="9798"/>
                </a:lnTo>
                <a:lnTo>
                  <a:pt x="5380" y="9798"/>
                </a:lnTo>
                <a:lnTo>
                  <a:pt x="5487" y="9762"/>
                </a:lnTo>
                <a:lnTo>
                  <a:pt x="5629" y="9726"/>
                </a:lnTo>
                <a:lnTo>
                  <a:pt x="5736" y="9691"/>
                </a:lnTo>
                <a:lnTo>
                  <a:pt x="5985" y="9905"/>
                </a:lnTo>
                <a:lnTo>
                  <a:pt x="6199" y="10118"/>
                </a:lnTo>
                <a:lnTo>
                  <a:pt x="6876" y="10938"/>
                </a:lnTo>
                <a:lnTo>
                  <a:pt x="7660" y="11793"/>
                </a:lnTo>
                <a:lnTo>
                  <a:pt x="8479" y="12648"/>
                </a:lnTo>
                <a:lnTo>
                  <a:pt x="8907" y="13111"/>
                </a:lnTo>
                <a:lnTo>
                  <a:pt x="9263" y="13538"/>
                </a:lnTo>
                <a:lnTo>
                  <a:pt x="9619" y="14001"/>
                </a:lnTo>
                <a:lnTo>
                  <a:pt x="9904" y="14465"/>
                </a:lnTo>
                <a:lnTo>
                  <a:pt x="10510" y="15426"/>
                </a:lnTo>
                <a:lnTo>
                  <a:pt x="10795" y="15854"/>
                </a:lnTo>
                <a:lnTo>
                  <a:pt x="11115" y="16281"/>
                </a:lnTo>
                <a:lnTo>
                  <a:pt x="11258" y="16460"/>
                </a:lnTo>
                <a:lnTo>
                  <a:pt x="11436" y="16638"/>
                </a:lnTo>
                <a:lnTo>
                  <a:pt x="11650" y="16816"/>
                </a:lnTo>
                <a:lnTo>
                  <a:pt x="11828" y="16923"/>
                </a:lnTo>
                <a:lnTo>
                  <a:pt x="12220" y="17136"/>
                </a:lnTo>
                <a:lnTo>
                  <a:pt x="12540" y="17243"/>
                </a:lnTo>
                <a:lnTo>
                  <a:pt x="13003" y="17421"/>
                </a:lnTo>
                <a:lnTo>
                  <a:pt x="13217" y="17528"/>
                </a:lnTo>
                <a:lnTo>
                  <a:pt x="13538" y="17706"/>
                </a:lnTo>
                <a:lnTo>
                  <a:pt x="13752" y="17920"/>
                </a:lnTo>
                <a:lnTo>
                  <a:pt x="13680" y="18526"/>
                </a:lnTo>
                <a:lnTo>
                  <a:pt x="13645" y="19131"/>
                </a:lnTo>
                <a:lnTo>
                  <a:pt x="13609" y="20200"/>
                </a:lnTo>
                <a:lnTo>
                  <a:pt x="13609" y="20735"/>
                </a:lnTo>
                <a:lnTo>
                  <a:pt x="13645" y="21233"/>
                </a:lnTo>
                <a:lnTo>
                  <a:pt x="13680" y="21768"/>
                </a:lnTo>
                <a:lnTo>
                  <a:pt x="13716" y="22266"/>
                </a:lnTo>
                <a:lnTo>
                  <a:pt x="13823" y="23193"/>
                </a:lnTo>
                <a:lnTo>
                  <a:pt x="13930" y="24119"/>
                </a:lnTo>
                <a:lnTo>
                  <a:pt x="13965" y="24938"/>
                </a:lnTo>
                <a:lnTo>
                  <a:pt x="14001" y="25758"/>
                </a:lnTo>
                <a:lnTo>
                  <a:pt x="14001" y="26470"/>
                </a:lnTo>
                <a:lnTo>
                  <a:pt x="14001" y="27682"/>
                </a:lnTo>
                <a:lnTo>
                  <a:pt x="13965" y="29035"/>
                </a:lnTo>
                <a:lnTo>
                  <a:pt x="13930" y="29249"/>
                </a:lnTo>
                <a:lnTo>
                  <a:pt x="13930" y="29320"/>
                </a:lnTo>
                <a:lnTo>
                  <a:pt x="13930" y="29356"/>
                </a:lnTo>
                <a:lnTo>
                  <a:pt x="13930" y="29463"/>
                </a:lnTo>
                <a:lnTo>
                  <a:pt x="13930" y="29855"/>
                </a:lnTo>
                <a:lnTo>
                  <a:pt x="13930" y="30282"/>
                </a:lnTo>
                <a:lnTo>
                  <a:pt x="13965" y="30496"/>
                </a:lnTo>
                <a:lnTo>
                  <a:pt x="14001" y="30710"/>
                </a:lnTo>
                <a:lnTo>
                  <a:pt x="14072" y="30888"/>
                </a:lnTo>
                <a:lnTo>
                  <a:pt x="14179" y="31066"/>
                </a:lnTo>
                <a:lnTo>
                  <a:pt x="14322" y="31208"/>
                </a:lnTo>
                <a:lnTo>
                  <a:pt x="14428" y="31280"/>
                </a:lnTo>
                <a:lnTo>
                  <a:pt x="14571" y="31315"/>
                </a:lnTo>
                <a:lnTo>
                  <a:pt x="14642" y="31315"/>
                </a:lnTo>
                <a:lnTo>
                  <a:pt x="14713" y="31280"/>
                </a:lnTo>
                <a:lnTo>
                  <a:pt x="14785" y="31208"/>
                </a:lnTo>
                <a:lnTo>
                  <a:pt x="14820" y="31102"/>
                </a:lnTo>
                <a:lnTo>
                  <a:pt x="14820" y="30959"/>
                </a:lnTo>
                <a:lnTo>
                  <a:pt x="14856" y="30817"/>
                </a:lnTo>
                <a:lnTo>
                  <a:pt x="14892" y="30638"/>
                </a:lnTo>
                <a:lnTo>
                  <a:pt x="15070" y="30033"/>
                </a:lnTo>
                <a:lnTo>
                  <a:pt x="15177" y="29605"/>
                </a:lnTo>
                <a:lnTo>
                  <a:pt x="15212" y="29463"/>
                </a:lnTo>
                <a:lnTo>
                  <a:pt x="15212" y="29392"/>
                </a:lnTo>
                <a:lnTo>
                  <a:pt x="15212" y="29320"/>
                </a:lnTo>
                <a:lnTo>
                  <a:pt x="15212" y="29071"/>
                </a:lnTo>
                <a:lnTo>
                  <a:pt x="15248" y="27717"/>
                </a:lnTo>
                <a:lnTo>
                  <a:pt x="15177" y="26435"/>
                </a:lnTo>
                <a:lnTo>
                  <a:pt x="15141" y="25687"/>
                </a:lnTo>
                <a:lnTo>
                  <a:pt x="15070" y="24867"/>
                </a:lnTo>
                <a:lnTo>
                  <a:pt x="14963" y="23976"/>
                </a:lnTo>
                <a:lnTo>
                  <a:pt x="14820" y="23086"/>
                </a:lnTo>
                <a:lnTo>
                  <a:pt x="14749" y="22623"/>
                </a:lnTo>
                <a:lnTo>
                  <a:pt x="14820" y="22516"/>
                </a:lnTo>
                <a:lnTo>
                  <a:pt x="14856" y="22373"/>
                </a:lnTo>
                <a:lnTo>
                  <a:pt x="14998" y="22017"/>
                </a:lnTo>
                <a:lnTo>
                  <a:pt x="15034" y="21875"/>
                </a:lnTo>
                <a:lnTo>
                  <a:pt x="15141" y="21661"/>
                </a:lnTo>
                <a:lnTo>
                  <a:pt x="15319" y="21376"/>
                </a:lnTo>
                <a:lnTo>
                  <a:pt x="15604" y="21055"/>
                </a:lnTo>
                <a:lnTo>
                  <a:pt x="15996" y="20735"/>
                </a:lnTo>
                <a:lnTo>
                  <a:pt x="16245" y="20592"/>
                </a:lnTo>
                <a:lnTo>
                  <a:pt x="16495" y="20450"/>
                </a:lnTo>
                <a:lnTo>
                  <a:pt x="17065" y="20236"/>
                </a:lnTo>
                <a:lnTo>
                  <a:pt x="17635" y="19986"/>
                </a:lnTo>
                <a:lnTo>
                  <a:pt x="18525" y="19666"/>
                </a:lnTo>
                <a:lnTo>
                  <a:pt x="19309" y="19310"/>
                </a:lnTo>
                <a:lnTo>
                  <a:pt x="19345" y="19310"/>
                </a:lnTo>
                <a:lnTo>
                  <a:pt x="19559" y="19345"/>
                </a:lnTo>
                <a:lnTo>
                  <a:pt x="19737" y="19345"/>
                </a:lnTo>
                <a:lnTo>
                  <a:pt x="19737" y="19381"/>
                </a:lnTo>
                <a:lnTo>
                  <a:pt x="19594" y="19488"/>
                </a:lnTo>
                <a:lnTo>
                  <a:pt x="19487" y="19666"/>
                </a:lnTo>
                <a:lnTo>
                  <a:pt x="19452" y="19701"/>
                </a:lnTo>
                <a:lnTo>
                  <a:pt x="19487" y="19737"/>
                </a:lnTo>
                <a:lnTo>
                  <a:pt x="19487" y="19773"/>
                </a:lnTo>
                <a:lnTo>
                  <a:pt x="19523" y="19737"/>
                </a:lnTo>
                <a:lnTo>
                  <a:pt x="19594" y="19808"/>
                </a:lnTo>
                <a:lnTo>
                  <a:pt x="19594" y="19844"/>
                </a:lnTo>
                <a:lnTo>
                  <a:pt x="19665" y="19915"/>
                </a:lnTo>
                <a:lnTo>
                  <a:pt x="19772" y="19951"/>
                </a:lnTo>
                <a:lnTo>
                  <a:pt x="19879" y="19986"/>
                </a:lnTo>
                <a:lnTo>
                  <a:pt x="19986" y="19986"/>
                </a:lnTo>
                <a:lnTo>
                  <a:pt x="20022" y="19951"/>
                </a:lnTo>
                <a:lnTo>
                  <a:pt x="20164" y="19951"/>
                </a:lnTo>
                <a:lnTo>
                  <a:pt x="20235" y="20022"/>
                </a:lnTo>
                <a:lnTo>
                  <a:pt x="20307" y="20093"/>
                </a:lnTo>
                <a:lnTo>
                  <a:pt x="20378" y="20165"/>
                </a:lnTo>
                <a:lnTo>
                  <a:pt x="20449" y="20200"/>
                </a:lnTo>
                <a:lnTo>
                  <a:pt x="20520" y="20200"/>
                </a:lnTo>
                <a:lnTo>
                  <a:pt x="20520" y="20307"/>
                </a:lnTo>
                <a:lnTo>
                  <a:pt x="20556" y="20414"/>
                </a:lnTo>
                <a:lnTo>
                  <a:pt x="20627" y="20521"/>
                </a:lnTo>
                <a:lnTo>
                  <a:pt x="20699" y="20556"/>
                </a:lnTo>
                <a:lnTo>
                  <a:pt x="20805" y="20592"/>
                </a:lnTo>
                <a:lnTo>
                  <a:pt x="21019" y="20592"/>
                </a:lnTo>
                <a:lnTo>
                  <a:pt x="21126" y="20521"/>
                </a:lnTo>
                <a:lnTo>
                  <a:pt x="21197" y="20450"/>
                </a:lnTo>
                <a:lnTo>
                  <a:pt x="21233" y="20343"/>
                </a:lnTo>
                <a:lnTo>
                  <a:pt x="21233" y="20236"/>
                </a:lnTo>
                <a:lnTo>
                  <a:pt x="21197" y="20165"/>
                </a:lnTo>
                <a:lnTo>
                  <a:pt x="21197" y="20058"/>
                </a:lnTo>
                <a:lnTo>
                  <a:pt x="21304" y="20165"/>
                </a:lnTo>
                <a:lnTo>
                  <a:pt x="21375" y="20236"/>
                </a:lnTo>
                <a:lnTo>
                  <a:pt x="21411" y="20343"/>
                </a:lnTo>
                <a:lnTo>
                  <a:pt x="21447" y="20343"/>
                </a:lnTo>
                <a:lnTo>
                  <a:pt x="21447" y="20414"/>
                </a:lnTo>
                <a:lnTo>
                  <a:pt x="21447" y="20521"/>
                </a:lnTo>
                <a:lnTo>
                  <a:pt x="21482" y="20556"/>
                </a:lnTo>
                <a:lnTo>
                  <a:pt x="21518" y="20592"/>
                </a:lnTo>
                <a:lnTo>
                  <a:pt x="21554" y="20592"/>
                </a:lnTo>
                <a:lnTo>
                  <a:pt x="21518" y="20735"/>
                </a:lnTo>
                <a:lnTo>
                  <a:pt x="21482" y="20806"/>
                </a:lnTo>
                <a:lnTo>
                  <a:pt x="21518" y="20841"/>
                </a:lnTo>
                <a:lnTo>
                  <a:pt x="21589" y="20877"/>
                </a:lnTo>
                <a:lnTo>
                  <a:pt x="21660" y="20877"/>
                </a:lnTo>
                <a:lnTo>
                  <a:pt x="21874" y="20841"/>
                </a:lnTo>
                <a:lnTo>
                  <a:pt x="21981" y="20877"/>
                </a:lnTo>
                <a:lnTo>
                  <a:pt x="22052" y="20913"/>
                </a:lnTo>
                <a:lnTo>
                  <a:pt x="22124" y="21126"/>
                </a:lnTo>
                <a:lnTo>
                  <a:pt x="22159" y="21269"/>
                </a:lnTo>
                <a:lnTo>
                  <a:pt x="22230" y="21340"/>
                </a:lnTo>
                <a:lnTo>
                  <a:pt x="22302" y="21376"/>
                </a:lnTo>
                <a:lnTo>
                  <a:pt x="22444" y="21411"/>
                </a:lnTo>
                <a:lnTo>
                  <a:pt x="22480" y="21411"/>
                </a:lnTo>
                <a:lnTo>
                  <a:pt x="22551" y="21376"/>
                </a:lnTo>
                <a:lnTo>
                  <a:pt x="22622" y="21411"/>
                </a:lnTo>
                <a:lnTo>
                  <a:pt x="22658" y="21447"/>
                </a:lnTo>
                <a:lnTo>
                  <a:pt x="22694" y="21483"/>
                </a:lnTo>
                <a:lnTo>
                  <a:pt x="22729" y="21696"/>
                </a:lnTo>
                <a:lnTo>
                  <a:pt x="22800" y="21839"/>
                </a:lnTo>
                <a:lnTo>
                  <a:pt x="22872" y="21981"/>
                </a:lnTo>
                <a:lnTo>
                  <a:pt x="22979" y="22053"/>
                </a:lnTo>
                <a:lnTo>
                  <a:pt x="23085" y="22124"/>
                </a:lnTo>
                <a:lnTo>
                  <a:pt x="23228" y="22160"/>
                </a:lnTo>
                <a:lnTo>
                  <a:pt x="23335" y="22195"/>
                </a:lnTo>
                <a:lnTo>
                  <a:pt x="23406" y="22160"/>
                </a:lnTo>
                <a:lnTo>
                  <a:pt x="23442" y="22124"/>
                </a:lnTo>
                <a:lnTo>
                  <a:pt x="23477" y="22053"/>
                </a:lnTo>
                <a:lnTo>
                  <a:pt x="23442" y="21981"/>
                </a:lnTo>
                <a:lnTo>
                  <a:pt x="23335" y="21875"/>
                </a:lnTo>
                <a:lnTo>
                  <a:pt x="23513" y="21981"/>
                </a:lnTo>
                <a:lnTo>
                  <a:pt x="23655" y="21981"/>
                </a:lnTo>
                <a:lnTo>
                  <a:pt x="23727" y="21946"/>
                </a:lnTo>
                <a:lnTo>
                  <a:pt x="23798" y="21839"/>
                </a:lnTo>
                <a:lnTo>
                  <a:pt x="23869" y="21590"/>
                </a:lnTo>
                <a:lnTo>
                  <a:pt x="23940" y="21340"/>
                </a:lnTo>
                <a:lnTo>
                  <a:pt x="24047" y="21411"/>
                </a:lnTo>
                <a:lnTo>
                  <a:pt x="24119" y="21447"/>
                </a:lnTo>
                <a:lnTo>
                  <a:pt x="24190" y="21447"/>
                </a:lnTo>
                <a:lnTo>
                  <a:pt x="24261" y="21411"/>
                </a:lnTo>
                <a:lnTo>
                  <a:pt x="24297" y="21376"/>
                </a:lnTo>
                <a:lnTo>
                  <a:pt x="24332" y="21305"/>
                </a:lnTo>
                <a:lnTo>
                  <a:pt x="24368" y="21091"/>
                </a:lnTo>
                <a:lnTo>
                  <a:pt x="24368" y="20663"/>
                </a:lnTo>
                <a:lnTo>
                  <a:pt x="24368" y="20521"/>
                </a:lnTo>
                <a:lnTo>
                  <a:pt x="24404" y="20414"/>
                </a:lnTo>
                <a:lnTo>
                  <a:pt x="24475" y="20414"/>
                </a:lnTo>
                <a:lnTo>
                  <a:pt x="24582" y="20450"/>
                </a:lnTo>
                <a:lnTo>
                  <a:pt x="24795" y="20521"/>
                </a:lnTo>
                <a:lnTo>
                  <a:pt x="25045" y="20592"/>
                </a:lnTo>
                <a:lnTo>
                  <a:pt x="25152" y="20592"/>
                </a:lnTo>
                <a:lnTo>
                  <a:pt x="25223" y="20556"/>
                </a:lnTo>
                <a:lnTo>
                  <a:pt x="25294" y="20414"/>
                </a:lnTo>
                <a:lnTo>
                  <a:pt x="25330" y="20236"/>
                </a:lnTo>
                <a:lnTo>
                  <a:pt x="25330" y="19986"/>
                </a:lnTo>
                <a:lnTo>
                  <a:pt x="25294" y="19701"/>
                </a:lnTo>
                <a:lnTo>
                  <a:pt x="25223" y="19452"/>
                </a:lnTo>
                <a:lnTo>
                  <a:pt x="25152" y="19203"/>
                </a:lnTo>
                <a:lnTo>
                  <a:pt x="25045" y="19025"/>
                </a:lnTo>
                <a:lnTo>
                  <a:pt x="24938" y="18918"/>
                </a:lnTo>
                <a:lnTo>
                  <a:pt x="25009" y="18740"/>
                </a:lnTo>
                <a:lnTo>
                  <a:pt x="25045" y="18668"/>
                </a:lnTo>
                <a:lnTo>
                  <a:pt x="25080" y="18561"/>
                </a:lnTo>
                <a:lnTo>
                  <a:pt x="25080" y="18490"/>
                </a:lnTo>
                <a:lnTo>
                  <a:pt x="25080" y="18455"/>
                </a:lnTo>
                <a:lnTo>
                  <a:pt x="25045" y="18419"/>
                </a:lnTo>
                <a:lnTo>
                  <a:pt x="24974" y="18419"/>
                </a:lnTo>
                <a:lnTo>
                  <a:pt x="25009" y="18348"/>
                </a:lnTo>
                <a:lnTo>
                  <a:pt x="25009" y="18276"/>
                </a:lnTo>
                <a:lnTo>
                  <a:pt x="25009" y="18205"/>
                </a:lnTo>
                <a:lnTo>
                  <a:pt x="24938" y="18134"/>
                </a:lnTo>
                <a:lnTo>
                  <a:pt x="24867" y="18098"/>
                </a:lnTo>
                <a:lnTo>
                  <a:pt x="24760" y="18063"/>
                </a:lnTo>
                <a:lnTo>
                  <a:pt x="24439" y="18063"/>
                </a:lnTo>
                <a:lnTo>
                  <a:pt x="24332" y="18098"/>
                </a:lnTo>
                <a:lnTo>
                  <a:pt x="24261" y="18134"/>
                </a:lnTo>
                <a:lnTo>
                  <a:pt x="24190" y="18170"/>
                </a:lnTo>
                <a:lnTo>
                  <a:pt x="24154" y="18134"/>
                </a:lnTo>
                <a:lnTo>
                  <a:pt x="24083" y="18027"/>
                </a:lnTo>
                <a:lnTo>
                  <a:pt x="24154" y="17920"/>
                </a:lnTo>
                <a:lnTo>
                  <a:pt x="24190" y="17849"/>
                </a:lnTo>
                <a:lnTo>
                  <a:pt x="24225" y="17813"/>
                </a:lnTo>
                <a:lnTo>
                  <a:pt x="24190" y="17742"/>
                </a:lnTo>
                <a:lnTo>
                  <a:pt x="24154" y="17706"/>
                </a:lnTo>
                <a:lnTo>
                  <a:pt x="24083" y="17671"/>
                </a:lnTo>
                <a:lnTo>
                  <a:pt x="23976" y="17635"/>
                </a:lnTo>
                <a:lnTo>
                  <a:pt x="23940" y="17635"/>
                </a:lnTo>
                <a:lnTo>
                  <a:pt x="23940" y="17600"/>
                </a:lnTo>
                <a:lnTo>
                  <a:pt x="23905" y="17564"/>
                </a:lnTo>
                <a:lnTo>
                  <a:pt x="23834" y="17528"/>
                </a:lnTo>
                <a:lnTo>
                  <a:pt x="23655" y="17528"/>
                </a:lnTo>
                <a:lnTo>
                  <a:pt x="23584" y="17493"/>
                </a:lnTo>
                <a:lnTo>
                  <a:pt x="23513" y="17421"/>
                </a:lnTo>
                <a:lnTo>
                  <a:pt x="23442" y="17386"/>
                </a:lnTo>
                <a:lnTo>
                  <a:pt x="23406" y="17279"/>
                </a:lnTo>
                <a:lnTo>
                  <a:pt x="23406" y="17208"/>
                </a:lnTo>
                <a:lnTo>
                  <a:pt x="23406" y="17136"/>
                </a:lnTo>
                <a:lnTo>
                  <a:pt x="23370" y="17065"/>
                </a:lnTo>
                <a:lnTo>
                  <a:pt x="23335" y="17030"/>
                </a:lnTo>
                <a:lnTo>
                  <a:pt x="23299" y="16994"/>
                </a:lnTo>
                <a:lnTo>
                  <a:pt x="23228" y="17030"/>
                </a:lnTo>
                <a:lnTo>
                  <a:pt x="23157" y="17030"/>
                </a:lnTo>
                <a:lnTo>
                  <a:pt x="23014" y="17101"/>
                </a:lnTo>
                <a:lnTo>
                  <a:pt x="22872" y="17101"/>
                </a:lnTo>
                <a:lnTo>
                  <a:pt x="22800" y="17065"/>
                </a:lnTo>
                <a:lnTo>
                  <a:pt x="22765" y="17030"/>
                </a:lnTo>
                <a:lnTo>
                  <a:pt x="22658" y="16923"/>
                </a:lnTo>
                <a:lnTo>
                  <a:pt x="22587" y="16816"/>
                </a:lnTo>
                <a:lnTo>
                  <a:pt x="22515" y="16816"/>
                </a:lnTo>
                <a:lnTo>
                  <a:pt x="22444" y="16887"/>
                </a:lnTo>
                <a:lnTo>
                  <a:pt x="22337" y="16851"/>
                </a:lnTo>
                <a:lnTo>
                  <a:pt x="22337" y="16816"/>
                </a:lnTo>
                <a:lnTo>
                  <a:pt x="22337" y="16709"/>
                </a:lnTo>
                <a:lnTo>
                  <a:pt x="22302" y="16673"/>
                </a:lnTo>
                <a:lnTo>
                  <a:pt x="22195" y="16673"/>
                </a:lnTo>
                <a:lnTo>
                  <a:pt x="22195" y="16709"/>
                </a:lnTo>
                <a:lnTo>
                  <a:pt x="22088" y="16745"/>
                </a:lnTo>
                <a:lnTo>
                  <a:pt x="22017" y="16745"/>
                </a:lnTo>
                <a:lnTo>
                  <a:pt x="21910" y="16673"/>
                </a:lnTo>
                <a:lnTo>
                  <a:pt x="21874" y="16602"/>
                </a:lnTo>
                <a:lnTo>
                  <a:pt x="21803" y="16531"/>
                </a:lnTo>
                <a:lnTo>
                  <a:pt x="21732" y="16531"/>
                </a:lnTo>
                <a:lnTo>
                  <a:pt x="21696" y="16495"/>
                </a:lnTo>
                <a:lnTo>
                  <a:pt x="21625" y="16460"/>
                </a:lnTo>
                <a:lnTo>
                  <a:pt x="21554" y="16495"/>
                </a:lnTo>
                <a:lnTo>
                  <a:pt x="21482" y="16531"/>
                </a:lnTo>
                <a:lnTo>
                  <a:pt x="21447" y="16602"/>
                </a:lnTo>
                <a:lnTo>
                  <a:pt x="21375" y="16531"/>
                </a:lnTo>
                <a:lnTo>
                  <a:pt x="21340" y="16531"/>
                </a:lnTo>
                <a:lnTo>
                  <a:pt x="21375" y="16388"/>
                </a:lnTo>
                <a:lnTo>
                  <a:pt x="21375" y="16281"/>
                </a:lnTo>
                <a:lnTo>
                  <a:pt x="21375" y="16210"/>
                </a:lnTo>
                <a:lnTo>
                  <a:pt x="21304" y="16175"/>
                </a:lnTo>
                <a:lnTo>
                  <a:pt x="21233" y="16175"/>
                </a:lnTo>
                <a:lnTo>
                  <a:pt x="21197" y="16032"/>
                </a:lnTo>
                <a:lnTo>
                  <a:pt x="21090" y="15890"/>
                </a:lnTo>
                <a:lnTo>
                  <a:pt x="21055" y="15818"/>
                </a:lnTo>
                <a:lnTo>
                  <a:pt x="20984" y="15818"/>
                </a:lnTo>
                <a:lnTo>
                  <a:pt x="20877" y="15854"/>
                </a:lnTo>
                <a:lnTo>
                  <a:pt x="20770" y="15925"/>
                </a:lnTo>
                <a:lnTo>
                  <a:pt x="20770" y="15961"/>
                </a:lnTo>
                <a:lnTo>
                  <a:pt x="20734" y="16032"/>
                </a:lnTo>
                <a:lnTo>
                  <a:pt x="20699" y="15854"/>
                </a:lnTo>
                <a:lnTo>
                  <a:pt x="20663" y="15711"/>
                </a:lnTo>
                <a:lnTo>
                  <a:pt x="20663" y="15640"/>
                </a:lnTo>
                <a:lnTo>
                  <a:pt x="20592" y="15569"/>
                </a:lnTo>
                <a:lnTo>
                  <a:pt x="20520" y="15533"/>
                </a:lnTo>
                <a:lnTo>
                  <a:pt x="20378" y="15533"/>
                </a:lnTo>
                <a:lnTo>
                  <a:pt x="20378" y="15426"/>
                </a:lnTo>
                <a:lnTo>
                  <a:pt x="20378" y="15284"/>
                </a:lnTo>
                <a:lnTo>
                  <a:pt x="20378" y="15177"/>
                </a:lnTo>
                <a:lnTo>
                  <a:pt x="20342" y="15106"/>
                </a:lnTo>
                <a:lnTo>
                  <a:pt x="20271" y="15070"/>
                </a:lnTo>
                <a:lnTo>
                  <a:pt x="20164" y="15070"/>
                </a:lnTo>
                <a:lnTo>
                  <a:pt x="20093" y="15106"/>
                </a:lnTo>
                <a:lnTo>
                  <a:pt x="19950" y="15070"/>
                </a:lnTo>
                <a:lnTo>
                  <a:pt x="19808" y="15106"/>
                </a:lnTo>
                <a:lnTo>
                  <a:pt x="19808" y="15070"/>
                </a:lnTo>
                <a:lnTo>
                  <a:pt x="19808" y="14999"/>
                </a:lnTo>
                <a:lnTo>
                  <a:pt x="19737" y="14999"/>
                </a:lnTo>
                <a:lnTo>
                  <a:pt x="19701" y="15035"/>
                </a:lnTo>
                <a:lnTo>
                  <a:pt x="19594" y="15070"/>
                </a:lnTo>
                <a:lnTo>
                  <a:pt x="19523" y="15035"/>
                </a:lnTo>
                <a:lnTo>
                  <a:pt x="19416" y="14999"/>
                </a:lnTo>
                <a:lnTo>
                  <a:pt x="19594" y="14821"/>
                </a:lnTo>
                <a:lnTo>
                  <a:pt x="19594" y="14750"/>
                </a:lnTo>
                <a:lnTo>
                  <a:pt x="19594" y="14678"/>
                </a:lnTo>
                <a:lnTo>
                  <a:pt x="19523" y="14678"/>
                </a:lnTo>
                <a:lnTo>
                  <a:pt x="19416" y="14536"/>
                </a:lnTo>
                <a:lnTo>
                  <a:pt x="19309" y="14465"/>
                </a:lnTo>
                <a:lnTo>
                  <a:pt x="19238" y="14465"/>
                </a:lnTo>
                <a:lnTo>
                  <a:pt x="19167" y="14500"/>
                </a:lnTo>
                <a:lnTo>
                  <a:pt x="19131" y="14607"/>
                </a:lnTo>
                <a:lnTo>
                  <a:pt x="19095" y="14714"/>
                </a:lnTo>
                <a:lnTo>
                  <a:pt x="19060" y="14785"/>
                </a:lnTo>
                <a:lnTo>
                  <a:pt x="19024" y="14821"/>
                </a:lnTo>
                <a:lnTo>
                  <a:pt x="18953" y="14821"/>
                </a:lnTo>
                <a:lnTo>
                  <a:pt x="18775" y="14785"/>
                </a:lnTo>
                <a:lnTo>
                  <a:pt x="18704" y="14785"/>
                </a:lnTo>
                <a:lnTo>
                  <a:pt x="18668" y="14821"/>
                </a:lnTo>
                <a:lnTo>
                  <a:pt x="18597" y="14856"/>
                </a:lnTo>
                <a:lnTo>
                  <a:pt x="18419" y="14643"/>
                </a:lnTo>
                <a:lnTo>
                  <a:pt x="18383" y="14607"/>
                </a:lnTo>
                <a:lnTo>
                  <a:pt x="18312" y="14536"/>
                </a:lnTo>
                <a:lnTo>
                  <a:pt x="18240" y="14536"/>
                </a:lnTo>
                <a:lnTo>
                  <a:pt x="18205" y="14571"/>
                </a:lnTo>
                <a:lnTo>
                  <a:pt x="18240" y="14607"/>
                </a:lnTo>
                <a:lnTo>
                  <a:pt x="18276" y="14714"/>
                </a:lnTo>
                <a:lnTo>
                  <a:pt x="18383" y="14892"/>
                </a:lnTo>
                <a:lnTo>
                  <a:pt x="18419" y="14963"/>
                </a:lnTo>
                <a:lnTo>
                  <a:pt x="18347" y="14963"/>
                </a:lnTo>
                <a:lnTo>
                  <a:pt x="18134" y="14928"/>
                </a:lnTo>
                <a:lnTo>
                  <a:pt x="17991" y="14821"/>
                </a:lnTo>
                <a:lnTo>
                  <a:pt x="17849" y="14678"/>
                </a:lnTo>
                <a:lnTo>
                  <a:pt x="17813" y="14643"/>
                </a:lnTo>
                <a:lnTo>
                  <a:pt x="17813" y="14607"/>
                </a:lnTo>
                <a:lnTo>
                  <a:pt x="17777" y="14571"/>
                </a:lnTo>
                <a:lnTo>
                  <a:pt x="17528" y="14571"/>
                </a:lnTo>
                <a:lnTo>
                  <a:pt x="17528" y="14500"/>
                </a:lnTo>
                <a:lnTo>
                  <a:pt x="17492" y="14465"/>
                </a:lnTo>
                <a:lnTo>
                  <a:pt x="17421" y="14465"/>
                </a:lnTo>
                <a:lnTo>
                  <a:pt x="17314" y="14536"/>
                </a:lnTo>
                <a:lnTo>
                  <a:pt x="17172" y="14607"/>
                </a:lnTo>
                <a:lnTo>
                  <a:pt x="17065" y="14643"/>
                </a:lnTo>
                <a:lnTo>
                  <a:pt x="16815" y="14607"/>
                </a:lnTo>
                <a:lnTo>
                  <a:pt x="16780" y="14643"/>
                </a:lnTo>
                <a:lnTo>
                  <a:pt x="16709" y="14678"/>
                </a:lnTo>
                <a:lnTo>
                  <a:pt x="16566" y="14821"/>
                </a:lnTo>
                <a:lnTo>
                  <a:pt x="16530" y="14928"/>
                </a:lnTo>
                <a:lnTo>
                  <a:pt x="16530" y="15035"/>
                </a:lnTo>
                <a:lnTo>
                  <a:pt x="16530" y="15141"/>
                </a:lnTo>
                <a:lnTo>
                  <a:pt x="16530" y="15213"/>
                </a:lnTo>
                <a:lnTo>
                  <a:pt x="16566" y="15284"/>
                </a:lnTo>
                <a:lnTo>
                  <a:pt x="16388" y="15391"/>
                </a:lnTo>
                <a:lnTo>
                  <a:pt x="16245" y="15498"/>
                </a:lnTo>
                <a:lnTo>
                  <a:pt x="16174" y="15569"/>
                </a:lnTo>
                <a:lnTo>
                  <a:pt x="16174" y="15605"/>
                </a:lnTo>
                <a:lnTo>
                  <a:pt x="16174" y="15676"/>
                </a:lnTo>
                <a:lnTo>
                  <a:pt x="16174" y="15711"/>
                </a:lnTo>
                <a:lnTo>
                  <a:pt x="16317" y="15818"/>
                </a:lnTo>
                <a:lnTo>
                  <a:pt x="16459" y="15890"/>
                </a:lnTo>
                <a:lnTo>
                  <a:pt x="16388" y="16103"/>
                </a:lnTo>
                <a:lnTo>
                  <a:pt x="16352" y="16175"/>
                </a:lnTo>
                <a:lnTo>
                  <a:pt x="16317" y="16210"/>
                </a:lnTo>
                <a:lnTo>
                  <a:pt x="16281" y="16210"/>
                </a:lnTo>
                <a:lnTo>
                  <a:pt x="16245" y="16246"/>
                </a:lnTo>
                <a:lnTo>
                  <a:pt x="16245" y="16317"/>
                </a:lnTo>
                <a:lnTo>
                  <a:pt x="16281" y="16460"/>
                </a:lnTo>
                <a:lnTo>
                  <a:pt x="16317" y="16531"/>
                </a:lnTo>
                <a:lnTo>
                  <a:pt x="16352" y="16709"/>
                </a:lnTo>
                <a:lnTo>
                  <a:pt x="16352" y="16745"/>
                </a:lnTo>
                <a:lnTo>
                  <a:pt x="16388" y="16780"/>
                </a:lnTo>
                <a:lnTo>
                  <a:pt x="16424" y="16816"/>
                </a:lnTo>
                <a:lnTo>
                  <a:pt x="16602" y="16780"/>
                </a:lnTo>
                <a:lnTo>
                  <a:pt x="16673" y="16745"/>
                </a:lnTo>
                <a:lnTo>
                  <a:pt x="16709" y="16851"/>
                </a:lnTo>
                <a:lnTo>
                  <a:pt x="16744" y="16923"/>
                </a:lnTo>
                <a:lnTo>
                  <a:pt x="16815" y="17030"/>
                </a:lnTo>
                <a:lnTo>
                  <a:pt x="16922" y="17065"/>
                </a:lnTo>
                <a:lnTo>
                  <a:pt x="16922" y="17101"/>
                </a:lnTo>
                <a:lnTo>
                  <a:pt x="16887" y="17350"/>
                </a:lnTo>
                <a:lnTo>
                  <a:pt x="16922" y="17386"/>
                </a:lnTo>
                <a:lnTo>
                  <a:pt x="16958" y="17421"/>
                </a:lnTo>
                <a:lnTo>
                  <a:pt x="17029" y="17457"/>
                </a:lnTo>
                <a:lnTo>
                  <a:pt x="17100" y="17421"/>
                </a:lnTo>
                <a:lnTo>
                  <a:pt x="17100" y="17457"/>
                </a:lnTo>
                <a:lnTo>
                  <a:pt x="17100" y="17671"/>
                </a:lnTo>
                <a:lnTo>
                  <a:pt x="17172" y="17885"/>
                </a:lnTo>
                <a:lnTo>
                  <a:pt x="17207" y="17956"/>
                </a:lnTo>
                <a:lnTo>
                  <a:pt x="17243" y="17956"/>
                </a:lnTo>
                <a:lnTo>
                  <a:pt x="17314" y="17991"/>
                </a:lnTo>
                <a:lnTo>
                  <a:pt x="17385" y="17956"/>
                </a:lnTo>
                <a:lnTo>
                  <a:pt x="17457" y="17849"/>
                </a:lnTo>
                <a:lnTo>
                  <a:pt x="17492" y="17706"/>
                </a:lnTo>
                <a:lnTo>
                  <a:pt x="17564" y="17635"/>
                </a:lnTo>
                <a:lnTo>
                  <a:pt x="17599" y="17600"/>
                </a:lnTo>
                <a:lnTo>
                  <a:pt x="17777" y="17600"/>
                </a:lnTo>
                <a:lnTo>
                  <a:pt x="17813" y="17564"/>
                </a:lnTo>
                <a:lnTo>
                  <a:pt x="17849" y="17528"/>
                </a:lnTo>
                <a:lnTo>
                  <a:pt x="17849" y="17421"/>
                </a:lnTo>
                <a:lnTo>
                  <a:pt x="17955" y="17457"/>
                </a:lnTo>
                <a:lnTo>
                  <a:pt x="17991" y="17528"/>
                </a:lnTo>
                <a:lnTo>
                  <a:pt x="18062" y="17564"/>
                </a:lnTo>
                <a:lnTo>
                  <a:pt x="18134" y="17600"/>
                </a:lnTo>
                <a:lnTo>
                  <a:pt x="18169" y="17564"/>
                </a:lnTo>
                <a:lnTo>
                  <a:pt x="18205" y="17528"/>
                </a:lnTo>
                <a:lnTo>
                  <a:pt x="18240" y="17528"/>
                </a:lnTo>
                <a:lnTo>
                  <a:pt x="18312" y="17600"/>
                </a:lnTo>
                <a:lnTo>
                  <a:pt x="18312" y="17778"/>
                </a:lnTo>
                <a:lnTo>
                  <a:pt x="18240" y="17920"/>
                </a:lnTo>
                <a:lnTo>
                  <a:pt x="18205" y="17956"/>
                </a:lnTo>
                <a:lnTo>
                  <a:pt x="18134" y="18098"/>
                </a:lnTo>
                <a:lnTo>
                  <a:pt x="18134" y="18134"/>
                </a:lnTo>
                <a:lnTo>
                  <a:pt x="18169" y="18170"/>
                </a:lnTo>
                <a:lnTo>
                  <a:pt x="18240" y="18170"/>
                </a:lnTo>
                <a:lnTo>
                  <a:pt x="18240" y="18276"/>
                </a:lnTo>
                <a:lnTo>
                  <a:pt x="18347" y="18348"/>
                </a:lnTo>
                <a:lnTo>
                  <a:pt x="18454" y="18383"/>
                </a:lnTo>
                <a:lnTo>
                  <a:pt x="18525" y="18348"/>
                </a:lnTo>
                <a:lnTo>
                  <a:pt x="18597" y="18276"/>
                </a:lnTo>
                <a:lnTo>
                  <a:pt x="18668" y="18205"/>
                </a:lnTo>
                <a:lnTo>
                  <a:pt x="18704" y="18134"/>
                </a:lnTo>
                <a:lnTo>
                  <a:pt x="18739" y="18098"/>
                </a:lnTo>
                <a:lnTo>
                  <a:pt x="18775" y="18134"/>
                </a:lnTo>
                <a:lnTo>
                  <a:pt x="18810" y="18241"/>
                </a:lnTo>
                <a:lnTo>
                  <a:pt x="18846" y="18276"/>
                </a:lnTo>
                <a:lnTo>
                  <a:pt x="18775" y="18312"/>
                </a:lnTo>
                <a:lnTo>
                  <a:pt x="18704" y="18419"/>
                </a:lnTo>
                <a:lnTo>
                  <a:pt x="18739" y="18490"/>
                </a:lnTo>
                <a:lnTo>
                  <a:pt x="18775" y="18526"/>
                </a:lnTo>
                <a:lnTo>
                  <a:pt x="18846" y="18561"/>
                </a:lnTo>
                <a:lnTo>
                  <a:pt x="18917" y="18561"/>
                </a:lnTo>
                <a:lnTo>
                  <a:pt x="18989" y="18490"/>
                </a:lnTo>
                <a:lnTo>
                  <a:pt x="19060" y="18419"/>
                </a:lnTo>
                <a:lnTo>
                  <a:pt x="19095" y="18419"/>
                </a:lnTo>
                <a:lnTo>
                  <a:pt x="19202" y="18276"/>
                </a:lnTo>
                <a:lnTo>
                  <a:pt x="19238" y="18276"/>
                </a:lnTo>
                <a:lnTo>
                  <a:pt x="19202" y="18490"/>
                </a:lnTo>
                <a:lnTo>
                  <a:pt x="19202" y="18526"/>
                </a:lnTo>
                <a:lnTo>
                  <a:pt x="19167" y="18740"/>
                </a:lnTo>
                <a:lnTo>
                  <a:pt x="19202" y="18775"/>
                </a:lnTo>
                <a:lnTo>
                  <a:pt x="19167" y="18953"/>
                </a:lnTo>
                <a:lnTo>
                  <a:pt x="19131" y="19167"/>
                </a:lnTo>
                <a:lnTo>
                  <a:pt x="19131" y="19203"/>
                </a:lnTo>
                <a:lnTo>
                  <a:pt x="19167" y="19238"/>
                </a:lnTo>
                <a:lnTo>
                  <a:pt x="18419" y="19523"/>
                </a:lnTo>
                <a:lnTo>
                  <a:pt x="17564" y="19808"/>
                </a:lnTo>
                <a:lnTo>
                  <a:pt x="16958" y="19986"/>
                </a:lnTo>
                <a:lnTo>
                  <a:pt x="16388" y="20200"/>
                </a:lnTo>
                <a:lnTo>
                  <a:pt x="16103" y="20343"/>
                </a:lnTo>
                <a:lnTo>
                  <a:pt x="15818" y="20485"/>
                </a:lnTo>
                <a:lnTo>
                  <a:pt x="15604" y="20628"/>
                </a:lnTo>
                <a:lnTo>
                  <a:pt x="15390" y="20806"/>
                </a:lnTo>
                <a:lnTo>
                  <a:pt x="15177" y="20984"/>
                </a:lnTo>
                <a:lnTo>
                  <a:pt x="15034" y="21162"/>
                </a:lnTo>
                <a:lnTo>
                  <a:pt x="14785" y="21483"/>
                </a:lnTo>
                <a:lnTo>
                  <a:pt x="14642" y="21839"/>
                </a:lnTo>
                <a:lnTo>
                  <a:pt x="14535" y="21162"/>
                </a:lnTo>
                <a:lnTo>
                  <a:pt x="14500" y="20663"/>
                </a:lnTo>
                <a:lnTo>
                  <a:pt x="14464" y="20165"/>
                </a:lnTo>
                <a:lnTo>
                  <a:pt x="14428" y="19167"/>
                </a:lnTo>
                <a:lnTo>
                  <a:pt x="14464" y="18668"/>
                </a:lnTo>
                <a:lnTo>
                  <a:pt x="14500" y="18134"/>
                </a:lnTo>
                <a:lnTo>
                  <a:pt x="14607" y="17101"/>
                </a:lnTo>
                <a:lnTo>
                  <a:pt x="14785" y="16103"/>
                </a:lnTo>
                <a:lnTo>
                  <a:pt x="14998" y="15284"/>
                </a:lnTo>
                <a:lnTo>
                  <a:pt x="15105" y="15141"/>
                </a:lnTo>
                <a:lnTo>
                  <a:pt x="15248" y="14892"/>
                </a:lnTo>
                <a:lnTo>
                  <a:pt x="15462" y="14536"/>
                </a:lnTo>
                <a:lnTo>
                  <a:pt x="15533" y="14358"/>
                </a:lnTo>
                <a:lnTo>
                  <a:pt x="15747" y="14037"/>
                </a:lnTo>
                <a:lnTo>
                  <a:pt x="16067" y="13610"/>
                </a:lnTo>
                <a:lnTo>
                  <a:pt x="16317" y="13360"/>
                </a:lnTo>
                <a:lnTo>
                  <a:pt x="16566" y="13111"/>
                </a:lnTo>
                <a:lnTo>
                  <a:pt x="16851" y="12861"/>
                </a:lnTo>
                <a:lnTo>
                  <a:pt x="17172" y="12612"/>
                </a:lnTo>
                <a:lnTo>
                  <a:pt x="17920" y="12113"/>
                </a:lnTo>
                <a:lnTo>
                  <a:pt x="18704" y="11615"/>
                </a:lnTo>
                <a:lnTo>
                  <a:pt x="19559" y="11116"/>
                </a:lnTo>
                <a:lnTo>
                  <a:pt x="20378" y="10653"/>
                </a:lnTo>
                <a:lnTo>
                  <a:pt x="21126" y="10118"/>
                </a:lnTo>
                <a:lnTo>
                  <a:pt x="21162" y="10154"/>
                </a:lnTo>
                <a:lnTo>
                  <a:pt x="21090" y="10261"/>
                </a:lnTo>
                <a:lnTo>
                  <a:pt x="21233" y="10190"/>
                </a:lnTo>
                <a:lnTo>
                  <a:pt x="21340" y="10190"/>
                </a:lnTo>
                <a:lnTo>
                  <a:pt x="21411" y="10154"/>
                </a:lnTo>
                <a:lnTo>
                  <a:pt x="21447" y="10118"/>
                </a:lnTo>
                <a:lnTo>
                  <a:pt x="21518" y="10047"/>
                </a:lnTo>
                <a:lnTo>
                  <a:pt x="21696" y="9833"/>
                </a:lnTo>
                <a:lnTo>
                  <a:pt x="21589" y="9869"/>
                </a:lnTo>
                <a:lnTo>
                  <a:pt x="21660" y="9762"/>
                </a:lnTo>
                <a:lnTo>
                  <a:pt x="21696" y="9833"/>
                </a:lnTo>
                <a:lnTo>
                  <a:pt x="21732" y="9976"/>
                </a:lnTo>
                <a:lnTo>
                  <a:pt x="21767" y="10011"/>
                </a:lnTo>
                <a:lnTo>
                  <a:pt x="21839" y="10047"/>
                </a:lnTo>
                <a:lnTo>
                  <a:pt x="21874" y="10047"/>
                </a:lnTo>
                <a:lnTo>
                  <a:pt x="21910" y="9976"/>
                </a:lnTo>
                <a:lnTo>
                  <a:pt x="21945" y="9905"/>
                </a:lnTo>
                <a:lnTo>
                  <a:pt x="21945" y="9655"/>
                </a:lnTo>
                <a:lnTo>
                  <a:pt x="22017" y="9691"/>
                </a:lnTo>
                <a:lnTo>
                  <a:pt x="22124" y="9691"/>
                </a:lnTo>
                <a:lnTo>
                  <a:pt x="22124" y="9655"/>
                </a:lnTo>
                <a:lnTo>
                  <a:pt x="22159" y="9584"/>
                </a:lnTo>
                <a:lnTo>
                  <a:pt x="22159" y="9513"/>
                </a:lnTo>
                <a:lnTo>
                  <a:pt x="22195" y="9441"/>
                </a:lnTo>
                <a:lnTo>
                  <a:pt x="22266" y="9299"/>
                </a:lnTo>
                <a:lnTo>
                  <a:pt x="22337" y="9228"/>
                </a:lnTo>
                <a:lnTo>
                  <a:pt x="22480" y="9156"/>
                </a:lnTo>
                <a:lnTo>
                  <a:pt x="22551" y="9228"/>
                </a:lnTo>
                <a:lnTo>
                  <a:pt x="22587" y="9299"/>
                </a:lnTo>
                <a:lnTo>
                  <a:pt x="22658" y="9406"/>
                </a:lnTo>
                <a:lnTo>
                  <a:pt x="22694" y="9513"/>
                </a:lnTo>
                <a:lnTo>
                  <a:pt x="22765" y="9584"/>
                </a:lnTo>
                <a:lnTo>
                  <a:pt x="22872" y="9584"/>
                </a:lnTo>
                <a:lnTo>
                  <a:pt x="23014" y="9548"/>
                </a:lnTo>
                <a:lnTo>
                  <a:pt x="23121" y="9441"/>
                </a:lnTo>
                <a:lnTo>
                  <a:pt x="23085" y="9726"/>
                </a:lnTo>
                <a:lnTo>
                  <a:pt x="23050" y="9798"/>
                </a:lnTo>
                <a:lnTo>
                  <a:pt x="23050" y="9869"/>
                </a:lnTo>
                <a:lnTo>
                  <a:pt x="23050" y="9940"/>
                </a:lnTo>
                <a:lnTo>
                  <a:pt x="23085" y="10011"/>
                </a:lnTo>
                <a:lnTo>
                  <a:pt x="23121" y="10047"/>
                </a:lnTo>
                <a:lnTo>
                  <a:pt x="23157" y="10047"/>
                </a:lnTo>
                <a:lnTo>
                  <a:pt x="23299" y="10225"/>
                </a:lnTo>
                <a:lnTo>
                  <a:pt x="23442" y="10368"/>
                </a:lnTo>
                <a:lnTo>
                  <a:pt x="23549" y="10475"/>
                </a:lnTo>
                <a:lnTo>
                  <a:pt x="23584" y="10581"/>
                </a:lnTo>
                <a:lnTo>
                  <a:pt x="23584" y="10688"/>
                </a:lnTo>
                <a:lnTo>
                  <a:pt x="23549" y="10795"/>
                </a:lnTo>
                <a:lnTo>
                  <a:pt x="23477" y="10973"/>
                </a:lnTo>
                <a:lnTo>
                  <a:pt x="23477" y="11045"/>
                </a:lnTo>
                <a:lnTo>
                  <a:pt x="23477" y="11116"/>
                </a:lnTo>
                <a:lnTo>
                  <a:pt x="23584" y="11223"/>
                </a:lnTo>
                <a:lnTo>
                  <a:pt x="23727" y="11258"/>
                </a:lnTo>
                <a:lnTo>
                  <a:pt x="23798" y="11258"/>
                </a:lnTo>
                <a:lnTo>
                  <a:pt x="23834" y="11330"/>
                </a:lnTo>
                <a:lnTo>
                  <a:pt x="23869" y="11401"/>
                </a:lnTo>
                <a:lnTo>
                  <a:pt x="23905" y="11508"/>
                </a:lnTo>
                <a:lnTo>
                  <a:pt x="23905" y="11757"/>
                </a:lnTo>
                <a:lnTo>
                  <a:pt x="23940" y="11828"/>
                </a:lnTo>
                <a:lnTo>
                  <a:pt x="24047" y="11864"/>
                </a:lnTo>
                <a:lnTo>
                  <a:pt x="24083" y="11828"/>
                </a:lnTo>
                <a:lnTo>
                  <a:pt x="24154" y="11793"/>
                </a:lnTo>
                <a:lnTo>
                  <a:pt x="24225" y="11757"/>
                </a:lnTo>
                <a:lnTo>
                  <a:pt x="24404" y="11757"/>
                </a:lnTo>
                <a:lnTo>
                  <a:pt x="24510" y="11721"/>
                </a:lnTo>
                <a:lnTo>
                  <a:pt x="24582" y="11686"/>
                </a:lnTo>
                <a:lnTo>
                  <a:pt x="24760" y="11579"/>
                </a:lnTo>
                <a:lnTo>
                  <a:pt x="24902" y="11650"/>
                </a:lnTo>
                <a:lnTo>
                  <a:pt x="25045" y="11793"/>
                </a:lnTo>
                <a:lnTo>
                  <a:pt x="25152" y="11900"/>
                </a:lnTo>
                <a:lnTo>
                  <a:pt x="25223" y="12042"/>
                </a:lnTo>
                <a:lnTo>
                  <a:pt x="25223" y="12078"/>
                </a:lnTo>
                <a:lnTo>
                  <a:pt x="25365" y="12291"/>
                </a:lnTo>
                <a:lnTo>
                  <a:pt x="25401" y="12363"/>
                </a:lnTo>
                <a:lnTo>
                  <a:pt x="25472" y="12363"/>
                </a:lnTo>
                <a:lnTo>
                  <a:pt x="25544" y="12327"/>
                </a:lnTo>
                <a:lnTo>
                  <a:pt x="25579" y="12291"/>
                </a:lnTo>
                <a:lnTo>
                  <a:pt x="25615" y="12220"/>
                </a:lnTo>
                <a:lnTo>
                  <a:pt x="25686" y="12006"/>
                </a:lnTo>
                <a:lnTo>
                  <a:pt x="25757" y="11793"/>
                </a:lnTo>
                <a:lnTo>
                  <a:pt x="25829" y="11757"/>
                </a:lnTo>
                <a:lnTo>
                  <a:pt x="25900" y="11757"/>
                </a:lnTo>
                <a:lnTo>
                  <a:pt x="26007" y="11828"/>
                </a:lnTo>
                <a:lnTo>
                  <a:pt x="26220" y="11828"/>
                </a:lnTo>
                <a:lnTo>
                  <a:pt x="26256" y="11757"/>
                </a:lnTo>
                <a:lnTo>
                  <a:pt x="26327" y="11721"/>
                </a:lnTo>
                <a:lnTo>
                  <a:pt x="26470" y="11686"/>
                </a:lnTo>
                <a:lnTo>
                  <a:pt x="26505" y="11686"/>
                </a:lnTo>
                <a:lnTo>
                  <a:pt x="26541" y="11721"/>
                </a:lnTo>
                <a:lnTo>
                  <a:pt x="26577" y="11757"/>
                </a:lnTo>
                <a:lnTo>
                  <a:pt x="26612" y="11828"/>
                </a:lnTo>
                <a:lnTo>
                  <a:pt x="26612" y="11900"/>
                </a:lnTo>
                <a:lnTo>
                  <a:pt x="26648" y="12006"/>
                </a:lnTo>
                <a:lnTo>
                  <a:pt x="26684" y="12042"/>
                </a:lnTo>
                <a:lnTo>
                  <a:pt x="26755" y="12042"/>
                </a:lnTo>
                <a:lnTo>
                  <a:pt x="26826" y="12006"/>
                </a:lnTo>
                <a:lnTo>
                  <a:pt x="27004" y="11864"/>
                </a:lnTo>
                <a:lnTo>
                  <a:pt x="27396" y="11472"/>
                </a:lnTo>
                <a:lnTo>
                  <a:pt x="27574" y="11365"/>
                </a:lnTo>
                <a:lnTo>
                  <a:pt x="27859" y="11223"/>
                </a:lnTo>
                <a:lnTo>
                  <a:pt x="27966" y="11151"/>
                </a:lnTo>
                <a:lnTo>
                  <a:pt x="28037" y="11116"/>
                </a:lnTo>
                <a:lnTo>
                  <a:pt x="28073" y="11045"/>
                </a:lnTo>
                <a:lnTo>
                  <a:pt x="28073" y="10973"/>
                </a:lnTo>
                <a:lnTo>
                  <a:pt x="28073" y="10938"/>
                </a:lnTo>
                <a:lnTo>
                  <a:pt x="28037" y="10866"/>
                </a:lnTo>
                <a:lnTo>
                  <a:pt x="27966" y="10795"/>
                </a:lnTo>
                <a:lnTo>
                  <a:pt x="27824" y="10760"/>
                </a:lnTo>
                <a:lnTo>
                  <a:pt x="27681" y="10688"/>
                </a:lnTo>
                <a:lnTo>
                  <a:pt x="27574" y="10653"/>
                </a:lnTo>
                <a:lnTo>
                  <a:pt x="27467" y="10581"/>
                </a:lnTo>
                <a:lnTo>
                  <a:pt x="27432" y="10510"/>
                </a:lnTo>
                <a:lnTo>
                  <a:pt x="27432" y="10439"/>
                </a:lnTo>
                <a:lnTo>
                  <a:pt x="27432" y="10403"/>
                </a:lnTo>
                <a:lnTo>
                  <a:pt x="27503" y="10368"/>
                </a:lnTo>
                <a:lnTo>
                  <a:pt x="27539" y="10332"/>
                </a:lnTo>
                <a:lnTo>
                  <a:pt x="27610" y="10368"/>
                </a:lnTo>
                <a:lnTo>
                  <a:pt x="27859" y="10403"/>
                </a:lnTo>
                <a:lnTo>
                  <a:pt x="27930" y="10368"/>
                </a:lnTo>
                <a:lnTo>
                  <a:pt x="27966" y="10368"/>
                </a:lnTo>
                <a:lnTo>
                  <a:pt x="28144" y="10190"/>
                </a:lnTo>
                <a:lnTo>
                  <a:pt x="28251" y="10118"/>
                </a:lnTo>
                <a:lnTo>
                  <a:pt x="28358" y="10118"/>
                </a:lnTo>
                <a:lnTo>
                  <a:pt x="28572" y="10190"/>
                </a:lnTo>
                <a:lnTo>
                  <a:pt x="28821" y="10225"/>
                </a:lnTo>
                <a:lnTo>
                  <a:pt x="29106" y="10225"/>
                </a:lnTo>
                <a:lnTo>
                  <a:pt x="29106" y="10154"/>
                </a:lnTo>
                <a:lnTo>
                  <a:pt x="29106" y="10083"/>
                </a:lnTo>
                <a:lnTo>
                  <a:pt x="29070" y="10047"/>
                </a:lnTo>
                <a:lnTo>
                  <a:pt x="29035" y="10011"/>
                </a:lnTo>
                <a:lnTo>
                  <a:pt x="28964" y="9940"/>
                </a:lnTo>
                <a:lnTo>
                  <a:pt x="28821" y="9762"/>
                </a:lnTo>
                <a:lnTo>
                  <a:pt x="28679" y="9477"/>
                </a:lnTo>
                <a:lnTo>
                  <a:pt x="28536" y="9263"/>
                </a:lnTo>
                <a:lnTo>
                  <a:pt x="28536" y="9228"/>
                </a:lnTo>
                <a:lnTo>
                  <a:pt x="28643" y="9192"/>
                </a:lnTo>
                <a:lnTo>
                  <a:pt x="28750" y="9121"/>
                </a:lnTo>
                <a:lnTo>
                  <a:pt x="28892" y="9014"/>
                </a:lnTo>
                <a:lnTo>
                  <a:pt x="28999" y="8907"/>
                </a:lnTo>
                <a:lnTo>
                  <a:pt x="29035" y="8800"/>
                </a:lnTo>
                <a:lnTo>
                  <a:pt x="29106" y="8586"/>
                </a:lnTo>
                <a:lnTo>
                  <a:pt x="29106" y="8337"/>
                </a:lnTo>
                <a:lnTo>
                  <a:pt x="29070" y="8230"/>
                </a:lnTo>
                <a:lnTo>
                  <a:pt x="29035" y="8088"/>
                </a:lnTo>
                <a:lnTo>
                  <a:pt x="28928" y="8016"/>
                </a:lnTo>
                <a:lnTo>
                  <a:pt x="28821" y="7945"/>
                </a:lnTo>
                <a:lnTo>
                  <a:pt x="28358" y="7874"/>
                </a:lnTo>
                <a:lnTo>
                  <a:pt x="28322" y="7838"/>
                </a:lnTo>
                <a:lnTo>
                  <a:pt x="28322" y="7803"/>
                </a:lnTo>
                <a:lnTo>
                  <a:pt x="28394" y="7696"/>
                </a:lnTo>
                <a:lnTo>
                  <a:pt x="28429" y="7589"/>
                </a:lnTo>
                <a:lnTo>
                  <a:pt x="28429" y="7446"/>
                </a:lnTo>
                <a:lnTo>
                  <a:pt x="28394" y="7340"/>
                </a:lnTo>
                <a:lnTo>
                  <a:pt x="28429" y="7268"/>
                </a:lnTo>
                <a:lnTo>
                  <a:pt x="28607" y="7197"/>
                </a:lnTo>
                <a:lnTo>
                  <a:pt x="28714" y="7126"/>
                </a:lnTo>
                <a:lnTo>
                  <a:pt x="28785" y="7055"/>
                </a:lnTo>
                <a:lnTo>
                  <a:pt x="28821" y="6983"/>
                </a:lnTo>
                <a:lnTo>
                  <a:pt x="28821" y="6948"/>
                </a:lnTo>
                <a:lnTo>
                  <a:pt x="28821" y="6876"/>
                </a:lnTo>
                <a:lnTo>
                  <a:pt x="28785" y="6805"/>
                </a:lnTo>
                <a:lnTo>
                  <a:pt x="28714" y="6770"/>
                </a:lnTo>
                <a:lnTo>
                  <a:pt x="28607" y="6698"/>
                </a:lnTo>
                <a:lnTo>
                  <a:pt x="28322" y="6627"/>
                </a:lnTo>
                <a:lnTo>
                  <a:pt x="28251" y="6591"/>
                </a:lnTo>
                <a:lnTo>
                  <a:pt x="28322" y="6556"/>
                </a:lnTo>
                <a:lnTo>
                  <a:pt x="28572" y="6485"/>
                </a:lnTo>
                <a:lnTo>
                  <a:pt x="28679" y="6449"/>
                </a:lnTo>
                <a:lnTo>
                  <a:pt x="28750" y="6378"/>
                </a:lnTo>
                <a:lnTo>
                  <a:pt x="28821" y="6306"/>
                </a:lnTo>
                <a:lnTo>
                  <a:pt x="28821" y="6235"/>
                </a:lnTo>
                <a:lnTo>
                  <a:pt x="28857" y="6164"/>
                </a:lnTo>
                <a:lnTo>
                  <a:pt x="28821" y="6057"/>
                </a:lnTo>
                <a:lnTo>
                  <a:pt x="28785" y="5986"/>
                </a:lnTo>
                <a:lnTo>
                  <a:pt x="28714" y="5915"/>
                </a:lnTo>
                <a:lnTo>
                  <a:pt x="28643" y="5843"/>
                </a:lnTo>
                <a:lnTo>
                  <a:pt x="28465" y="5736"/>
                </a:lnTo>
                <a:lnTo>
                  <a:pt x="28287" y="5630"/>
                </a:lnTo>
                <a:lnTo>
                  <a:pt x="28144" y="5594"/>
                </a:lnTo>
                <a:lnTo>
                  <a:pt x="28002" y="5594"/>
                </a:lnTo>
                <a:lnTo>
                  <a:pt x="27895" y="5630"/>
                </a:lnTo>
                <a:lnTo>
                  <a:pt x="27788" y="5701"/>
                </a:lnTo>
                <a:lnTo>
                  <a:pt x="27717" y="5808"/>
                </a:lnTo>
                <a:lnTo>
                  <a:pt x="27681" y="5915"/>
                </a:lnTo>
                <a:lnTo>
                  <a:pt x="27539" y="5772"/>
                </a:lnTo>
                <a:lnTo>
                  <a:pt x="27360" y="5558"/>
                </a:lnTo>
                <a:lnTo>
                  <a:pt x="27325" y="5523"/>
                </a:lnTo>
                <a:lnTo>
                  <a:pt x="27218" y="5523"/>
                </a:lnTo>
                <a:lnTo>
                  <a:pt x="27182" y="5558"/>
                </a:lnTo>
                <a:lnTo>
                  <a:pt x="27147" y="5630"/>
                </a:lnTo>
                <a:lnTo>
                  <a:pt x="27147" y="5665"/>
                </a:lnTo>
                <a:lnTo>
                  <a:pt x="27040" y="5772"/>
                </a:lnTo>
                <a:lnTo>
                  <a:pt x="27004" y="5808"/>
                </a:lnTo>
                <a:lnTo>
                  <a:pt x="26862" y="5808"/>
                </a:lnTo>
                <a:lnTo>
                  <a:pt x="26826" y="5736"/>
                </a:lnTo>
                <a:lnTo>
                  <a:pt x="26684" y="5665"/>
                </a:lnTo>
                <a:lnTo>
                  <a:pt x="26541" y="5630"/>
                </a:lnTo>
                <a:lnTo>
                  <a:pt x="26434" y="5665"/>
                </a:lnTo>
                <a:lnTo>
                  <a:pt x="26327" y="5772"/>
                </a:lnTo>
                <a:lnTo>
                  <a:pt x="26149" y="5380"/>
                </a:lnTo>
                <a:lnTo>
                  <a:pt x="26078" y="5202"/>
                </a:lnTo>
                <a:lnTo>
                  <a:pt x="26078" y="5095"/>
                </a:lnTo>
                <a:lnTo>
                  <a:pt x="26078" y="4988"/>
                </a:lnTo>
                <a:lnTo>
                  <a:pt x="26042" y="4917"/>
                </a:lnTo>
                <a:lnTo>
                  <a:pt x="26007" y="4881"/>
                </a:lnTo>
                <a:lnTo>
                  <a:pt x="25793" y="4881"/>
                </a:lnTo>
                <a:lnTo>
                  <a:pt x="25365" y="5131"/>
                </a:lnTo>
                <a:lnTo>
                  <a:pt x="25259" y="5202"/>
                </a:lnTo>
                <a:lnTo>
                  <a:pt x="25187" y="5202"/>
                </a:lnTo>
                <a:lnTo>
                  <a:pt x="25152" y="5166"/>
                </a:lnTo>
                <a:lnTo>
                  <a:pt x="25223" y="4775"/>
                </a:lnTo>
                <a:lnTo>
                  <a:pt x="25223" y="4596"/>
                </a:lnTo>
                <a:lnTo>
                  <a:pt x="25223" y="4383"/>
                </a:lnTo>
                <a:lnTo>
                  <a:pt x="25187" y="4169"/>
                </a:lnTo>
                <a:lnTo>
                  <a:pt x="25116" y="3955"/>
                </a:lnTo>
                <a:lnTo>
                  <a:pt x="25080" y="3920"/>
                </a:lnTo>
                <a:lnTo>
                  <a:pt x="25009" y="3813"/>
                </a:lnTo>
                <a:lnTo>
                  <a:pt x="24902" y="3706"/>
                </a:lnTo>
                <a:lnTo>
                  <a:pt x="24760" y="3634"/>
                </a:lnTo>
                <a:lnTo>
                  <a:pt x="24617" y="3599"/>
                </a:lnTo>
                <a:lnTo>
                  <a:pt x="24510" y="3634"/>
                </a:lnTo>
                <a:lnTo>
                  <a:pt x="24404" y="3634"/>
                </a:lnTo>
                <a:lnTo>
                  <a:pt x="24297" y="3706"/>
                </a:lnTo>
                <a:lnTo>
                  <a:pt x="24047" y="3777"/>
                </a:lnTo>
                <a:lnTo>
                  <a:pt x="24154" y="3349"/>
                </a:lnTo>
                <a:lnTo>
                  <a:pt x="24190" y="3243"/>
                </a:lnTo>
                <a:lnTo>
                  <a:pt x="24225" y="3136"/>
                </a:lnTo>
                <a:lnTo>
                  <a:pt x="24225" y="3029"/>
                </a:lnTo>
                <a:lnTo>
                  <a:pt x="24190" y="2922"/>
                </a:lnTo>
                <a:lnTo>
                  <a:pt x="24154" y="2851"/>
                </a:lnTo>
                <a:lnTo>
                  <a:pt x="24083" y="2779"/>
                </a:lnTo>
                <a:lnTo>
                  <a:pt x="24012" y="2708"/>
                </a:lnTo>
                <a:lnTo>
                  <a:pt x="23798" y="2673"/>
                </a:lnTo>
                <a:lnTo>
                  <a:pt x="23513" y="2673"/>
                </a:lnTo>
                <a:lnTo>
                  <a:pt x="23335" y="2637"/>
                </a:lnTo>
                <a:lnTo>
                  <a:pt x="23264" y="2601"/>
                </a:lnTo>
                <a:lnTo>
                  <a:pt x="23157" y="2637"/>
                </a:lnTo>
                <a:lnTo>
                  <a:pt x="23050" y="2673"/>
                </a:lnTo>
                <a:lnTo>
                  <a:pt x="22907" y="2779"/>
                </a:lnTo>
                <a:lnTo>
                  <a:pt x="22872" y="2779"/>
                </a:lnTo>
                <a:lnTo>
                  <a:pt x="22800" y="2815"/>
                </a:lnTo>
                <a:lnTo>
                  <a:pt x="22729" y="2779"/>
                </a:lnTo>
                <a:lnTo>
                  <a:pt x="22694" y="2744"/>
                </a:lnTo>
                <a:lnTo>
                  <a:pt x="22515" y="2494"/>
                </a:lnTo>
                <a:lnTo>
                  <a:pt x="22302" y="2209"/>
                </a:lnTo>
                <a:lnTo>
                  <a:pt x="22266" y="2138"/>
                </a:lnTo>
                <a:lnTo>
                  <a:pt x="22266" y="2103"/>
                </a:lnTo>
                <a:lnTo>
                  <a:pt x="22159" y="1782"/>
                </a:lnTo>
                <a:lnTo>
                  <a:pt x="22088" y="1711"/>
                </a:lnTo>
                <a:lnTo>
                  <a:pt x="21981" y="1675"/>
                </a:lnTo>
                <a:lnTo>
                  <a:pt x="21910" y="1675"/>
                </a:lnTo>
                <a:lnTo>
                  <a:pt x="21839" y="1746"/>
                </a:lnTo>
                <a:lnTo>
                  <a:pt x="21696" y="1960"/>
                </a:lnTo>
                <a:lnTo>
                  <a:pt x="21589" y="2138"/>
                </a:lnTo>
                <a:lnTo>
                  <a:pt x="21518" y="2281"/>
                </a:lnTo>
                <a:lnTo>
                  <a:pt x="21482" y="2103"/>
                </a:lnTo>
                <a:lnTo>
                  <a:pt x="21482" y="2031"/>
                </a:lnTo>
                <a:lnTo>
                  <a:pt x="21447" y="1996"/>
                </a:lnTo>
                <a:lnTo>
                  <a:pt x="21411" y="1960"/>
                </a:lnTo>
                <a:lnTo>
                  <a:pt x="21375" y="1960"/>
                </a:lnTo>
                <a:lnTo>
                  <a:pt x="21269" y="1996"/>
                </a:lnTo>
                <a:lnTo>
                  <a:pt x="21233" y="2067"/>
                </a:lnTo>
                <a:lnTo>
                  <a:pt x="21197" y="2031"/>
                </a:lnTo>
                <a:lnTo>
                  <a:pt x="21090" y="1960"/>
                </a:lnTo>
                <a:lnTo>
                  <a:pt x="20948" y="1889"/>
                </a:lnTo>
                <a:lnTo>
                  <a:pt x="20770" y="1889"/>
                </a:lnTo>
                <a:lnTo>
                  <a:pt x="20556" y="1924"/>
                </a:lnTo>
                <a:lnTo>
                  <a:pt x="20449" y="1996"/>
                </a:lnTo>
                <a:lnTo>
                  <a:pt x="20342" y="2031"/>
                </a:lnTo>
                <a:lnTo>
                  <a:pt x="20271" y="2138"/>
                </a:lnTo>
                <a:lnTo>
                  <a:pt x="20235" y="2209"/>
                </a:lnTo>
                <a:lnTo>
                  <a:pt x="20235" y="2316"/>
                </a:lnTo>
                <a:lnTo>
                  <a:pt x="20307" y="2423"/>
                </a:lnTo>
                <a:lnTo>
                  <a:pt x="20414" y="2566"/>
                </a:lnTo>
                <a:lnTo>
                  <a:pt x="20485" y="2708"/>
                </a:lnTo>
                <a:lnTo>
                  <a:pt x="20378" y="2708"/>
                </a:lnTo>
                <a:lnTo>
                  <a:pt x="20271" y="2673"/>
                </a:lnTo>
                <a:lnTo>
                  <a:pt x="19986" y="2530"/>
                </a:lnTo>
                <a:lnTo>
                  <a:pt x="19879" y="2494"/>
                </a:lnTo>
                <a:lnTo>
                  <a:pt x="19701" y="2494"/>
                </a:lnTo>
                <a:lnTo>
                  <a:pt x="19665" y="2566"/>
                </a:lnTo>
                <a:lnTo>
                  <a:pt x="19630" y="2530"/>
                </a:lnTo>
                <a:lnTo>
                  <a:pt x="19594" y="2423"/>
                </a:lnTo>
                <a:lnTo>
                  <a:pt x="19559" y="2316"/>
                </a:lnTo>
                <a:lnTo>
                  <a:pt x="19594" y="2245"/>
                </a:lnTo>
                <a:lnTo>
                  <a:pt x="19630" y="2174"/>
                </a:lnTo>
                <a:lnTo>
                  <a:pt x="19701" y="2067"/>
                </a:lnTo>
                <a:lnTo>
                  <a:pt x="19737" y="1960"/>
                </a:lnTo>
                <a:lnTo>
                  <a:pt x="19772" y="1889"/>
                </a:lnTo>
                <a:lnTo>
                  <a:pt x="19737" y="1853"/>
                </a:lnTo>
                <a:lnTo>
                  <a:pt x="19665" y="1782"/>
                </a:lnTo>
                <a:lnTo>
                  <a:pt x="19630" y="1746"/>
                </a:lnTo>
                <a:lnTo>
                  <a:pt x="19523" y="1711"/>
                </a:lnTo>
                <a:lnTo>
                  <a:pt x="19416" y="1711"/>
                </a:lnTo>
                <a:lnTo>
                  <a:pt x="19380" y="1675"/>
                </a:lnTo>
                <a:lnTo>
                  <a:pt x="19380" y="1533"/>
                </a:lnTo>
                <a:lnTo>
                  <a:pt x="19345" y="1426"/>
                </a:lnTo>
                <a:lnTo>
                  <a:pt x="19238" y="1283"/>
                </a:lnTo>
                <a:lnTo>
                  <a:pt x="19095" y="1176"/>
                </a:lnTo>
                <a:lnTo>
                  <a:pt x="18917" y="1105"/>
                </a:lnTo>
                <a:lnTo>
                  <a:pt x="18739" y="1069"/>
                </a:lnTo>
                <a:lnTo>
                  <a:pt x="18561" y="1069"/>
                </a:lnTo>
                <a:lnTo>
                  <a:pt x="18419" y="1105"/>
                </a:lnTo>
                <a:lnTo>
                  <a:pt x="18312" y="1176"/>
                </a:lnTo>
                <a:lnTo>
                  <a:pt x="18240" y="1319"/>
                </a:lnTo>
                <a:lnTo>
                  <a:pt x="18240" y="1497"/>
                </a:lnTo>
                <a:lnTo>
                  <a:pt x="18276" y="1675"/>
                </a:lnTo>
                <a:lnTo>
                  <a:pt x="18312" y="1818"/>
                </a:lnTo>
                <a:lnTo>
                  <a:pt x="18312" y="1924"/>
                </a:lnTo>
                <a:lnTo>
                  <a:pt x="18276" y="1960"/>
                </a:lnTo>
                <a:lnTo>
                  <a:pt x="18205" y="1960"/>
                </a:lnTo>
                <a:lnTo>
                  <a:pt x="18134" y="1924"/>
                </a:lnTo>
                <a:lnTo>
                  <a:pt x="18027" y="1853"/>
                </a:lnTo>
                <a:lnTo>
                  <a:pt x="17955" y="1746"/>
                </a:lnTo>
                <a:lnTo>
                  <a:pt x="17920" y="1675"/>
                </a:lnTo>
                <a:lnTo>
                  <a:pt x="17777" y="1497"/>
                </a:lnTo>
                <a:lnTo>
                  <a:pt x="17670" y="1426"/>
                </a:lnTo>
                <a:lnTo>
                  <a:pt x="17635" y="1390"/>
                </a:lnTo>
                <a:lnTo>
                  <a:pt x="17528" y="1390"/>
                </a:lnTo>
                <a:lnTo>
                  <a:pt x="17457" y="1461"/>
                </a:lnTo>
                <a:lnTo>
                  <a:pt x="17385" y="1818"/>
                </a:lnTo>
                <a:lnTo>
                  <a:pt x="17385" y="1889"/>
                </a:lnTo>
                <a:lnTo>
                  <a:pt x="17350" y="1889"/>
                </a:lnTo>
                <a:lnTo>
                  <a:pt x="17243" y="1853"/>
                </a:lnTo>
                <a:lnTo>
                  <a:pt x="17100" y="1711"/>
                </a:lnTo>
                <a:lnTo>
                  <a:pt x="16994" y="1604"/>
                </a:lnTo>
                <a:lnTo>
                  <a:pt x="16780" y="1034"/>
                </a:lnTo>
                <a:lnTo>
                  <a:pt x="16744" y="927"/>
                </a:lnTo>
                <a:lnTo>
                  <a:pt x="16637" y="856"/>
                </a:lnTo>
                <a:lnTo>
                  <a:pt x="16530" y="820"/>
                </a:lnTo>
                <a:lnTo>
                  <a:pt x="16424" y="784"/>
                </a:lnTo>
                <a:lnTo>
                  <a:pt x="16281" y="820"/>
                </a:lnTo>
                <a:lnTo>
                  <a:pt x="16174" y="856"/>
                </a:lnTo>
                <a:lnTo>
                  <a:pt x="16067" y="891"/>
                </a:lnTo>
                <a:lnTo>
                  <a:pt x="15960" y="927"/>
                </a:lnTo>
                <a:lnTo>
                  <a:pt x="15889" y="927"/>
                </a:lnTo>
                <a:lnTo>
                  <a:pt x="15818" y="891"/>
                </a:lnTo>
                <a:lnTo>
                  <a:pt x="15711" y="784"/>
                </a:lnTo>
                <a:lnTo>
                  <a:pt x="15533" y="749"/>
                </a:lnTo>
                <a:lnTo>
                  <a:pt x="15390" y="784"/>
                </a:lnTo>
                <a:lnTo>
                  <a:pt x="15212" y="856"/>
                </a:lnTo>
                <a:lnTo>
                  <a:pt x="15105" y="891"/>
                </a:lnTo>
                <a:lnTo>
                  <a:pt x="15034" y="713"/>
                </a:lnTo>
                <a:lnTo>
                  <a:pt x="14963" y="535"/>
                </a:lnTo>
                <a:lnTo>
                  <a:pt x="14856" y="393"/>
                </a:lnTo>
                <a:lnTo>
                  <a:pt x="14749" y="250"/>
                </a:lnTo>
                <a:lnTo>
                  <a:pt x="14678" y="179"/>
                </a:lnTo>
                <a:lnTo>
                  <a:pt x="14571" y="143"/>
                </a:lnTo>
                <a:lnTo>
                  <a:pt x="14500" y="179"/>
                </a:lnTo>
                <a:lnTo>
                  <a:pt x="14464" y="214"/>
                </a:lnTo>
                <a:lnTo>
                  <a:pt x="14428" y="286"/>
                </a:lnTo>
                <a:lnTo>
                  <a:pt x="14357" y="143"/>
                </a:lnTo>
                <a:lnTo>
                  <a:pt x="14250" y="36"/>
                </a:lnTo>
                <a:lnTo>
                  <a:pt x="14108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9"/>
          <p:cNvSpPr/>
          <p:nvPr/>
        </p:nvSpPr>
        <p:spPr>
          <a:xfrm flipH="1">
            <a:off x="-1936015" y="2836136"/>
            <a:ext cx="3896741" cy="4493162"/>
          </a:xfrm>
          <a:custGeom>
            <a:avLst/>
            <a:gdLst/>
            <a:ahLst/>
            <a:cxnLst/>
            <a:rect l="l" t="t" r="r" b="b"/>
            <a:pathLst>
              <a:path w="71490" h="82432" extrusionOk="0">
                <a:moveTo>
                  <a:pt x="15361" y="0"/>
                </a:moveTo>
                <a:lnTo>
                  <a:pt x="14745" y="26"/>
                </a:lnTo>
                <a:lnTo>
                  <a:pt x="14103" y="77"/>
                </a:lnTo>
                <a:lnTo>
                  <a:pt x="13461" y="129"/>
                </a:lnTo>
                <a:lnTo>
                  <a:pt x="12202" y="308"/>
                </a:lnTo>
                <a:lnTo>
                  <a:pt x="10917" y="540"/>
                </a:lnTo>
                <a:lnTo>
                  <a:pt x="9659" y="797"/>
                </a:lnTo>
                <a:lnTo>
                  <a:pt x="8426" y="1130"/>
                </a:lnTo>
                <a:lnTo>
                  <a:pt x="8066" y="1233"/>
                </a:lnTo>
                <a:lnTo>
                  <a:pt x="7681" y="1362"/>
                </a:lnTo>
                <a:lnTo>
                  <a:pt x="7527" y="1439"/>
                </a:lnTo>
                <a:lnTo>
                  <a:pt x="7347" y="1516"/>
                </a:lnTo>
                <a:lnTo>
                  <a:pt x="7193" y="1644"/>
                </a:lnTo>
                <a:lnTo>
                  <a:pt x="7064" y="1747"/>
                </a:lnTo>
                <a:lnTo>
                  <a:pt x="6910" y="1927"/>
                </a:lnTo>
                <a:lnTo>
                  <a:pt x="6807" y="2107"/>
                </a:lnTo>
                <a:lnTo>
                  <a:pt x="6705" y="2286"/>
                </a:lnTo>
                <a:lnTo>
                  <a:pt x="6628" y="2492"/>
                </a:lnTo>
                <a:lnTo>
                  <a:pt x="6499" y="2903"/>
                </a:lnTo>
                <a:lnTo>
                  <a:pt x="6396" y="3340"/>
                </a:lnTo>
                <a:lnTo>
                  <a:pt x="6191" y="4367"/>
                </a:lnTo>
                <a:lnTo>
                  <a:pt x="6114" y="4881"/>
                </a:lnTo>
                <a:lnTo>
                  <a:pt x="6088" y="5395"/>
                </a:lnTo>
                <a:lnTo>
                  <a:pt x="6062" y="5908"/>
                </a:lnTo>
                <a:lnTo>
                  <a:pt x="6088" y="6422"/>
                </a:lnTo>
                <a:lnTo>
                  <a:pt x="6165" y="6910"/>
                </a:lnTo>
                <a:lnTo>
                  <a:pt x="6242" y="7141"/>
                </a:lnTo>
                <a:lnTo>
                  <a:pt x="6319" y="7398"/>
                </a:lnTo>
                <a:lnTo>
                  <a:pt x="6422" y="7655"/>
                </a:lnTo>
                <a:lnTo>
                  <a:pt x="6551" y="7886"/>
                </a:lnTo>
                <a:lnTo>
                  <a:pt x="6679" y="8118"/>
                </a:lnTo>
                <a:lnTo>
                  <a:pt x="6833" y="8349"/>
                </a:lnTo>
                <a:lnTo>
                  <a:pt x="7167" y="8785"/>
                </a:lnTo>
                <a:lnTo>
                  <a:pt x="7552" y="9171"/>
                </a:lnTo>
                <a:lnTo>
                  <a:pt x="7963" y="9556"/>
                </a:lnTo>
                <a:lnTo>
                  <a:pt x="8400" y="9890"/>
                </a:lnTo>
                <a:lnTo>
                  <a:pt x="9273" y="10558"/>
                </a:lnTo>
                <a:lnTo>
                  <a:pt x="10686" y="11560"/>
                </a:lnTo>
                <a:lnTo>
                  <a:pt x="12099" y="12536"/>
                </a:lnTo>
                <a:lnTo>
                  <a:pt x="13512" y="13512"/>
                </a:lnTo>
                <a:lnTo>
                  <a:pt x="14950" y="14437"/>
                </a:lnTo>
                <a:lnTo>
                  <a:pt x="16415" y="15336"/>
                </a:lnTo>
                <a:lnTo>
                  <a:pt x="17160" y="15747"/>
                </a:lnTo>
                <a:lnTo>
                  <a:pt x="17930" y="16158"/>
                </a:lnTo>
                <a:lnTo>
                  <a:pt x="18675" y="16543"/>
                </a:lnTo>
                <a:lnTo>
                  <a:pt x="19446" y="16903"/>
                </a:lnTo>
                <a:lnTo>
                  <a:pt x="20242" y="17262"/>
                </a:lnTo>
                <a:lnTo>
                  <a:pt x="21038" y="17571"/>
                </a:lnTo>
                <a:lnTo>
                  <a:pt x="21167" y="17827"/>
                </a:lnTo>
                <a:lnTo>
                  <a:pt x="21270" y="18084"/>
                </a:lnTo>
                <a:lnTo>
                  <a:pt x="21321" y="18367"/>
                </a:lnTo>
                <a:lnTo>
                  <a:pt x="21372" y="18649"/>
                </a:lnTo>
                <a:lnTo>
                  <a:pt x="21398" y="18932"/>
                </a:lnTo>
                <a:lnTo>
                  <a:pt x="21398" y="19240"/>
                </a:lnTo>
                <a:lnTo>
                  <a:pt x="21372" y="19831"/>
                </a:lnTo>
                <a:lnTo>
                  <a:pt x="21347" y="20448"/>
                </a:lnTo>
                <a:lnTo>
                  <a:pt x="21347" y="20730"/>
                </a:lnTo>
                <a:lnTo>
                  <a:pt x="21372" y="21013"/>
                </a:lnTo>
                <a:lnTo>
                  <a:pt x="21424" y="21295"/>
                </a:lnTo>
                <a:lnTo>
                  <a:pt x="21475" y="21578"/>
                </a:lnTo>
                <a:lnTo>
                  <a:pt x="21578" y="21835"/>
                </a:lnTo>
                <a:lnTo>
                  <a:pt x="21706" y="22092"/>
                </a:lnTo>
                <a:lnTo>
                  <a:pt x="21937" y="22349"/>
                </a:lnTo>
                <a:lnTo>
                  <a:pt x="22194" y="22605"/>
                </a:lnTo>
                <a:lnTo>
                  <a:pt x="22451" y="22862"/>
                </a:lnTo>
                <a:lnTo>
                  <a:pt x="22682" y="23119"/>
                </a:lnTo>
                <a:lnTo>
                  <a:pt x="22888" y="23402"/>
                </a:lnTo>
                <a:lnTo>
                  <a:pt x="23042" y="23710"/>
                </a:lnTo>
                <a:lnTo>
                  <a:pt x="23170" y="24018"/>
                </a:lnTo>
                <a:lnTo>
                  <a:pt x="23248" y="24326"/>
                </a:lnTo>
                <a:lnTo>
                  <a:pt x="23299" y="24660"/>
                </a:lnTo>
                <a:lnTo>
                  <a:pt x="23299" y="24994"/>
                </a:lnTo>
                <a:lnTo>
                  <a:pt x="23273" y="25354"/>
                </a:lnTo>
                <a:lnTo>
                  <a:pt x="23248" y="25688"/>
                </a:lnTo>
                <a:lnTo>
                  <a:pt x="23170" y="26048"/>
                </a:lnTo>
                <a:lnTo>
                  <a:pt x="23068" y="26407"/>
                </a:lnTo>
                <a:lnTo>
                  <a:pt x="22965" y="26741"/>
                </a:lnTo>
                <a:lnTo>
                  <a:pt x="22837" y="27101"/>
                </a:lnTo>
                <a:lnTo>
                  <a:pt x="22554" y="27794"/>
                </a:lnTo>
                <a:lnTo>
                  <a:pt x="22246" y="28436"/>
                </a:lnTo>
                <a:lnTo>
                  <a:pt x="22117" y="28693"/>
                </a:lnTo>
                <a:lnTo>
                  <a:pt x="21963" y="28899"/>
                </a:lnTo>
                <a:lnTo>
                  <a:pt x="21886" y="29002"/>
                </a:lnTo>
                <a:lnTo>
                  <a:pt x="21783" y="29104"/>
                </a:lnTo>
                <a:lnTo>
                  <a:pt x="21681" y="29181"/>
                </a:lnTo>
                <a:lnTo>
                  <a:pt x="21552" y="29233"/>
                </a:lnTo>
                <a:lnTo>
                  <a:pt x="21424" y="29258"/>
                </a:lnTo>
                <a:lnTo>
                  <a:pt x="21321" y="29284"/>
                </a:lnTo>
                <a:lnTo>
                  <a:pt x="21064" y="29258"/>
                </a:lnTo>
                <a:lnTo>
                  <a:pt x="20807" y="29207"/>
                </a:lnTo>
                <a:lnTo>
                  <a:pt x="20550" y="29104"/>
                </a:lnTo>
                <a:lnTo>
                  <a:pt x="20088" y="28950"/>
                </a:lnTo>
                <a:lnTo>
                  <a:pt x="19600" y="28796"/>
                </a:lnTo>
                <a:lnTo>
                  <a:pt x="19086" y="28668"/>
                </a:lnTo>
                <a:lnTo>
                  <a:pt x="18598" y="28539"/>
                </a:lnTo>
                <a:lnTo>
                  <a:pt x="18084" y="28436"/>
                </a:lnTo>
                <a:lnTo>
                  <a:pt x="17596" y="28359"/>
                </a:lnTo>
                <a:lnTo>
                  <a:pt x="17083" y="28282"/>
                </a:lnTo>
                <a:lnTo>
                  <a:pt x="16569" y="28231"/>
                </a:lnTo>
                <a:lnTo>
                  <a:pt x="16363" y="28205"/>
                </a:lnTo>
                <a:lnTo>
                  <a:pt x="16132" y="28205"/>
                </a:lnTo>
                <a:lnTo>
                  <a:pt x="15927" y="28231"/>
                </a:lnTo>
                <a:lnTo>
                  <a:pt x="15721" y="28308"/>
                </a:lnTo>
                <a:lnTo>
                  <a:pt x="15541" y="28411"/>
                </a:lnTo>
                <a:lnTo>
                  <a:pt x="15387" y="28539"/>
                </a:lnTo>
                <a:lnTo>
                  <a:pt x="15259" y="28693"/>
                </a:lnTo>
                <a:lnTo>
                  <a:pt x="15130" y="28847"/>
                </a:lnTo>
                <a:lnTo>
                  <a:pt x="14334" y="29875"/>
                </a:lnTo>
                <a:lnTo>
                  <a:pt x="13974" y="30414"/>
                </a:lnTo>
                <a:lnTo>
                  <a:pt x="13615" y="30954"/>
                </a:lnTo>
                <a:lnTo>
                  <a:pt x="13306" y="31519"/>
                </a:lnTo>
                <a:lnTo>
                  <a:pt x="13050" y="32110"/>
                </a:lnTo>
                <a:lnTo>
                  <a:pt x="12947" y="32392"/>
                </a:lnTo>
                <a:lnTo>
                  <a:pt x="12870" y="32701"/>
                </a:lnTo>
                <a:lnTo>
                  <a:pt x="12793" y="33009"/>
                </a:lnTo>
                <a:lnTo>
                  <a:pt x="12741" y="33343"/>
                </a:lnTo>
                <a:lnTo>
                  <a:pt x="12690" y="33677"/>
                </a:lnTo>
                <a:lnTo>
                  <a:pt x="12690" y="34036"/>
                </a:lnTo>
                <a:lnTo>
                  <a:pt x="12690" y="34730"/>
                </a:lnTo>
                <a:lnTo>
                  <a:pt x="12690" y="35424"/>
                </a:lnTo>
                <a:lnTo>
                  <a:pt x="12690" y="35757"/>
                </a:lnTo>
                <a:lnTo>
                  <a:pt x="12664" y="36117"/>
                </a:lnTo>
                <a:lnTo>
                  <a:pt x="12613" y="36579"/>
                </a:lnTo>
                <a:lnTo>
                  <a:pt x="12536" y="37016"/>
                </a:lnTo>
                <a:lnTo>
                  <a:pt x="12356" y="37941"/>
                </a:lnTo>
                <a:lnTo>
                  <a:pt x="12279" y="38378"/>
                </a:lnTo>
                <a:lnTo>
                  <a:pt x="12253" y="38840"/>
                </a:lnTo>
                <a:lnTo>
                  <a:pt x="12253" y="39302"/>
                </a:lnTo>
                <a:lnTo>
                  <a:pt x="12305" y="39739"/>
                </a:lnTo>
                <a:lnTo>
                  <a:pt x="12356" y="39970"/>
                </a:lnTo>
                <a:lnTo>
                  <a:pt x="12407" y="40201"/>
                </a:lnTo>
                <a:lnTo>
                  <a:pt x="12587" y="40664"/>
                </a:lnTo>
                <a:lnTo>
                  <a:pt x="12947" y="41537"/>
                </a:lnTo>
                <a:lnTo>
                  <a:pt x="13127" y="42025"/>
                </a:lnTo>
                <a:lnTo>
                  <a:pt x="13281" y="42513"/>
                </a:lnTo>
                <a:lnTo>
                  <a:pt x="13409" y="43027"/>
                </a:lnTo>
                <a:lnTo>
                  <a:pt x="13512" y="43541"/>
                </a:lnTo>
                <a:lnTo>
                  <a:pt x="13589" y="44055"/>
                </a:lnTo>
                <a:lnTo>
                  <a:pt x="13615" y="44568"/>
                </a:lnTo>
                <a:lnTo>
                  <a:pt x="13640" y="45108"/>
                </a:lnTo>
                <a:lnTo>
                  <a:pt x="13640" y="45622"/>
                </a:lnTo>
                <a:lnTo>
                  <a:pt x="13615" y="46135"/>
                </a:lnTo>
                <a:lnTo>
                  <a:pt x="13538" y="46675"/>
                </a:lnTo>
                <a:lnTo>
                  <a:pt x="13461" y="47189"/>
                </a:lnTo>
                <a:lnTo>
                  <a:pt x="13332" y="47677"/>
                </a:lnTo>
                <a:lnTo>
                  <a:pt x="13204" y="48190"/>
                </a:lnTo>
                <a:lnTo>
                  <a:pt x="13024" y="48678"/>
                </a:lnTo>
                <a:lnTo>
                  <a:pt x="12844" y="49166"/>
                </a:lnTo>
                <a:lnTo>
                  <a:pt x="12613" y="49629"/>
                </a:lnTo>
                <a:lnTo>
                  <a:pt x="12484" y="49937"/>
                </a:lnTo>
                <a:lnTo>
                  <a:pt x="12407" y="50271"/>
                </a:lnTo>
                <a:lnTo>
                  <a:pt x="12356" y="50579"/>
                </a:lnTo>
                <a:lnTo>
                  <a:pt x="12356" y="50913"/>
                </a:lnTo>
                <a:lnTo>
                  <a:pt x="12356" y="51247"/>
                </a:lnTo>
                <a:lnTo>
                  <a:pt x="12407" y="51581"/>
                </a:lnTo>
                <a:lnTo>
                  <a:pt x="12510" y="52249"/>
                </a:lnTo>
                <a:lnTo>
                  <a:pt x="12639" y="52943"/>
                </a:lnTo>
                <a:lnTo>
                  <a:pt x="12664" y="53276"/>
                </a:lnTo>
                <a:lnTo>
                  <a:pt x="12690" y="53610"/>
                </a:lnTo>
                <a:lnTo>
                  <a:pt x="12716" y="53944"/>
                </a:lnTo>
                <a:lnTo>
                  <a:pt x="12690" y="54278"/>
                </a:lnTo>
                <a:lnTo>
                  <a:pt x="12613" y="54612"/>
                </a:lnTo>
                <a:lnTo>
                  <a:pt x="12510" y="54920"/>
                </a:lnTo>
                <a:lnTo>
                  <a:pt x="12356" y="55254"/>
                </a:lnTo>
                <a:lnTo>
                  <a:pt x="12150" y="55563"/>
                </a:lnTo>
                <a:lnTo>
                  <a:pt x="11919" y="55845"/>
                </a:lnTo>
                <a:lnTo>
                  <a:pt x="11637" y="56128"/>
                </a:lnTo>
                <a:lnTo>
                  <a:pt x="11251" y="56487"/>
                </a:lnTo>
                <a:lnTo>
                  <a:pt x="10815" y="56821"/>
                </a:lnTo>
                <a:lnTo>
                  <a:pt x="10378" y="57130"/>
                </a:lnTo>
                <a:lnTo>
                  <a:pt x="9916" y="57412"/>
                </a:lnTo>
                <a:lnTo>
                  <a:pt x="9453" y="57695"/>
                </a:lnTo>
                <a:lnTo>
                  <a:pt x="8965" y="57952"/>
                </a:lnTo>
                <a:lnTo>
                  <a:pt x="7989" y="58440"/>
                </a:lnTo>
                <a:lnTo>
                  <a:pt x="7013" y="58953"/>
                </a:lnTo>
                <a:lnTo>
                  <a:pt x="6525" y="59210"/>
                </a:lnTo>
                <a:lnTo>
                  <a:pt x="6062" y="59467"/>
                </a:lnTo>
                <a:lnTo>
                  <a:pt x="5600" y="59750"/>
                </a:lnTo>
                <a:lnTo>
                  <a:pt x="5163" y="60058"/>
                </a:lnTo>
                <a:lnTo>
                  <a:pt x="4727" y="60366"/>
                </a:lnTo>
                <a:lnTo>
                  <a:pt x="4316" y="60726"/>
                </a:lnTo>
                <a:lnTo>
                  <a:pt x="3905" y="61137"/>
                </a:lnTo>
                <a:lnTo>
                  <a:pt x="3519" y="61574"/>
                </a:lnTo>
                <a:lnTo>
                  <a:pt x="3160" y="62010"/>
                </a:lnTo>
                <a:lnTo>
                  <a:pt x="2852" y="62498"/>
                </a:lnTo>
                <a:lnTo>
                  <a:pt x="2543" y="62986"/>
                </a:lnTo>
                <a:lnTo>
                  <a:pt x="2261" y="63500"/>
                </a:lnTo>
                <a:lnTo>
                  <a:pt x="2030" y="64014"/>
                </a:lnTo>
                <a:lnTo>
                  <a:pt x="1773" y="64528"/>
                </a:lnTo>
                <a:lnTo>
                  <a:pt x="1387" y="65555"/>
                </a:lnTo>
                <a:lnTo>
                  <a:pt x="1028" y="66583"/>
                </a:lnTo>
                <a:lnTo>
                  <a:pt x="694" y="67636"/>
                </a:lnTo>
                <a:lnTo>
                  <a:pt x="386" y="68689"/>
                </a:lnTo>
                <a:lnTo>
                  <a:pt x="231" y="69306"/>
                </a:lnTo>
                <a:lnTo>
                  <a:pt x="77" y="69896"/>
                </a:lnTo>
                <a:lnTo>
                  <a:pt x="26" y="70205"/>
                </a:lnTo>
                <a:lnTo>
                  <a:pt x="0" y="70513"/>
                </a:lnTo>
                <a:lnTo>
                  <a:pt x="0" y="70821"/>
                </a:lnTo>
                <a:lnTo>
                  <a:pt x="0" y="71129"/>
                </a:lnTo>
                <a:lnTo>
                  <a:pt x="52" y="71438"/>
                </a:lnTo>
                <a:lnTo>
                  <a:pt x="129" y="71720"/>
                </a:lnTo>
                <a:lnTo>
                  <a:pt x="206" y="72003"/>
                </a:lnTo>
                <a:lnTo>
                  <a:pt x="308" y="72285"/>
                </a:lnTo>
                <a:lnTo>
                  <a:pt x="540" y="72825"/>
                </a:lnTo>
                <a:lnTo>
                  <a:pt x="797" y="73364"/>
                </a:lnTo>
                <a:lnTo>
                  <a:pt x="1285" y="74443"/>
                </a:lnTo>
                <a:lnTo>
                  <a:pt x="1747" y="75548"/>
                </a:lnTo>
                <a:lnTo>
                  <a:pt x="2184" y="76678"/>
                </a:lnTo>
                <a:lnTo>
                  <a:pt x="2569" y="77808"/>
                </a:lnTo>
                <a:lnTo>
                  <a:pt x="2929" y="78938"/>
                </a:lnTo>
                <a:lnTo>
                  <a:pt x="3263" y="80094"/>
                </a:lnTo>
                <a:lnTo>
                  <a:pt x="3571" y="81250"/>
                </a:lnTo>
                <a:lnTo>
                  <a:pt x="3828" y="82432"/>
                </a:lnTo>
                <a:lnTo>
                  <a:pt x="71489" y="82432"/>
                </a:lnTo>
                <a:lnTo>
                  <a:pt x="71129" y="4444"/>
                </a:lnTo>
                <a:lnTo>
                  <a:pt x="67174" y="4213"/>
                </a:lnTo>
                <a:lnTo>
                  <a:pt x="63218" y="3930"/>
                </a:lnTo>
                <a:lnTo>
                  <a:pt x="59262" y="3596"/>
                </a:lnTo>
                <a:lnTo>
                  <a:pt x="55332" y="3211"/>
                </a:lnTo>
                <a:lnTo>
                  <a:pt x="51376" y="2774"/>
                </a:lnTo>
                <a:lnTo>
                  <a:pt x="47445" y="2286"/>
                </a:lnTo>
                <a:lnTo>
                  <a:pt x="43515" y="1721"/>
                </a:lnTo>
                <a:lnTo>
                  <a:pt x="39611" y="1130"/>
                </a:lnTo>
                <a:lnTo>
                  <a:pt x="37838" y="874"/>
                </a:lnTo>
                <a:lnTo>
                  <a:pt x="36091" y="642"/>
                </a:lnTo>
                <a:lnTo>
                  <a:pt x="34345" y="437"/>
                </a:lnTo>
                <a:lnTo>
                  <a:pt x="32572" y="283"/>
                </a:lnTo>
                <a:lnTo>
                  <a:pt x="31699" y="231"/>
                </a:lnTo>
                <a:lnTo>
                  <a:pt x="30800" y="180"/>
                </a:lnTo>
                <a:lnTo>
                  <a:pt x="29926" y="154"/>
                </a:lnTo>
                <a:lnTo>
                  <a:pt x="28154" y="154"/>
                </a:lnTo>
                <a:lnTo>
                  <a:pt x="27281" y="206"/>
                </a:lnTo>
                <a:lnTo>
                  <a:pt x="26407" y="257"/>
                </a:lnTo>
                <a:lnTo>
                  <a:pt x="25508" y="334"/>
                </a:lnTo>
                <a:lnTo>
                  <a:pt x="24481" y="437"/>
                </a:lnTo>
                <a:lnTo>
                  <a:pt x="23453" y="540"/>
                </a:lnTo>
                <a:lnTo>
                  <a:pt x="22939" y="591"/>
                </a:lnTo>
                <a:lnTo>
                  <a:pt x="22426" y="617"/>
                </a:lnTo>
                <a:lnTo>
                  <a:pt x="21398" y="617"/>
                </a:lnTo>
                <a:lnTo>
                  <a:pt x="20679" y="540"/>
                </a:lnTo>
                <a:lnTo>
                  <a:pt x="19960" y="411"/>
                </a:lnTo>
                <a:lnTo>
                  <a:pt x="19266" y="308"/>
                </a:lnTo>
                <a:lnTo>
                  <a:pt x="18547" y="180"/>
                </a:lnTo>
                <a:lnTo>
                  <a:pt x="17930" y="103"/>
                </a:lnTo>
                <a:lnTo>
                  <a:pt x="17288" y="52"/>
                </a:lnTo>
                <a:lnTo>
                  <a:pt x="1664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9"/>
          <p:cNvSpPr/>
          <p:nvPr/>
        </p:nvSpPr>
        <p:spPr>
          <a:xfrm flipH="1">
            <a:off x="3847313" y="350225"/>
            <a:ext cx="2273043" cy="229659"/>
          </a:xfrm>
          <a:custGeom>
            <a:avLst/>
            <a:gdLst/>
            <a:ahLst/>
            <a:cxnLst/>
            <a:rect l="l" t="t" r="r" b="b"/>
            <a:pathLst>
              <a:path w="54921" h="5549" extrusionOk="0">
                <a:moveTo>
                  <a:pt x="35012" y="0"/>
                </a:moveTo>
                <a:lnTo>
                  <a:pt x="34601" y="26"/>
                </a:lnTo>
                <a:lnTo>
                  <a:pt x="33728" y="154"/>
                </a:lnTo>
                <a:lnTo>
                  <a:pt x="32880" y="308"/>
                </a:lnTo>
                <a:lnTo>
                  <a:pt x="32110" y="462"/>
                </a:lnTo>
                <a:lnTo>
                  <a:pt x="31416" y="642"/>
                </a:lnTo>
                <a:lnTo>
                  <a:pt x="30877" y="796"/>
                </a:lnTo>
                <a:lnTo>
                  <a:pt x="30389" y="950"/>
                </a:lnTo>
                <a:lnTo>
                  <a:pt x="30337" y="899"/>
                </a:lnTo>
                <a:lnTo>
                  <a:pt x="30235" y="848"/>
                </a:lnTo>
                <a:lnTo>
                  <a:pt x="30080" y="796"/>
                </a:lnTo>
                <a:lnTo>
                  <a:pt x="29875" y="745"/>
                </a:lnTo>
                <a:lnTo>
                  <a:pt x="29567" y="694"/>
                </a:lnTo>
                <a:lnTo>
                  <a:pt x="29181" y="642"/>
                </a:lnTo>
                <a:lnTo>
                  <a:pt x="28205" y="642"/>
                </a:lnTo>
                <a:lnTo>
                  <a:pt x="27640" y="668"/>
                </a:lnTo>
                <a:lnTo>
                  <a:pt x="26998" y="745"/>
                </a:lnTo>
                <a:lnTo>
                  <a:pt x="26279" y="822"/>
                </a:lnTo>
                <a:lnTo>
                  <a:pt x="25303" y="950"/>
                </a:lnTo>
                <a:lnTo>
                  <a:pt x="24481" y="1105"/>
                </a:lnTo>
                <a:lnTo>
                  <a:pt x="23222" y="1361"/>
                </a:lnTo>
                <a:lnTo>
                  <a:pt x="22734" y="1464"/>
                </a:lnTo>
                <a:lnTo>
                  <a:pt x="22271" y="1541"/>
                </a:lnTo>
                <a:lnTo>
                  <a:pt x="21860" y="1593"/>
                </a:lnTo>
                <a:lnTo>
                  <a:pt x="21398" y="1618"/>
                </a:lnTo>
                <a:lnTo>
                  <a:pt x="20859" y="1593"/>
                </a:lnTo>
                <a:lnTo>
                  <a:pt x="20242" y="1516"/>
                </a:lnTo>
                <a:lnTo>
                  <a:pt x="19574" y="1413"/>
                </a:lnTo>
                <a:lnTo>
                  <a:pt x="19009" y="1361"/>
                </a:lnTo>
                <a:lnTo>
                  <a:pt x="18495" y="1336"/>
                </a:lnTo>
                <a:lnTo>
                  <a:pt x="17673" y="1336"/>
                </a:lnTo>
                <a:lnTo>
                  <a:pt x="17365" y="1361"/>
                </a:lnTo>
                <a:lnTo>
                  <a:pt x="17031" y="1387"/>
                </a:lnTo>
                <a:lnTo>
                  <a:pt x="17134" y="1361"/>
                </a:lnTo>
                <a:lnTo>
                  <a:pt x="17185" y="1310"/>
                </a:lnTo>
                <a:lnTo>
                  <a:pt x="17211" y="1284"/>
                </a:lnTo>
                <a:lnTo>
                  <a:pt x="17211" y="1207"/>
                </a:lnTo>
                <a:lnTo>
                  <a:pt x="17160" y="1105"/>
                </a:lnTo>
                <a:lnTo>
                  <a:pt x="17082" y="1002"/>
                </a:lnTo>
                <a:lnTo>
                  <a:pt x="16928" y="873"/>
                </a:lnTo>
                <a:lnTo>
                  <a:pt x="16851" y="822"/>
                </a:lnTo>
                <a:lnTo>
                  <a:pt x="16749" y="771"/>
                </a:lnTo>
                <a:lnTo>
                  <a:pt x="16620" y="771"/>
                </a:lnTo>
                <a:lnTo>
                  <a:pt x="16492" y="745"/>
                </a:lnTo>
                <a:lnTo>
                  <a:pt x="16158" y="771"/>
                </a:lnTo>
                <a:lnTo>
                  <a:pt x="15798" y="848"/>
                </a:lnTo>
                <a:lnTo>
                  <a:pt x="15413" y="976"/>
                </a:lnTo>
                <a:lnTo>
                  <a:pt x="15053" y="1079"/>
                </a:lnTo>
                <a:lnTo>
                  <a:pt x="14334" y="1336"/>
                </a:lnTo>
                <a:lnTo>
                  <a:pt x="14026" y="1413"/>
                </a:lnTo>
                <a:lnTo>
                  <a:pt x="13769" y="1464"/>
                </a:lnTo>
                <a:lnTo>
                  <a:pt x="13255" y="1490"/>
                </a:lnTo>
                <a:lnTo>
                  <a:pt x="12587" y="1567"/>
                </a:lnTo>
                <a:lnTo>
                  <a:pt x="12073" y="1644"/>
                </a:lnTo>
                <a:lnTo>
                  <a:pt x="11405" y="1747"/>
                </a:lnTo>
                <a:lnTo>
                  <a:pt x="10558" y="1901"/>
                </a:lnTo>
                <a:lnTo>
                  <a:pt x="9453" y="2132"/>
                </a:lnTo>
                <a:lnTo>
                  <a:pt x="8914" y="2261"/>
                </a:lnTo>
                <a:lnTo>
                  <a:pt x="8528" y="2389"/>
                </a:lnTo>
                <a:lnTo>
                  <a:pt x="8246" y="2492"/>
                </a:lnTo>
                <a:lnTo>
                  <a:pt x="8066" y="2594"/>
                </a:lnTo>
                <a:lnTo>
                  <a:pt x="7989" y="2697"/>
                </a:lnTo>
                <a:lnTo>
                  <a:pt x="7938" y="2800"/>
                </a:lnTo>
                <a:lnTo>
                  <a:pt x="7963" y="2877"/>
                </a:lnTo>
                <a:lnTo>
                  <a:pt x="8015" y="2954"/>
                </a:lnTo>
                <a:lnTo>
                  <a:pt x="8117" y="3108"/>
                </a:lnTo>
                <a:lnTo>
                  <a:pt x="8143" y="3160"/>
                </a:lnTo>
                <a:lnTo>
                  <a:pt x="8117" y="3211"/>
                </a:lnTo>
                <a:lnTo>
                  <a:pt x="8040" y="3262"/>
                </a:lnTo>
                <a:lnTo>
                  <a:pt x="7886" y="3288"/>
                </a:lnTo>
                <a:lnTo>
                  <a:pt x="7629" y="3314"/>
                </a:lnTo>
                <a:lnTo>
                  <a:pt x="7244" y="3339"/>
                </a:lnTo>
                <a:lnTo>
                  <a:pt x="6859" y="3365"/>
                </a:lnTo>
                <a:lnTo>
                  <a:pt x="6551" y="3391"/>
                </a:lnTo>
                <a:lnTo>
                  <a:pt x="6371" y="3442"/>
                </a:lnTo>
                <a:lnTo>
                  <a:pt x="6242" y="3494"/>
                </a:lnTo>
                <a:lnTo>
                  <a:pt x="6165" y="3545"/>
                </a:lnTo>
                <a:lnTo>
                  <a:pt x="6165" y="3596"/>
                </a:lnTo>
                <a:lnTo>
                  <a:pt x="6217" y="3673"/>
                </a:lnTo>
                <a:lnTo>
                  <a:pt x="6294" y="3725"/>
                </a:lnTo>
                <a:lnTo>
                  <a:pt x="6551" y="3853"/>
                </a:lnTo>
                <a:lnTo>
                  <a:pt x="6833" y="3956"/>
                </a:lnTo>
                <a:lnTo>
                  <a:pt x="7141" y="4033"/>
                </a:lnTo>
                <a:lnTo>
                  <a:pt x="7141" y="4084"/>
                </a:lnTo>
                <a:lnTo>
                  <a:pt x="7116" y="4136"/>
                </a:lnTo>
                <a:lnTo>
                  <a:pt x="7039" y="4187"/>
                </a:lnTo>
                <a:lnTo>
                  <a:pt x="6884" y="4238"/>
                </a:lnTo>
                <a:lnTo>
                  <a:pt x="6679" y="4264"/>
                </a:lnTo>
                <a:lnTo>
                  <a:pt x="6088" y="4316"/>
                </a:lnTo>
                <a:lnTo>
                  <a:pt x="2389" y="4316"/>
                </a:lnTo>
                <a:lnTo>
                  <a:pt x="1490" y="4367"/>
                </a:lnTo>
                <a:lnTo>
                  <a:pt x="1079" y="4418"/>
                </a:lnTo>
                <a:lnTo>
                  <a:pt x="719" y="4470"/>
                </a:lnTo>
                <a:lnTo>
                  <a:pt x="385" y="4521"/>
                </a:lnTo>
                <a:lnTo>
                  <a:pt x="129" y="4624"/>
                </a:lnTo>
                <a:lnTo>
                  <a:pt x="26" y="4675"/>
                </a:lnTo>
                <a:lnTo>
                  <a:pt x="0" y="4701"/>
                </a:lnTo>
                <a:lnTo>
                  <a:pt x="0" y="4727"/>
                </a:lnTo>
                <a:lnTo>
                  <a:pt x="26" y="4778"/>
                </a:lnTo>
                <a:lnTo>
                  <a:pt x="154" y="4804"/>
                </a:lnTo>
                <a:lnTo>
                  <a:pt x="591" y="4829"/>
                </a:lnTo>
                <a:lnTo>
                  <a:pt x="1259" y="4855"/>
                </a:lnTo>
                <a:lnTo>
                  <a:pt x="3031" y="4829"/>
                </a:lnTo>
                <a:lnTo>
                  <a:pt x="5266" y="4752"/>
                </a:lnTo>
                <a:lnTo>
                  <a:pt x="7758" y="4675"/>
                </a:lnTo>
                <a:lnTo>
                  <a:pt x="10275" y="4649"/>
                </a:lnTo>
                <a:lnTo>
                  <a:pt x="11662" y="4675"/>
                </a:lnTo>
                <a:lnTo>
                  <a:pt x="12921" y="4727"/>
                </a:lnTo>
                <a:lnTo>
                  <a:pt x="14051" y="4804"/>
                </a:lnTo>
                <a:lnTo>
                  <a:pt x="14539" y="4855"/>
                </a:lnTo>
                <a:lnTo>
                  <a:pt x="14976" y="4932"/>
                </a:lnTo>
                <a:lnTo>
                  <a:pt x="15798" y="5060"/>
                </a:lnTo>
                <a:lnTo>
                  <a:pt x="16620" y="5138"/>
                </a:lnTo>
                <a:lnTo>
                  <a:pt x="17442" y="5189"/>
                </a:lnTo>
                <a:lnTo>
                  <a:pt x="18238" y="5215"/>
                </a:lnTo>
                <a:lnTo>
                  <a:pt x="19009" y="5189"/>
                </a:lnTo>
                <a:lnTo>
                  <a:pt x="19780" y="5163"/>
                </a:lnTo>
                <a:lnTo>
                  <a:pt x="21270" y="5086"/>
                </a:lnTo>
                <a:lnTo>
                  <a:pt x="22657" y="4983"/>
                </a:lnTo>
                <a:lnTo>
                  <a:pt x="23350" y="4958"/>
                </a:lnTo>
                <a:lnTo>
                  <a:pt x="24737" y="4958"/>
                </a:lnTo>
                <a:lnTo>
                  <a:pt x="25431" y="5035"/>
                </a:lnTo>
                <a:lnTo>
                  <a:pt x="26536" y="5189"/>
                </a:lnTo>
                <a:lnTo>
                  <a:pt x="27435" y="5292"/>
                </a:lnTo>
                <a:lnTo>
                  <a:pt x="28257" y="5369"/>
                </a:lnTo>
                <a:lnTo>
                  <a:pt x="29027" y="5394"/>
                </a:lnTo>
                <a:lnTo>
                  <a:pt x="29644" y="5369"/>
                </a:lnTo>
                <a:lnTo>
                  <a:pt x="30312" y="5317"/>
                </a:lnTo>
                <a:lnTo>
                  <a:pt x="31057" y="5240"/>
                </a:lnTo>
                <a:lnTo>
                  <a:pt x="31904" y="5138"/>
                </a:lnTo>
                <a:lnTo>
                  <a:pt x="32264" y="5086"/>
                </a:lnTo>
                <a:lnTo>
                  <a:pt x="32649" y="5060"/>
                </a:lnTo>
                <a:lnTo>
                  <a:pt x="33420" y="5035"/>
                </a:lnTo>
                <a:lnTo>
                  <a:pt x="34268" y="5060"/>
                </a:lnTo>
                <a:lnTo>
                  <a:pt x="35141" y="5112"/>
                </a:lnTo>
                <a:lnTo>
                  <a:pt x="37042" y="5292"/>
                </a:lnTo>
                <a:lnTo>
                  <a:pt x="38069" y="5394"/>
                </a:lnTo>
                <a:lnTo>
                  <a:pt x="39174" y="5471"/>
                </a:lnTo>
                <a:lnTo>
                  <a:pt x="40330" y="5523"/>
                </a:lnTo>
                <a:lnTo>
                  <a:pt x="41563" y="5549"/>
                </a:lnTo>
                <a:lnTo>
                  <a:pt x="42385" y="5549"/>
                </a:lnTo>
                <a:lnTo>
                  <a:pt x="43233" y="5497"/>
                </a:lnTo>
                <a:lnTo>
                  <a:pt x="47009" y="5317"/>
                </a:lnTo>
                <a:lnTo>
                  <a:pt x="50297" y="5163"/>
                </a:lnTo>
                <a:lnTo>
                  <a:pt x="53482" y="5035"/>
                </a:lnTo>
                <a:lnTo>
                  <a:pt x="54098" y="5009"/>
                </a:lnTo>
                <a:lnTo>
                  <a:pt x="54535" y="4958"/>
                </a:lnTo>
                <a:lnTo>
                  <a:pt x="54792" y="4881"/>
                </a:lnTo>
                <a:lnTo>
                  <a:pt x="54869" y="4855"/>
                </a:lnTo>
                <a:lnTo>
                  <a:pt x="54920" y="4804"/>
                </a:lnTo>
                <a:lnTo>
                  <a:pt x="54920" y="4752"/>
                </a:lnTo>
                <a:lnTo>
                  <a:pt x="54920" y="4701"/>
                </a:lnTo>
                <a:lnTo>
                  <a:pt x="54792" y="4624"/>
                </a:lnTo>
                <a:lnTo>
                  <a:pt x="54587" y="4521"/>
                </a:lnTo>
                <a:lnTo>
                  <a:pt x="54330" y="4418"/>
                </a:lnTo>
                <a:lnTo>
                  <a:pt x="53687" y="4213"/>
                </a:lnTo>
                <a:lnTo>
                  <a:pt x="53020" y="4033"/>
                </a:lnTo>
                <a:lnTo>
                  <a:pt x="52300" y="3879"/>
                </a:lnTo>
                <a:lnTo>
                  <a:pt x="45493" y="3648"/>
                </a:lnTo>
                <a:lnTo>
                  <a:pt x="45801" y="3571"/>
                </a:lnTo>
                <a:lnTo>
                  <a:pt x="46084" y="3468"/>
                </a:lnTo>
                <a:lnTo>
                  <a:pt x="46238" y="3416"/>
                </a:lnTo>
                <a:lnTo>
                  <a:pt x="46341" y="3339"/>
                </a:lnTo>
                <a:lnTo>
                  <a:pt x="46444" y="3237"/>
                </a:lnTo>
                <a:lnTo>
                  <a:pt x="46495" y="3160"/>
                </a:lnTo>
                <a:lnTo>
                  <a:pt x="46521" y="3057"/>
                </a:lnTo>
                <a:lnTo>
                  <a:pt x="46469" y="2954"/>
                </a:lnTo>
                <a:lnTo>
                  <a:pt x="46366" y="2826"/>
                </a:lnTo>
                <a:lnTo>
                  <a:pt x="46161" y="2697"/>
                </a:lnTo>
                <a:lnTo>
                  <a:pt x="45904" y="2569"/>
                </a:lnTo>
                <a:lnTo>
                  <a:pt x="45519" y="2415"/>
                </a:lnTo>
                <a:lnTo>
                  <a:pt x="45185" y="2312"/>
                </a:lnTo>
                <a:lnTo>
                  <a:pt x="44851" y="2209"/>
                </a:lnTo>
                <a:lnTo>
                  <a:pt x="44491" y="2158"/>
                </a:lnTo>
                <a:lnTo>
                  <a:pt x="44157" y="2106"/>
                </a:lnTo>
                <a:lnTo>
                  <a:pt x="43438" y="2029"/>
                </a:lnTo>
                <a:lnTo>
                  <a:pt x="42744" y="2004"/>
                </a:lnTo>
                <a:lnTo>
                  <a:pt x="42231" y="2029"/>
                </a:lnTo>
                <a:lnTo>
                  <a:pt x="41768" y="2055"/>
                </a:lnTo>
                <a:lnTo>
                  <a:pt x="40946" y="2132"/>
                </a:lnTo>
                <a:lnTo>
                  <a:pt x="40407" y="2209"/>
                </a:lnTo>
                <a:lnTo>
                  <a:pt x="40201" y="2235"/>
                </a:lnTo>
                <a:lnTo>
                  <a:pt x="39405" y="1541"/>
                </a:lnTo>
                <a:lnTo>
                  <a:pt x="38994" y="1182"/>
                </a:lnTo>
                <a:lnTo>
                  <a:pt x="38557" y="873"/>
                </a:lnTo>
                <a:lnTo>
                  <a:pt x="38301" y="719"/>
                </a:lnTo>
                <a:lnTo>
                  <a:pt x="38069" y="591"/>
                </a:lnTo>
                <a:lnTo>
                  <a:pt x="37787" y="462"/>
                </a:lnTo>
                <a:lnTo>
                  <a:pt x="37504" y="334"/>
                </a:lnTo>
                <a:lnTo>
                  <a:pt x="37170" y="231"/>
                </a:lnTo>
                <a:lnTo>
                  <a:pt x="36836" y="154"/>
                </a:lnTo>
                <a:lnTo>
                  <a:pt x="36477" y="77"/>
                </a:lnTo>
                <a:lnTo>
                  <a:pt x="36091" y="26"/>
                </a:lnTo>
                <a:lnTo>
                  <a:pt x="35783" y="0"/>
                </a:lnTo>
                <a:close/>
              </a:path>
            </a:pathLst>
          </a:custGeom>
          <a:solidFill>
            <a:srgbClr val="FFFFFF">
              <a:alpha val="11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9"/>
          <p:cNvSpPr/>
          <p:nvPr/>
        </p:nvSpPr>
        <p:spPr>
          <a:xfrm flipH="1">
            <a:off x="609296" y="1799327"/>
            <a:ext cx="2579228" cy="140386"/>
          </a:xfrm>
          <a:custGeom>
            <a:avLst/>
            <a:gdLst/>
            <a:ahLst/>
            <a:cxnLst/>
            <a:rect l="l" t="t" r="r" b="b"/>
            <a:pathLst>
              <a:path w="62319" h="3392" extrusionOk="0">
                <a:moveTo>
                  <a:pt x="33523" y="1"/>
                </a:moveTo>
                <a:lnTo>
                  <a:pt x="32803" y="26"/>
                </a:lnTo>
                <a:lnTo>
                  <a:pt x="32161" y="52"/>
                </a:lnTo>
                <a:lnTo>
                  <a:pt x="31545" y="129"/>
                </a:lnTo>
                <a:lnTo>
                  <a:pt x="31005" y="206"/>
                </a:lnTo>
                <a:lnTo>
                  <a:pt x="29952" y="155"/>
                </a:lnTo>
                <a:lnTo>
                  <a:pt x="28847" y="103"/>
                </a:lnTo>
                <a:lnTo>
                  <a:pt x="27486" y="78"/>
                </a:lnTo>
                <a:lnTo>
                  <a:pt x="26767" y="78"/>
                </a:lnTo>
                <a:lnTo>
                  <a:pt x="26022" y="103"/>
                </a:lnTo>
                <a:lnTo>
                  <a:pt x="25277" y="155"/>
                </a:lnTo>
                <a:lnTo>
                  <a:pt x="24558" y="206"/>
                </a:lnTo>
                <a:lnTo>
                  <a:pt x="24070" y="283"/>
                </a:lnTo>
                <a:lnTo>
                  <a:pt x="23633" y="360"/>
                </a:lnTo>
                <a:lnTo>
                  <a:pt x="23273" y="437"/>
                </a:lnTo>
                <a:lnTo>
                  <a:pt x="22965" y="514"/>
                </a:lnTo>
                <a:lnTo>
                  <a:pt x="22708" y="591"/>
                </a:lnTo>
                <a:lnTo>
                  <a:pt x="22528" y="668"/>
                </a:lnTo>
                <a:lnTo>
                  <a:pt x="22348" y="771"/>
                </a:lnTo>
                <a:lnTo>
                  <a:pt x="22246" y="848"/>
                </a:lnTo>
                <a:lnTo>
                  <a:pt x="22143" y="925"/>
                </a:lnTo>
                <a:lnTo>
                  <a:pt x="22092" y="1002"/>
                </a:lnTo>
                <a:lnTo>
                  <a:pt x="22040" y="1131"/>
                </a:lnTo>
                <a:lnTo>
                  <a:pt x="22040" y="1208"/>
                </a:lnTo>
                <a:lnTo>
                  <a:pt x="22040" y="1234"/>
                </a:lnTo>
                <a:lnTo>
                  <a:pt x="20139" y="1182"/>
                </a:lnTo>
                <a:lnTo>
                  <a:pt x="18161" y="1131"/>
                </a:lnTo>
                <a:lnTo>
                  <a:pt x="15824" y="1105"/>
                </a:lnTo>
                <a:lnTo>
                  <a:pt x="13589" y="1131"/>
                </a:lnTo>
                <a:lnTo>
                  <a:pt x="12484" y="1156"/>
                </a:lnTo>
                <a:lnTo>
                  <a:pt x="11457" y="1208"/>
                </a:lnTo>
                <a:lnTo>
                  <a:pt x="10506" y="1285"/>
                </a:lnTo>
                <a:lnTo>
                  <a:pt x="9659" y="1388"/>
                </a:lnTo>
                <a:lnTo>
                  <a:pt x="8940" y="1490"/>
                </a:lnTo>
                <a:lnTo>
                  <a:pt x="8631" y="1567"/>
                </a:lnTo>
                <a:lnTo>
                  <a:pt x="8374" y="1645"/>
                </a:lnTo>
                <a:lnTo>
                  <a:pt x="7938" y="1773"/>
                </a:lnTo>
                <a:lnTo>
                  <a:pt x="7604" y="1901"/>
                </a:lnTo>
                <a:lnTo>
                  <a:pt x="7398" y="2030"/>
                </a:lnTo>
                <a:lnTo>
                  <a:pt x="7244" y="2133"/>
                </a:lnTo>
                <a:lnTo>
                  <a:pt x="7193" y="2210"/>
                </a:lnTo>
                <a:lnTo>
                  <a:pt x="7193" y="2235"/>
                </a:lnTo>
                <a:lnTo>
                  <a:pt x="7193" y="2287"/>
                </a:lnTo>
                <a:lnTo>
                  <a:pt x="7244" y="2338"/>
                </a:lnTo>
                <a:lnTo>
                  <a:pt x="7347" y="2389"/>
                </a:lnTo>
                <a:lnTo>
                  <a:pt x="7629" y="2441"/>
                </a:lnTo>
                <a:lnTo>
                  <a:pt x="7963" y="2467"/>
                </a:lnTo>
                <a:lnTo>
                  <a:pt x="8374" y="2492"/>
                </a:lnTo>
                <a:lnTo>
                  <a:pt x="6679" y="2544"/>
                </a:lnTo>
                <a:lnTo>
                  <a:pt x="5035" y="2595"/>
                </a:lnTo>
                <a:lnTo>
                  <a:pt x="3211" y="2698"/>
                </a:lnTo>
                <a:lnTo>
                  <a:pt x="1567" y="2775"/>
                </a:lnTo>
                <a:lnTo>
                  <a:pt x="925" y="2826"/>
                </a:lnTo>
                <a:lnTo>
                  <a:pt x="411" y="2903"/>
                </a:lnTo>
                <a:lnTo>
                  <a:pt x="77" y="2955"/>
                </a:lnTo>
                <a:lnTo>
                  <a:pt x="0" y="2980"/>
                </a:lnTo>
                <a:lnTo>
                  <a:pt x="0" y="3006"/>
                </a:lnTo>
                <a:lnTo>
                  <a:pt x="52" y="3032"/>
                </a:lnTo>
                <a:lnTo>
                  <a:pt x="180" y="3057"/>
                </a:lnTo>
                <a:lnTo>
                  <a:pt x="642" y="3134"/>
                </a:lnTo>
                <a:lnTo>
                  <a:pt x="2004" y="3211"/>
                </a:lnTo>
                <a:lnTo>
                  <a:pt x="3545" y="3289"/>
                </a:lnTo>
                <a:lnTo>
                  <a:pt x="5240" y="3314"/>
                </a:lnTo>
                <a:lnTo>
                  <a:pt x="6962" y="3340"/>
                </a:lnTo>
                <a:lnTo>
                  <a:pt x="8940" y="3314"/>
                </a:lnTo>
                <a:lnTo>
                  <a:pt x="10738" y="3289"/>
                </a:lnTo>
                <a:lnTo>
                  <a:pt x="12279" y="3211"/>
                </a:lnTo>
                <a:lnTo>
                  <a:pt x="13383" y="3134"/>
                </a:lnTo>
                <a:lnTo>
                  <a:pt x="13897" y="3083"/>
                </a:lnTo>
                <a:lnTo>
                  <a:pt x="15336" y="3083"/>
                </a:lnTo>
                <a:lnTo>
                  <a:pt x="16261" y="3134"/>
                </a:lnTo>
                <a:lnTo>
                  <a:pt x="18367" y="3237"/>
                </a:lnTo>
                <a:lnTo>
                  <a:pt x="20704" y="3340"/>
                </a:lnTo>
                <a:lnTo>
                  <a:pt x="21937" y="3391"/>
                </a:lnTo>
                <a:lnTo>
                  <a:pt x="24429" y="3391"/>
                </a:lnTo>
                <a:lnTo>
                  <a:pt x="25662" y="3340"/>
                </a:lnTo>
                <a:lnTo>
                  <a:pt x="26638" y="3289"/>
                </a:lnTo>
                <a:lnTo>
                  <a:pt x="27640" y="3263"/>
                </a:lnTo>
                <a:lnTo>
                  <a:pt x="29618" y="3237"/>
                </a:lnTo>
                <a:lnTo>
                  <a:pt x="32110" y="3263"/>
                </a:lnTo>
                <a:lnTo>
                  <a:pt x="34524" y="3314"/>
                </a:lnTo>
                <a:lnTo>
                  <a:pt x="36836" y="3366"/>
                </a:lnTo>
                <a:lnTo>
                  <a:pt x="39046" y="3391"/>
                </a:lnTo>
                <a:lnTo>
                  <a:pt x="40279" y="3391"/>
                </a:lnTo>
                <a:lnTo>
                  <a:pt x="40895" y="3340"/>
                </a:lnTo>
                <a:lnTo>
                  <a:pt x="41460" y="3289"/>
                </a:lnTo>
                <a:lnTo>
                  <a:pt x="42025" y="3237"/>
                </a:lnTo>
                <a:lnTo>
                  <a:pt x="43130" y="3057"/>
                </a:lnTo>
                <a:lnTo>
                  <a:pt x="44260" y="2878"/>
                </a:lnTo>
                <a:lnTo>
                  <a:pt x="45442" y="2698"/>
                </a:lnTo>
                <a:lnTo>
                  <a:pt x="46726" y="2544"/>
                </a:lnTo>
                <a:lnTo>
                  <a:pt x="47445" y="2467"/>
                </a:lnTo>
                <a:lnTo>
                  <a:pt x="48216" y="2415"/>
                </a:lnTo>
                <a:lnTo>
                  <a:pt x="49038" y="2389"/>
                </a:lnTo>
                <a:lnTo>
                  <a:pt x="49937" y="2389"/>
                </a:lnTo>
                <a:lnTo>
                  <a:pt x="51324" y="2415"/>
                </a:lnTo>
                <a:lnTo>
                  <a:pt x="52865" y="2492"/>
                </a:lnTo>
                <a:lnTo>
                  <a:pt x="54664" y="2569"/>
                </a:lnTo>
                <a:lnTo>
                  <a:pt x="56231" y="2595"/>
                </a:lnTo>
                <a:lnTo>
                  <a:pt x="57078" y="2595"/>
                </a:lnTo>
                <a:lnTo>
                  <a:pt x="57849" y="2569"/>
                </a:lnTo>
                <a:lnTo>
                  <a:pt x="58542" y="2544"/>
                </a:lnTo>
                <a:lnTo>
                  <a:pt x="59185" y="2492"/>
                </a:lnTo>
                <a:lnTo>
                  <a:pt x="59750" y="2415"/>
                </a:lnTo>
                <a:lnTo>
                  <a:pt x="60264" y="2364"/>
                </a:lnTo>
                <a:lnTo>
                  <a:pt x="61111" y="2210"/>
                </a:lnTo>
                <a:lnTo>
                  <a:pt x="61728" y="2056"/>
                </a:lnTo>
                <a:lnTo>
                  <a:pt x="62113" y="1901"/>
                </a:lnTo>
                <a:lnTo>
                  <a:pt x="62216" y="1850"/>
                </a:lnTo>
                <a:lnTo>
                  <a:pt x="62293" y="1799"/>
                </a:lnTo>
                <a:lnTo>
                  <a:pt x="62319" y="1773"/>
                </a:lnTo>
                <a:lnTo>
                  <a:pt x="62293" y="1747"/>
                </a:lnTo>
                <a:lnTo>
                  <a:pt x="61882" y="1696"/>
                </a:lnTo>
                <a:lnTo>
                  <a:pt x="60931" y="1645"/>
                </a:lnTo>
                <a:lnTo>
                  <a:pt x="57849" y="1542"/>
                </a:lnTo>
                <a:lnTo>
                  <a:pt x="49860" y="1311"/>
                </a:lnTo>
                <a:lnTo>
                  <a:pt x="50168" y="1208"/>
                </a:lnTo>
                <a:lnTo>
                  <a:pt x="50374" y="1079"/>
                </a:lnTo>
                <a:lnTo>
                  <a:pt x="50477" y="1002"/>
                </a:lnTo>
                <a:lnTo>
                  <a:pt x="50528" y="951"/>
                </a:lnTo>
                <a:lnTo>
                  <a:pt x="50528" y="874"/>
                </a:lnTo>
                <a:lnTo>
                  <a:pt x="50502" y="797"/>
                </a:lnTo>
                <a:lnTo>
                  <a:pt x="50399" y="745"/>
                </a:lnTo>
                <a:lnTo>
                  <a:pt x="50194" y="694"/>
                </a:lnTo>
                <a:lnTo>
                  <a:pt x="49911" y="643"/>
                </a:lnTo>
                <a:lnTo>
                  <a:pt x="49526" y="591"/>
                </a:lnTo>
                <a:lnTo>
                  <a:pt x="49038" y="566"/>
                </a:lnTo>
                <a:lnTo>
                  <a:pt x="47651" y="566"/>
                </a:lnTo>
                <a:lnTo>
                  <a:pt x="46726" y="617"/>
                </a:lnTo>
                <a:lnTo>
                  <a:pt x="45981" y="617"/>
                </a:lnTo>
                <a:lnTo>
                  <a:pt x="45211" y="643"/>
                </a:lnTo>
                <a:lnTo>
                  <a:pt x="43618" y="617"/>
                </a:lnTo>
                <a:lnTo>
                  <a:pt x="42025" y="540"/>
                </a:lnTo>
                <a:lnTo>
                  <a:pt x="40484" y="437"/>
                </a:lnTo>
                <a:lnTo>
                  <a:pt x="38943" y="334"/>
                </a:lnTo>
                <a:lnTo>
                  <a:pt x="36066" y="103"/>
                </a:lnTo>
                <a:lnTo>
                  <a:pt x="34756" y="26"/>
                </a:lnTo>
                <a:lnTo>
                  <a:pt x="33523" y="1"/>
                </a:lnTo>
                <a:close/>
              </a:path>
            </a:pathLst>
          </a:custGeom>
          <a:solidFill>
            <a:srgbClr val="FFFFFF">
              <a:alpha val="11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9"/>
          <p:cNvSpPr/>
          <p:nvPr/>
        </p:nvSpPr>
        <p:spPr>
          <a:xfrm>
            <a:off x="-139277" y="740909"/>
            <a:ext cx="1825478" cy="415737"/>
          </a:xfrm>
          <a:custGeom>
            <a:avLst/>
            <a:gdLst/>
            <a:ahLst/>
            <a:cxnLst/>
            <a:rect l="l" t="t" r="r" b="b"/>
            <a:pathLst>
              <a:path w="44107" h="10045" extrusionOk="0">
                <a:moveTo>
                  <a:pt x="12356" y="1"/>
                </a:moveTo>
                <a:lnTo>
                  <a:pt x="11252" y="26"/>
                </a:lnTo>
                <a:lnTo>
                  <a:pt x="9120" y="129"/>
                </a:lnTo>
                <a:lnTo>
                  <a:pt x="7090" y="258"/>
                </a:lnTo>
                <a:lnTo>
                  <a:pt x="5241" y="412"/>
                </a:lnTo>
                <a:lnTo>
                  <a:pt x="3648" y="540"/>
                </a:lnTo>
                <a:lnTo>
                  <a:pt x="2441" y="694"/>
                </a:lnTo>
                <a:lnTo>
                  <a:pt x="1362" y="823"/>
                </a:lnTo>
                <a:lnTo>
                  <a:pt x="1233" y="1208"/>
                </a:lnTo>
                <a:lnTo>
                  <a:pt x="925" y="2261"/>
                </a:lnTo>
                <a:lnTo>
                  <a:pt x="745" y="2955"/>
                </a:lnTo>
                <a:lnTo>
                  <a:pt x="540" y="3725"/>
                </a:lnTo>
                <a:lnTo>
                  <a:pt x="360" y="4573"/>
                </a:lnTo>
                <a:lnTo>
                  <a:pt x="206" y="5421"/>
                </a:lnTo>
                <a:lnTo>
                  <a:pt x="77" y="6294"/>
                </a:lnTo>
                <a:lnTo>
                  <a:pt x="26" y="7116"/>
                </a:lnTo>
                <a:lnTo>
                  <a:pt x="0" y="7527"/>
                </a:lnTo>
                <a:lnTo>
                  <a:pt x="0" y="7913"/>
                </a:lnTo>
                <a:lnTo>
                  <a:pt x="26" y="8272"/>
                </a:lnTo>
                <a:lnTo>
                  <a:pt x="77" y="8606"/>
                </a:lnTo>
                <a:lnTo>
                  <a:pt x="129" y="8914"/>
                </a:lnTo>
                <a:lnTo>
                  <a:pt x="232" y="9197"/>
                </a:lnTo>
                <a:lnTo>
                  <a:pt x="334" y="9454"/>
                </a:lnTo>
                <a:lnTo>
                  <a:pt x="488" y="9659"/>
                </a:lnTo>
                <a:lnTo>
                  <a:pt x="643" y="9813"/>
                </a:lnTo>
                <a:lnTo>
                  <a:pt x="848" y="9942"/>
                </a:lnTo>
                <a:lnTo>
                  <a:pt x="1079" y="10019"/>
                </a:lnTo>
                <a:lnTo>
                  <a:pt x="1362" y="10045"/>
                </a:lnTo>
                <a:lnTo>
                  <a:pt x="1953" y="10045"/>
                </a:lnTo>
                <a:lnTo>
                  <a:pt x="2698" y="9993"/>
                </a:lnTo>
                <a:lnTo>
                  <a:pt x="4573" y="9813"/>
                </a:lnTo>
                <a:lnTo>
                  <a:pt x="6782" y="9582"/>
                </a:lnTo>
                <a:lnTo>
                  <a:pt x="9222" y="9300"/>
                </a:lnTo>
                <a:lnTo>
                  <a:pt x="11688" y="9043"/>
                </a:lnTo>
                <a:lnTo>
                  <a:pt x="14103" y="8812"/>
                </a:lnTo>
                <a:lnTo>
                  <a:pt x="15233" y="8709"/>
                </a:lnTo>
                <a:lnTo>
                  <a:pt x="16261" y="8632"/>
                </a:lnTo>
                <a:lnTo>
                  <a:pt x="17211" y="8580"/>
                </a:lnTo>
                <a:lnTo>
                  <a:pt x="18496" y="8580"/>
                </a:lnTo>
                <a:lnTo>
                  <a:pt x="18907" y="8606"/>
                </a:lnTo>
                <a:lnTo>
                  <a:pt x="19857" y="8632"/>
                </a:lnTo>
                <a:lnTo>
                  <a:pt x="21141" y="8657"/>
                </a:lnTo>
                <a:lnTo>
                  <a:pt x="23376" y="8632"/>
                </a:lnTo>
                <a:lnTo>
                  <a:pt x="25894" y="8555"/>
                </a:lnTo>
                <a:lnTo>
                  <a:pt x="28488" y="8426"/>
                </a:lnTo>
                <a:lnTo>
                  <a:pt x="30980" y="8272"/>
                </a:lnTo>
                <a:lnTo>
                  <a:pt x="32110" y="8169"/>
                </a:lnTo>
                <a:lnTo>
                  <a:pt x="33163" y="8067"/>
                </a:lnTo>
                <a:lnTo>
                  <a:pt x="34062" y="7938"/>
                </a:lnTo>
                <a:lnTo>
                  <a:pt x="34833" y="7835"/>
                </a:lnTo>
                <a:lnTo>
                  <a:pt x="35398" y="7707"/>
                </a:lnTo>
                <a:lnTo>
                  <a:pt x="35604" y="7630"/>
                </a:lnTo>
                <a:lnTo>
                  <a:pt x="35758" y="7553"/>
                </a:lnTo>
                <a:lnTo>
                  <a:pt x="35860" y="7502"/>
                </a:lnTo>
                <a:lnTo>
                  <a:pt x="35912" y="7424"/>
                </a:lnTo>
                <a:lnTo>
                  <a:pt x="35912" y="7399"/>
                </a:lnTo>
                <a:lnTo>
                  <a:pt x="35886" y="7347"/>
                </a:lnTo>
                <a:lnTo>
                  <a:pt x="35783" y="7270"/>
                </a:lnTo>
                <a:lnTo>
                  <a:pt x="35578" y="7168"/>
                </a:lnTo>
                <a:lnTo>
                  <a:pt x="35321" y="7091"/>
                </a:lnTo>
                <a:lnTo>
                  <a:pt x="35038" y="7013"/>
                </a:lnTo>
                <a:lnTo>
                  <a:pt x="34730" y="6962"/>
                </a:lnTo>
                <a:lnTo>
                  <a:pt x="34011" y="6911"/>
                </a:lnTo>
                <a:lnTo>
                  <a:pt x="33215" y="6885"/>
                </a:lnTo>
                <a:lnTo>
                  <a:pt x="31622" y="6936"/>
                </a:lnTo>
                <a:lnTo>
                  <a:pt x="29952" y="6962"/>
                </a:lnTo>
                <a:lnTo>
                  <a:pt x="28950" y="6936"/>
                </a:lnTo>
                <a:lnTo>
                  <a:pt x="28488" y="6911"/>
                </a:lnTo>
                <a:lnTo>
                  <a:pt x="28026" y="6859"/>
                </a:lnTo>
                <a:lnTo>
                  <a:pt x="27589" y="6808"/>
                </a:lnTo>
                <a:lnTo>
                  <a:pt x="27178" y="6731"/>
                </a:lnTo>
                <a:lnTo>
                  <a:pt x="26793" y="6628"/>
                </a:lnTo>
                <a:lnTo>
                  <a:pt x="26433" y="6474"/>
                </a:lnTo>
                <a:lnTo>
                  <a:pt x="26279" y="6423"/>
                </a:lnTo>
                <a:lnTo>
                  <a:pt x="26202" y="6346"/>
                </a:lnTo>
                <a:lnTo>
                  <a:pt x="26202" y="6320"/>
                </a:lnTo>
                <a:lnTo>
                  <a:pt x="26228" y="6294"/>
                </a:lnTo>
                <a:lnTo>
                  <a:pt x="26305" y="6217"/>
                </a:lnTo>
                <a:lnTo>
                  <a:pt x="26459" y="6191"/>
                </a:lnTo>
                <a:lnTo>
                  <a:pt x="26664" y="6140"/>
                </a:lnTo>
                <a:lnTo>
                  <a:pt x="27281" y="6063"/>
                </a:lnTo>
                <a:lnTo>
                  <a:pt x="28103" y="6037"/>
                </a:lnTo>
                <a:lnTo>
                  <a:pt x="29079" y="6012"/>
                </a:lnTo>
                <a:lnTo>
                  <a:pt x="31494" y="5986"/>
                </a:lnTo>
                <a:lnTo>
                  <a:pt x="35167" y="5986"/>
                </a:lnTo>
                <a:lnTo>
                  <a:pt x="38840" y="6012"/>
                </a:lnTo>
                <a:lnTo>
                  <a:pt x="40870" y="6012"/>
                </a:lnTo>
                <a:lnTo>
                  <a:pt x="42539" y="5960"/>
                </a:lnTo>
                <a:lnTo>
                  <a:pt x="43156" y="5909"/>
                </a:lnTo>
                <a:lnTo>
                  <a:pt x="43644" y="5858"/>
                </a:lnTo>
                <a:lnTo>
                  <a:pt x="43978" y="5780"/>
                </a:lnTo>
                <a:lnTo>
                  <a:pt x="44055" y="5755"/>
                </a:lnTo>
                <a:lnTo>
                  <a:pt x="44106" y="5703"/>
                </a:lnTo>
                <a:lnTo>
                  <a:pt x="44106" y="5652"/>
                </a:lnTo>
                <a:lnTo>
                  <a:pt x="44106" y="5626"/>
                </a:lnTo>
                <a:lnTo>
                  <a:pt x="44029" y="5549"/>
                </a:lnTo>
                <a:lnTo>
                  <a:pt x="43901" y="5498"/>
                </a:lnTo>
                <a:lnTo>
                  <a:pt x="43721" y="5421"/>
                </a:lnTo>
                <a:lnTo>
                  <a:pt x="43207" y="5318"/>
                </a:lnTo>
                <a:lnTo>
                  <a:pt x="42539" y="5215"/>
                </a:lnTo>
                <a:lnTo>
                  <a:pt x="41743" y="5138"/>
                </a:lnTo>
                <a:lnTo>
                  <a:pt x="40844" y="5061"/>
                </a:lnTo>
                <a:lnTo>
                  <a:pt x="38866" y="4933"/>
                </a:lnTo>
                <a:lnTo>
                  <a:pt x="36862" y="4856"/>
                </a:lnTo>
                <a:lnTo>
                  <a:pt x="35116" y="4804"/>
                </a:lnTo>
                <a:lnTo>
                  <a:pt x="33420" y="4753"/>
                </a:lnTo>
                <a:lnTo>
                  <a:pt x="33805" y="4650"/>
                </a:lnTo>
                <a:lnTo>
                  <a:pt x="34139" y="4522"/>
                </a:lnTo>
                <a:lnTo>
                  <a:pt x="34319" y="4445"/>
                </a:lnTo>
                <a:lnTo>
                  <a:pt x="34448" y="4368"/>
                </a:lnTo>
                <a:lnTo>
                  <a:pt x="34576" y="4291"/>
                </a:lnTo>
                <a:lnTo>
                  <a:pt x="34627" y="4188"/>
                </a:lnTo>
                <a:lnTo>
                  <a:pt x="34653" y="4136"/>
                </a:lnTo>
                <a:lnTo>
                  <a:pt x="34653" y="4085"/>
                </a:lnTo>
                <a:lnTo>
                  <a:pt x="34627" y="4034"/>
                </a:lnTo>
                <a:lnTo>
                  <a:pt x="34576" y="3982"/>
                </a:lnTo>
                <a:lnTo>
                  <a:pt x="34448" y="3880"/>
                </a:lnTo>
                <a:lnTo>
                  <a:pt x="34216" y="3777"/>
                </a:lnTo>
                <a:lnTo>
                  <a:pt x="33883" y="3674"/>
                </a:lnTo>
                <a:lnTo>
                  <a:pt x="33420" y="3571"/>
                </a:lnTo>
                <a:lnTo>
                  <a:pt x="32804" y="3494"/>
                </a:lnTo>
                <a:lnTo>
                  <a:pt x="32007" y="3391"/>
                </a:lnTo>
                <a:lnTo>
                  <a:pt x="30004" y="3186"/>
                </a:lnTo>
                <a:lnTo>
                  <a:pt x="27640" y="3006"/>
                </a:lnTo>
                <a:lnTo>
                  <a:pt x="25174" y="2852"/>
                </a:lnTo>
                <a:lnTo>
                  <a:pt x="20885" y="2621"/>
                </a:lnTo>
                <a:lnTo>
                  <a:pt x="19035" y="2518"/>
                </a:lnTo>
                <a:lnTo>
                  <a:pt x="19806" y="2441"/>
                </a:lnTo>
                <a:lnTo>
                  <a:pt x="20422" y="2338"/>
                </a:lnTo>
                <a:lnTo>
                  <a:pt x="20910" y="2210"/>
                </a:lnTo>
                <a:lnTo>
                  <a:pt x="21244" y="2081"/>
                </a:lnTo>
                <a:lnTo>
                  <a:pt x="21373" y="2030"/>
                </a:lnTo>
                <a:lnTo>
                  <a:pt x="21475" y="1953"/>
                </a:lnTo>
                <a:lnTo>
                  <a:pt x="21552" y="1876"/>
                </a:lnTo>
                <a:lnTo>
                  <a:pt x="21604" y="1799"/>
                </a:lnTo>
                <a:lnTo>
                  <a:pt x="21629" y="1747"/>
                </a:lnTo>
                <a:lnTo>
                  <a:pt x="21655" y="1670"/>
                </a:lnTo>
                <a:lnTo>
                  <a:pt x="21655" y="1593"/>
                </a:lnTo>
                <a:lnTo>
                  <a:pt x="21629" y="1516"/>
                </a:lnTo>
                <a:lnTo>
                  <a:pt x="21552" y="1388"/>
                </a:lnTo>
                <a:lnTo>
                  <a:pt x="21424" y="1259"/>
                </a:lnTo>
                <a:lnTo>
                  <a:pt x="21270" y="1131"/>
                </a:lnTo>
                <a:lnTo>
                  <a:pt x="21141" y="1028"/>
                </a:lnTo>
                <a:lnTo>
                  <a:pt x="20859" y="874"/>
                </a:lnTo>
                <a:lnTo>
                  <a:pt x="20756" y="823"/>
                </a:lnTo>
                <a:lnTo>
                  <a:pt x="20422" y="694"/>
                </a:lnTo>
                <a:lnTo>
                  <a:pt x="20063" y="592"/>
                </a:lnTo>
                <a:lnTo>
                  <a:pt x="19292" y="412"/>
                </a:lnTo>
                <a:lnTo>
                  <a:pt x="18444" y="283"/>
                </a:lnTo>
                <a:lnTo>
                  <a:pt x="17519" y="181"/>
                </a:lnTo>
                <a:lnTo>
                  <a:pt x="16569" y="78"/>
                </a:lnTo>
                <a:lnTo>
                  <a:pt x="15541" y="26"/>
                </a:lnTo>
                <a:lnTo>
                  <a:pt x="14488" y="1"/>
                </a:lnTo>
                <a:close/>
              </a:path>
            </a:pathLst>
          </a:custGeom>
          <a:solidFill>
            <a:srgbClr val="FFFFFF">
              <a:alpha val="11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9"/>
          <p:cNvSpPr/>
          <p:nvPr/>
        </p:nvSpPr>
        <p:spPr>
          <a:xfrm flipH="1">
            <a:off x="7401363" y="1134325"/>
            <a:ext cx="2273043" cy="229659"/>
          </a:xfrm>
          <a:custGeom>
            <a:avLst/>
            <a:gdLst/>
            <a:ahLst/>
            <a:cxnLst/>
            <a:rect l="l" t="t" r="r" b="b"/>
            <a:pathLst>
              <a:path w="54921" h="5549" extrusionOk="0">
                <a:moveTo>
                  <a:pt x="35012" y="0"/>
                </a:moveTo>
                <a:lnTo>
                  <a:pt x="34601" y="26"/>
                </a:lnTo>
                <a:lnTo>
                  <a:pt x="33728" y="154"/>
                </a:lnTo>
                <a:lnTo>
                  <a:pt x="32880" y="308"/>
                </a:lnTo>
                <a:lnTo>
                  <a:pt x="32110" y="462"/>
                </a:lnTo>
                <a:lnTo>
                  <a:pt x="31416" y="642"/>
                </a:lnTo>
                <a:lnTo>
                  <a:pt x="30877" y="796"/>
                </a:lnTo>
                <a:lnTo>
                  <a:pt x="30389" y="950"/>
                </a:lnTo>
                <a:lnTo>
                  <a:pt x="30337" y="899"/>
                </a:lnTo>
                <a:lnTo>
                  <a:pt x="30235" y="848"/>
                </a:lnTo>
                <a:lnTo>
                  <a:pt x="30080" y="796"/>
                </a:lnTo>
                <a:lnTo>
                  <a:pt x="29875" y="745"/>
                </a:lnTo>
                <a:lnTo>
                  <a:pt x="29567" y="694"/>
                </a:lnTo>
                <a:lnTo>
                  <a:pt x="29181" y="642"/>
                </a:lnTo>
                <a:lnTo>
                  <a:pt x="28205" y="642"/>
                </a:lnTo>
                <a:lnTo>
                  <a:pt x="27640" y="668"/>
                </a:lnTo>
                <a:lnTo>
                  <a:pt x="26998" y="745"/>
                </a:lnTo>
                <a:lnTo>
                  <a:pt x="26279" y="822"/>
                </a:lnTo>
                <a:lnTo>
                  <a:pt x="25303" y="950"/>
                </a:lnTo>
                <a:lnTo>
                  <a:pt x="24481" y="1105"/>
                </a:lnTo>
                <a:lnTo>
                  <a:pt x="23222" y="1361"/>
                </a:lnTo>
                <a:lnTo>
                  <a:pt x="22734" y="1464"/>
                </a:lnTo>
                <a:lnTo>
                  <a:pt x="22271" y="1541"/>
                </a:lnTo>
                <a:lnTo>
                  <a:pt x="21860" y="1593"/>
                </a:lnTo>
                <a:lnTo>
                  <a:pt x="21398" y="1618"/>
                </a:lnTo>
                <a:lnTo>
                  <a:pt x="20859" y="1593"/>
                </a:lnTo>
                <a:lnTo>
                  <a:pt x="20242" y="1516"/>
                </a:lnTo>
                <a:lnTo>
                  <a:pt x="19574" y="1413"/>
                </a:lnTo>
                <a:lnTo>
                  <a:pt x="19009" y="1361"/>
                </a:lnTo>
                <a:lnTo>
                  <a:pt x="18495" y="1336"/>
                </a:lnTo>
                <a:lnTo>
                  <a:pt x="17673" y="1336"/>
                </a:lnTo>
                <a:lnTo>
                  <a:pt x="17365" y="1361"/>
                </a:lnTo>
                <a:lnTo>
                  <a:pt x="17031" y="1387"/>
                </a:lnTo>
                <a:lnTo>
                  <a:pt x="17134" y="1361"/>
                </a:lnTo>
                <a:lnTo>
                  <a:pt x="17185" y="1310"/>
                </a:lnTo>
                <a:lnTo>
                  <a:pt x="17211" y="1284"/>
                </a:lnTo>
                <a:lnTo>
                  <a:pt x="17211" y="1207"/>
                </a:lnTo>
                <a:lnTo>
                  <a:pt x="17160" y="1105"/>
                </a:lnTo>
                <a:lnTo>
                  <a:pt x="17082" y="1002"/>
                </a:lnTo>
                <a:lnTo>
                  <a:pt x="16928" y="873"/>
                </a:lnTo>
                <a:lnTo>
                  <a:pt x="16851" y="822"/>
                </a:lnTo>
                <a:lnTo>
                  <a:pt x="16749" y="771"/>
                </a:lnTo>
                <a:lnTo>
                  <a:pt x="16620" y="771"/>
                </a:lnTo>
                <a:lnTo>
                  <a:pt x="16492" y="745"/>
                </a:lnTo>
                <a:lnTo>
                  <a:pt x="16158" y="771"/>
                </a:lnTo>
                <a:lnTo>
                  <a:pt x="15798" y="848"/>
                </a:lnTo>
                <a:lnTo>
                  <a:pt x="15413" y="976"/>
                </a:lnTo>
                <a:lnTo>
                  <a:pt x="15053" y="1079"/>
                </a:lnTo>
                <a:lnTo>
                  <a:pt x="14334" y="1336"/>
                </a:lnTo>
                <a:lnTo>
                  <a:pt x="14026" y="1413"/>
                </a:lnTo>
                <a:lnTo>
                  <a:pt x="13769" y="1464"/>
                </a:lnTo>
                <a:lnTo>
                  <a:pt x="13255" y="1490"/>
                </a:lnTo>
                <a:lnTo>
                  <a:pt x="12587" y="1567"/>
                </a:lnTo>
                <a:lnTo>
                  <a:pt x="12073" y="1644"/>
                </a:lnTo>
                <a:lnTo>
                  <a:pt x="11405" y="1747"/>
                </a:lnTo>
                <a:lnTo>
                  <a:pt x="10558" y="1901"/>
                </a:lnTo>
                <a:lnTo>
                  <a:pt x="9453" y="2132"/>
                </a:lnTo>
                <a:lnTo>
                  <a:pt x="8914" y="2261"/>
                </a:lnTo>
                <a:lnTo>
                  <a:pt x="8528" y="2389"/>
                </a:lnTo>
                <a:lnTo>
                  <a:pt x="8246" y="2492"/>
                </a:lnTo>
                <a:lnTo>
                  <a:pt x="8066" y="2594"/>
                </a:lnTo>
                <a:lnTo>
                  <a:pt x="7989" y="2697"/>
                </a:lnTo>
                <a:lnTo>
                  <a:pt x="7938" y="2800"/>
                </a:lnTo>
                <a:lnTo>
                  <a:pt x="7963" y="2877"/>
                </a:lnTo>
                <a:lnTo>
                  <a:pt x="8015" y="2954"/>
                </a:lnTo>
                <a:lnTo>
                  <a:pt x="8117" y="3108"/>
                </a:lnTo>
                <a:lnTo>
                  <a:pt x="8143" y="3160"/>
                </a:lnTo>
                <a:lnTo>
                  <a:pt x="8117" y="3211"/>
                </a:lnTo>
                <a:lnTo>
                  <a:pt x="8040" y="3262"/>
                </a:lnTo>
                <a:lnTo>
                  <a:pt x="7886" y="3288"/>
                </a:lnTo>
                <a:lnTo>
                  <a:pt x="7629" y="3314"/>
                </a:lnTo>
                <a:lnTo>
                  <a:pt x="7244" y="3339"/>
                </a:lnTo>
                <a:lnTo>
                  <a:pt x="6859" y="3365"/>
                </a:lnTo>
                <a:lnTo>
                  <a:pt x="6551" y="3391"/>
                </a:lnTo>
                <a:lnTo>
                  <a:pt x="6371" y="3442"/>
                </a:lnTo>
                <a:lnTo>
                  <a:pt x="6242" y="3494"/>
                </a:lnTo>
                <a:lnTo>
                  <a:pt x="6165" y="3545"/>
                </a:lnTo>
                <a:lnTo>
                  <a:pt x="6165" y="3596"/>
                </a:lnTo>
                <a:lnTo>
                  <a:pt x="6217" y="3673"/>
                </a:lnTo>
                <a:lnTo>
                  <a:pt x="6294" y="3725"/>
                </a:lnTo>
                <a:lnTo>
                  <a:pt x="6551" y="3853"/>
                </a:lnTo>
                <a:lnTo>
                  <a:pt x="6833" y="3956"/>
                </a:lnTo>
                <a:lnTo>
                  <a:pt x="7141" y="4033"/>
                </a:lnTo>
                <a:lnTo>
                  <a:pt x="7141" y="4084"/>
                </a:lnTo>
                <a:lnTo>
                  <a:pt x="7116" y="4136"/>
                </a:lnTo>
                <a:lnTo>
                  <a:pt x="7039" y="4187"/>
                </a:lnTo>
                <a:lnTo>
                  <a:pt x="6884" y="4238"/>
                </a:lnTo>
                <a:lnTo>
                  <a:pt x="6679" y="4264"/>
                </a:lnTo>
                <a:lnTo>
                  <a:pt x="6088" y="4316"/>
                </a:lnTo>
                <a:lnTo>
                  <a:pt x="2389" y="4316"/>
                </a:lnTo>
                <a:lnTo>
                  <a:pt x="1490" y="4367"/>
                </a:lnTo>
                <a:lnTo>
                  <a:pt x="1079" y="4418"/>
                </a:lnTo>
                <a:lnTo>
                  <a:pt x="719" y="4470"/>
                </a:lnTo>
                <a:lnTo>
                  <a:pt x="385" y="4521"/>
                </a:lnTo>
                <a:lnTo>
                  <a:pt x="129" y="4624"/>
                </a:lnTo>
                <a:lnTo>
                  <a:pt x="26" y="4675"/>
                </a:lnTo>
                <a:lnTo>
                  <a:pt x="0" y="4701"/>
                </a:lnTo>
                <a:lnTo>
                  <a:pt x="0" y="4727"/>
                </a:lnTo>
                <a:lnTo>
                  <a:pt x="26" y="4778"/>
                </a:lnTo>
                <a:lnTo>
                  <a:pt x="154" y="4804"/>
                </a:lnTo>
                <a:lnTo>
                  <a:pt x="591" y="4829"/>
                </a:lnTo>
                <a:lnTo>
                  <a:pt x="1259" y="4855"/>
                </a:lnTo>
                <a:lnTo>
                  <a:pt x="3031" y="4829"/>
                </a:lnTo>
                <a:lnTo>
                  <a:pt x="5266" y="4752"/>
                </a:lnTo>
                <a:lnTo>
                  <a:pt x="7758" y="4675"/>
                </a:lnTo>
                <a:lnTo>
                  <a:pt x="10275" y="4649"/>
                </a:lnTo>
                <a:lnTo>
                  <a:pt x="11662" y="4675"/>
                </a:lnTo>
                <a:lnTo>
                  <a:pt x="12921" y="4727"/>
                </a:lnTo>
                <a:lnTo>
                  <a:pt x="14051" y="4804"/>
                </a:lnTo>
                <a:lnTo>
                  <a:pt x="14539" y="4855"/>
                </a:lnTo>
                <a:lnTo>
                  <a:pt x="14976" y="4932"/>
                </a:lnTo>
                <a:lnTo>
                  <a:pt x="15798" y="5060"/>
                </a:lnTo>
                <a:lnTo>
                  <a:pt x="16620" y="5138"/>
                </a:lnTo>
                <a:lnTo>
                  <a:pt x="17442" y="5189"/>
                </a:lnTo>
                <a:lnTo>
                  <a:pt x="18238" y="5215"/>
                </a:lnTo>
                <a:lnTo>
                  <a:pt x="19009" y="5189"/>
                </a:lnTo>
                <a:lnTo>
                  <a:pt x="19780" y="5163"/>
                </a:lnTo>
                <a:lnTo>
                  <a:pt x="21270" y="5086"/>
                </a:lnTo>
                <a:lnTo>
                  <a:pt x="22657" y="4983"/>
                </a:lnTo>
                <a:lnTo>
                  <a:pt x="23350" y="4958"/>
                </a:lnTo>
                <a:lnTo>
                  <a:pt x="24737" y="4958"/>
                </a:lnTo>
                <a:lnTo>
                  <a:pt x="25431" y="5035"/>
                </a:lnTo>
                <a:lnTo>
                  <a:pt x="26536" y="5189"/>
                </a:lnTo>
                <a:lnTo>
                  <a:pt x="27435" y="5292"/>
                </a:lnTo>
                <a:lnTo>
                  <a:pt x="28257" y="5369"/>
                </a:lnTo>
                <a:lnTo>
                  <a:pt x="29027" y="5394"/>
                </a:lnTo>
                <a:lnTo>
                  <a:pt x="29644" y="5369"/>
                </a:lnTo>
                <a:lnTo>
                  <a:pt x="30312" y="5317"/>
                </a:lnTo>
                <a:lnTo>
                  <a:pt x="31057" y="5240"/>
                </a:lnTo>
                <a:lnTo>
                  <a:pt x="31904" y="5138"/>
                </a:lnTo>
                <a:lnTo>
                  <a:pt x="32264" y="5086"/>
                </a:lnTo>
                <a:lnTo>
                  <a:pt x="32649" y="5060"/>
                </a:lnTo>
                <a:lnTo>
                  <a:pt x="33420" y="5035"/>
                </a:lnTo>
                <a:lnTo>
                  <a:pt x="34268" y="5060"/>
                </a:lnTo>
                <a:lnTo>
                  <a:pt x="35141" y="5112"/>
                </a:lnTo>
                <a:lnTo>
                  <a:pt x="37042" y="5292"/>
                </a:lnTo>
                <a:lnTo>
                  <a:pt x="38069" y="5394"/>
                </a:lnTo>
                <a:lnTo>
                  <a:pt x="39174" y="5471"/>
                </a:lnTo>
                <a:lnTo>
                  <a:pt x="40330" y="5523"/>
                </a:lnTo>
                <a:lnTo>
                  <a:pt x="41563" y="5549"/>
                </a:lnTo>
                <a:lnTo>
                  <a:pt x="42385" y="5549"/>
                </a:lnTo>
                <a:lnTo>
                  <a:pt x="43233" y="5497"/>
                </a:lnTo>
                <a:lnTo>
                  <a:pt x="47009" y="5317"/>
                </a:lnTo>
                <a:lnTo>
                  <a:pt x="50297" y="5163"/>
                </a:lnTo>
                <a:lnTo>
                  <a:pt x="53482" y="5035"/>
                </a:lnTo>
                <a:lnTo>
                  <a:pt x="54098" y="5009"/>
                </a:lnTo>
                <a:lnTo>
                  <a:pt x="54535" y="4958"/>
                </a:lnTo>
                <a:lnTo>
                  <a:pt x="54792" y="4881"/>
                </a:lnTo>
                <a:lnTo>
                  <a:pt x="54869" y="4855"/>
                </a:lnTo>
                <a:lnTo>
                  <a:pt x="54920" y="4804"/>
                </a:lnTo>
                <a:lnTo>
                  <a:pt x="54920" y="4752"/>
                </a:lnTo>
                <a:lnTo>
                  <a:pt x="54920" y="4701"/>
                </a:lnTo>
                <a:lnTo>
                  <a:pt x="54792" y="4624"/>
                </a:lnTo>
                <a:lnTo>
                  <a:pt x="54587" y="4521"/>
                </a:lnTo>
                <a:lnTo>
                  <a:pt x="54330" y="4418"/>
                </a:lnTo>
                <a:lnTo>
                  <a:pt x="53687" y="4213"/>
                </a:lnTo>
                <a:lnTo>
                  <a:pt x="53020" y="4033"/>
                </a:lnTo>
                <a:lnTo>
                  <a:pt x="52300" y="3879"/>
                </a:lnTo>
                <a:lnTo>
                  <a:pt x="45493" y="3648"/>
                </a:lnTo>
                <a:lnTo>
                  <a:pt x="45801" y="3571"/>
                </a:lnTo>
                <a:lnTo>
                  <a:pt x="46084" y="3468"/>
                </a:lnTo>
                <a:lnTo>
                  <a:pt x="46238" y="3416"/>
                </a:lnTo>
                <a:lnTo>
                  <a:pt x="46341" y="3339"/>
                </a:lnTo>
                <a:lnTo>
                  <a:pt x="46444" y="3237"/>
                </a:lnTo>
                <a:lnTo>
                  <a:pt x="46495" y="3160"/>
                </a:lnTo>
                <a:lnTo>
                  <a:pt x="46521" y="3057"/>
                </a:lnTo>
                <a:lnTo>
                  <a:pt x="46469" y="2954"/>
                </a:lnTo>
                <a:lnTo>
                  <a:pt x="46366" y="2826"/>
                </a:lnTo>
                <a:lnTo>
                  <a:pt x="46161" y="2697"/>
                </a:lnTo>
                <a:lnTo>
                  <a:pt x="45904" y="2569"/>
                </a:lnTo>
                <a:lnTo>
                  <a:pt x="45519" y="2415"/>
                </a:lnTo>
                <a:lnTo>
                  <a:pt x="45185" y="2312"/>
                </a:lnTo>
                <a:lnTo>
                  <a:pt x="44851" y="2209"/>
                </a:lnTo>
                <a:lnTo>
                  <a:pt x="44491" y="2158"/>
                </a:lnTo>
                <a:lnTo>
                  <a:pt x="44157" y="2106"/>
                </a:lnTo>
                <a:lnTo>
                  <a:pt x="43438" y="2029"/>
                </a:lnTo>
                <a:lnTo>
                  <a:pt x="42744" y="2004"/>
                </a:lnTo>
                <a:lnTo>
                  <a:pt x="42231" y="2029"/>
                </a:lnTo>
                <a:lnTo>
                  <a:pt x="41768" y="2055"/>
                </a:lnTo>
                <a:lnTo>
                  <a:pt x="40946" y="2132"/>
                </a:lnTo>
                <a:lnTo>
                  <a:pt x="40407" y="2209"/>
                </a:lnTo>
                <a:lnTo>
                  <a:pt x="40201" y="2235"/>
                </a:lnTo>
                <a:lnTo>
                  <a:pt x="39405" y="1541"/>
                </a:lnTo>
                <a:lnTo>
                  <a:pt x="38994" y="1182"/>
                </a:lnTo>
                <a:lnTo>
                  <a:pt x="38557" y="873"/>
                </a:lnTo>
                <a:lnTo>
                  <a:pt x="38301" y="719"/>
                </a:lnTo>
                <a:lnTo>
                  <a:pt x="38069" y="591"/>
                </a:lnTo>
                <a:lnTo>
                  <a:pt x="37787" y="462"/>
                </a:lnTo>
                <a:lnTo>
                  <a:pt x="37504" y="334"/>
                </a:lnTo>
                <a:lnTo>
                  <a:pt x="37170" y="231"/>
                </a:lnTo>
                <a:lnTo>
                  <a:pt x="36836" y="154"/>
                </a:lnTo>
                <a:lnTo>
                  <a:pt x="36477" y="77"/>
                </a:lnTo>
                <a:lnTo>
                  <a:pt x="36091" y="26"/>
                </a:lnTo>
                <a:lnTo>
                  <a:pt x="35783" y="0"/>
                </a:lnTo>
                <a:close/>
              </a:path>
            </a:pathLst>
          </a:custGeom>
          <a:solidFill>
            <a:srgbClr val="FFFFFF">
              <a:alpha val="11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9"/>
          <p:cNvSpPr/>
          <p:nvPr/>
        </p:nvSpPr>
        <p:spPr>
          <a:xfrm flipH="1">
            <a:off x="8359096" y="350227"/>
            <a:ext cx="2579228" cy="140386"/>
          </a:xfrm>
          <a:custGeom>
            <a:avLst/>
            <a:gdLst/>
            <a:ahLst/>
            <a:cxnLst/>
            <a:rect l="l" t="t" r="r" b="b"/>
            <a:pathLst>
              <a:path w="62319" h="3392" extrusionOk="0">
                <a:moveTo>
                  <a:pt x="33523" y="1"/>
                </a:moveTo>
                <a:lnTo>
                  <a:pt x="32803" y="26"/>
                </a:lnTo>
                <a:lnTo>
                  <a:pt x="32161" y="52"/>
                </a:lnTo>
                <a:lnTo>
                  <a:pt x="31545" y="129"/>
                </a:lnTo>
                <a:lnTo>
                  <a:pt x="31005" y="206"/>
                </a:lnTo>
                <a:lnTo>
                  <a:pt x="29952" y="155"/>
                </a:lnTo>
                <a:lnTo>
                  <a:pt x="28847" y="103"/>
                </a:lnTo>
                <a:lnTo>
                  <a:pt x="27486" y="78"/>
                </a:lnTo>
                <a:lnTo>
                  <a:pt x="26767" y="78"/>
                </a:lnTo>
                <a:lnTo>
                  <a:pt x="26022" y="103"/>
                </a:lnTo>
                <a:lnTo>
                  <a:pt x="25277" y="155"/>
                </a:lnTo>
                <a:lnTo>
                  <a:pt x="24558" y="206"/>
                </a:lnTo>
                <a:lnTo>
                  <a:pt x="24070" y="283"/>
                </a:lnTo>
                <a:lnTo>
                  <a:pt x="23633" y="360"/>
                </a:lnTo>
                <a:lnTo>
                  <a:pt x="23273" y="437"/>
                </a:lnTo>
                <a:lnTo>
                  <a:pt x="22965" y="514"/>
                </a:lnTo>
                <a:lnTo>
                  <a:pt x="22708" y="591"/>
                </a:lnTo>
                <a:lnTo>
                  <a:pt x="22528" y="668"/>
                </a:lnTo>
                <a:lnTo>
                  <a:pt x="22348" y="771"/>
                </a:lnTo>
                <a:lnTo>
                  <a:pt x="22246" y="848"/>
                </a:lnTo>
                <a:lnTo>
                  <a:pt x="22143" y="925"/>
                </a:lnTo>
                <a:lnTo>
                  <a:pt x="22092" y="1002"/>
                </a:lnTo>
                <a:lnTo>
                  <a:pt x="22040" y="1131"/>
                </a:lnTo>
                <a:lnTo>
                  <a:pt x="22040" y="1208"/>
                </a:lnTo>
                <a:lnTo>
                  <a:pt x="22040" y="1234"/>
                </a:lnTo>
                <a:lnTo>
                  <a:pt x="20139" y="1182"/>
                </a:lnTo>
                <a:lnTo>
                  <a:pt x="18161" y="1131"/>
                </a:lnTo>
                <a:lnTo>
                  <a:pt x="15824" y="1105"/>
                </a:lnTo>
                <a:lnTo>
                  <a:pt x="13589" y="1131"/>
                </a:lnTo>
                <a:lnTo>
                  <a:pt x="12484" y="1156"/>
                </a:lnTo>
                <a:lnTo>
                  <a:pt x="11457" y="1208"/>
                </a:lnTo>
                <a:lnTo>
                  <a:pt x="10506" y="1285"/>
                </a:lnTo>
                <a:lnTo>
                  <a:pt x="9659" y="1388"/>
                </a:lnTo>
                <a:lnTo>
                  <a:pt x="8940" y="1490"/>
                </a:lnTo>
                <a:lnTo>
                  <a:pt x="8631" y="1567"/>
                </a:lnTo>
                <a:lnTo>
                  <a:pt x="8374" y="1645"/>
                </a:lnTo>
                <a:lnTo>
                  <a:pt x="7938" y="1773"/>
                </a:lnTo>
                <a:lnTo>
                  <a:pt x="7604" y="1901"/>
                </a:lnTo>
                <a:lnTo>
                  <a:pt x="7398" y="2030"/>
                </a:lnTo>
                <a:lnTo>
                  <a:pt x="7244" y="2133"/>
                </a:lnTo>
                <a:lnTo>
                  <a:pt x="7193" y="2210"/>
                </a:lnTo>
                <a:lnTo>
                  <a:pt x="7193" y="2235"/>
                </a:lnTo>
                <a:lnTo>
                  <a:pt x="7193" y="2287"/>
                </a:lnTo>
                <a:lnTo>
                  <a:pt x="7244" y="2338"/>
                </a:lnTo>
                <a:lnTo>
                  <a:pt x="7347" y="2389"/>
                </a:lnTo>
                <a:lnTo>
                  <a:pt x="7629" y="2441"/>
                </a:lnTo>
                <a:lnTo>
                  <a:pt x="7963" y="2467"/>
                </a:lnTo>
                <a:lnTo>
                  <a:pt x="8374" y="2492"/>
                </a:lnTo>
                <a:lnTo>
                  <a:pt x="6679" y="2544"/>
                </a:lnTo>
                <a:lnTo>
                  <a:pt x="5035" y="2595"/>
                </a:lnTo>
                <a:lnTo>
                  <a:pt x="3211" y="2698"/>
                </a:lnTo>
                <a:lnTo>
                  <a:pt x="1567" y="2775"/>
                </a:lnTo>
                <a:lnTo>
                  <a:pt x="925" y="2826"/>
                </a:lnTo>
                <a:lnTo>
                  <a:pt x="411" y="2903"/>
                </a:lnTo>
                <a:lnTo>
                  <a:pt x="77" y="2955"/>
                </a:lnTo>
                <a:lnTo>
                  <a:pt x="0" y="2980"/>
                </a:lnTo>
                <a:lnTo>
                  <a:pt x="0" y="3006"/>
                </a:lnTo>
                <a:lnTo>
                  <a:pt x="52" y="3032"/>
                </a:lnTo>
                <a:lnTo>
                  <a:pt x="180" y="3057"/>
                </a:lnTo>
                <a:lnTo>
                  <a:pt x="642" y="3134"/>
                </a:lnTo>
                <a:lnTo>
                  <a:pt x="2004" y="3211"/>
                </a:lnTo>
                <a:lnTo>
                  <a:pt x="3545" y="3289"/>
                </a:lnTo>
                <a:lnTo>
                  <a:pt x="5240" y="3314"/>
                </a:lnTo>
                <a:lnTo>
                  <a:pt x="6962" y="3340"/>
                </a:lnTo>
                <a:lnTo>
                  <a:pt x="8940" y="3314"/>
                </a:lnTo>
                <a:lnTo>
                  <a:pt x="10738" y="3289"/>
                </a:lnTo>
                <a:lnTo>
                  <a:pt x="12279" y="3211"/>
                </a:lnTo>
                <a:lnTo>
                  <a:pt x="13383" y="3134"/>
                </a:lnTo>
                <a:lnTo>
                  <a:pt x="13897" y="3083"/>
                </a:lnTo>
                <a:lnTo>
                  <a:pt x="15336" y="3083"/>
                </a:lnTo>
                <a:lnTo>
                  <a:pt x="16261" y="3134"/>
                </a:lnTo>
                <a:lnTo>
                  <a:pt x="18367" y="3237"/>
                </a:lnTo>
                <a:lnTo>
                  <a:pt x="20704" y="3340"/>
                </a:lnTo>
                <a:lnTo>
                  <a:pt x="21937" y="3391"/>
                </a:lnTo>
                <a:lnTo>
                  <a:pt x="24429" y="3391"/>
                </a:lnTo>
                <a:lnTo>
                  <a:pt x="25662" y="3340"/>
                </a:lnTo>
                <a:lnTo>
                  <a:pt x="26638" y="3289"/>
                </a:lnTo>
                <a:lnTo>
                  <a:pt x="27640" y="3263"/>
                </a:lnTo>
                <a:lnTo>
                  <a:pt x="29618" y="3237"/>
                </a:lnTo>
                <a:lnTo>
                  <a:pt x="32110" y="3263"/>
                </a:lnTo>
                <a:lnTo>
                  <a:pt x="34524" y="3314"/>
                </a:lnTo>
                <a:lnTo>
                  <a:pt x="36836" y="3366"/>
                </a:lnTo>
                <a:lnTo>
                  <a:pt x="39046" y="3391"/>
                </a:lnTo>
                <a:lnTo>
                  <a:pt x="40279" y="3391"/>
                </a:lnTo>
                <a:lnTo>
                  <a:pt x="40895" y="3340"/>
                </a:lnTo>
                <a:lnTo>
                  <a:pt x="41460" y="3289"/>
                </a:lnTo>
                <a:lnTo>
                  <a:pt x="42025" y="3237"/>
                </a:lnTo>
                <a:lnTo>
                  <a:pt x="43130" y="3057"/>
                </a:lnTo>
                <a:lnTo>
                  <a:pt x="44260" y="2878"/>
                </a:lnTo>
                <a:lnTo>
                  <a:pt x="45442" y="2698"/>
                </a:lnTo>
                <a:lnTo>
                  <a:pt x="46726" y="2544"/>
                </a:lnTo>
                <a:lnTo>
                  <a:pt x="47445" y="2467"/>
                </a:lnTo>
                <a:lnTo>
                  <a:pt x="48216" y="2415"/>
                </a:lnTo>
                <a:lnTo>
                  <a:pt x="49038" y="2389"/>
                </a:lnTo>
                <a:lnTo>
                  <a:pt x="49937" y="2389"/>
                </a:lnTo>
                <a:lnTo>
                  <a:pt x="51324" y="2415"/>
                </a:lnTo>
                <a:lnTo>
                  <a:pt x="52865" y="2492"/>
                </a:lnTo>
                <a:lnTo>
                  <a:pt x="54664" y="2569"/>
                </a:lnTo>
                <a:lnTo>
                  <a:pt x="56231" y="2595"/>
                </a:lnTo>
                <a:lnTo>
                  <a:pt x="57078" y="2595"/>
                </a:lnTo>
                <a:lnTo>
                  <a:pt x="57849" y="2569"/>
                </a:lnTo>
                <a:lnTo>
                  <a:pt x="58542" y="2544"/>
                </a:lnTo>
                <a:lnTo>
                  <a:pt x="59185" y="2492"/>
                </a:lnTo>
                <a:lnTo>
                  <a:pt x="59750" y="2415"/>
                </a:lnTo>
                <a:lnTo>
                  <a:pt x="60264" y="2364"/>
                </a:lnTo>
                <a:lnTo>
                  <a:pt x="61111" y="2210"/>
                </a:lnTo>
                <a:lnTo>
                  <a:pt x="61728" y="2056"/>
                </a:lnTo>
                <a:lnTo>
                  <a:pt x="62113" y="1901"/>
                </a:lnTo>
                <a:lnTo>
                  <a:pt x="62216" y="1850"/>
                </a:lnTo>
                <a:lnTo>
                  <a:pt x="62293" y="1799"/>
                </a:lnTo>
                <a:lnTo>
                  <a:pt x="62319" y="1773"/>
                </a:lnTo>
                <a:lnTo>
                  <a:pt x="62293" y="1747"/>
                </a:lnTo>
                <a:lnTo>
                  <a:pt x="61882" y="1696"/>
                </a:lnTo>
                <a:lnTo>
                  <a:pt x="60931" y="1645"/>
                </a:lnTo>
                <a:lnTo>
                  <a:pt x="57849" y="1542"/>
                </a:lnTo>
                <a:lnTo>
                  <a:pt x="49860" y="1311"/>
                </a:lnTo>
                <a:lnTo>
                  <a:pt x="50168" y="1208"/>
                </a:lnTo>
                <a:lnTo>
                  <a:pt x="50374" y="1079"/>
                </a:lnTo>
                <a:lnTo>
                  <a:pt x="50477" y="1002"/>
                </a:lnTo>
                <a:lnTo>
                  <a:pt x="50528" y="951"/>
                </a:lnTo>
                <a:lnTo>
                  <a:pt x="50528" y="874"/>
                </a:lnTo>
                <a:lnTo>
                  <a:pt x="50502" y="797"/>
                </a:lnTo>
                <a:lnTo>
                  <a:pt x="50399" y="745"/>
                </a:lnTo>
                <a:lnTo>
                  <a:pt x="50194" y="694"/>
                </a:lnTo>
                <a:lnTo>
                  <a:pt x="49911" y="643"/>
                </a:lnTo>
                <a:lnTo>
                  <a:pt x="49526" y="591"/>
                </a:lnTo>
                <a:lnTo>
                  <a:pt x="49038" y="566"/>
                </a:lnTo>
                <a:lnTo>
                  <a:pt x="47651" y="566"/>
                </a:lnTo>
                <a:lnTo>
                  <a:pt x="46726" y="617"/>
                </a:lnTo>
                <a:lnTo>
                  <a:pt x="45981" y="617"/>
                </a:lnTo>
                <a:lnTo>
                  <a:pt x="45211" y="643"/>
                </a:lnTo>
                <a:lnTo>
                  <a:pt x="43618" y="617"/>
                </a:lnTo>
                <a:lnTo>
                  <a:pt x="42025" y="540"/>
                </a:lnTo>
                <a:lnTo>
                  <a:pt x="40484" y="437"/>
                </a:lnTo>
                <a:lnTo>
                  <a:pt x="38943" y="334"/>
                </a:lnTo>
                <a:lnTo>
                  <a:pt x="36066" y="103"/>
                </a:lnTo>
                <a:lnTo>
                  <a:pt x="34756" y="26"/>
                </a:lnTo>
                <a:lnTo>
                  <a:pt x="33523" y="1"/>
                </a:lnTo>
                <a:close/>
              </a:path>
            </a:pathLst>
          </a:custGeom>
          <a:solidFill>
            <a:srgbClr val="FFFFFF">
              <a:alpha val="11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Montserrat Alternates"/>
              <a:buNone/>
              <a:defRPr sz="3200" b="1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Montserrat Alternates"/>
              <a:buNone/>
              <a:defRPr sz="3200" b="1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Montserrat Alternates"/>
              <a:buNone/>
              <a:defRPr sz="3200" b="1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Montserrat Alternates"/>
              <a:buNone/>
              <a:defRPr sz="3200" b="1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Montserrat Alternates"/>
              <a:buNone/>
              <a:defRPr sz="3200" b="1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Montserrat Alternates"/>
              <a:buNone/>
              <a:defRPr sz="3200" b="1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Montserrat Alternates"/>
              <a:buNone/>
              <a:defRPr sz="3200" b="1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Montserrat Alternates"/>
              <a:buNone/>
              <a:defRPr sz="3200" b="1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Montserrat Alternates"/>
              <a:buNone/>
              <a:defRPr sz="3200" b="1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7" r:id="rId5"/>
    <p:sldLayoutId id="2147483658" r:id="rId6"/>
    <p:sldLayoutId id="2147483659" r:id="rId7"/>
    <p:sldLayoutId id="2147483663" r:id="rId8"/>
    <p:sldLayoutId id="2147483665" r:id="rId9"/>
    <p:sldLayoutId id="2147483666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8000">
              <a:srgbClr val="A3E7FF">
                <a:lumMod val="100000"/>
              </a:srgbClr>
            </a:gs>
            <a:gs pos="575">
              <a:srgbClr val="A3E7FF">
                <a:lumMod val="51000"/>
                <a:alpha val="72000"/>
              </a:srgbClr>
            </a:gs>
            <a:gs pos="66000">
              <a:schemeClr val="accent3">
                <a:lumMod val="84000"/>
                <a:alpha val="72000"/>
              </a:schemeClr>
            </a:gs>
            <a:gs pos="83000">
              <a:schemeClr val="accent3"/>
            </a:gs>
            <a:gs pos="100000">
              <a:schemeClr val="accent3"/>
            </a:gs>
          </a:gsLst>
          <a:lin ang="5400000" scaled="1"/>
        </a:gradFill>
        <a:effectLst/>
      </p:bgPr>
    </p:bg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1" name="Google Shape;431;p27"/>
          <p:cNvGrpSpPr/>
          <p:nvPr/>
        </p:nvGrpSpPr>
        <p:grpSpPr>
          <a:xfrm>
            <a:off x="5953594" y="3210648"/>
            <a:ext cx="3487681" cy="4607001"/>
            <a:chOff x="4192100" y="3025750"/>
            <a:chExt cx="1830900" cy="2418500"/>
          </a:xfrm>
        </p:grpSpPr>
        <p:sp>
          <p:nvSpPr>
            <p:cNvPr id="432" name="Google Shape;432;p27"/>
            <p:cNvSpPr/>
            <p:nvPr/>
          </p:nvSpPr>
          <p:spPr>
            <a:xfrm>
              <a:off x="4976200" y="3025750"/>
              <a:ext cx="1046800" cy="496425"/>
            </a:xfrm>
            <a:custGeom>
              <a:avLst/>
              <a:gdLst/>
              <a:ahLst/>
              <a:cxnLst/>
              <a:rect l="l" t="t" r="r" b="b"/>
              <a:pathLst>
                <a:path w="41872" h="19857" extrusionOk="0">
                  <a:moveTo>
                    <a:pt x="37068" y="0"/>
                  </a:moveTo>
                  <a:lnTo>
                    <a:pt x="36888" y="26"/>
                  </a:lnTo>
                  <a:lnTo>
                    <a:pt x="36709" y="77"/>
                  </a:lnTo>
                  <a:lnTo>
                    <a:pt x="36529" y="180"/>
                  </a:lnTo>
                  <a:lnTo>
                    <a:pt x="36375" y="283"/>
                  </a:lnTo>
                  <a:lnTo>
                    <a:pt x="36246" y="437"/>
                  </a:lnTo>
                  <a:lnTo>
                    <a:pt x="36118" y="591"/>
                  </a:lnTo>
                  <a:lnTo>
                    <a:pt x="35912" y="899"/>
                  </a:lnTo>
                  <a:lnTo>
                    <a:pt x="35732" y="1233"/>
                  </a:lnTo>
                  <a:lnTo>
                    <a:pt x="35630" y="1387"/>
                  </a:lnTo>
                  <a:lnTo>
                    <a:pt x="35501" y="1541"/>
                  </a:lnTo>
                  <a:lnTo>
                    <a:pt x="35373" y="1670"/>
                  </a:lnTo>
                  <a:lnTo>
                    <a:pt x="35244" y="1773"/>
                  </a:lnTo>
                  <a:lnTo>
                    <a:pt x="35039" y="1901"/>
                  </a:lnTo>
                  <a:lnTo>
                    <a:pt x="34833" y="1978"/>
                  </a:lnTo>
                  <a:lnTo>
                    <a:pt x="34371" y="2081"/>
                  </a:lnTo>
                  <a:lnTo>
                    <a:pt x="34166" y="2132"/>
                  </a:lnTo>
                  <a:lnTo>
                    <a:pt x="33934" y="2209"/>
                  </a:lnTo>
                  <a:lnTo>
                    <a:pt x="33729" y="2286"/>
                  </a:lnTo>
                  <a:lnTo>
                    <a:pt x="33549" y="2415"/>
                  </a:lnTo>
                  <a:lnTo>
                    <a:pt x="33421" y="2518"/>
                  </a:lnTo>
                  <a:lnTo>
                    <a:pt x="33318" y="2620"/>
                  </a:lnTo>
                  <a:lnTo>
                    <a:pt x="33164" y="2877"/>
                  </a:lnTo>
                  <a:lnTo>
                    <a:pt x="32984" y="3160"/>
                  </a:lnTo>
                  <a:lnTo>
                    <a:pt x="32830" y="3417"/>
                  </a:lnTo>
                  <a:lnTo>
                    <a:pt x="32624" y="3674"/>
                  </a:lnTo>
                  <a:lnTo>
                    <a:pt x="32419" y="3853"/>
                  </a:lnTo>
                  <a:lnTo>
                    <a:pt x="32162" y="4033"/>
                  </a:lnTo>
                  <a:lnTo>
                    <a:pt x="31879" y="4162"/>
                  </a:lnTo>
                  <a:lnTo>
                    <a:pt x="31597" y="4264"/>
                  </a:lnTo>
                  <a:lnTo>
                    <a:pt x="31314" y="4316"/>
                  </a:lnTo>
                  <a:lnTo>
                    <a:pt x="31006" y="4341"/>
                  </a:lnTo>
                  <a:lnTo>
                    <a:pt x="30698" y="4316"/>
                  </a:lnTo>
                  <a:lnTo>
                    <a:pt x="30287" y="4213"/>
                  </a:lnTo>
                  <a:lnTo>
                    <a:pt x="30081" y="4162"/>
                  </a:lnTo>
                  <a:lnTo>
                    <a:pt x="29850" y="4162"/>
                  </a:lnTo>
                  <a:lnTo>
                    <a:pt x="29696" y="4187"/>
                  </a:lnTo>
                  <a:lnTo>
                    <a:pt x="29516" y="4213"/>
                  </a:lnTo>
                  <a:lnTo>
                    <a:pt x="29208" y="4341"/>
                  </a:lnTo>
                  <a:lnTo>
                    <a:pt x="28874" y="4470"/>
                  </a:lnTo>
                  <a:lnTo>
                    <a:pt x="28720" y="4521"/>
                  </a:lnTo>
                  <a:lnTo>
                    <a:pt x="28566" y="4547"/>
                  </a:lnTo>
                  <a:lnTo>
                    <a:pt x="28360" y="4573"/>
                  </a:lnTo>
                  <a:lnTo>
                    <a:pt x="28155" y="4547"/>
                  </a:lnTo>
                  <a:lnTo>
                    <a:pt x="27975" y="4521"/>
                  </a:lnTo>
                  <a:lnTo>
                    <a:pt x="27795" y="4444"/>
                  </a:lnTo>
                  <a:lnTo>
                    <a:pt x="27410" y="4290"/>
                  </a:lnTo>
                  <a:lnTo>
                    <a:pt x="27050" y="4085"/>
                  </a:lnTo>
                  <a:lnTo>
                    <a:pt x="26690" y="3853"/>
                  </a:lnTo>
                  <a:lnTo>
                    <a:pt x="26331" y="3648"/>
                  </a:lnTo>
                  <a:lnTo>
                    <a:pt x="26125" y="3571"/>
                  </a:lnTo>
                  <a:lnTo>
                    <a:pt x="25945" y="3519"/>
                  </a:lnTo>
                  <a:lnTo>
                    <a:pt x="25740" y="3468"/>
                  </a:lnTo>
                  <a:lnTo>
                    <a:pt x="25534" y="3442"/>
                  </a:lnTo>
                  <a:lnTo>
                    <a:pt x="25021" y="3442"/>
                  </a:lnTo>
                  <a:lnTo>
                    <a:pt x="24764" y="3468"/>
                  </a:lnTo>
                  <a:lnTo>
                    <a:pt x="24481" y="3442"/>
                  </a:lnTo>
                  <a:lnTo>
                    <a:pt x="24353" y="3391"/>
                  </a:lnTo>
                  <a:lnTo>
                    <a:pt x="24199" y="3314"/>
                  </a:lnTo>
                  <a:lnTo>
                    <a:pt x="23916" y="3160"/>
                  </a:lnTo>
                  <a:lnTo>
                    <a:pt x="23634" y="3006"/>
                  </a:lnTo>
                  <a:lnTo>
                    <a:pt x="23351" y="2852"/>
                  </a:lnTo>
                  <a:lnTo>
                    <a:pt x="23068" y="2800"/>
                  </a:lnTo>
                  <a:lnTo>
                    <a:pt x="22812" y="2774"/>
                  </a:lnTo>
                  <a:lnTo>
                    <a:pt x="22529" y="2800"/>
                  </a:lnTo>
                  <a:lnTo>
                    <a:pt x="22246" y="2877"/>
                  </a:lnTo>
                  <a:lnTo>
                    <a:pt x="21964" y="2980"/>
                  </a:lnTo>
                  <a:lnTo>
                    <a:pt x="21707" y="3083"/>
                  </a:lnTo>
                  <a:lnTo>
                    <a:pt x="21168" y="3365"/>
                  </a:lnTo>
                  <a:lnTo>
                    <a:pt x="20962" y="3468"/>
                  </a:lnTo>
                  <a:lnTo>
                    <a:pt x="20757" y="3622"/>
                  </a:lnTo>
                  <a:lnTo>
                    <a:pt x="20551" y="3776"/>
                  </a:lnTo>
                  <a:lnTo>
                    <a:pt x="20397" y="3956"/>
                  </a:lnTo>
                  <a:lnTo>
                    <a:pt x="20243" y="4213"/>
                  </a:lnTo>
                  <a:lnTo>
                    <a:pt x="20166" y="4367"/>
                  </a:lnTo>
                  <a:lnTo>
                    <a:pt x="20089" y="4496"/>
                  </a:lnTo>
                  <a:lnTo>
                    <a:pt x="20012" y="4598"/>
                  </a:lnTo>
                  <a:lnTo>
                    <a:pt x="19909" y="4701"/>
                  </a:lnTo>
                  <a:lnTo>
                    <a:pt x="19678" y="4855"/>
                  </a:lnTo>
                  <a:lnTo>
                    <a:pt x="19421" y="4958"/>
                  </a:lnTo>
                  <a:lnTo>
                    <a:pt x="19138" y="5061"/>
                  </a:lnTo>
                  <a:lnTo>
                    <a:pt x="18573" y="5215"/>
                  </a:lnTo>
                  <a:lnTo>
                    <a:pt x="18291" y="5318"/>
                  </a:lnTo>
                  <a:lnTo>
                    <a:pt x="18034" y="5472"/>
                  </a:lnTo>
                  <a:lnTo>
                    <a:pt x="17802" y="5626"/>
                  </a:lnTo>
                  <a:lnTo>
                    <a:pt x="17623" y="5857"/>
                  </a:lnTo>
                  <a:lnTo>
                    <a:pt x="17443" y="6088"/>
                  </a:lnTo>
                  <a:lnTo>
                    <a:pt x="17289" y="6319"/>
                  </a:lnTo>
                  <a:lnTo>
                    <a:pt x="17006" y="6807"/>
                  </a:lnTo>
                  <a:lnTo>
                    <a:pt x="16749" y="7295"/>
                  </a:lnTo>
                  <a:lnTo>
                    <a:pt x="16518" y="7809"/>
                  </a:lnTo>
                  <a:lnTo>
                    <a:pt x="16287" y="8323"/>
                  </a:lnTo>
                  <a:lnTo>
                    <a:pt x="16081" y="8862"/>
                  </a:lnTo>
                  <a:lnTo>
                    <a:pt x="15902" y="9402"/>
                  </a:lnTo>
                  <a:lnTo>
                    <a:pt x="15747" y="9941"/>
                  </a:lnTo>
                  <a:lnTo>
                    <a:pt x="15619" y="10481"/>
                  </a:lnTo>
                  <a:lnTo>
                    <a:pt x="15568" y="10635"/>
                  </a:lnTo>
                  <a:lnTo>
                    <a:pt x="15516" y="10789"/>
                  </a:lnTo>
                  <a:lnTo>
                    <a:pt x="15413" y="10917"/>
                  </a:lnTo>
                  <a:lnTo>
                    <a:pt x="15311" y="11046"/>
                  </a:lnTo>
                  <a:lnTo>
                    <a:pt x="15208" y="11174"/>
                  </a:lnTo>
                  <a:lnTo>
                    <a:pt x="15080" y="11277"/>
                  </a:lnTo>
                  <a:lnTo>
                    <a:pt x="14797" y="11457"/>
                  </a:lnTo>
                  <a:lnTo>
                    <a:pt x="14463" y="11611"/>
                  </a:lnTo>
                  <a:lnTo>
                    <a:pt x="14129" y="11739"/>
                  </a:lnTo>
                  <a:lnTo>
                    <a:pt x="13769" y="11842"/>
                  </a:lnTo>
                  <a:lnTo>
                    <a:pt x="13436" y="11919"/>
                  </a:lnTo>
                  <a:lnTo>
                    <a:pt x="13127" y="11971"/>
                  </a:lnTo>
                  <a:lnTo>
                    <a:pt x="12793" y="12022"/>
                  </a:lnTo>
                  <a:lnTo>
                    <a:pt x="12125" y="12073"/>
                  </a:lnTo>
                  <a:lnTo>
                    <a:pt x="11458" y="12150"/>
                  </a:lnTo>
                  <a:lnTo>
                    <a:pt x="11124" y="12202"/>
                  </a:lnTo>
                  <a:lnTo>
                    <a:pt x="10790" y="12253"/>
                  </a:lnTo>
                  <a:lnTo>
                    <a:pt x="10456" y="12330"/>
                  </a:lnTo>
                  <a:lnTo>
                    <a:pt x="10096" y="12433"/>
                  </a:lnTo>
                  <a:lnTo>
                    <a:pt x="9428" y="12690"/>
                  </a:lnTo>
                  <a:lnTo>
                    <a:pt x="8735" y="12947"/>
                  </a:lnTo>
                  <a:lnTo>
                    <a:pt x="8401" y="13050"/>
                  </a:lnTo>
                  <a:lnTo>
                    <a:pt x="8067" y="13152"/>
                  </a:lnTo>
                  <a:lnTo>
                    <a:pt x="7579" y="13255"/>
                  </a:lnTo>
                  <a:lnTo>
                    <a:pt x="7091" y="13358"/>
                  </a:lnTo>
                  <a:lnTo>
                    <a:pt x="6603" y="13409"/>
                  </a:lnTo>
                  <a:lnTo>
                    <a:pt x="6089" y="13461"/>
                  </a:lnTo>
                  <a:lnTo>
                    <a:pt x="5087" y="13512"/>
                  </a:lnTo>
                  <a:lnTo>
                    <a:pt x="4085" y="13563"/>
                  </a:lnTo>
                  <a:lnTo>
                    <a:pt x="3597" y="13615"/>
                  </a:lnTo>
                  <a:lnTo>
                    <a:pt x="3109" y="13666"/>
                  </a:lnTo>
                  <a:lnTo>
                    <a:pt x="2647" y="13743"/>
                  </a:lnTo>
                  <a:lnTo>
                    <a:pt x="2184" y="13846"/>
                  </a:lnTo>
                  <a:lnTo>
                    <a:pt x="1722" y="13974"/>
                  </a:lnTo>
                  <a:lnTo>
                    <a:pt x="1285" y="14154"/>
                  </a:lnTo>
                  <a:lnTo>
                    <a:pt x="874" y="14360"/>
                  </a:lnTo>
                  <a:lnTo>
                    <a:pt x="463" y="14642"/>
                  </a:lnTo>
                  <a:lnTo>
                    <a:pt x="335" y="14745"/>
                  </a:lnTo>
                  <a:lnTo>
                    <a:pt x="232" y="14848"/>
                  </a:lnTo>
                  <a:lnTo>
                    <a:pt x="129" y="14976"/>
                  </a:lnTo>
                  <a:lnTo>
                    <a:pt x="52" y="15130"/>
                  </a:lnTo>
                  <a:lnTo>
                    <a:pt x="1" y="15259"/>
                  </a:lnTo>
                  <a:lnTo>
                    <a:pt x="1" y="15413"/>
                  </a:lnTo>
                  <a:lnTo>
                    <a:pt x="27" y="15541"/>
                  </a:lnTo>
                  <a:lnTo>
                    <a:pt x="104" y="15644"/>
                  </a:lnTo>
                  <a:lnTo>
                    <a:pt x="232" y="15747"/>
                  </a:lnTo>
                  <a:lnTo>
                    <a:pt x="386" y="15824"/>
                  </a:lnTo>
                  <a:lnTo>
                    <a:pt x="1054" y="16106"/>
                  </a:lnTo>
                  <a:lnTo>
                    <a:pt x="1748" y="16389"/>
                  </a:lnTo>
                  <a:lnTo>
                    <a:pt x="2441" y="16620"/>
                  </a:lnTo>
                  <a:lnTo>
                    <a:pt x="3135" y="16826"/>
                  </a:lnTo>
                  <a:lnTo>
                    <a:pt x="3854" y="17031"/>
                  </a:lnTo>
                  <a:lnTo>
                    <a:pt x="4573" y="17185"/>
                  </a:lnTo>
                  <a:lnTo>
                    <a:pt x="5293" y="17339"/>
                  </a:lnTo>
                  <a:lnTo>
                    <a:pt x="6012" y="17468"/>
                  </a:lnTo>
                  <a:lnTo>
                    <a:pt x="7476" y="17699"/>
                  </a:lnTo>
                  <a:lnTo>
                    <a:pt x="8940" y="17879"/>
                  </a:lnTo>
                  <a:lnTo>
                    <a:pt x="11894" y="18213"/>
                  </a:lnTo>
                  <a:lnTo>
                    <a:pt x="15413" y="18572"/>
                  </a:lnTo>
                  <a:lnTo>
                    <a:pt x="18933" y="18958"/>
                  </a:lnTo>
                  <a:lnTo>
                    <a:pt x="22452" y="19317"/>
                  </a:lnTo>
                  <a:lnTo>
                    <a:pt x="24224" y="19471"/>
                  </a:lnTo>
                  <a:lnTo>
                    <a:pt x="25971" y="19600"/>
                  </a:lnTo>
                  <a:lnTo>
                    <a:pt x="27744" y="19703"/>
                  </a:lnTo>
                  <a:lnTo>
                    <a:pt x="29516" y="19805"/>
                  </a:lnTo>
                  <a:lnTo>
                    <a:pt x="31263" y="19831"/>
                  </a:lnTo>
                  <a:lnTo>
                    <a:pt x="33035" y="19857"/>
                  </a:lnTo>
                  <a:lnTo>
                    <a:pt x="34782" y="19805"/>
                  </a:lnTo>
                  <a:lnTo>
                    <a:pt x="36529" y="19728"/>
                  </a:lnTo>
                  <a:lnTo>
                    <a:pt x="38301" y="19574"/>
                  </a:lnTo>
                  <a:lnTo>
                    <a:pt x="40048" y="19394"/>
                  </a:lnTo>
                  <a:lnTo>
                    <a:pt x="40176" y="19369"/>
                  </a:lnTo>
                  <a:lnTo>
                    <a:pt x="40305" y="19343"/>
                  </a:lnTo>
                  <a:lnTo>
                    <a:pt x="40408" y="19266"/>
                  </a:lnTo>
                  <a:lnTo>
                    <a:pt x="40485" y="19189"/>
                  </a:lnTo>
                  <a:lnTo>
                    <a:pt x="40510" y="19112"/>
                  </a:lnTo>
                  <a:lnTo>
                    <a:pt x="40536" y="19009"/>
                  </a:lnTo>
                  <a:lnTo>
                    <a:pt x="40510" y="18855"/>
                  </a:lnTo>
                  <a:lnTo>
                    <a:pt x="40459" y="18264"/>
                  </a:lnTo>
                  <a:lnTo>
                    <a:pt x="40459" y="17673"/>
                  </a:lnTo>
                  <a:lnTo>
                    <a:pt x="40459" y="17057"/>
                  </a:lnTo>
                  <a:lnTo>
                    <a:pt x="40485" y="16466"/>
                  </a:lnTo>
                  <a:lnTo>
                    <a:pt x="40510" y="15849"/>
                  </a:lnTo>
                  <a:lnTo>
                    <a:pt x="40587" y="15233"/>
                  </a:lnTo>
                  <a:lnTo>
                    <a:pt x="40742" y="14000"/>
                  </a:lnTo>
                  <a:lnTo>
                    <a:pt x="40947" y="12741"/>
                  </a:lnTo>
                  <a:lnTo>
                    <a:pt x="41153" y="11508"/>
                  </a:lnTo>
                  <a:lnTo>
                    <a:pt x="41384" y="10250"/>
                  </a:lnTo>
                  <a:lnTo>
                    <a:pt x="41589" y="9017"/>
                  </a:lnTo>
                  <a:lnTo>
                    <a:pt x="41743" y="7809"/>
                  </a:lnTo>
                  <a:lnTo>
                    <a:pt x="41795" y="7218"/>
                  </a:lnTo>
                  <a:lnTo>
                    <a:pt x="41846" y="6628"/>
                  </a:lnTo>
                  <a:lnTo>
                    <a:pt x="41872" y="6037"/>
                  </a:lnTo>
                  <a:lnTo>
                    <a:pt x="41872" y="5472"/>
                  </a:lnTo>
                  <a:lnTo>
                    <a:pt x="41846" y="4907"/>
                  </a:lnTo>
                  <a:lnTo>
                    <a:pt x="41795" y="4341"/>
                  </a:lnTo>
                  <a:lnTo>
                    <a:pt x="41718" y="3802"/>
                  </a:lnTo>
                  <a:lnTo>
                    <a:pt x="41589" y="3263"/>
                  </a:lnTo>
                  <a:lnTo>
                    <a:pt x="41435" y="2749"/>
                  </a:lnTo>
                  <a:lnTo>
                    <a:pt x="41255" y="2235"/>
                  </a:lnTo>
                  <a:lnTo>
                    <a:pt x="41024" y="1747"/>
                  </a:lnTo>
                  <a:lnTo>
                    <a:pt x="40742" y="1259"/>
                  </a:lnTo>
                  <a:lnTo>
                    <a:pt x="40433" y="796"/>
                  </a:lnTo>
                  <a:lnTo>
                    <a:pt x="40074" y="360"/>
                  </a:lnTo>
                  <a:lnTo>
                    <a:pt x="39971" y="257"/>
                  </a:lnTo>
                  <a:lnTo>
                    <a:pt x="39843" y="206"/>
                  </a:lnTo>
                  <a:lnTo>
                    <a:pt x="39740" y="180"/>
                  </a:lnTo>
                  <a:lnTo>
                    <a:pt x="39586" y="154"/>
                  </a:lnTo>
                  <a:lnTo>
                    <a:pt x="39457" y="180"/>
                  </a:lnTo>
                  <a:lnTo>
                    <a:pt x="39303" y="206"/>
                  </a:lnTo>
                  <a:lnTo>
                    <a:pt x="38995" y="283"/>
                  </a:lnTo>
                  <a:lnTo>
                    <a:pt x="38687" y="385"/>
                  </a:lnTo>
                  <a:lnTo>
                    <a:pt x="38378" y="463"/>
                  </a:lnTo>
                  <a:lnTo>
                    <a:pt x="38070" y="463"/>
                  </a:lnTo>
                  <a:lnTo>
                    <a:pt x="37916" y="437"/>
                  </a:lnTo>
                  <a:lnTo>
                    <a:pt x="37787" y="385"/>
                  </a:lnTo>
                  <a:lnTo>
                    <a:pt x="37685" y="308"/>
                  </a:lnTo>
                  <a:lnTo>
                    <a:pt x="37608" y="231"/>
                  </a:lnTo>
                  <a:lnTo>
                    <a:pt x="37505" y="154"/>
                  </a:lnTo>
                  <a:lnTo>
                    <a:pt x="37402" y="77"/>
                  </a:lnTo>
                  <a:lnTo>
                    <a:pt x="372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7"/>
            <p:cNvSpPr/>
            <p:nvPr/>
          </p:nvSpPr>
          <p:spPr>
            <a:xfrm>
              <a:off x="4192100" y="3383450"/>
              <a:ext cx="1787250" cy="2060800"/>
            </a:xfrm>
            <a:custGeom>
              <a:avLst/>
              <a:gdLst/>
              <a:ahLst/>
              <a:cxnLst/>
              <a:rect l="l" t="t" r="r" b="b"/>
              <a:pathLst>
                <a:path w="71490" h="82432" extrusionOk="0">
                  <a:moveTo>
                    <a:pt x="15361" y="0"/>
                  </a:moveTo>
                  <a:lnTo>
                    <a:pt x="14745" y="26"/>
                  </a:lnTo>
                  <a:lnTo>
                    <a:pt x="14103" y="77"/>
                  </a:lnTo>
                  <a:lnTo>
                    <a:pt x="13461" y="129"/>
                  </a:lnTo>
                  <a:lnTo>
                    <a:pt x="12202" y="308"/>
                  </a:lnTo>
                  <a:lnTo>
                    <a:pt x="10917" y="540"/>
                  </a:lnTo>
                  <a:lnTo>
                    <a:pt x="9659" y="797"/>
                  </a:lnTo>
                  <a:lnTo>
                    <a:pt x="8426" y="1130"/>
                  </a:lnTo>
                  <a:lnTo>
                    <a:pt x="8066" y="1233"/>
                  </a:lnTo>
                  <a:lnTo>
                    <a:pt x="7681" y="1362"/>
                  </a:lnTo>
                  <a:lnTo>
                    <a:pt x="7527" y="1439"/>
                  </a:lnTo>
                  <a:lnTo>
                    <a:pt x="7347" y="1516"/>
                  </a:lnTo>
                  <a:lnTo>
                    <a:pt x="7193" y="1644"/>
                  </a:lnTo>
                  <a:lnTo>
                    <a:pt x="7064" y="1747"/>
                  </a:lnTo>
                  <a:lnTo>
                    <a:pt x="6910" y="1927"/>
                  </a:lnTo>
                  <a:lnTo>
                    <a:pt x="6807" y="2107"/>
                  </a:lnTo>
                  <a:lnTo>
                    <a:pt x="6705" y="2286"/>
                  </a:lnTo>
                  <a:lnTo>
                    <a:pt x="6628" y="2492"/>
                  </a:lnTo>
                  <a:lnTo>
                    <a:pt x="6499" y="2903"/>
                  </a:lnTo>
                  <a:lnTo>
                    <a:pt x="6396" y="3340"/>
                  </a:lnTo>
                  <a:lnTo>
                    <a:pt x="6191" y="4367"/>
                  </a:lnTo>
                  <a:lnTo>
                    <a:pt x="6114" y="4881"/>
                  </a:lnTo>
                  <a:lnTo>
                    <a:pt x="6088" y="5395"/>
                  </a:lnTo>
                  <a:lnTo>
                    <a:pt x="6062" y="5908"/>
                  </a:lnTo>
                  <a:lnTo>
                    <a:pt x="6088" y="6422"/>
                  </a:lnTo>
                  <a:lnTo>
                    <a:pt x="6165" y="6910"/>
                  </a:lnTo>
                  <a:lnTo>
                    <a:pt x="6242" y="7141"/>
                  </a:lnTo>
                  <a:lnTo>
                    <a:pt x="6319" y="7398"/>
                  </a:lnTo>
                  <a:lnTo>
                    <a:pt x="6422" y="7655"/>
                  </a:lnTo>
                  <a:lnTo>
                    <a:pt x="6551" y="7886"/>
                  </a:lnTo>
                  <a:lnTo>
                    <a:pt x="6679" y="8118"/>
                  </a:lnTo>
                  <a:lnTo>
                    <a:pt x="6833" y="8349"/>
                  </a:lnTo>
                  <a:lnTo>
                    <a:pt x="7167" y="8785"/>
                  </a:lnTo>
                  <a:lnTo>
                    <a:pt x="7552" y="9171"/>
                  </a:lnTo>
                  <a:lnTo>
                    <a:pt x="7963" y="9556"/>
                  </a:lnTo>
                  <a:lnTo>
                    <a:pt x="8400" y="9890"/>
                  </a:lnTo>
                  <a:lnTo>
                    <a:pt x="9273" y="10558"/>
                  </a:lnTo>
                  <a:lnTo>
                    <a:pt x="10686" y="11560"/>
                  </a:lnTo>
                  <a:lnTo>
                    <a:pt x="12099" y="12536"/>
                  </a:lnTo>
                  <a:lnTo>
                    <a:pt x="13512" y="13512"/>
                  </a:lnTo>
                  <a:lnTo>
                    <a:pt x="14950" y="14437"/>
                  </a:lnTo>
                  <a:lnTo>
                    <a:pt x="16415" y="15336"/>
                  </a:lnTo>
                  <a:lnTo>
                    <a:pt x="17160" y="15747"/>
                  </a:lnTo>
                  <a:lnTo>
                    <a:pt x="17930" y="16158"/>
                  </a:lnTo>
                  <a:lnTo>
                    <a:pt x="18675" y="16543"/>
                  </a:lnTo>
                  <a:lnTo>
                    <a:pt x="19446" y="16903"/>
                  </a:lnTo>
                  <a:lnTo>
                    <a:pt x="20242" y="17262"/>
                  </a:lnTo>
                  <a:lnTo>
                    <a:pt x="21038" y="17571"/>
                  </a:lnTo>
                  <a:lnTo>
                    <a:pt x="21167" y="17827"/>
                  </a:lnTo>
                  <a:lnTo>
                    <a:pt x="21270" y="18084"/>
                  </a:lnTo>
                  <a:lnTo>
                    <a:pt x="21321" y="18367"/>
                  </a:lnTo>
                  <a:lnTo>
                    <a:pt x="21372" y="18649"/>
                  </a:lnTo>
                  <a:lnTo>
                    <a:pt x="21398" y="18932"/>
                  </a:lnTo>
                  <a:lnTo>
                    <a:pt x="21398" y="19240"/>
                  </a:lnTo>
                  <a:lnTo>
                    <a:pt x="21372" y="19831"/>
                  </a:lnTo>
                  <a:lnTo>
                    <a:pt x="21347" y="20448"/>
                  </a:lnTo>
                  <a:lnTo>
                    <a:pt x="21347" y="20730"/>
                  </a:lnTo>
                  <a:lnTo>
                    <a:pt x="21372" y="21013"/>
                  </a:lnTo>
                  <a:lnTo>
                    <a:pt x="21424" y="21295"/>
                  </a:lnTo>
                  <a:lnTo>
                    <a:pt x="21475" y="21578"/>
                  </a:lnTo>
                  <a:lnTo>
                    <a:pt x="21578" y="21835"/>
                  </a:lnTo>
                  <a:lnTo>
                    <a:pt x="21706" y="22092"/>
                  </a:lnTo>
                  <a:lnTo>
                    <a:pt x="21937" y="22349"/>
                  </a:lnTo>
                  <a:lnTo>
                    <a:pt x="22194" y="22605"/>
                  </a:lnTo>
                  <a:lnTo>
                    <a:pt x="22451" y="22862"/>
                  </a:lnTo>
                  <a:lnTo>
                    <a:pt x="22682" y="23119"/>
                  </a:lnTo>
                  <a:lnTo>
                    <a:pt x="22888" y="23402"/>
                  </a:lnTo>
                  <a:lnTo>
                    <a:pt x="23042" y="23710"/>
                  </a:lnTo>
                  <a:lnTo>
                    <a:pt x="23170" y="24018"/>
                  </a:lnTo>
                  <a:lnTo>
                    <a:pt x="23248" y="24326"/>
                  </a:lnTo>
                  <a:lnTo>
                    <a:pt x="23299" y="24660"/>
                  </a:lnTo>
                  <a:lnTo>
                    <a:pt x="23299" y="24994"/>
                  </a:lnTo>
                  <a:lnTo>
                    <a:pt x="23273" y="25354"/>
                  </a:lnTo>
                  <a:lnTo>
                    <a:pt x="23248" y="25688"/>
                  </a:lnTo>
                  <a:lnTo>
                    <a:pt x="23170" y="26048"/>
                  </a:lnTo>
                  <a:lnTo>
                    <a:pt x="23068" y="26407"/>
                  </a:lnTo>
                  <a:lnTo>
                    <a:pt x="22965" y="26741"/>
                  </a:lnTo>
                  <a:lnTo>
                    <a:pt x="22837" y="27101"/>
                  </a:lnTo>
                  <a:lnTo>
                    <a:pt x="22554" y="27794"/>
                  </a:lnTo>
                  <a:lnTo>
                    <a:pt x="22246" y="28436"/>
                  </a:lnTo>
                  <a:lnTo>
                    <a:pt x="22117" y="28693"/>
                  </a:lnTo>
                  <a:lnTo>
                    <a:pt x="21963" y="28899"/>
                  </a:lnTo>
                  <a:lnTo>
                    <a:pt x="21886" y="29002"/>
                  </a:lnTo>
                  <a:lnTo>
                    <a:pt x="21783" y="29104"/>
                  </a:lnTo>
                  <a:lnTo>
                    <a:pt x="21681" y="29181"/>
                  </a:lnTo>
                  <a:lnTo>
                    <a:pt x="21552" y="29233"/>
                  </a:lnTo>
                  <a:lnTo>
                    <a:pt x="21424" y="29258"/>
                  </a:lnTo>
                  <a:lnTo>
                    <a:pt x="21321" y="29284"/>
                  </a:lnTo>
                  <a:lnTo>
                    <a:pt x="21064" y="29258"/>
                  </a:lnTo>
                  <a:lnTo>
                    <a:pt x="20807" y="29207"/>
                  </a:lnTo>
                  <a:lnTo>
                    <a:pt x="20550" y="29104"/>
                  </a:lnTo>
                  <a:lnTo>
                    <a:pt x="20088" y="28950"/>
                  </a:lnTo>
                  <a:lnTo>
                    <a:pt x="19600" y="28796"/>
                  </a:lnTo>
                  <a:lnTo>
                    <a:pt x="19086" y="28668"/>
                  </a:lnTo>
                  <a:lnTo>
                    <a:pt x="18598" y="28539"/>
                  </a:lnTo>
                  <a:lnTo>
                    <a:pt x="18084" y="28436"/>
                  </a:lnTo>
                  <a:lnTo>
                    <a:pt x="17596" y="28359"/>
                  </a:lnTo>
                  <a:lnTo>
                    <a:pt x="17083" y="28282"/>
                  </a:lnTo>
                  <a:lnTo>
                    <a:pt x="16569" y="28231"/>
                  </a:lnTo>
                  <a:lnTo>
                    <a:pt x="16363" y="28205"/>
                  </a:lnTo>
                  <a:lnTo>
                    <a:pt x="16132" y="28205"/>
                  </a:lnTo>
                  <a:lnTo>
                    <a:pt x="15927" y="28231"/>
                  </a:lnTo>
                  <a:lnTo>
                    <a:pt x="15721" y="28308"/>
                  </a:lnTo>
                  <a:lnTo>
                    <a:pt x="15541" y="28411"/>
                  </a:lnTo>
                  <a:lnTo>
                    <a:pt x="15387" y="28539"/>
                  </a:lnTo>
                  <a:lnTo>
                    <a:pt x="15259" y="28693"/>
                  </a:lnTo>
                  <a:lnTo>
                    <a:pt x="15130" y="28847"/>
                  </a:lnTo>
                  <a:lnTo>
                    <a:pt x="14334" y="29875"/>
                  </a:lnTo>
                  <a:lnTo>
                    <a:pt x="13974" y="30414"/>
                  </a:lnTo>
                  <a:lnTo>
                    <a:pt x="13615" y="30954"/>
                  </a:lnTo>
                  <a:lnTo>
                    <a:pt x="13306" y="31519"/>
                  </a:lnTo>
                  <a:lnTo>
                    <a:pt x="13050" y="32110"/>
                  </a:lnTo>
                  <a:lnTo>
                    <a:pt x="12947" y="32392"/>
                  </a:lnTo>
                  <a:lnTo>
                    <a:pt x="12870" y="32701"/>
                  </a:lnTo>
                  <a:lnTo>
                    <a:pt x="12793" y="33009"/>
                  </a:lnTo>
                  <a:lnTo>
                    <a:pt x="12741" y="33343"/>
                  </a:lnTo>
                  <a:lnTo>
                    <a:pt x="12690" y="33677"/>
                  </a:lnTo>
                  <a:lnTo>
                    <a:pt x="12690" y="34036"/>
                  </a:lnTo>
                  <a:lnTo>
                    <a:pt x="12690" y="34730"/>
                  </a:lnTo>
                  <a:lnTo>
                    <a:pt x="12690" y="35424"/>
                  </a:lnTo>
                  <a:lnTo>
                    <a:pt x="12690" y="35757"/>
                  </a:lnTo>
                  <a:lnTo>
                    <a:pt x="12664" y="36117"/>
                  </a:lnTo>
                  <a:lnTo>
                    <a:pt x="12613" y="36579"/>
                  </a:lnTo>
                  <a:lnTo>
                    <a:pt x="12536" y="37016"/>
                  </a:lnTo>
                  <a:lnTo>
                    <a:pt x="12356" y="37941"/>
                  </a:lnTo>
                  <a:lnTo>
                    <a:pt x="12279" y="38378"/>
                  </a:lnTo>
                  <a:lnTo>
                    <a:pt x="12253" y="38840"/>
                  </a:lnTo>
                  <a:lnTo>
                    <a:pt x="12253" y="39302"/>
                  </a:lnTo>
                  <a:lnTo>
                    <a:pt x="12305" y="39739"/>
                  </a:lnTo>
                  <a:lnTo>
                    <a:pt x="12356" y="39970"/>
                  </a:lnTo>
                  <a:lnTo>
                    <a:pt x="12407" y="40201"/>
                  </a:lnTo>
                  <a:lnTo>
                    <a:pt x="12587" y="40664"/>
                  </a:lnTo>
                  <a:lnTo>
                    <a:pt x="12947" y="41537"/>
                  </a:lnTo>
                  <a:lnTo>
                    <a:pt x="13127" y="42025"/>
                  </a:lnTo>
                  <a:lnTo>
                    <a:pt x="13281" y="42513"/>
                  </a:lnTo>
                  <a:lnTo>
                    <a:pt x="13409" y="43027"/>
                  </a:lnTo>
                  <a:lnTo>
                    <a:pt x="13512" y="43541"/>
                  </a:lnTo>
                  <a:lnTo>
                    <a:pt x="13589" y="44055"/>
                  </a:lnTo>
                  <a:lnTo>
                    <a:pt x="13615" y="44568"/>
                  </a:lnTo>
                  <a:lnTo>
                    <a:pt x="13640" y="45108"/>
                  </a:lnTo>
                  <a:lnTo>
                    <a:pt x="13640" y="45622"/>
                  </a:lnTo>
                  <a:lnTo>
                    <a:pt x="13615" y="46135"/>
                  </a:lnTo>
                  <a:lnTo>
                    <a:pt x="13538" y="46675"/>
                  </a:lnTo>
                  <a:lnTo>
                    <a:pt x="13461" y="47189"/>
                  </a:lnTo>
                  <a:lnTo>
                    <a:pt x="13332" y="47677"/>
                  </a:lnTo>
                  <a:lnTo>
                    <a:pt x="13204" y="48190"/>
                  </a:lnTo>
                  <a:lnTo>
                    <a:pt x="13024" y="48678"/>
                  </a:lnTo>
                  <a:lnTo>
                    <a:pt x="12844" y="49166"/>
                  </a:lnTo>
                  <a:lnTo>
                    <a:pt x="12613" y="49629"/>
                  </a:lnTo>
                  <a:lnTo>
                    <a:pt x="12484" y="49937"/>
                  </a:lnTo>
                  <a:lnTo>
                    <a:pt x="12407" y="50271"/>
                  </a:lnTo>
                  <a:lnTo>
                    <a:pt x="12356" y="50579"/>
                  </a:lnTo>
                  <a:lnTo>
                    <a:pt x="12356" y="50913"/>
                  </a:lnTo>
                  <a:lnTo>
                    <a:pt x="12356" y="51247"/>
                  </a:lnTo>
                  <a:lnTo>
                    <a:pt x="12407" y="51581"/>
                  </a:lnTo>
                  <a:lnTo>
                    <a:pt x="12510" y="52249"/>
                  </a:lnTo>
                  <a:lnTo>
                    <a:pt x="12639" y="52943"/>
                  </a:lnTo>
                  <a:lnTo>
                    <a:pt x="12664" y="53276"/>
                  </a:lnTo>
                  <a:lnTo>
                    <a:pt x="12690" y="53610"/>
                  </a:lnTo>
                  <a:lnTo>
                    <a:pt x="12716" y="53944"/>
                  </a:lnTo>
                  <a:lnTo>
                    <a:pt x="12690" y="54278"/>
                  </a:lnTo>
                  <a:lnTo>
                    <a:pt x="12613" y="54612"/>
                  </a:lnTo>
                  <a:lnTo>
                    <a:pt x="12510" y="54920"/>
                  </a:lnTo>
                  <a:lnTo>
                    <a:pt x="12356" y="55254"/>
                  </a:lnTo>
                  <a:lnTo>
                    <a:pt x="12150" y="55563"/>
                  </a:lnTo>
                  <a:lnTo>
                    <a:pt x="11919" y="55845"/>
                  </a:lnTo>
                  <a:lnTo>
                    <a:pt x="11637" y="56128"/>
                  </a:lnTo>
                  <a:lnTo>
                    <a:pt x="11251" y="56487"/>
                  </a:lnTo>
                  <a:lnTo>
                    <a:pt x="10815" y="56821"/>
                  </a:lnTo>
                  <a:lnTo>
                    <a:pt x="10378" y="57130"/>
                  </a:lnTo>
                  <a:lnTo>
                    <a:pt x="9916" y="57412"/>
                  </a:lnTo>
                  <a:lnTo>
                    <a:pt x="9453" y="57695"/>
                  </a:lnTo>
                  <a:lnTo>
                    <a:pt x="8965" y="57952"/>
                  </a:lnTo>
                  <a:lnTo>
                    <a:pt x="7989" y="58440"/>
                  </a:lnTo>
                  <a:lnTo>
                    <a:pt x="7013" y="58953"/>
                  </a:lnTo>
                  <a:lnTo>
                    <a:pt x="6525" y="59210"/>
                  </a:lnTo>
                  <a:lnTo>
                    <a:pt x="6062" y="59467"/>
                  </a:lnTo>
                  <a:lnTo>
                    <a:pt x="5600" y="59750"/>
                  </a:lnTo>
                  <a:lnTo>
                    <a:pt x="5163" y="60058"/>
                  </a:lnTo>
                  <a:lnTo>
                    <a:pt x="4727" y="60366"/>
                  </a:lnTo>
                  <a:lnTo>
                    <a:pt x="4316" y="60726"/>
                  </a:lnTo>
                  <a:lnTo>
                    <a:pt x="3905" y="61137"/>
                  </a:lnTo>
                  <a:lnTo>
                    <a:pt x="3519" y="61574"/>
                  </a:lnTo>
                  <a:lnTo>
                    <a:pt x="3160" y="62010"/>
                  </a:lnTo>
                  <a:lnTo>
                    <a:pt x="2852" y="62498"/>
                  </a:lnTo>
                  <a:lnTo>
                    <a:pt x="2543" y="62986"/>
                  </a:lnTo>
                  <a:lnTo>
                    <a:pt x="2261" y="63500"/>
                  </a:lnTo>
                  <a:lnTo>
                    <a:pt x="2030" y="64014"/>
                  </a:lnTo>
                  <a:lnTo>
                    <a:pt x="1773" y="64528"/>
                  </a:lnTo>
                  <a:lnTo>
                    <a:pt x="1387" y="65555"/>
                  </a:lnTo>
                  <a:lnTo>
                    <a:pt x="1028" y="66583"/>
                  </a:lnTo>
                  <a:lnTo>
                    <a:pt x="694" y="67636"/>
                  </a:lnTo>
                  <a:lnTo>
                    <a:pt x="386" y="68689"/>
                  </a:lnTo>
                  <a:lnTo>
                    <a:pt x="231" y="69306"/>
                  </a:lnTo>
                  <a:lnTo>
                    <a:pt x="77" y="69896"/>
                  </a:lnTo>
                  <a:lnTo>
                    <a:pt x="26" y="70205"/>
                  </a:lnTo>
                  <a:lnTo>
                    <a:pt x="0" y="70513"/>
                  </a:lnTo>
                  <a:lnTo>
                    <a:pt x="0" y="70821"/>
                  </a:lnTo>
                  <a:lnTo>
                    <a:pt x="0" y="71129"/>
                  </a:lnTo>
                  <a:lnTo>
                    <a:pt x="52" y="71438"/>
                  </a:lnTo>
                  <a:lnTo>
                    <a:pt x="129" y="71720"/>
                  </a:lnTo>
                  <a:lnTo>
                    <a:pt x="206" y="72003"/>
                  </a:lnTo>
                  <a:lnTo>
                    <a:pt x="308" y="72285"/>
                  </a:lnTo>
                  <a:lnTo>
                    <a:pt x="540" y="72825"/>
                  </a:lnTo>
                  <a:lnTo>
                    <a:pt x="797" y="73364"/>
                  </a:lnTo>
                  <a:lnTo>
                    <a:pt x="1285" y="74443"/>
                  </a:lnTo>
                  <a:lnTo>
                    <a:pt x="1747" y="75548"/>
                  </a:lnTo>
                  <a:lnTo>
                    <a:pt x="2184" y="76678"/>
                  </a:lnTo>
                  <a:lnTo>
                    <a:pt x="2569" y="77808"/>
                  </a:lnTo>
                  <a:lnTo>
                    <a:pt x="2929" y="78938"/>
                  </a:lnTo>
                  <a:lnTo>
                    <a:pt x="3263" y="80094"/>
                  </a:lnTo>
                  <a:lnTo>
                    <a:pt x="3571" y="81250"/>
                  </a:lnTo>
                  <a:lnTo>
                    <a:pt x="3828" y="82432"/>
                  </a:lnTo>
                  <a:lnTo>
                    <a:pt x="71489" y="82432"/>
                  </a:lnTo>
                  <a:lnTo>
                    <a:pt x="71129" y="4444"/>
                  </a:lnTo>
                  <a:lnTo>
                    <a:pt x="67174" y="4213"/>
                  </a:lnTo>
                  <a:lnTo>
                    <a:pt x="63218" y="3930"/>
                  </a:lnTo>
                  <a:lnTo>
                    <a:pt x="59262" y="3596"/>
                  </a:lnTo>
                  <a:lnTo>
                    <a:pt x="55332" y="3211"/>
                  </a:lnTo>
                  <a:lnTo>
                    <a:pt x="51376" y="2774"/>
                  </a:lnTo>
                  <a:lnTo>
                    <a:pt x="47445" y="2286"/>
                  </a:lnTo>
                  <a:lnTo>
                    <a:pt x="43515" y="1721"/>
                  </a:lnTo>
                  <a:lnTo>
                    <a:pt x="39611" y="1130"/>
                  </a:lnTo>
                  <a:lnTo>
                    <a:pt x="37838" y="874"/>
                  </a:lnTo>
                  <a:lnTo>
                    <a:pt x="36091" y="642"/>
                  </a:lnTo>
                  <a:lnTo>
                    <a:pt x="34345" y="437"/>
                  </a:lnTo>
                  <a:lnTo>
                    <a:pt x="32572" y="283"/>
                  </a:lnTo>
                  <a:lnTo>
                    <a:pt x="31699" y="231"/>
                  </a:lnTo>
                  <a:lnTo>
                    <a:pt x="30800" y="180"/>
                  </a:lnTo>
                  <a:lnTo>
                    <a:pt x="29926" y="154"/>
                  </a:lnTo>
                  <a:lnTo>
                    <a:pt x="28154" y="154"/>
                  </a:lnTo>
                  <a:lnTo>
                    <a:pt x="27281" y="206"/>
                  </a:lnTo>
                  <a:lnTo>
                    <a:pt x="26407" y="257"/>
                  </a:lnTo>
                  <a:lnTo>
                    <a:pt x="25508" y="334"/>
                  </a:lnTo>
                  <a:lnTo>
                    <a:pt x="24481" y="437"/>
                  </a:lnTo>
                  <a:lnTo>
                    <a:pt x="23453" y="540"/>
                  </a:lnTo>
                  <a:lnTo>
                    <a:pt x="22939" y="591"/>
                  </a:lnTo>
                  <a:lnTo>
                    <a:pt x="22426" y="617"/>
                  </a:lnTo>
                  <a:lnTo>
                    <a:pt x="21398" y="617"/>
                  </a:lnTo>
                  <a:lnTo>
                    <a:pt x="20679" y="540"/>
                  </a:lnTo>
                  <a:lnTo>
                    <a:pt x="19960" y="411"/>
                  </a:lnTo>
                  <a:lnTo>
                    <a:pt x="19266" y="308"/>
                  </a:lnTo>
                  <a:lnTo>
                    <a:pt x="18547" y="180"/>
                  </a:lnTo>
                  <a:lnTo>
                    <a:pt x="17930" y="103"/>
                  </a:lnTo>
                  <a:lnTo>
                    <a:pt x="17288" y="52"/>
                  </a:lnTo>
                  <a:lnTo>
                    <a:pt x="166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7"/>
            <p:cNvSpPr/>
            <p:nvPr/>
          </p:nvSpPr>
          <p:spPr>
            <a:xfrm>
              <a:off x="4783550" y="3651875"/>
              <a:ext cx="1211200" cy="1759000"/>
            </a:xfrm>
            <a:custGeom>
              <a:avLst/>
              <a:gdLst/>
              <a:ahLst/>
              <a:cxnLst/>
              <a:rect l="l" t="t" r="r" b="b"/>
              <a:pathLst>
                <a:path w="48448" h="70360" extrusionOk="0">
                  <a:moveTo>
                    <a:pt x="23299" y="1"/>
                  </a:moveTo>
                  <a:lnTo>
                    <a:pt x="22657" y="26"/>
                  </a:lnTo>
                  <a:lnTo>
                    <a:pt x="22041" y="103"/>
                  </a:lnTo>
                  <a:lnTo>
                    <a:pt x="21707" y="155"/>
                  </a:lnTo>
                  <a:lnTo>
                    <a:pt x="21398" y="232"/>
                  </a:lnTo>
                  <a:lnTo>
                    <a:pt x="20962" y="386"/>
                  </a:lnTo>
                  <a:lnTo>
                    <a:pt x="20525" y="540"/>
                  </a:lnTo>
                  <a:lnTo>
                    <a:pt x="19677" y="900"/>
                  </a:lnTo>
                  <a:lnTo>
                    <a:pt x="18830" y="1285"/>
                  </a:lnTo>
                  <a:lnTo>
                    <a:pt x="18419" y="1465"/>
                  </a:lnTo>
                  <a:lnTo>
                    <a:pt x="17982" y="1619"/>
                  </a:lnTo>
                  <a:lnTo>
                    <a:pt x="17443" y="1773"/>
                  </a:lnTo>
                  <a:lnTo>
                    <a:pt x="16903" y="1902"/>
                  </a:lnTo>
                  <a:lnTo>
                    <a:pt x="15799" y="2107"/>
                  </a:lnTo>
                  <a:lnTo>
                    <a:pt x="14694" y="2287"/>
                  </a:lnTo>
                  <a:lnTo>
                    <a:pt x="14154" y="2415"/>
                  </a:lnTo>
                  <a:lnTo>
                    <a:pt x="13615" y="2569"/>
                  </a:lnTo>
                  <a:lnTo>
                    <a:pt x="13255" y="2698"/>
                  </a:lnTo>
                  <a:lnTo>
                    <a:pt x="12921" y="2826"/>
                  </a:lnTo>
                  <a:lnTo>
                    <a:pt x="12588" y="2980"/>
                  </a:lnTo>
                  <a:lnTo>
                    <a:pt x="12279" y="3160"/>
                  </a:lnTo>
                  <a:lnTo>
                    <a:pt x="11637" y="3520"/>
                  </a:lnTo>
                  <a:lnTo>
                    <a:pt x="11046" y="3931"/>
                  </a:lnTo>
                  <a:lnTo>
                    <a:pt x="10455" y="4368"/>
                  </a:lnTo>
                  <a:lnTo>
                    <a:pt x="9865" y="4830"/>
                  </a:lnTo>
                  <a:lnTo>
                    <a:pt x="8760" y="5806"/>
                  </a:lnTo>
                  <a:lnTo>
                    <a:pt x="8478" y="6063"/>
                  </a:lnTo>
                  <a:lnTo>
                    <a:pt x="8169" y="6346"/>
                  </a:lnTo>
                  <a:lnTo>
                    <a:pt x="7912" y="6628"/>
                  </a:lnTo>
                  <a:lnTo>
                    <a:pt x="7707" y="6962"/>
                  </a:lnTo>
                  <a:lnTo>
                    <a:pt x="7527" y="7322"/>
                  </a:lnTo>
                  <a:lnTo>
                    <a:pt x="7399" y="7681"/>
                  </a:lnTo>
                  <a:lnTo>
                    <a:pt x="7296" y="8067"/>
                  </a:lnTo>
                  <a:lnTo>
                    <a:pt x="7167" y="8426"/>
                  </a:lnTo>
                  <a:lnTo>
                    <a:pt x="6988" y="8786"/>
                  </a:lnTo>
                  <a:lnTo>
                    <a:pt x="6808" y="9120"/>
                  </a:lnTo>
                  <a:lnTo>
                    <a:pt x="6602" y="9454"/>
                  </a:lnTo>
                  <a:lnTo>
                    <a:pt x="6371" y="9788"/>
                  </a:lnTo>
                  <a:lnTo>
                    <a:pt x="5909" y="10430"/>
                  </a:lnTo>
                  <a:lnTo>
                    <a:pt x="5446" y="11046"/>
                  </a:lnTo>
                  <a:lnTo>
                    <a:pt x="5215" y="11380"/>
                  </a:lnTo>
                  <a:lnTo>
                    <a:pt x="5010" y="11740"/>
                  </a:lnTo>
                  <a:lnTo>
                    <a:pt x="4856" y="12100"/>
                  </a:lnTo>
                  <a:lnTo>
                    <a:pt x="4701" y="12485"/>
                  </a:lnTo>
                  <a:lnTo>
                    <a:pt x="4599" y="12845"/>
                  </a:lnTo>
                  <a:lnTo>
                    <a:pt x="4547" y="13230"/>
                  </a:lnTo>
                  <a:lnTo>
                    <a:pt x="4573" y="13615"/>
                  </a:lnTo>
                  <a:lnTo>
                    <a:pt x="4599" y="13821"/>
                  </a:lnTo>
                  <a:lnTo>
                    <a:pt x="4624" y="14000"/>
                  </a:lnTo>
                  <a:lnTo>
                    <a:pt x="4701" y="14232"/>
                  </a:lnTo>
                  <a:lnTo>
                    <a:pt x="4804" y="14463"/>
                  </a:lnTo>
                  <a:lnTo>
                    <a:pt x="5035" y="14900"/>
                  </a:lnTo>
                  <a:lnTo>
                    <a:pt x="5575" y="15722"/>
                  </a:lnTo>
                  <a:lnTo>
                    <a:pt x="5832" y="16210"/>
                  </a:lnTo>
                  <a:lnTo>
                    <a:pt x="6037" y="16698"/>
                  </a:lnTo>
                  <a:lnTo>
                    <a:pt x="6217" y="17186"/>
                  </a:lnTo>
                  <a:lnTo>
                    <a:pt x="6397" y="17699"/>
                  </a:lnTo>
                  <a:lnTo>
                    <a:pt x="6525" y="18239"/>
                  </a:lnTo>
                  <a:lnTo>
                    <a:pt x="6654" y="18753"/>
                  </a:lnTo>
                  <a:lnTo>
                    <a:pt x="6859" y="19806"/>
                  </a:lnTo>
                  <a:lnTo>
                    <a:pt x="8914" y="30364"/>
                  </a:lnTo>
                  <a:lnTo>
                    <a:pt x="8940" y="30620"/>
                  </a:lnTo>
                  <a:lnTo>
                    <a:pt x="8966" y="30877"/>
                  </a:lnTo>
                  <a:lnTo>
                    <a:pt x="8966" y="31108"/>
                  </a:lnTo>
                  <a:lnTo>
                    <a:pt x="8966" y="31365"/>
                  </a:lnTo>
                  <a:lnTo>
                    <a:pt x="8914" y="31853"/>
                  </a:lnTo>
                  <a:lnTo>
                    <a:pt x="8786" y="32316"/>
                  </a:lnTo>
                  <a:lnTo>
                    <a:pt x="8632" y="32804"/>
                  </a:lnTo>
                  <a:lnTo>
                    <a:pt x="8400" y="33241"/>
                  </a:lnTo>
                  <a:lnTo>
                    <a:pt x="8169" y="33677"/>
                  </a:lnTo>
                  <a:lnTo>
                    <a:pt x="7861" y="34114"/>
                  </a:lnTo>
                  <a:lnTo>
                    <a:pt x="7244" y="34936"/>
                  </a:lnTo>
                  <a:lnTo>
                    <a:pt x="6602" y="35732"/>
                  </a:lnTo>
                  <a:lnTo>
                    <a:pt x="6294" y="36169"/>
                  </a:lnTo>
                  <a:lnTo>
                    <a:pt x="6011" y="36606"/>
                  </a:lnTo>
                  <a:lnTo>
                    <a:pt x="5780" y="37042"/>
                  </a:lnTo>
                  <a:lnTo>
                    <a:pt x="5600" y="37530"/>
                  </a:lnTo>
                  <a:lnTo>
                    <a:pt x="5472" y="37967"/>
                  </a:lnTo>
                  <a:lnTo>
                    <a:pt x="5395" y="38404"/>
                  </a:lnTo>
                  <a:lnTo>
                    <a:pt x="5344" y="38866"/>
                  </a:lnTo>
                  <a:lnTo>
                    <a:pt x="5318" y="39329"/>
                  </a:lnTo>
                  <a:lnTo>
                    <a:pt x="5267" y="40253"/>
                  </a:lnTo>
                  <a:lnTo>
                    <a:pt x="5215" y="40716"/>
                  </a:lnTo>
                  <a:lnTo>
                    <a:pt x="5189" y="41152"/>
                  </a:lnTo>
                  <a:lnTo>
                    <a:pt x="5087" y="41743"/>
                  </a:lnTo>
                  <a:lnTo>
                    <a:pt x="4933" y="42308"/>
                  </a:lnTo>
                  <a:lnTo>
                    <a:pt x="4778" y="42873"/>
                  </a:lnTo>
                  <a:lnTo>
                    <a:pt x="4624" y="43439"/>
                  </a:lnTo>
                  <a:lnTo>
                    <a:pt x="4265" y="44569"/>
                  </a:lnTo>
                  <a:lnTo>
                    <a:pt x="4085" y="45134"/>
                  </a:lnTo>
                  <a:lnTo>
                    <a:pt x="3956" y="45699"/>
                  </a:lnTo>
                  <a:lnTo>
                    <a:pt x="3828" y="46470"/>
                  </a:lnTo>
                  <a:lnTo>
                    <a:pt x="3725" y="47240"/>
                  </a:lnTo>
                  <a:lnTo>
                    <a:pt x="3674" y="48011"/>
                  </a:lnTo>
                  <a:lnTo>
                    <a:pt x="3648" y="48807"/>
                  </a:lnTo>
                  <a:lnTo>
                    <a:pt x="3623" y="50374"/>
                  </a:lnTo>
                  <a:lnTo>
                    <a:pt x="3571" y="51145"/>
                  </a:lnTo>
                  <a:lnTo>
                    <a:pt x="3520" y="51941"/>
                  </a:lnTo>
                  <a:lnTo>
                    <a:pt x="3391" y="52892"/>
                  </a:lnTo>
                  <a:lnTo>
                    <a:pt x="3237" y="53842"/>
                  </a:lnTo>
                  <a:lnTo>
                    <a:pt x="3032" y="54793"/>
                  </a:lnTo>
                  <a:lnTo>
                    <a:pt x="2826" y="55743"/>
                  </a:lnTo>
                  <a:lnTo>
                    <a:pt x="2364" y="57644"/>
                  </a:lnTo>
                  <a:lnTo>
                    <a:pt x="2158" y="58594"/>
                  </a:lnTo>
                  <a:lnTo>
                    <a:pt x="2004" y="59545"/>
                  </a:lnTo>
                  <a:lnTo>
                    <a:pt x="1901" y="60213"/>
                  </a:lnTo>
                  <a:lnTo>
                    <a:pt x="1824" y="60880"/>
                  </a:lnTo>
                  <a:lnTo>
                    <a:pt x="1670" y="62242"/>
                  </a:lnTo>
                  <a:lnTo>
                    <a:pt x="1568" y="63603"/>
                  </a:lnTo>
                  <a:lnTo>
                    <a:pt x="1439" y="64965"/>
                  </a:lnTo>
                  <a:lnTo>
                    <a:pt x="1362" y="65658"/>
                  </a:lnTo>
                  <a:lnTo>
                    <a:pt x="1259" y="66326"/>
                  </a:lnTo>
                  <a:lnTo>
                    <a:pt x="1157" y="66994"/>
                  </a:lnTo>
                  <a:lnTo>
                    <a:pt x="1028" y="67636"/>
                  </a:lnTo>
                  <a:lnTo>
                    <a:pt x="848" y="68279"/>
                  </a:lnTo>
                  <a:lnTo>
                    <a:pt x="668" y="68921"/>
                  </a:lnTo>
                  <a:lnTo>
                    <a:pt x="437" y="69563"/>
                  </a:lnTo>
                  <a:lnTo>
                    <a:pt x="180" y="70179"/>
                  </a:lnTo>
                  <a:lnTo>
                    <a:pt x="129" y="70231"/>
                  </a:lnTo>
                  <a:lnTo>
                    <a:pt x="78" y="70256"/>
                  </a:lnTo>
                  <a:lnTo>
                    <a:pt x="26" y="70308"/>
                  </a:lnTo>
                  <a:lnTo>
                    <a:pt x="1" y="70359"/>
                  </a:lnTo>
                  <a:lnTo>
                    <a:pt x="48448" y="70359"/>
                  </a:lnTo>
                  <a:lnTo>
                    <a:pt x="47985" y="3725"/>
                  </a:lnTo>
                  <a:lnTo>
                    <a:pt x="26485" y="309"/>
                  </a:lnTo>
                  <a:lnTo>
                    <a:pt x="25226" y="129"/>
                  </a:lnTo>
                  <a:lnTo>
                    <a:pt x="24584" y="52"/>
                  </a:lnTo>
                  <a:lnTo>
                    <a:pt x="239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7"/>
            <p:cNvSpPr/>
            <p:nvPr/>
          </p:nvSpPr>
          <p:spPr>
            <a:xfrm>
              <a:off x="4783550" y="3651875"/>
              <a:ext cx="1211200" cy="1759000"/>
            </a:xfrm>
            <a:custGeom>
              <a:avLst/>
              <a:gdLst/>
              <a:ahLst/>
              <a:cxnLst/>
              <a:rect l="l" t="t" r="r" b="b"/>
              <a:pathLst>
                <a:path w="48448" h="70360" fill="none" extrusionOk="0">
                  <a:moveTo>
                    <a:pt x="47985" y="3725"/>
                  </a:moveTo>
                  <a:lnTo>
                    <a:pt x="47985" y="3725"/>
                  </a:lnTo>
                  <a:lnTo>
                    <a:pt x="26485" y="309"/>
                  </a:lnTo>
                  <a:lnTo>
                    <a:pt x="26485" y="309"/>
                  </a:lnTo>
                  <a:lnTo>
                    <a:pt x="25226" y="129"/>
                  </a:lnTo>
                  <a:lnTo>
                    <a:pt x="24584" y="52"/>
                  </a:lnTo>
                  <a:lnTo>
                    <a:pt x="23942" y="1"/>
                  </a:lnTo>
                  <a:lnTo>
                    <a:pt x="23299" y="1"/>
                  </a:lnTo>
                  <a:lnTo>
                    <a:pt x="22657" y="26"/>
                  </a:lnTo>
                  <a:lnTo>
                    <a:pt x="22041" y="103"/>
                  </a:lnTo>
                  <a:lnTo>
                    <a:pt x="21707" y="155"/>
                  </a:lnTo>
                  <a:lnTo>
                    <a:pt x="21398" y="232"/>
                  </a:lnTo>
                  <a:lnTo>
                    <a:pt x="21398" y="232"/>
                  </a:lnTo>
                  <a:lnTo>
                    <a:pt x="20962" y="386"/>
                  </a:lnTo>
                  <a:lnTo>
                    <a:pt x="20525" y="540"/>
                  </a:lnTo>
                  <a:lnTo>
                    <a:pt x="19677" y="900"/>
                  </a:lnTo>
                  <a:lnTo>
                    <a:pt x="18830" y="1285"/>
                  </a:lnTo>
                  <a:lnTo>
                    <a:pt x="18419" y="1465"/>
                  </a:lnTo>
                  <a:lnTo>
                    <a:pt x="17982" y="1619"/>
                  </a:lnTo>
                  <a:lnTo>
                    <a:pt x="17982" y="1619"/>
                  </a:lnTo>
                  <a:lnTo>
                    <a:pt x="17443" y="1773"/>
                  </a:lnTo>
                  <a:lnTo>
                    <a:pt x="16903" y="1902"/>
                  </a:lnTo>
                  <a:lnTo>
                    <a:pt x="15799" y="2107"/>
                  </a:lnTo>
                  <a:lnTo>
                    <a:pt x="14694" y="2287"/>
                  </a:lnTo>
                  <a:lnTo>
                    <a:pt x="14154" y="2415"/>
                  </a:lnTo>
                  <a:lnTo>
                    <a:pt x="13615" y="2569"/>
                  </a:lnTo>
                  <a:lnTo>
                    <a:pt x="13615" y="2569"/>
                  </a:lnTo>
                  <a:lnTo>
                    <a:pt x="13255" y="2698"/>
                  </a:lnTo>
                  <a:lnTo>
                    <a:pt x="12921" y="2826"/>
                  </a:lnTo>
                  <a:lnTo>
                    <a:pt x="12588" y="2980"/>
                  </a:lnTo>
                  <a:lnTo>
                    <a:pt x="12279" y="3160"/>
                  </a:lnTo>
                  <a:lnTo>
                    <a:pt x="11637" y="3520"/>
                  </a:lnTo>
                  <a:lnTo>
                    <a:pt x="11046" y="3931"/>
                  </a:lnTo>
                  <a:lnTo>
                    <a:pt x="10455" y="4368"/>
                  </a:lnTo>
                  <a:lnTo>
                    <a:pt x="9865" y="4830"/>
                  </a:lnTo>
                  <a:lnTo>
                    <a:pt x="8760" y="5806"/>
                  </a:lnTo>
                  <a:lnTo>
                    <a:pt x="8760" y="5806"/>
                  </a:lnTo>
                  <a:lnTo>
                    <a:pt x="8478" y="6063"/>
                  </a:lnTo>
                  <a:lnTo>
                    <a:pt x="8169" y="6346"/>
                  </a:lnTo>
                  <a:lnTo>
                    <a:pt x="7912" y="6628"/>
                  </a:lnTo>
                  <a:lnTo>
                    <a:pt x="7707" y="6962"/>
                  </a:lnTo>
                  <a:lnTo>
                    <a:pt x="7707" y="6962"/>
                  </a:lnTo>
                  <a:lnTo>
                    <a:pt x="7527" y="7322"/>
                  </a:lnTo>
                  <a:lnTo>
                    <a:pt x="7399" y="7681"/>
                  </a:lnTo>
                  <a:lnTo>
                    <a:pt x="7296" y="8067"/>
                  </a:lnTo>
                  <a:lnTo>
                    <a:pt x="7167" y="8426"/>
                  </a:lnTo>
                  <a:lnTo>
                    <a:pt x="7167" y="8426"/>
                  </a:lnTo>
                  <a:lnTo>
                    <a:pt x="6988" y="8786"/>
                  </a:lnTo>
                  <a:lnTo>
                    <a:pt x="6808" y="9120"/>
                  </a:lnTo>
                  <a:lnTo>
                    <a:pt x="6602" y="9454"/>
                  </a:lnTo>
                  <a:lnTo>
                    <a:pt x="6371" y="9788"/>
                  </a:lnTo>
                  <a:lnTo>
                    <a:pt x="5909" y="10430"/>
                  </a:lnTo>
                  <a:lnTo>
                    <a:pt x="5446" y="11046"/>
                  </a:lnTo>
                  <a:lnTo>
                    <a:pt x="5446" y="11046"/>
                  </a:lnTo>
                  <a:lnTo>
                    <a:pt x="5215" y="11380"/>
                  </a:lnTo>
                  <a:lnTo>
                    <a:pt x="5010" y="11740"/>
                  </a:lnTo>
                  <a:lnTo>
                    <a:pt x="4856" y="12100"/>
                  </a:lnTo>
                  <a:lnTo>
                    <a:pt x="4701" y="12485"/>
                  </a:lnTo>
                  <a:lnTo>
                    <a:pt x="4599" y="12845"/>
                  </a:lnTo>
                  <a:lnTo>
                    <a:pt x="4547" y="13230"/>
                  </a:lnTo>
                  <a:lnTo>
                    <a:pt x="4573" y="13615"/>
                  </a:lnTo>
                  <a:lnTo>
                    <a:pt x="4599" y="13821"/>
                  </a:lnTo>
                  <a:lnTo>
                    <a:pt x="4624" y="14000"/>
                  </a:lnTo>
                  <a:lnTo>
                    <a:pt x="4624" y="14000"/>
                  </a:lnTo>
                  <a:lnTo>
                    <a:pt x="4701" y="14232"/>
                  </a:lnTo>
                  <a:lnTo>
                    <a:pt x="4804" y="14463"/>
                  </a:lnTo>
                  <a:lnTo>
                    <a:pt x="5035" y="14900"/>
                  </a:lnTo>
                  <a:lnTo>
                    <a:pt x="5575" y="15722"/>
                  </a:lnTo>
                  <a:lnTo>
                    <a:pt x="5575" y="15722"/>
                  </a:lnTo>
                  <a:lnTo>
                    <a:pt x="5832" y="16210"/>
                  </a:lnTo>
                  <a:lnTo>
                    <a:pt x="6037" y="16698"/>
                  </a:lnTo>
                  <a:lnTo>
                    <a:pt x="6217" y="17186"/>
                  </a:lnTo>
                  <a:lnTo>
                    <a:pt x="6397" y="17699"/>
                  </a:lnTo>
                  <a:lnTo>
                    <a:pt x="6525" y="18239"/>
                  </a:lnTo>
                  <a:lnTo>
                    <a:pt x="6654" y="18753"/>
                  </a:lnTo>
                  <a:lnTo>
                    <a:pt x="6859" y="19806"/>
                  </a:lnTo>
                  <a:lnTo>
                    <a:pt x="6859" y="19806"/>
                  </a:lnTo>
                  <a:lnTo>
                    <a:pt x="8914" y="30364"/>
                  </a:lnTo>
                  <a:lnTo>
                    <a:pt x="8914" y="30364"/>
                  </a:lnTo>
                  <a:lnTo>
                    <a:pt x="8940" y="30620"/>
                  </a:lnTo>
                  <a:lnTo>
                    <a:pt x="8966" y="30877"/>
                  </a:lnTo>
                  <a:lnTo>
                    <a:pt x="8966" y="31108"/>
                  </a:lnTo>
                  <a:lnTo>
                    <a:pt x="8966" y="31365"/>
                  </a:lnTo>
                  <a:lnTo>
                    <a:pt x="8914" y="31853"/>
                  </a:lnTo>
                  <a:lnTo>
                    <a:pt x="8786" y="32316"/>
                  </a:lnTo>
                  <a:lnTo>
                    <a:pt x="8632" y="32804"/>
                  </a:lnTo>
                  <a:lnTo>
                    <a:pt x="8400" y="33241"/>
                  </a:lnTo>
                  <a:lnTo>
                    <a:pt x="8169" y="33677"/>
                  </a:lnTo>
                  <a:lnTo>
                    <a:pt x="7861" y="34114"/>
                  </a:lnTo>
                  <a:lnTo>
                    <a:pt x="7861" y="34114"/>
                  </a:lnTo>
                  <a:lnTo>
                    <a:pt x="7244" y="34936"/>
                  </a:lnTo>
                  <a:lnTo>
                    <a:pt x="6602" y="35732"/>
                  </a:lnTo>
                  <a:lnTo>
                    <a:pt x="6294" y="36169"/>
                  </a:lnTo>
                  <a:lnTo>
                    <a:pt x="6011" y="36606"/>
                  </a:lnTo>
                  <a:lnTo>
                    <a:pt x="5780" y="37042"/>
                  </a:lnTo>
                  <a:lnTo>
                    <a:pt x="5600" y="37530"/>
                  </a:lnTo>
                  <a:lnTo>
                    <a:pt x="5600" y="37530"/>
                  </a:lnTo>
                  <a:lnTo>
                    <a:pt x="5472" y="37967"/>
                  </a:lnTo>
                  <a:lnTo>
                    <a:pt x="5395" y="38404"/>
                  </a:lnTo>
                  <a:lnTo>
                    <a:pt x="5344" y="38866"/>
                  </a:lnTo>
                  <a:lnTo>
                    <a:pt x="5318" y="39329"/>
                  </a:lnTo>
                  <a:lnTo>
                    <a:pt x="5267" y="40253"/>
                  </a:lnTo>
                  <a:lnTo>
                    <a:pt x="5215" y="40716"/>
                  </a:lnTo>
                  <a:lnTo>
                    <a:pt x="5189" y="41152"/>
                  </a:lnTo>
                  <a:lnTo>
                    <a:pt x="5189" y="41152"/>
                  </a:lnTo>
                  <a:lnTo>
                    <a:pt x="5087" y="41743"/>
                  </a:lnTo>
                  <a:lnTo>
                    <a:pt x="4933" y="42308"/>
                  </a:lnTo>
                  <a:lnTo>
                    <a:pt x="4778" y="42873"/>
                  </a:lnTo>
                  <a:lnTo>
                    <a:pt x="4624" y="43439"/>
                  </a:lnTo>
                  <a:lnTo>
                    <a:pt x="4265" y="44569"/>
                  </a:lnTo>
                  <a:lnTo>
                    <a:pt x="4085" y="45134"/>
                  </a:lnTo>
                  <a:lnTo>
                    <a:pt x="3956" y="45699"/>
                  </a:lnTo>
                  <a:lnTo>
                    <a:pt x="3956" y="45699"/>
                  </a:lnTo>
                  <a:lnTo>
                    <a:pt x="3828" y="46470"/>
                  </a:lnTo>
                  <a:lnTo>
                    <a:pt x="3725" y="47240"/>
                  </a:lnTo>
                  <a:lnTo>
                    <a:pt x="3674" y="48011"/>
                  </a:lnTo>
                  <a:lnTo>
                    <a:pt x="3648" y="48807"/>
                  </a:lnTo>
                  <a:lnTo>
                    <a:pt x="3623" y="50374"/>
                  </a:lnTo>
                  <a:lnTo>
                    <a:pt x="3571" y="51145"/>
                  </a:lnTo>
                  <a:lnTo>
                    <a:pt x="3520" y="51941"/>
                  </a:lnTo>
                  <a:lnTo>
                    <a:pt x="3520" y="51941"/>
                  </a:lnTo>
                  <a:lnTo>
                    <a:pt x="3391" y="52892"/>
                  </a:lnTo>
                  <a:lnTo>
                    <a:pt x="3237" y="53842"/>
                  </a:lnTo>
                  <a:lnTo>
                    <a:pt x="3032" y="54793"/>
                  </a:lnTo>
                  <a:lnTo>
                    <a:pt x="2826" y="55743"/>
                  </a:lnTo>
                  <a:lnTo>
                    <a:pt x="2364" y="57644"/>
                  </a:lnTo>
                  <a:lnTo>
                    <a:pt x="2158" y="58594"/>
                  </a:lnTo>
                  <a:lnTo>
                    <a:pt x="2004" y="59545"/>
                  </a:lnTo>
                  <a:lnTo>
                    <a:pt x="2004" y="59545"/>
                  </a:lnTo>
                  <a:lnTo>
                    <a:pt x="1901" y="60213"/>
                  </a:lnTo>
                  <a:lnTo>
                    <a:pt x="1824" y="60880"/>
                  </a:lnTo>
                  <a:lnTo>
                    <a:pt x="1670" y="62242"/>
                  </a:lnTo>
                  <a:lnTo>
                    <a:pt x="1568" y="63603"/>
                  </a:lnTo>
                  <a:lnTo>
                    <a:pt x="1439" y="64965"/>
                  </a:lnTo>
                  <a:lnTo>
                    <a:pt x="1362" y="65658"/>
                  </a:lnTo>
                  <a:lnTo>
                    <a:pt x="1259" y="66326"/>
                  </a:lnTo>
                  <a:lnTo>
                    <a:pt x="1157" y="66994"/>
                  </a:lnTo>
                  <a:lnTo>
                    <a:pt x="1028" y="67636"/>
                  </a:lnTo>
                  <a:lnTo>
                    <a:pt x="848" y="68279"/>
                  </a:lnTo>
                  <a:lnTo>
                    <a:pt x="668" y="68921"/>
                  </a:lnTo>
                  <a:lnTo>
                    <a:pt x="437" y="69563"/>
                  </a:lnTo>
                  <a:lnTo>
                    <a:pt x="180" y="70179"/>
                  </a:lnTo>
                  <a:lnTo>
                    <a:pt x="180" y="70179"/>
                  </a:lnTo>
                  <a:lnTo>
                    <a:pt x="129" y="70231"/>
                  </a:lnTo>
                  <a:lnTo>
                    <a:pt x="78" y="70256"/>
                  </a:lnTo>
                  <a:lnTo>
                    <a:pt x="26" y="70308"/>
                  </a:lnTo>
                  <a:lnTo>
                    <a:pt x="1" y="70359"/>
                  </a:lnTo>
                  <a:lnTo>
                    <a:pt x="48448" y="70359"/>
                  </a:lnTo>
                  <a:lnTo>
                    <a:pt x="47985" y="372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6" name="Google Shape;436;p27"/>
          <p:cNvSpPr txBox="1">
            <a:spLocks noGrp="1"/>
          </p:cNvSpPr>
          <p:nvPr>
            <p:ph type="ctrTitle"/>
          </p:nvPr>
        </p:nvSpPr>
        <p:spPr>
          <a:xfrm>
            <a:off x="1565444" y="374430"/>
            <a:ext cx="5802900" cy="223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 dirty="0">
                <a:solidFill>
                  <a:schemeClr val="accent3">
                    <a:lumMod val="25000"/>
                  </a:schemeClr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Zoo Bazaar</a:t>
            </a:r>
            <a:endParaRPr sz="9600" b="1" dirty="0">
              <a:solidFill>
                <a:schemeClr val="accent3">
                  <a:lumMod val="25000"/>
                </a:schemeClr>
              </a:solidFill>
              <a:latin typeface="Microsoft Uighur" panose="02000000000000000000" pitchFamily="2" charset="-78"/>
              <a:cs typeface="Microsoft Uighur" panose="02000000000000000000" pitchFamily="2" charset="-78"/>
            </a:endParaRPr>
          </a:p>
        </p:txBody>
      </p:sp>
      <p:sp>
        <p:nvSpPr>
          <p:cNvPr id="437" name="Google Shape;437;p27"/>
          <p:cNvSpPr txBox="1">
            <a:spLocks noGrp="1"/>
          </p:cNvSpPr>
          <p:nvPr>
            <p:ph type="subTitle" idx="1"/>
          </p:nvPr>
        </p:nvSpPr>
        <p:spPr>
          <a:xfrm>
            <a:off x="6631783" y="4009386"/>
            <a:ext cx="2685228" cy="10329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Made by: </a:t>
            </a:r>
            <a:r>
              <a:rPr lang="en-GB" dirty="0" err="1">
                <a:solidFill>
                  <a:schemeClr val="bg1"/>
                </a:solidFill>
              </a:rPr>
              <a:t>Alpay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demirci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Herjuno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Ridho</a:t>
            </a:r>
            <a:r>
              <a:rPr lang="en-GB" dirty="0">
                <a:solidFill>
                  <a:schemeClr val="bg1"/>
                </a:solidFill>
              </a:rPr>
              <a:t>, Juan Sola </a:t>
            </a:r>
            <a:r>
              <a:rPr lang="en-GB" dirty="0" err="1">
                <a:solidFill>
                  <a:schemeClr val="bg1"/>
                </a:solidFill>
              </a:rPr>
              <a:t>Castermans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Nguyên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Ngô</a:t>
            </a:r>
            <a:r>
              <a:rPr lang="en-GB" dirty="0">
                <a:solidFill>
                  <a:schemeClr val="bg1"/>
                </a:solidFill>
              </a:rPr>
              <a:t>, Jarno Dijkmans </a:t>
            </a:r>
            <a:r>
              <a:rPr lang="en-GB" dirty="0">
                <a:solidFill>
                  <a:schemeClr val="tx1"/>
                </a:solidFill>
              </a:rPr>
              <a:t>Dijkmans </a:t>
            </a:r>
          </a:p>
        </p:txBody>
      </p:sp>
      <p:sp>
        <p:nvSpPr>
          <p:cNvPr id="438" name="Google Shape;438;p27"/>
          <p:cNvSpPr/>
          <p:nvPr/>
        </p:nvSpPr>
        <p:spPr>
          <a:xfrm>
            <a:off x="7493530" y="1520827"/>
            <a:ext cx="2579228" cy="140386"/>
          </a:xfrm>
          <a:custGeom>
            <a:avLst/>
            <a:gdLst/>
            <a:ahLst/>
            <a:cxnLst/>
            <a:rect l="l" t="t" r="r" b="b"/>
            <a:pathLst>
              <a:path w="62319" h="3392" fill="none" extrusionOk="0">
                <a:moveTo>
                  <a:pt x="33523" y="1"/>
                </a:moveTo>
                <a:lnTo>
                  <a:pt x="33523" y="1"/>
                </a:lnTo>
                <a:lnTo>
                  <a:pt x="32803" y="26"/>
                </a:lnTo>
                <a:lnTo>
                  <a:pt x="32161" y="52"/>
                </a:lnTo>
                <a:lnTo>
                  <a:pt x="31545" y="129"/>
                </a:lnTo>
                <a:lnTo>
                  <a:pt x="31005" y="206"/>
                </a:lnTo>
                <a:lnTo>
                  <a:pt x="31005" y="206"/>
                </a:lnTo>
                <a:lnTo>
                  <a:pt x="29952" y="155"/>
                </a:lnTo>
                <a:lnTo>
                  <a:pt x="28847" y="103"/>
                </a:lnTo>
                <a:lnTo>
                  <a:pt x="27486" y="78"/>
                </a:lnTo>
                <a:lnTo>
                  <a:pt x="27486" y="78"/>
                </a:lnTo>
                <a:lnTo>
                  <a:pt x="26767" y="78"/>
                </a:lnTo>
                <a:lnTo>
                  <a:pt x="26022" y="103"/>
                </a:lnTo>
                <a:lnTo>
                  <a:pt x="25277" y="155"/>
                </a:lnTo>
                <a:lnTo>
                  <a:pt x="24558" y="206"/>
                </a:lnTo>
                <a:lnTo>
                  <a:pt x="24558" y="206"/>
                </a:lnTo>
                <a:lnTo>
                  <a:pt x="24070" y="283"/>
                </a:lnTo>
                <a:lnTo>
                  <a:pt x="23633" y="360"/>
                </a:lnTo>
                <a:lnTo>
                  <a:pt x="23273" y="437"/>
                </a:lnTo>
                <a:lnTo>
                  <a:pt x="22965" y="514"/>
                </a:lnTo>
                <a:lnTo>
                  <a:pt x="22708" y="591"/>
                </a:lnTo>
                <a:lnTo>
                  <a:pt x="22528" y="668"/>
                </a:lnTo>
                <a:lnTo>
                  <a:pt x="22348" y="771"/>
                </a:lnTo>
                <a:lnTo>
                  <a:pt x="22246" y="848"/>
                </a:lnTo>
                <a:lnTo>
                  <a:pt x="22143" y="925"/>
                </a:lnTo>
                <a:lnTo>
                  <a:pt x="22092" y="1002"/>
                </a:lnTo>
                <a:lnTo>
                  <a:pt x="22040" y="1131"/>
                </a:lnTo>
                <a:lnTo>
                  <a:pt x="22040" y="1208"/>
                </a:lnTo>
                <a:lnTo>
                  <a:pt x="22040" y="1234"/>
                </a:lnTo>
                <a:lnTo>
                  <a:pt x="22040" y="1234"/>
                </a:lnTo>
                <a:lnTo>
                  <a:pt x="20139" y="1182"/>
                </a:lnTo>
                <a:lnTo>
                  <a:pt x="18161" y="1131"/>
                </a:lnTo>
                <a:lnTo>
                  <a:pt x="15824" y="1105"/>
                </a:lnTo>
                <a:lnTo>
                  <a:pt x="15824" y="1105"/>
                </a:lnTo>
                <a:lnTo>
                  <a:pt x="13589" y="1131"/>
                </a:lnTo>
                <a:lnTo>
                  <a:pt x="12484" y="1156"/>
                </a:lnTo>
                <a:lnTo>
                  <a:pt x="11457" y="1208"/>
                </a:lnTo>
                <a:lnTo>
                  <a:pt x="10506" y="1285"/>
                </a:lnTo>
                <a:lnTo>
                  <a:pt x="9659" y="1388"/>
                </a:lnTo>
                <a:lnTo>
                  <a:pt x="8940" y="1490"/>
                </a:lnTo>
                <a:lnTo>
                  <a:pt x="8631" y="1567"/>
                </a:lnTo>
                <a:lnTo>
                  <a:pt x="8374" y="1645"/>
                </a:lnTo>
                <a:lnTo>
                  <a:pt x="8374" y="1645"/>
                </a:lnTo>
                <a:lnTo>
                  <a:pt x="7938" y="1773"/>
                </a:lnTo>
                <a:lnTo>
                  <a:pt x="7604" y="1901"/>
                </a:lnTo>
                <a:lnTo>
                  <a:pt x="7398" y="2030"/>
                </a:lnTo>
                <a:lnTo>
                  <a:pt x="7244" y="2133"/>
                </a:lnTo>
                <a:lnTo>
                  <a:pt x="7193" y="2210"/>
                </a:lnTo>
                <a:lnTo>
                  <a:pt x="7193" y="2235"/>
                </a:lnTo>
                <a:lnTo>
                  <a:pt x="7193" y="2287"/>
                </a:lnTo>
                <a:lnTo>
                  <a:pt x="7244" y="2338"/>
                </a:lnTo>
                <a:lnTo>
                  <a:pt x="7347" y="2389"/>
                </a:lnTo>
                <a:lnTo>
                  <a:pt x="7629" y="2441"/>
                </a:lnTo>
                <a:lnTo>
                  <a:pt x="7963" y="2467"/>
                </a:lnTo>
                <a:lnTo>
                  <a:pt x="8374" y="2492"/>
                </a:lnTo>
                <a:lnTo>
                  <a:pt x="8374" y="2492"/>
                </a:lnTo>
                <a:lnTo>
                  <a:pt x="8374" y="2492"/>
                </a:lnTo>
                <a:lnTo>
                  <a:pt x="8374" y="2492"/>
                </a:lnTo>
                <a:lnTo>
                  <a:pt x="6679" y="2544"/>
                </a:lnTo>
                <a:lnTo>
                  <a:pt x="5035" y="2595"/>
                </a:lnTo>
                <a:lnTo>
                  <a:pt x="3211" y="2698"/>
                </a:lnTo>
                <a:lnTo>
                  <a:pt x="1567" y="2775"/>
                </a:lnTo>
                <a:lnTo>
                  <a:pt x="925" y="2826"/>
                </a:lnTo>
                <a:lnTo>
                  <a:pt x="411" y="2903"/>
                </a:lnTo>
                <a:lnTo>
                  <a:pt x="77" y="2955"/>
                </a:lnTo>
                <a:lnTo>
                  <a:pt x="0" y="2980"/>
                </a:lnTo>
                <a:lnTo>
                  <a:pt x="0" y="3006"/>
                </a:lnTo>
                <a:lnTo>
                  <a:pt x="52" y="3032"/>
                </a:lnTo>
                <a:lnTo>
                  <a:pt x="180" y="3057"/>
                </a:lnTo>
                <a:lnTo>
                  <a:pt x="642" y="3134"/>
                </a:lnTo>
                <a:lnTo>
                  <a:pt x="642" y="3134"/>
                </a:lnTo>
                <a:lnTo>
                  <a:pt x="2004" y="3211"/>
                </a:lnTo>
                <a:lnTo>
                  <a:pt x="3545" y="3289"/>
                </a:lnTo>
                <a:lnTo>
                  <a:pt x="5240" y="3314"/>
                </a:lnTo>
                <a:lnTo>
                  <a:pt x="6962" y="3340"/>
                </a:lnTo>
                <a:lnTo>
                  <a:pt x="6962" y="3340"/>
                </a:lnTo>
                <a:lnTo>
                  <a:pt x="8940" y="3314"/>
                </a:lnTo>
                <a:lnTo>
                  <a:pt x="10738" y="3289"/>
                </a:lnTo>
                <a:lnTo>
                  <a:pt x="12279" y="3211"/>
                </a:lnTo>
                <a:lnTo>
                  <a:pt x="13383" y="3134"/>
                </a:lnTo>
                <a:lnTo>
                  <a:pt x="13383" y="3134"/>
                </a:lnTo>
                <a:lnTo>
                  <a:pt x="13897" y="3083"/>
                </a:lnTo>
                <a:lnTo>
                  <a:pt x="14514" y="3083"/>
                </a:lnTo>
                <a:lnTo>
                  <a:pt x="14514" y="3083"/>
                </a:lnTo>
                <a:lnTo>
                  <a:pt x="15336" y="3083"/>
                </a:lnTo>
                <a:lnTo>
                  <a:pt x="16261" y="3134"/>
                </a:lnTo>
                <a:lnTo>
                  <a:pt x="18367" y="3237"/>
                </a:lnTo>
                <a:lnTo>
                  <a:pt x="18367" y="3237"/>
                </a:lnTo>
                <a:lnTo>
                  <a:pt x="20704" y="3340"/>
                </a:lnTo>
                <a:lnTo>
                  <a:pt x="21937" y="3391"/>
                </a:lnTo>
                <a:lnTo>
                  <a:pt x="23171" y="3391"/>
                </a:lnTo>
                <a:lnTo>
                  <a:pt x="23171" y="3391"/>
                </a:lnTo>
                <a:lnTo>
                  <a:pt x="24429" y="3391"/>
                </a:lnTo>
                <a:lnTo>
                  <a:pt x="25662" y="3340"/>
                </a:lnTo>
                <a:lnTo>
                  <a:pt x="25662" y="3340"/>
                </a:lnTo>
                <a:lnTo>
                  <a:pt x="26638" y="3289"/>
                </a:lnTo>
                <a:lnTo>
                  <a:pt x="27640" y="3263"/>
                </a:lnTo>
                <a:lnTo>
                  <a:pt x="29618" y="3237"/>
                </a:lnTo>
                <a:lnTo>
                  <a:pt x="29618" y="3237"/>
                </a:lnTo>
                <a:lnTo>
                  <a:pt x="32110" y="3263"/>
                </a:lnTo>
                <a:lnTo>
                  <a:pt x="34524" y="3314"/>
                </a:lnTo>
                <a:lnTo>
                  <a:pt x="34524" y="3314"/>
                </a:lnTo>
                <a:lnTo>
                  <a:pt x="36836" y="3366"/>
                </a:lnTo>
                <a:lnTo>
                  <a:pt x="39046" y="3391"/>
                </a:lnTo>
                <a:lnTo>
                  <a:pt x="39046" y="3391"/>
                </a:lnTo>
                <a:lnTo>
                  <a:pt x="39662" y="3391"/>
                </a:lnTo>
                <a:lnTo>
                  <a:pt x="39662" y="3391"/>
                </a:lnTo>
                <a:lnTo>
                  <a:pt x="40279" y="3391"/>
                </a:lnTo>
                <a:lnTo>
                  <a:pt x="40895" y="3340"/>
                </a:lnTo>
                <a:lnTo>
                  <a:pt x="41460" y="3289"/>
                </a:lnTo>
                <a:lnTo>
                  <a:pt x="42025" y="3237"/>
                </a:lnTo>
                <a:lnTo>
                  <a:pt x="43130" y="3057"/>
                </a:lnTo>
                <a:lnTo>
                  <a:pt x="44260" y="2878"/>
                </a:lnTo>
                <a:lnTo>
                  <a:pt x="45442" y="2698"/>
                </a:lnTo>
                <a:lnTo>
                  <a:pt x="46726" y="2544"/>
                </a:lnTo>
                <a:lnTo>
                  <a:pt x="47445" y="2467"/>
                </a:lnTo>
                <a:lnTo>
                  <a:pt x="48216" y="2415"/>
                </a:lnTo>
                <a:lnTo>
                  <a:pt x="49038" y="2389"/>
                </a:lnTo>
                <a:lnTo>
                  <a:pt x="49937" y="2389"/>
                </a:lnTo>
                <a:lnTo>
                  <a:pt x="49937" y="2389"/>
                </a:lnTo>
                <a:lnTo>
                  <a:pt x="51324" y="2415"/>
                </a:lnTo>
                <a:lnTo>
                  <a:pt x="52865" y="2492"/>
                </a:lnTo>
                <a:lnTo>
                  <a:pt x="52865" y="2492"/>
                </a:lnTo>
                <a:lnTo>
                  <a:pt x="54664" y="2569"/>
                </a:lnTo>
                <a:lnTo>
                  <a:pt x="56231" y="2595"/>
                </a:lnTo>
                <a:lnTo>
                  <a:pt x="56231" y="2595"/>
                </a:lnTo>
                <a:lnTo>
                  <a:pt x="57078" y="2595"/>
                </a:lnTo>
                <a:lnTo>
                  <a:pt x="57849" y="2569"/>
                </a:lnTo>
                <a:lnTo>
                  <a:pt x="58542" y="2544"/>
                </a:lnTo>
                <a:lnTo>
                  <a:pt x="59185" y="2492"/>
                </a:lnTo>
                <a:lnTo>
                  <a:pt x="59750" y="2415"/>
                </a:lnTo>
                <a:lnTo>
                  <a:pt x="60264" y="2364"/>
                </a:lnTo>
                <a:lnTo>
                  <a:pt x="61111" y="2210"/>
                </a:lnTo>
                <a:lnTo>
                  <a:pt x="61728" y="2056"/>
                </a:lnTo>
                <a:lnTo>
                  <a:pt x="62113" y="1901"/>
                </a:lnTo>
                <a:lnTo>
                  <a:pt x="62216" y="1850"/>
                </a:lnTo>
                <a:lnTo>
                  <a:pt x="62293" y="1799"/>
                </a:lnTo>
                <a:lnTo>
                  <a:pt x="62319" y="1773"/>
                </a:lnTo>
                <a:lnTo>
                  <a:pt x="62293" y="1747"/>
                </a:lnTo>
                <a:lnTo>
                  <a:pt x="62293" y="1747"/>
                </a:lnTo>
                <a:lnTo>
                  <a:pt x="61882" y="1696"/>
                </a:lnTo>
                <a:lnTo>
                  <a:pt x="60931" y="1645"/>
                </a:lnTo>
                <a:lnTo>
                  <a:pt x="57849" y="1542"/>
                </a:lnTo>
                <a:lnTo>
                  <a:pt x="49860" y="1311"/>
                </a:lnTo>
                <a:lnTo>
                  <a:pt x="49860" y="1311"/>
                </a:lnTo>
                <a:lnTo>
                  <a:pt x="50168" y="1208"/>
                </a:lnTo>
                <a:lnTo>
                  <a:pt x="50374" y="1079"/>
                </a:lnTo>
                <a:lnTo>
                  <a:pt x="50477" y="1002"/>
                </a:lnTo>
                <a:lnTo>
                  <a:pt x="50528" y="951"/>
                </a:lnTo>
                <a:lnTo>
                  <a:pt x="50528" y="874"/>
                </a:lnTo>
                <a:lnTo>
                  <a:pt x="50502" y="797"/>
                </a:lnTo>
                <a:lnTo>
                  <a:pt x="50399" y="745"/>
                </a:lnTo>
                <a:lnTo>
                  <a:pt x="50194" y="694"/>
                </a:lnTo>
                <a:lnTo>
                  <a:pt x="49911" y="643"/>
                </a:lnTo>
                <a:lnTo>
                  <a:pt x="49526" y="591"/>
                </a:lnTo>
                <a:lnTo>
                  <a:pt x="49038" y="566"/>
                </a:lnTo>
                <a:lnTo>
                  <a:pt x="48422" y="566"/>
                </a:lnTo>
                <a:lnTo>
                  <a:pt x="48422" y="566"/>
                </a:lnTo>
                <a:lnTo>
                  <a:pt x="47651" y="566"/>
                </a:lnTo>
                <a:lnTo>
                  <a:pt x="46726" y="617"/>
                </a:lnTo>
                <a:lnTo>
                  <a:pt x="46726" y="617"/>
                </a:lnTo>
                <a:lnTo>
                  <a:pt x="45981" y="617"/>
                </a:lnTo>
                <a:lnTo>
                  <a:pt x="45211" y="643"/>
                </a:lnTo>
                <a:lnTo>
                  <a:pt x="45211" y="643"/>
                </a:lnTo>
                <a:lnTo>
                  <a:pt x="43618" y="617"/>
                </a:lnTo>
                <a:lnTo>
                  <a:pt x="42025" y="540"/>
                </a:lnTo>
                <a:lnTo>
                  <a:pt x="40484" y="437"/>
                </a:lnTo>
                <a:lnTo>
                  <a:pt x="38943" y="334"/>
                </a:lnTo>
                <a:lnTo>
                  <a:pt x="38943" y="334"/>
                </a:lnTo>
                <a:lnTo>
                  <a:pt x="36066" y="103"/>
                </a:lnTo>
                <a:lnTo>
                  <a:pt x="34756" y="26"/>
                </a:lnTo>
                <a:lnTo>
                  <a:pt x="33523" y="1"/>
                </a:lnTo>
              </a:path>
            </a:pathLst>
          </a:custGeom>
          <a:solidFill>
            <a:srgbClr val="FFFFFF">
              <a:alpha val="11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7"/>
          <p:cNvSpPr/>
          <p:nvPr/>
        </p:nvSpPr>
        <p:spPr>
          <a:xfrm flipH="1">
            <a:off x="7493527" y="259834"/>
            <a:ext cx="1825478" cy="415737"/>
          </a:xfrm>
          <a:custGeom>
            <a:avLst/>
            <a:gdLst/>
            <a:ahLst/>
            <a:cxnLst/>
            <a:rect l="l" t="t" r="r" b="b"/>
            <a:pathLst>
              <a:path w="44107" h="10045" extrusionOk="0">
                <a:moveTo>
                  <a:pt x="12356" y="1"/>
                </a:moveTo>
                <a:lnTo>
                  <a:pt x="11252" y="26"/>
                </a:lnTo>
                <a:lnTo>
                  <a:pt x="9120" y="129"/>
                </a:lnTo>
                <a:lnTo>
                  <a:pt x="7090" y="258"/>
                </a:lnTo>
                <a:lnTo>
                  <a:pt x="5241" y="412"/>
                </a:lnTo>
                <a:lnTo>
                  <a:pt x="3648" y="540"/>
                </a:lnTo>
                <a:lnTo>
                  <a:pt x="2441" y="694"/>
                </a:lnTo>
                <a:lnTo>
                  <a:pt x="1362" y="823"/>
                </a:lnTo>
                <a:lnTo>
                  <a:pt x="1233" y="1208"/>
                </a:lnTo>
                <a:lnTo>
                  <a:pt x="925" y="2261"/>
                </a:lnTo>
                <a:lnTo>
                  <a:pt x="745" y="2955"/>
                </a:lnTo>
                <a:lnTo>
                  <a:pt x="540" y="3725"/>
                </a:lnTo>
                <a:lnTo>
                  <a:pt x="360" y="4573"/>
                </a:lnTo>
                <a:lnTo>
                  <a:pt x="206" y="5421"/>
                </a:lnTo>
                <a:lnTo>
                  <a:pt x="77" y="6294"/>
                </a:lnTo>
                <a:lnTo>
                  <a:pt x="26" y="7116"/>
                </a:lnTo>
                <a:lnTo>
                  <a:pt x="0" y="7527"/>
                </a:lnTo>
                <a:lnTo>
                  <a:pt x="0" y="7913"/>
                </a:lnTo>
                <a:lnTo>
                  <a:pt x="26" y="8272"/>
                </a:lnTo>
                <a:lnTo>
                  <a:pt x="77" y="8606"/>
                </a:lnTo>
                <a:lnTo>
                  <a:pt x="129" y="8914"/>
                </a:lnTo>
                <a:lnTo>
                  <a:pt x="232" y="9197"/>
                </a:lnTo>
                <a:lnTo>
                  <a:pt x="334" y="9454"/>
                </a:lnTo>
                <a:lnTo>
                  <a:pt x="488" y="9659"/>
                </a:lnTo>
                <a:lnTo>
                  <a:pt x="643" y="9813"/>
                </a:lnTo>
                <a:lnTo>
                  <a:pt x="848" y="9942"/>
                </a:lnTo>
                <a:lnTo>
                  <a:pt x="1079" y="10019"/>
                </a:lnTo>
                <a:lnTo>
                  <a:pt x="1362" y="10045"/>
                </a:lnTo>
                <a:lnTo>
                  <a:pt x="1953" y="10045"/>
                </a:lnTo>
                <a:lnTo>
                  <a:pt x="2698" y="9993"/>
                </a:lnTo>
                <a:lnTo>
                  <a:pt x="4573" y="9813"/>
                </a:lnTo>
                <a:lnTo>
                  <a:pt x="6782" y="9582"/>
                </a:lnTo>
                <a:lnTo>
                  <a:pt x="9222" y="9300"/>
                </a:lnTo>
                <a:lnTo>
                  <a:pt x="11688" y="9043"/>
                </a:lnTo>
                <a:lnTo>
                  <a:pt x="14103" y="8812"/>
                </a:lnTo>
                <a:lnTo>
                  <a:pt x="15233" y="8709"/>
                </a:lnTo>
                <a:lnTo>
                  <a:pt x="16261" y="8632"/>
                </a:lnTo>
                <a:lnTo>
                  <a:pt x="17211" y="8580"/>
                </a:lnTo>
                <a:lnTo>
                  <a:pt x="18496" y="8580"/>
                </a:lnTo>
                <a:lnTo>
                  <a:pt x="18907" y="8606"/>
                </a:lnTo>
                <a:lnTo>
                  <a:pt x="19857" y="8632"/>
                </a:lnTo>
                <a:lnTo>
                  <a:pt x="21141" y="8657"/>
                </a:lnTo>
                <a:lnTo>
                  <a:pt x="23376" y="8632"/>
                </a:lnTo>
                <a:lnTo>
                  <a:pt x="25894" y="8555"/>
                </a:lnTo>
                <a:lnTo>
                  <a:pt x="28488" y="8426"/>
                </a:lnTo>
                <a:lnTo>
                  <a:pt x="30980" y="8272"/>
                </a:lnTo>
                <a:lnTo>
                  <a:pt x="32110" y="8169"/>
                </a:lnTo>
                <a:lnTo>
                  <a:pt x="33163" y="8067"/>
                </a:lnTo>
                <a:lnTo>
                  <a:pt x="34062" y="7938"/>
                </a:lnTo>
                <a:lnTo>
                  <a:pt x="34833" y="7835"/>
                </a:lnTo>
                <a:lnTo>
                  <a:pt x="35398" y="7707"/>
                </a:lnTo>
                <a:lnTo>
                  <a:pt x="35604" y="7630"/>
                </a:lnTo>
                <a:lnTo>
                  <a:pt x="35758" y="7553"/>
                </a:lnTo>
                <a:lnTo>
                  <a:pt x="35860" y="7502"/>
                </a:lnTo>
                <a:lnTo>
                  <a:pt x="35912" y="7424"/>
                </a:lnTo>
                <a:lnTo>
                  <a:pt x="35912" y="7399"/>
                </a:lnTo>
                <a:lnTo>
                  <a:pt x="35886" y="7347"/>
                </a:lnTo>
                <a:lnTo>
                  <a:pt x="35783" y="7270"/>
                </a:lnTo>
                <a:lnTo>
                  <a:pt x="35578" y="7168"/>
                </a:lnTo>
                <a:lnTo>
                  <a:pt x="35321" y="7091"/>
                </a:lnTo>
                <a:lnTo>
                  <a:pt x="35038" y="7013"/>
                </a:lnTo>
                <a:lnTo>
                  <a:pt x="34730" y="6962"/>
                </a:lnTo>
                <a:lnTo>
                  <a:pt x="34011" y="6911"/>
                </a:lnTo>
                <a:lnTo>
                  <a:pt x="33215" y="6885"/>
                </a:lnTo>
                <a:lnTo>
                  <a:pt x="31622" y="6936"/>
                </a:lnTo>
                <a:lnTo>
                  <a:pt x="29952" y="6962"/>
                </a:lnTo>
                <a:lnTo>
                  <a:pt x="28950" y="6936"/>
                </a:lnTo>
                <a:lnTo>
                  <a:pt x="28488" y="6911"/>
                </a:lnTo>
                <a:lnTo>
                  <a:pt x="28026" y="6859"/>
                </a:lnTo>
                <a:lnTo>
                  <a:pt x="27589" y="6808"/>
                </a:lnTo>
                <a:lnTo>
                  <a:pt x="27178" y="6731"/>
                </a:lnTo>
                <a:lnTo>
                  <a:pt x="26793" y="6628"/>
                </a:lnTo>
                <a:lnTo>
                  <a:pt x="26433" y="6474"/>
                </a:lnTo>
                <a:lnTo>
                  <a:pt x="26279" y="6423"/>
                </a:lnTo>
                <a:lnTo>
                  <a:pt x="26202" y="6346"/>
                </a:lnTo>
                <a:lnTo>
                  <a:pt x="26202" y="6320"/>
                </a:lnTo>
                <a:lnTo>
                  <a:pt x="26228" y="6294"/>
                </a:lnTo>
                <a:lnTo>
                  <a:pt x="26305" y="6217"/>
                </a:lnTo>
                <a:lnTo>
                  <a:pt x="26459" y="6191"/>
                </a:lnTo>
                <a:lnTo>
                  <a:pt x="26664" y="6140"/>
                </a:lnTo>
                <a:lnTo>
                  <a:pt x="27281" y="6063"/>
                </a:lnTo>
                <a:lnTo>
                  <a:pt x="28103" y="6037"/>
                </a:lnTo>
                <a:lnTo>
                  <a:pt x="29079" y="6012"/>
                </a:lnTo>
                <a:lnTo>
                  <a:pt x="31494" y="5986"/>
                </a:lnTo>
                <a:lnTo>
                  <a:pt x="35167" y="5986"/>
                </a:lnTo>
                <a:lnTo>
                  <a:pt x="38840" y="6012"/>
                </a:lnTo>
                <a:lnTo>
                  <a:pt x="40870" y="6012"/>
                </a:lnTo>
                <a:lnTo>
                  <a:pt x="42539" y="5960"/>
                </a:lnTo>
                <a:lnTo>
                  <a:pt x="43156" y="5909"/>
                </a:lnTo>
                <a:lnTo>
                  <a:pt x="43644" y="5858"/>
                </a:lnTo>
                <a:lnTo>
                  <a:pt x="43978" y="5780"/>
                </a:lnTo>
                <a:lnTo>
                  <a:pt x="44055" y="5755"/>
                </a:lnTo>
                <a:lnTo>
                  <a:pt x="44106" y="5703"/>
                </a:lnTo>
                <a:lnTo>
                  <a:pt x="44106" y="5652"/>
                </a:lnTo>
                <a:lnTo>
                  <a:pt x="44106" y="5626"/>
                </a:lnTo>
                <a:lnTo>
                  <a:pt x="44029" y="5549"/>
                </a:lnTo>
                <a:lnTo>
                  <a:pt x="43901" y="5498"/>
                </a:lnTo>
                <a:lnTo>
                  <a:pt x="43721" y="5421"/>
                </a:lnTo>
                <a:lnTo>
                  <a:pt x="43207" y="5318"/>
                </a:lnTo>
                <a:lnTo>
                  <a:pt x="42539" y="5215"/>
                </a:lnTo>
                <a:lnTo>
                  <a:pt x="41743" y="5138"/>
                </a:lnTo>
                <a:lnTo>
                  <a:pt x="40844" y="5061"/>
                </a:lnTo>
                <a:lnTo>
                  <a:pt x="38866" y="4933"/>
                </a:lnTo>
                <a:lnTo>
                  <a:pt x="36862" y="4856"/>
                </a:lnTo>
                <a:lnTo>
                  <a:pt x="35116" y="4804"/>
                </a:lnTo>
                <a:lnTo>
                  <a:pt x="33420" y="4753"/>
                </a:lnTo>
                <a:lnTo>
                  <a:pt x="33805" y="4650"/>
                </a:lnTo>
                <a:lnTo>
                  <a:pt x="34139" y="4522"/>
                </a:lnTo>
                <a:lnTo>
                  <a:pt x="34319" y="4445"/>
                </a:lnTo>
                <a:lnTo>
                  <a:pt x="34448" y="4368"/>
                </a:lnTo>
                <a:lnTo>
                  <a:pt x="34576" y="4291"/>
                </a:lnTo>
                <a:lnTo>
                  <a:pt x="34627" y="4188"/>
                </a:lnTo>
                <a:lnTo>
                  <a:pt x="34653" y="4136"/>
                </a:lnTo>
                <a:lnTo>
                  <a:pt x="34653" y="4085"/>
                </a:lnTo>
                <a:lnTo>
                  <a:pt x="34627" y="4034"/>
                </a:lnTo>
                <a:lnTo>
                  <a:pt x="34576" y="3982"/>
                </a:lnTo>
                <a:lnTo>
                  <a:pt x="34448" y="3880"/>
                </a:lnTo>
                <a:lnTo>
                  <a:pt x="34216" y="3777"/>
                </a:lnTo>
                <a:lnTo>
                  <a:pt x="33883" y="3674"/>
                </a:lnTo>
                <a:lnTo>
                  <a:pt x="33420" y="3571"/>
                </a:lnTo>
                <a:lnTo>
                  <a:pt x="32804" y="3494"/>
                </a:lnTo>
                <a:lnTo>
                  <a:pt x="32007" y="3391"/>
                </a:lnTo>
                <a:lnTo>
                  <a:pt x="30004" y="3186"/>
                </a:lnTo>
                <a:lnTo>
                  <a:pt x="27640" y="3006"/>
                </a:lnTo>
                <a:lnTo>
                  <a:pt x="25174" y="2852"/>
                </a:lnTo>
                <a:lnTo>
                  <a:pt x="20885" y="2621"/>
                </a:lnTo>
                <a:lnTo>
                  <a:pt x="19035" y="2518"/>
                </a:lnTo>
                <a:lnTo>
                  <a:pt x="19806" y="2441"/>
                </a:lnTo>
                <a:lnTo>
                  <a:pt x="20422" y="2338"/>
                </a:lnTo>
                <a:lnTo>
                  <a:pt x="20910" y="2210"/>
                </a:lnTo>
                <a:lnTo>
                  <a:pt x="21244" y="2081"/>
                </a:lnTo>
                <a:lnTo>
                  <a:pt x="21373" y="2030"/>
                </a:lnTo>
                <a:lnTo>
                  <a:pt x="21475" y="1953"/>
                </a:lnTo>
                <a:lnTo>
                  <a:pt x="21552" y="1876"/>
                </a:lnTo>
                <a:lnTo>
                  <a:pt x="21604" y="1799"/>
                </a:lnTo>
                <a:lnTo>
                  <a:pt x="21629" y="1747"/>
                </a:lnTo>
                <a:lnTo>
                  <a:pt x="21655" y="1670"/>
                </a:lnTo>
                <a:lnTo>
                  <a:pt x="21655" y="1593"/>
                </a:lnTo>
                <a:lnTo>
                  <a:pt x="21629" y="1516"/>
                </a:lnTo>
                <a:lnTo>
                  <a:pt x="21552" y="1388"/>
                </a:lnTo>
                <a:lnTo>
                  <a:pt x="21424" y="1259"/>
                </a:lnTo>
                <a:lnTo>
                  <a:pt x="21270" y="1131"/>
                </a:lnTo>
                <a:lnTo>
                  <a:pt x="21141" y="1028"/>
                </a:lnTo>
                <a:lnTo>
                  <a:pt x="20859" y="874"/>
                </a:lnTo>
                <a:lnTo>
                  <a:pt x="20756" y="823"/>
                </a:lnTo>
                <a:lnTo>
                  <a:pt x="20422" y="694"/>
                </a:lnTo>
                <a:lnTo>
                  <a:pt x="20063" y="592"/>
                </a:lnTo>
                <a:lnTo>
                  <a:pt x="19292" y="412"/>
                </a:lnTo>
                <a:lnTo>
                  <a:pt x="18444" y="283"/>
                </a:lnTo>
                <a:lnTo>
                  <a:pt x="17519" y="181"/>
                </a:lnTo>
                <a:lnTo>
                  <a:pt x="16569" y="78"/>
                </a:lnTo>
                <a:lnTo>
                  <a:pt x="15541" y="26"/>
                </a:lnTo>
                <a:lnTo>
                  <a:pt x="14488" y="1"/>
                </a:lnTo>
                <a:close/>
              </a:path>
            </a:pathLst>
          </a:custGeom>
          <a:solidFill>
            <a:srgbClr val="FFFFFF">
              <a:alpha val="11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7"/>
          <p:cNvSpPr/>
          <p:nvPr/>
        </p:nvSpPr>
        <p:spPr>
          <a:xfrm>
            <a:off x="7379416" y="92378"/>
            <a:ext cx="2330936" cy="3805874"/>
          </a:xfrm>
          <a:custGeom>
            <a:avLst/>
            <a:gdLst/>
            <a:ahLst/>
            <a:cxnLst/>
            <a:rect l="l" t="t" r="r" b="b"/>
            <a:pathLst>
              <a:path w="77414" h="126399" extrusionOk="0">
                <a:moveTo>
                  <a:pt x="5166" y="14037"/>
                </a:moveTo>
                <a:lnTo>
                  <a:pt x="5130" y="14144"/>
                </a:lnTo>
                <a:lnTo>
                  <a:pt x="5024" y="14108"/>
                </a:lnTo>
                <a:lnTo>
                  <a:pt x="5024" y="14037"/>
                </a:lnTo>
                <a:close/>
                <a:moveTo>
                  <a:pt x="1960" y="16638"/>
                </a:moveTo>
                <a:lnTo>
                  <a:pt x="2102" y="16709"/>
                </a:lnTo>
                <a:lnTo>
                  <a:pt x="2174" y="16745"/>
                </a:lnTo>
                <a:lnTo>
                  <a:pt x="2102" y="16816"/>
                </a:lnTo>
                <a:lnTo>
                  <a:pt x="1960" y="16638"/>
                </a:lnTo>
                <a:close/>
                <a:moveTo>
                  <a:pt x="18240" y="23977"/>
                </a:moveTo>
                <a:lnTo>
                  <a:pt x="18312" y="24012"/>
                </a:lnTo>
                <a:lnTo>
                  <a:pt x="18419" y="24048"/>
                </a:lnTo>
                <a:lnTo>
                  <a:pt x="18490" y="24119"/>
                </a:lnTo>
                <a:lnTo>
                  <a:pt x="18561" y="24226"/>
                </a:lnTo>
                <a:lnTo>
                  <a:pt x="18597" y="24368"/>
                </a:lnTo>
                <a:lnTo>
                  <a:pt x="18597" y="24440"/>
                </a:lnTo>
                <a:lnTo>
                  <a:pt x="18704" y="24689"/>
                </a:lnTo>
                <a:lnTo>
                  <a:pt x="18810" y="24867"/>
                </a:lnTo>
                <a:lnTo>
                  <a:pt x="18419" y="25081"/>
                </a:lnTo>
                <a:lnTo>
                  <a:pt x="18062" y="24974"/>
                </a:lnTo>
                <a:lnTo>
                  <a:pt x="17991" y="24796"/>
                </a:lnTo>
                <a:lnTo>
                  <a:pt x="17884" y="24653"/>
                </a:lnTo>
                <a:lnTo>
                  <a:pt x="17849" y="24547"/>
                </a:lnTo>
                <a:lnTo>
                  <a:pt x="17742" y="24368"/>
                </a:lnTo>
                <a:lnTo>
                  <a:pt x="17706" y="24190"/>
                </a:lnTo>
                <a:lnTo>
                  <a:pt x="17920" y="24048"/>
                </a:lnTo>
                <a:lnTo>
                  <a:pt x="18027" y="24012"/>
                </a:lnTo>
                <a:lnTo>
                  <a:pt x="18134" y="23977"/>
                </a:lnTo>
                <a:close/>
                <a:moveTo>
                  <a:pt x="18134" y="25188"/>
                </a:moveTo>
                <a:lnTo>
                  <a:pt x="18169" y="25223"/>
                </a:lnTo>
                <a:lnTo>
                  <a:pt x="18134" y="25259"/>
                </a:lnTo>
                <a:lnTo>
                  <a:pt x="18134" y="25188"/>
                </a:lnTo>
                <a:close/>
                <a:moveTo>
                  <a:pt x="11329" y="25473"/>
                </a:moveTo>
                <a:lnTo>
                  <a:pt x="11329" y="25615"/>
                </a:lnTo>
                <a:lnTo>
                  <a:pt x="11400" y="25758"/>
                </a:lnTo>
                <a:lnTo>
                  <a:pt x="11472" y="25900"/>
                </a:lnTo>
                <a:lnTo>
                  <a:pt x="11579" y="26043"/>
                </a:lnTo>
                <a:lnTo>
                  <a:pt x="10937" y="26328"/>
                </a:lnTo>
                <a:lnTo>
                  <a:pt x="10830" y="26399"/>
                </a:lnTo>
                <a:lnTo>
                  <a:pt x="10902" y="26292"/>
                </a:lnTo>
                <a:lnTo>
                  <a:pt x="10937" y="26150"/>
                </a:lnTo>
                <a:lnTo>
                  <a:pt x="10973" y="25865"/>
                </a:lnTo>
                <a:lnTo>
                  <a:pt x="10937" y="25544"/>
                </a:lnTo>
                <a:lnTo>
                  <a:pt x="11009" y="25580"/>
                </a:lnTo>
                <a:lnTo>
                  <a:pt x="11151" y="25544"/>
                </a:lnTo>
                <a:lnTo>
                  <a:pt x="11329" y="25473"/>
                </a:lnTo>
                <a:close/>
                <a:moveTo>
                  <a:pt x="21946" y="20414"/>
                </a:moveTo>
                <a:lnTo>
                  <a:pt x="22088" y="20485"/>
                </a:lnTo>
                <a:lnTo>
                  <a:pt x="22266" y="20521"/>
                </a:lnTo>
                <a:lnTo>
                  <a:pt x="22480" y="20485"/>
                </a:lnTo>
                <a:lnTo>
                  <a:pt x="22587" y="20842"/>
                </a:lnTo>
                <a:lnTo>
                  <a:pt x="22587" y="21091"/>
                </a:lnTo>
                <a:lnTo>
                  <a:pt x="22587" y="21376"/>
                </a:lnTo>
                <a:lnTo>
                  <a:pt x="22587" y="21554"/>
                </a:lnTo>
                <a:lnTo>
                  <a:pt x="22658" y="21732"/>
                </a:lnTo>
                <a:lnTo>
                  <a:pt x="22694" y="21875"/>
                </a:lnTo>
                <a:lnTo>
                  <a:pt x="22801" y="22017"/>
                </a:lnTo>
                <a:lnTo>
                  <a:pt x="22943" y="22124"/>
                </a:lnTo>
                <a:lnTo>
                  <a:pt x="23121" y="22195"/>
                </a:lnTo>
                <a:lnTo>
                  <a:pt x="23335" y="22195"/>
                </a:lnTo>
                <a:lnTo>
                  <a:pt x="23513" y="22160"/>
                </a:lnTo>
                <a:lnTo>
                  <a:pt x="23727" y="22124"/>
                </a:lnTo>
                <a:lnTo>
                  <a:pt x="23976" y="22160"/>
                </a:lnTo>
                <a:lnTo>
                  <a:pt x="24261" y="22195"/>
                </a:lnTo>
                <a:lnTo>
                  <a:pt x="24546" y="22267"/>
                </a:lnTo>
                <a:lnTo>
                  <a:pt x="24867" y="22908"/>
                </a:lnTo>
                <a:lnTo>
                  <a:pt x="25187" y="23585"/>
                </a:lnTo>
                <a:lnTo>
                  <a:pt x="25900" y="25330"/>
                </a:lnTo>
                <a:lnTo>
                  <a:pt x="26719" y="27147"/>
                </a:lnTo>
                <a:lnTo>
                  <a:pt x="26933" y="27575"/>
                </a:lnTo>
                <a:lnTo>
                  <a:pt x="26612" y="27361"/>
                </a:lnTo>
                <a:lnTo>
                  <a:pt x="26221" y="27147"/>
                </a:lnTo>
                <a:lnTo>
                  <a:pt x="25722" y="26898"/>
                </a:lnTo>
                <a:lnTo>
                  <a:pt x="25152" y="26648"/>
                </a:lnTo>
                <a:lnTo>
                  <a:pt x="24617" y="26435"/>
                </a:lnTo>
                <a:lnTo>
                  <a:pt x="24012" y="26292"/>
                </a:lnTo>
                <a:lnTo>
                  <a:pt x="22765" y="25972"/>
                </a:lnTo>
                <a:lnTo>
                  <a:pt x="22658" y="25722"/>
                </a:lnTo>
                <a:lnTo>
                  <a:pt x="22516" y="25473"/>
                </a:lnTo>
                <a:lnTo>
                  <a:pt x="22373" y="25330"/>
                </a:lnTo>
                <a:lnTo>
                  <a:pt x="22195" y="25188"/>
                </a:lnTo>
                <a:lnTo>
                  <a:pt x="22017" y="25045"/>
                </a:lnTo>
                <a:lnTo>
                  <a:pt x="21803" y="24938"/>
                </a:lnTo>
                <a:lnTo>
                  <a:pt x="21625" y="24867"/>
                </a:lnTo>
                <a:lnTo>
                  <a:pt x="21411" y="24796"/>
                </a:lnTo>
                <a:lnTo>
                  <a:pt x="21197" y="24725"/>
                </a:lnTo>
                <a:lnTo>
                  <a:pt x="20164" y="24725"/>
                </a:lnTo>
                <a:lnTo>
                  <a:pt x="19345" y="24760"/>
                </a:lnTo>
                <a:lnTo>
                  <a:pt x="19309" y="24760"/>
                </a:lnTo>
                <a:lnTo>
                  <a:pt x="19381" y="24547"/>
                </a:lnTo>
                <a:lnTo>
                  <a:pt x="19381" y="24368"/>
                </a:lnTo>
                <a:lnTo>
                  <a:pt x="19381" y="24155"/>
                </a:lnTo>
                <a:lnTo>
                  <a:pt x="19452" y="24012"/>
                </a:lnTo>
                <a:lnTo>
                  <a:pt x="19523" y="23905"/>
                </a:lnTo>
                <a:lnTo>
                  <a:pt x="19630" y="23905"/>
                </a:lnTo>
                <a:lnTo>
                  <a:pt x="19951" y="24012"/>
                </a:lnTo>
                <a:lnTo>
                  <a:pt x="20378" y="24083"/>
                </a:lnTo>
                <a:lnTo>
                  <a:pt x="20841" y="24119"/>
                </a:lnTo>
                <a:lnTo>
                  <a:pt x="21447" y="24119"/>
                </a:lnTo>
                <a:lnTo>
                  <a:pt x="21625" y="24083"/>
                </a:lnTo>
                <a:lnTo>
                  <a:pt x="21767" y="24048"/>
                </a:lnTo>
                <a:lnTo>
                  <a:pt x="21981" y="23941"/>
                </a:lnTo>
                <a:lnTo>
                  <a:pt x="22088" y="23834"/>
                </a:lnTo>
                <a:lnTo>
                  <a:pt x="22159" y="23692"/>
                </a:lnTo>
                <a:lnTo>
                  <a:pt x="22195" y="23585"/>
                </a:lnTo>
                <a:lnTo>
                  <a:pt x="22195" y="23407"/>
                </a:lnTo>
                <a:lnTo>
                  <a:pt x="22124" y="23157"/>
                </a:lnTo>
                <a:lnTo>
                  <a:pt x="22052" y="23050"/>
                </a:lnTo>
                <a:lnTo>
                  <a:pt x="21946" y="22908"/>
                </a:lnTo>
                <a:lnTo>
                  <a:pt x="21554" y="22480"/>
                </a:lnTo>
                <a:lnTo>
                  <a:pt x="21482" y="22338"/>
                </a:lnTo>
                <a:lnTo>
                  <a:pt x="21411" y="22195"/>
                </a:lnTo>
                <a:lnTo>
                  <a:pt x="21376" y="22017"/>
                </a:lnTo>
                <a:lnTo>
                  <a:pt x="21340" y="21875"/>
                </a:lnTo>
                <a:lnTo>
                  <a:pt x="21340" y="21697"/>
                </a:lnTo>
                <a:lnTo>
                  <a:pt x="21376" y="21554"/>
                </a:lnTo>
                <a:lnTo>
                  <a:pt x="21447" y="21412"/>
                </a:lnTo>
                <a:lnTo>
                  <a:pt x="21518" y="21269"/>
                </a:lnTo>
                <a:lnTo>
                  <a:pt x="21661" y="21091"/>
                </a:lnTo>
                <a:lnTo>
                  <a:pt x="21767" y="20948"/>
                </a:lnTo>
                <a:lnTo>
                  <a:pt x="21839" y="20770"/>
                </a:lnTo>
                <a:lnTo>
                  <a:pt x="21910" y="20592"/>
                </a:lnTo>
                <a:lnTo>
                  <a:pt x="21946" y="20414"/>
                </a:lnTo>
                <a:close/>
                <a:moveTo>
                  <a:pt x="14535" y="27788"/>
                </a:moveTo>
                <a:lnTo>
                  <a:pt x="14535" y="27824"/>
                </a:lnTo>
                <a:lnTo>
                  <a:pt x="14500" y="27824"/>
                </a:lnTo>
                <a:lnTo>
                  <a:pt x="14535" y="27788"/>
                </a:lnTo>
                <a:close/>
                <a:moveTo>
                  <a:pt x="45993" y="20913"/>
                </a:moveTo>
                <a:lnTo>
                  <a:pt x="45957" y="21055"/>
                </a:lnTo>
                <a:lnTo>
                  <a:pt x="45957" y="21198"/>
                </a:lnTo>
                <a:lnTo>
                  <a:pt x="45957" y="21340"/>
                </a:lnTo>
                <a:lnTo>
                  <a:pt x="45993" y="21483"/>
                </a:lnTo>
                <a:lnTo>
                  <a:pt x="46420" y="22587"/>
                </a:lnTo>
                <a:lnTo>
                  <a:pt x="46491" y="22730"/>
                </a:lnTo>
                <a:lnTo>
                  <a:pt x="46598" y="22837"/>
                </a:lnTo>
                <a:lnTo>
                  <a:pt x="46741" y="22908"/>
                </a:lnTo>
                <a:lnTo>
                  <a:pt x="46919" y="22943"/>
                </a:lnTo>
                <a:lnTo>
                  <a:pt x="46883" y="22979"/>
                </a:lnTo>
                <a:lnTo>
                  <a:pt x="46669" y="23157"/>
                </a:lnTo>
                <a:lnTo>
                  <a:pt x="46527" y="23371"/>
                </a:lnTo>
                <a:lnTo>
                  <a:pt x="46420" y="23585"/>
                </a:lnTo>
                <a:lnTo>
                  <a:pt x="46384" y="23798"/>
                </a:lnTo>
                <a:lnTo>
                  <a:pt x="46384" y="24012"/>
                </a:lnTo>
                <a:lnTo>
                  <a:pt x="46456" y="24190"/>
                </a:lnTo>
                <a:lnTo>
                  <a:pt x="46563" y="24368"/>
                </a:lnTo>
                <a:lnTo>
                  <a:pt x="46705" y="24511"/>
                </a:lnTo>
                <a:lnTo>
                  <a:pt x="47026" y="24725"/>
                </a:lnTo>
                <a:lnTo>
                  <a:pt x="47418" y="24903"/>
                </a:lnTo>
                <a:lnTo>
                  <a:pt x="47774" y="25010"/>
                </a:lnTo>
                <a:lnTo>
                  <a:pt x="48130" y="25045"/>
                </a:lnTo>
                <a:lnTo>
                  <a:pt x="47596" y="25936"/>
                </a:lnTo>
                <a:lnTo>
                  <a:pt x="46990" y="26791"/>
                </a:lnTo>
                <a:lnTo>
                  <a:pt x="45779" y="28572"/>
                </a:lnTo>
                <a:lnTo>
                  <a:pt x="42893" y="32455"/>
                </a:lnTo>
                <a:lnTo>
                  <a:pt x="42216" y="33417"/>
                </a:lnTo>
                <a:lnTo>
                  <a:pt x="42252" y="32812"/>
                </a:lnTo>
                <a:lnTo>
                  <a:pt x="42323" y="31957"/>
                </a:lnTo>
                <a:lnTo>
                  <a:pt x="42394" y="31173"/>
                </a:lnTo>
                <a:lnTo>
                  <a:pt x="42501" y="30175"/>
                </a:lnTo>
                <a:lnTo>
                  <a:pt x="42715" y="29035"/>
                </a:lnTo>
                <a:lnTo>
                  <a:pt x="42964" y="27788"/>
                </a:lnTo>
                <a:lnTo>
                  <a:pt x="43570" y="25117"/>
                </a:lnTo>
                <a:lnTo>
                  <a:pt x="43962" y="23407"/>
                </a:lnTo>
                <a:lnTo>
                  <a:pt x="44283" y="21732"/>
                </a:lnTo>
                <a:lnTo>
                  <a:pt x="44389" y="21732"/>
                </a:lnTo>
                <a:lnTo>
                  <a:pt x="44496" y="21625"/>
                </a:lnTo>
                <a:lnTo>
                  <a:pt x="44674" y="21554"/>
                </a:lnTo>
                <a:lnTo>
                  <a:pt x="45138" y="21447"/>
                </a:lnTo>
                <a:lnTo>
                  <a:pt x="45351" y="21376"/>
                </a:lnTo>
                <a:lnTo>
                  <a:pt x="45601" y="21269"/>
                </a:lnTo>
                <a:lnTo>
                  <a:pt x="45814" y="21091"/>
                </a:lnTo>
                <a:lnTo>
                  <a:pt x="45993" y="20913"/>
                </a:lnTo>
                <a:close/>
                <a:moveTo>
                  <a:pt x="30781" y="19773"/>
                </a:moveTo>
                <a:lnTo>
                  <a:pt x="30923" y="19844"/>
                </a:lnTo>
                <a:lnTo>
                  <a:pt x="31172" y="20022"/>
                </a:lnTo>
                <a:lnTo>
                  <a:pt x="31386" y="20236"/>
                </a:lnTo>
                <a:lnTo>
                  <a:pt x="31529" y="20450"/>
                </a:lnTo>
                <a:lnTo>
                  <a:pt x="31600" y="20663"/>
                </a:lnTo>
                <a:lnTo>
                  <a:pt x="31636" y="20842"/>
                </a:lnTo>
                <a:lnTo>
                  <a:pt x="31707" y="20984"/>
                </a:lnTo>
                <a:lnTo>
                  <a:pt x="31778" y="21127"/>
                </a:lnTo>
                <a:lnTo>
                  <a:pt x="31885" y="21233"/>
                </a:lnTo>
                <a:lnTo>
                  <a:pt x="31992" y="21340"/>
                </a:lnTo>
                <a:lnTo>
                  <a:pt x="32134" y="21412"/>
                </a:lnTo>
                <a:lnTo>
                  <a:pt x="32277" y="21447"/>
                </a:lnTo>
                <a:lnTo>
                  <a:pt x="32455" y="21483"/>
                </a:lnTo>
                <a:lnTo>
                  <a:pt x="32526" y="21447"/>
                </a:lnTo>
                <a:lnTo>
                  <a:pt x="33096" y="21376"/>
                </a:lnTo>
                <a:lnTo>
                  <a:pt x="33595" y="21269"/>
                </a:lnTo>
                <a:lnTo>
                  <a:pt x="34094" y="21162"/>
                </a:lnTo>
                <a:lnTo>
                  <a:pt x="34771" y="21127"/>
                </a:lnTo>
                <a:lnTo>
                  <a:pt x="34913" y="21162"/>
                </a:lnTo>
                <a:lnTo>
                  <a:pt x="34949" y="21269"/>
                </a:lnTo>
                <a:lnTo>
                  <a:pt x="34913" y="28038"/>
                </a:lnTo>
                <a:lnTo>
                  <a:pt x="34877" y="35555"/>
                </a:lnTo>
                <a:lnTo>
                  <a:pt x="34877" y="37015"/>
                </a:lnTo>
                <a:lnTo>
                  <a:pt x="34699" y="36730"/>
                </a:lnTo>
                <a:lnTo>
                  <a:pt x="34521" y="36445"/>
                </a:lnTo>
                <a:lnTo>
                  <a:pt x="34272" y="36125"/>
                </a:lnTo>
                <a:lnTo>
                  <a:pt x="33987" y="35804"/>
                </a:lnTo>
                <a:lnTo>
                  <a:pt x="33132" y="34842"/>
                </a:lnTo>
                <a:lnTo>
                  <a:pt x="31422" y="32883"/>
                </a:lnTo>
                <a:lnTo>
                  <a:pt x="30389" y="31600"/>
                </a:lnTo>
                <a:lnTo>
                  <a:pt x="29819" y="30888"/>
                </a:lnTo>
                <a:lnTo>
                  <a:pt x="29284" y="30140"/>
                </a:lnTo>
                <a:lnTo>
                  <a:pt x="28750" y="29356"/>
                </a:lnTo>
                <a:lnTo>
                  <a:pt x="28180" y="28572"/>
                </a:lnTo>
                <a:lnTo>
                  <a:pt x="27681" y="27753"/>
                </a:lnTo>
                <a:lnTo>
                  <a:pt x="27218" y="26898"/>
                </a:lnTo>
                <a:lnTo>
                  <a:pt x="26363" y="25117"/>
                </a:lnTo>
                <a:lnTo>
                  <a:pt x="25544" y="23407"/>
                </a:lnTo>
                <a:lnTo>
                  <a:pt x="25045" y="22480"/>
                </a:lnTo>
                <a:lnTo>
                  <a:pt x="25437" y="22480"/>
                </a:lnTo>
                <a:lnTo>
                  <a:pt x="25615" y="22409"/>
                </a:lnTo>
                <a:lnTo>
                  <a:pt x="25757" y="22302"/>
                </a:lnTo>
                <a:lnTo>
                  <a:pt x="25900" y="22124"/>
                </a:lnTo>
                <a:lnTo>
                  <a:pt x="26114" y="22267"/>
                </a:lnTo>
                <a:lnTo>
                  <a:pt x="26363" y="22302"/>
                </a:lnTo>
                <a:lnTo>
                  <a:pt x="26612" y="22302"/>
                </a:lnTo>
                <a:lnTo>
                  <a:pt x="26897" y="22231"/>
                </a:lnTo>
                <a:lnTo>
                  <a:pt x="26897" y="22445"/>
                </a:lnTo>
                <a:lnTo>
                  <a:pt x="26897" y="22587"/>
                </a:lnTo>
                <a:lnTo>
                  <a:pt x="26933" y="22694"/>
                </a:lnTo>
                <a:lnTo>
                  <a:pt x="26969" y="22765"/>
                </a:lnTo>
                <a:lnTo>
                  <a:pt x="27040" y="22837"/>
                </a:lnTo>
                <a:lnTo>
                  <a:pt x="27325" y="22837"/>
                </a:lnTo>
                <a:lnTo>
                  <a:pt x="27432" y="22765"/>
                </a:lnTo>
                <a:lnTo>
                  <a:pt x="27503" y="22623"/>
                </a:lnTo>
                <a:lnTo>
                  <a:pt x="27610" y="22516"/>
                </a:lnTo>
                <a:lnTo>
                  <a:pt x="27681" y="22302"/>
                </a:lnTo>
                <a:lnTo>
                  <a:pt x="27717" y="22160"/>
                </a:lnTo>
                <a:lnTo>
                  <a:pt x="27681" y="22017"/>
                </a:lnTo>
                <a:lnTo>
                  <a:pt x="27646" y="21910"/>
                </a:lnTo>
                <a:lnTo>
                  <a:pt x="27610" y="21839"/>
                </a:lnTo>
                <a:lnTo>
                  <a:pt x="27503" y="21768"/>
                </a:lnTo>
                <a:lnTo>
                  <a:pt x="27574" y="21305"/>
                </a:lnTo>
                <a:lnTo>
                  <a:pt x="27646" y="21091"/>
                </a:lnTo>
                <a:lnTo>
                  <a:pt x="27717" y="20948"/>
                </a:lnTo>
                <a:lnTo>
                  <a:pt x="27931" y="20842"/>
                </a:lnTo>
                <a:lnTo>
                  <a:pt x="28180" y="20699"/>
                </a:lnTo>
                <a:lnTo>
                  <a:pt x="28572" y="20414"/>
                </a:lnTo>
                <a:lnTo>
                  <a:pt x="28964" y="20236"/>
                </a:lnTo>
                <a:lnTo>
                  <a:pt x="29284" y="20058"/>
                </a:lnTo>
                <a:lnTo>
                  <a:pt x="29356" y="19987"/>
                </a:lnTo>
                <a:lnTo>
                  <a:pt x="29569" y="20093"/>
                </a:lnTo>
                <a:lnTo>
                  <a:pt x="29747" y="20200"/>
                </a:lnTo>
                <a:lnTo>
                  <a:pt x="29997" y="20307"/>
                </a:lnTo>
                <a:lnTo>
                  <a:pt x="30246" y="20343"/>
                </a:lnTo>
                <a:lnTo>
                  <a:pt x="30460" y="20272"/>
                </a:lnTo>
                <a:lnTo>
                  <a:pt x="30531" y="20236"/>
                </a:lnTo>
                <a:lnTo>
                  <a:pt x="30638" y="20165"/>
                </a:lnTo>
                <a:lnTo>
                  <a:pt x="30709" y="19987"/>
                </a:lnTo>
                <a:lnTo>
                  <a:pt x="30781" y="19773"/>
                </a:lnTo>
                <a:close/>
                <a:moveTo>
                  <a:pt x="37514" y="20770"/>
                </a:moveTo>
                <a:lnTo>
                  <a:pt x="37656" y="20877"/>
                </a:lnTo>
                <a:lnTo>
                  <a:pt x="37799" y="20948"/>
                </a:lnTo>
                <a:lnTo>
                  <a:pt x="38155" y="21020"/>
                </a:lnTo>
                <a:lnTo>
                  <a:pt x="38618" y="21554"/>
                </a:lnTo>
                <a:lnTo>
                  <a:pt x="38868" y="21803"/>
                </a:lnTo>
                <a:lnTo>
                  <a:pt x="39117" y="22017"/>
                </a:lnTo>
                <a:lnTo>
                  <a:pt x="39438" y="22195"/>
                </a:lnTo>
                <a:lnTo>
                  <a:pt x="39758" y="22302"/>
                </a:lnTo>
                <a:lnTo>
                  <a:pt x="40293" y="22302"/>
                </a:lnTo>
                <a:lnTo>
                  <a:pt x="40471" y="22231"/>
                </a:lnTo>
                <a:lnTo>
                  <a:pt x="40827" y="22160"/>
                </a:lnTo>
                <a:lnTo>
                  <a:pt x="41361" y="22160"/>
                </a:lnTo>
                <a:lnTo>
                  <a:pt x="41646" y="22267"/>
                </a:lnTo>
                <a:lnTo>
                  <a:pt x="41967" y="22302"/>
                </a:lnTo>
                <a:lnTo>
                  <a:pt x="42288" y="22267"/>
                </a:lnTo>
                <a:lnTo>
                  <a:pt x="42501" y="22160"/>
                </a:lnTo>
                <a:lnTo>
                  <a:pt x="42715" y="22017"/>
                </a:lnTo>
                <a:lnTo>
                  <a:pt x="42893" y="21803"/>
                </a:lnTo>
                <a:lnTo>
                  <a:pt x="43000" y="21554"/>
                </a:lnTo>
                <a:lnTo>
                  <a:pt x="43107" y="21233"/>
                </a:lnTo>
                <a:lnTo>
                  <a:pt x="43249" y="21020"/>
                </a:lnTo>
                <a:lnTo>
                  <a:pt x="43321" y="21020"/>
                </a:lnTo>
                <a:lnTo>
                  <a:pt x="43285" y="21198"/>
                </a:lnTo>
                <a:lnTo>
                  <a:pt x="43285" y="21269"/>
                </a:lnTo>
                <a:lnTo>
                  <a:pt x="43321" y="21340"/>
                </a:lnTo>
                <a:lnTo>
                  <a:pt x="43392" y="21483"/>
                </a:lnTo>
                <a:lnTo>
                  <a:pt x="43641" y="21483"/>
                </a:lnTo>
                <a:lnTo>
                  <a:pt x="43784" y="21447"/>
                </a:lnTo>
                <a:lnTo>
                  <a:pt x="44033" y="21661"/>
                </a:lnTo>
                <a:lnTo>
                  <a:pt x="43641" y="23300"/>
                </a:lnTo>
                <a:lnTo>
                  <a:pt x="43178" y="25045"/>
                </a:lnTo>
                <a:lnTo>
                  <a:pt x="42466" y="27682"/>
                </a:lnTo>
                <a:lnTo>
                  <a:pt x="42145" y="28893"/>
                </a:lnTo>
                <a:lnTo>
                  <a:pt x="41896" y="30068"/>
                </a:lnTo>
                <a:lnTo>
                  <a:pt x="41718" y="31066"/>
                </a:lnTo>
                <a:lnTo>
                  <a:pt x="41611" y="31885"/>
                </a:lnTo>
                <a:lnTo>
                  <a:pt x="41539" y="32812"/>
                </a:lnTo>
                <a:lnTo>
                  <a:pt x="41539" y="33097"/>
                </a:lnTo>
                <a:lnTo>
                  <a:pt x="41539" y="33382"/>
                </a:lnTo>
                <a:lnTo>
                  <a:pt x="41646" y="33880"/>
                </a:lnTo>
                <a:lnTo>
                  <a:pt x="41718" y="34130"/>
                </a:lnTo>
                <a:lnTo>
                  <a:pt x="41575" y="34343"/>
                </a:lnTo>
                <a:lnTo>
                  <a:pt x="41290" y="34807"/>
                </a:lnTo>
                <a:lnTo>
                  <a:pt x="41005" y="35270"/>
                </a:lnTo>
                <a:lnTo>
                  <a:pt x="40542" y="36160"/>
                </a:lnTo>
                <a:lnTo>
                  <a:pt x="40079" y="36944"/>
                </a:lnTo>
                <a:lnTo>
                  <a:pt x="39651" y="37657"/>
                </a:lnTo>
                <a:lnTo>
                  <a:pt x="39224" y="38262"/>
                </a:lnTo>
                <a:lnTo>
                  <a:pt x="38832" y="38761"/>
                </a:lnTo>
                <a:lnTo>
                  <a:pt x="38511" y="39153"/>
                </a:lnTo>
                <a:lnTo>
                  <a:pt x="38191" y="39438"/>
                </a:lnTo>
                <a:lnTo>
                  <a:pt x="37977" y="39616"/>
                </a:lnTo>
                <a:lnTo>
                  <a:pt x="37834" y="39723"/>
                </a:lnTo>
                <a:lnTo>
                  <a:pt x="37336" y="40008"/>
                </a:lnTo>
                <a:lnTo>
                  <a:pt x="36872" y="40257"/>
                </a:lnTo>
                <a:lnTo>
                  <a:pt x="36837" y="39652"/>
                </a:lnTo>
                <a:lnTo>
                  <a:pt x="36623" y="35555"/>
                </a:lnTo>
                <a:lnTo>
                  <a:pt x="36302" y="28002"/>
                </a:lnTo>
                <a:lnTo>
                  <a:pt x="35982" y="21554"/>
                </a:lnTo>
                <a:lnTo>
                  <a:pt x="36338" y="21483"/>
                </a:lnTo>
                <a:lnTo>
                  <a:pt x="36694" y="21340"/>
                </a:lnTo>
                <a:lnTo>
                  <a:pt x="37015" y="21198"/>
                </a:lnTo>
                <a:lnTo>
                  <a:pt x="37300" y="21020"/>
                </a:lnTo>
                <a:lnTo>
                  <a:pt x="37407" y="20913"/>
                </a:lnTo>
                <a:lnTo>
                  <a:pt x="37514" y="20770"/>
                </a:lnTo>
                <a:close/>
                <a:moveTo>
                  <a:pt x="22872" y="26435"/>
                </a:moveTo>
                <a:lnTo>
                  <a:pt x="23976" y="26755"/>
                </a:lnTo>
                <a:lnTo>
                  <a:pt x="24475" y="26933"/>
                </a:lnTo>
                <a:lnTo>
                  <a:pt x="24938" y="27112"/>
                </a:lnTo>
                <a:lnTo>
                  <a:pt x="25330" y="27290"/>
                </a:lnTo>
                <a:lnTo>
                  <a:pt x="25686" y="27468"/>
                </a:lnTo>
                <a:lnTo>
                  <a:pt x="26221" y="27824"/>
                </a:lnTo>
                <a:lnTo>
                  <a:pt x="26612" y="28109"/>
                </a:lnTo>
                <a:lnTo>
                  <a:pt x="26791" y="28252"/>
                </a:lnTo>
                <a:lnTo>
                  <a:pt x="27147" y="28537"/>
                </a:lnTo>
                <a:lnTo>
                  <a:pt x="27432" y="28786"/>
                </a:lnTo>
                <a:lnTo>
                  <a:pt x="27574" y="28893"/>
                </a:lnTo>
                <a:lnTo>
                  <a:pt x="27610" y="28928"/>
                </a:lnTo>
                <a:lnTo>
                  <a:pt x="28144" y="29748"/>
                </a:lnTo>
                <a:lnTo>
                  <a:pt x="28679" y="30567"/>
                </a:lnTo>
                <a:lnTo>
                  <a:pt x="29177" y="31387"/>
                </a:lnTo>
                <a:lnTo>
                  <a:pt x="29712" y="32099"/>
                </a:lnTo>
                <a:lnTo>
                  <a:pt x="30709" y="33453"/>
                </a:lnTo>
                <a:lnTo>
                  <a:pt x="32348" y="35519"/>
                </a:lnTo>
                <a:lnTo>
                  <a:pt x="33203" y="36517"/>
                </a:lnTo>
                <a:lnTo>
                  <a:pt x="33702" y="37015"/>
                </a:lnTo>
                <a:lnTo>
                  <a:pt x="34165" y="37407"/>
                </a:lnTo>
                <a:lnTo>
                  <a:pt x="34557" y="37657"/>
                </a:lnTo>
                <a:lnTo>
                  <a:pt x="34735" y="37728"/>
                </a:lnTo>
                <a:lnTo>
                  <a:pt x="34877" y="37764"/>
                </a:lnTo>
                <a:lnTo>
                  <a:pt x="34877" y="39652"/>
                </a:lnTo>
                <a:lnTo>
                  <a:pt x="34877" y="41005"/>
                </a:lnTo>
                <a:lnTo>
                  <a:pt x="34913" y="42359"/>
                </a:lnTo>
                <a:lnTo>
                  <a:pt x="34913" y="42359"/>
                </a:lnTo>
                <a:lnTo>
                  <a:pt x="34165" y="41682"/>
                </a:lnTo>
                <a:lnTo>
                  <a:pt x="33203" y="40720"/>
                </a:lnTo>
                <a:lnTo>
                  <a:pt x="32277" y="39759"/>
                </a:lnTo>
                <a:lnTo>
                  <a:pt x="31244" y="38654"/>
                </a:lnTo>
                <a:lnTo>
                  <a:pt x="30139" y="37478"/>
                </a:lnTo>
                <a:lnTo>
                  <a:pt x="28999" y="36303"/>
                </a:lnTo>
                <a:lnTo>
                  <a:pt x="28287" y="35555"/>
                </a:lnTo>
                <a:lnTo>
                  <a:pt x="27539" y="34878"/>
                </a:lnTo>
                <a:lnTo>
                  <a:pt x="26791" y="34237"/>
                </a:lnTo>
                <a:lnTo>
                  <a:pt x="26042" y="33631"/>
                </a:lnTo>
                <a:lnTo>
                  <a:pt x="26042" y="33346"/>
                </a:lnTo>
                <a:lnTo>
                  <a:pt x="25971" y="33025"/>
                </a:lnTo>
                <a:lnTo>
                  <a:pt x="25936" y="32954"/>
                </a:lnTo>
                <a:lnTo>
                  <a:pt x="25829" y="32669"/>
                </a:lnTo>
                <a:lnTo>
                  <a:pt x="26292" y="32491"/>
                </a:lnTo>
                <a:lnTo>
                  <a:pt x="26506" y="32384"/>
                </a:lnTo>
                <a:lnTo>
                  <a:pt x="26684" y="32242"/>
                </a:lnTo>
                <a:lnTo>
                  <a:pt x="26862" y="32099"/>
                </a:lnTo>
                <a:lnTo>
                  <a:pt x="27004" y="31885"/>
                </a:lnTo>
                <a:lnTo>
                  <a:pt x="27111" y="31672"/>
                </a:lnTo>
                <a:lnTo>
                  <a:pt x="27182" y="31422"/>
                </a:lnTo>
                <a:lnTo>
                  <a:pt x="27254" y="31208"/>
                </a:lnTo>
                <a:lnTo>
                  <a:pt x="27254" y="30959"/>
                </a:lnTo>
                <a:lnTo>
                  <a:pt x="27254" y="30638"/>
                </a:lnTo>
                <a:lnTo>
                  <a:pt x="27218" y="30389"/>
                </a:lnTo>
                <a:lnTo>
                  <a:pt x="27111" y="30175"/>
                </a:lnTo>
                <a:lnTo>
                  <a:pt x="27004" y="29997"/>
                </a:lnTo>
                <a:lnTo>
                  <a:pt x="26862" y="29855"/>
                </a:lnTo>
                <a:lnTo>
                  <a:pt x="26684" y="29748"/>
                </a:lnTo>
                <a:lnTo>
                  <a:pt x="26470" y="29677"/>
                </a:lnTo>
                <a:lnTo>
                  <a:pt x="26256" y="29677"/>
                </a:lnTo>
                <a:lnTo>
                  <a:pt x="26042" y="29712"/>
                </a:lnTo>
                <a:lnTo>
                  <a:pt x="25936" y="29748"/>
                </a:lnTo>
                <a:lnTo>
                  <a:pt x="25829" y="29748"/>
                </a:lnTo>
                <a:lnTo>
                  <a:pt x="25722" y="29712"/>
                </a:lnTo>
                <a:lnTo>
                  <a:pt x="25615" y="29677"/>
                </a:lnTo>
                <a:lnTo>
                  <a:pt x="25544" y="29605"/>
                </a:lnTo>
                <a:lnTo>
                  <a:pt x="25472" y="29498"/>
                </a:lnTo>
                <a:lnTo>
                  <a:pt x="25401" y="29427"/>
                </a:lnTo>
                <a:lnTo>
                  <a:pt x="25366" y="29320"/>
                </a:lnTo>
                <a:lnTo>
                  <a:pt x="25330" y="29178"/>
                </a:lnTo>
                <a:lnTo>
                  <a:pt x="25259" y="29000"/>
                </a:lnTo>
                <a:lnTo>
                  <a:pt x="25187" y="28928"/>
                </a:lnTo>
                <a:lnTo>
                  <a:pt x="25152" y="28857"/>
                </a:lnTo>
                <a:lnTo>
                  <a:pt x="25045" y="28822"/>
                </a:lnTo>
                <a:lnTo>
                  <a:pt x="24938" y="28786"/>
                </a:lnTo>
                <a:lnTo>
                  <a:pt x="24867" y="28822"/>
                </a:lnTo>
                <a:lnTo>
                  <a:pt x="24760" y="28857"/>
                </a:lnTo>
                <a:lnTo>
                  <a:pt x="24689" y="28928"/>
                </a:lnTo>
                <a:lnTo>
                  <a:pt x="24653" y="29000"/>
                </a:lnTo>
                <a:lnTo>
                  <a:pt x="24475" y="28893"/>
                </a:lnTo>
                <a:lnTo>
                  <a:pt x="24154" y="28679"/>
                </a:lnTo>
                <a:lnTo>
                  <a:pt x="23834" y="28465"/>
                </a:lnTo>
                <a:lnTo>
                  <a:pt x="23549" y="28216"/>
                </a:lnTo>
                <a:lnTo>
                  <a:pt x="23335" y="28002"/>
                </a:lnTo>
                <a:lnTo>
                  <a:pt x="23086" y="27717"/>
                </a:lnTo>
                <a:lnTo>
                  <a:pt x="22907" y="27575"/>
                </a:lnTo>
                <a:lnTo>
                  <a:pt x="22801" y="27468"/>
                </a:lnTo>
                <a:lnTo>
                  <a:pt x="22729" y="27432"/>
                </a:lnTo>
                <a:lnTo>
                  <a:pt x="22801" y="27147"/>
                </a:lnTo>
                <a:lnTo>
                  <a:pt x="22836" y="27005"/>
                </a:lnTo>
                <a:lnTo>
                  <a:pt x="22872" y="26827"/>
                </a:lnTo>
                <a:lnTo>
                  <a:pt x="22872" y="26435"/>
                </a:lnTo>
                <a:close/>
                <a:moveTo>
                  <a:pt x="15782" y="48095"/>
                </a:moveTo>
                <a:lnTo>
                  <a:pt x="15818" y="48202"/>
                </a:lnTo>
                <a:lnTo>
                  <a:pt x="15889" y="48309"/>
                </a:lnTo>
                <a:lnTo>
                  <a:pt x="15889" y="48309"/>
                </a:lnTo>
                <a:lnTo>
                  <a:pt x="15782" y="48202"/>
                </a:lnTo>
                <a:lnTo>
                  <a:pt x="15782" y="48130"/>
                </a:lnTo>
                <a:lnTo>
                  <a:pt x="15782" y="48095"/>
                </a:lnTo>
                <a:close/>
                <a:moveTo>
                  <a:pt x="46563" y="49805"/>
                </a:moveTo>
                <a:lnTo>
                  <a:pt x="46598" y="49840"/>
                </a:lnTo>
                <a:lnTo>
                  <a:pt x="46563" y="49840"/>
                </a:lnTo>
                <a:lnTo>
                  <a:pt x="46563" y="49805"/>
                </a:lnTo>
                <a:close/>
                <a:moveTo>
                  <a:pt x="48059" y="51835"/>
                </a:moveTo>
                <a:lnTo>
                  <a:pt x="48130" y="51942"/>
                </a:lnTo>
                <a:lnTo>
                  <a:pt x="48201" y="52049"/>
                </a:lnTo>
                <a:lnTo>
                  <a:pt x="48201" y="52049"/>
                </a:lnTo>
                <a:lnTo>
                  <a:pt x="48059" y="51942"/>
                </a:lnTo>
                <a:lnTo>
                  <a:pt x="48059" y="51871"/>
                </a:lnTo>
                <a:lnTo>
                  <a:pt x="48059" y="51835"/>
                </a:lnTo>
                <a:close/>
                <a:moveTo>
                  <a:pt x="12184" y="56502"/>
                </a:moveTo>
                <a:lnTo>
                  <a:pt x="12202" y="56574"/>
                </a:lnTo>
                <a:lnTo>
                  <a:pt x="12184" y="56538"/>
                </a:lnTo>
                <a:lnTo>
                  <a:pt x="12184" y="56502"/>
                </a:lnTo>
                <a:close/>
                <a:moveTo>
                  <a:pt x="57464" y="60457"/>
                </a:moveTo>
                <a:lnTo>
                  <a:pt x="57571" y="60528"/>
                </a:lnTo>
                <a:lnTo>
                  <a:pt x="57606" y="60599"/>
                </a:lnTo>
                <a:lnTo>
                  <a:pt x="57606" y="60635"/>
                </a:lnTo>
                <a:lnTo>
                  <a:pt x="57571" y="60671"/>
                </a:lnTo>
                <a:lnTo>
                  <a:pt x="57535" y="60564"/>
                </a:lnTo>
                <a:lnTo>
                  <a:pt x="57464" y="60457"/>
                </a:lnTo>
                <a:close/>
                <a:moveTo>
                  <a:pt x="48299" y="63013"/>
                </a:moveTo>
                <a:lnTo>
                  <a:pt x="48273" y="63057"/>
                </a:lnTo>
                <a:lnTo>
                  <a:pt x="48308" y="63022"/>
                </a:lnTo>
                <a:lnTo>
                  <a:pt x="48299" y="63013"/>
                </a:lnTo>
                <a:close/>
                <a:moveTo>
                  <a:pt x="35875" y="50197"/>
                </a:moveTo>
                <a:lnTo>
                  <a:pt x="36338" y="53118"/>
                </a:lnTo>
                <a:lnTo>
                  <a:pt x="36659" y="55362"/>
                </a:lnTo>
                <a:lnTo>
                  <a:pt x="36872" y="57642"/>
                </a:lnTo>
                <a:lnTo>
                  <a:pt x="36908" y="58141"/>
                </a:lnTo>
                <a:lnTo>
                  <a:pt x="36908" y="58640"/>
                </a:lnTo>
                <a:lnTo>
                  <a:pt x="36766" y="58675"/>
                </a:lnTo>
                <a:lnTo>
                  <a:pt x="36552" y="58818"/>
                </a:lnTo>
                <a:lnTo>
                  <a:pt x="36374" y="59032"/>
                </a:lnTo>
                <a:lnTo>
                  <a:pt x="36231" y="59281"/>
                </a:lnTo>
                <a:lnTo>
                  <a:pt x="36124" y="59531"/>
                </a:lnTo>
                <a:lnTo>
                  <a:pt x="36124" y="59958"/>
                </a:lnTo>
                <a:lnTo>
                  <a:pt x="36124" y="60386"/>
                </a:lnTo>
                <a:lnTo>
                  <a:pt x="36053" y="60457"/>
                </a:lnTo>
                <a:lnTo>
                  <a:pt x="35982" y="60635"/>
                </a:lnTo>
                <a:lnTo>
                  <a:pt x="35946" y="60849"/>
                </a:lnTo>
                <a:lnTo>
                  <a:pt x="35982" y="61027"/>
                </a:lnTo>
                <a:lnTo>
                  <a:pt x="36089" y="61205"/>
                </a:lnTo>
                <a:lnTo>
                  <a:pt x="36160" y="61312"/>
                </a:lnTo>
                <a:lnTo>
                  <a:pt x="36196" y="61347"/>
                </a:lnTo>
                <a:lnTo>
                  <a:pt x="36374" y="61597"/>
                </a:lnTo>
                <a:lnTo>
                  <a:pt x="36516" y="61846"/>
                </a:lnTo>
                <a:lnTo>
                  <a:pt x="36552" y="61917"/>
                </a:lnTo>
                <a:lnTo>
                  <a:pt x="36623" y="61989"/>
                </a:lnTo>
                <a:lnTo>
                  <a:pt x="36837" y="62060"/>
                </a:lnTo>
                <a:lnTo>
                  <a:pt x="36623" y="62274"/>
                </a:lnTo>
                <a:lnTo>
                  <a:pt x="36516" y="62452"/>
                </a:lnTo>
                <a:lnTo>
                  <a:pt x="36445" y="62630"/>
                </a:lnTo>
                <a:lnTo>
                  <a:pt x="36445" y="62844"/>
                </a:lnTo>
                <a:lnTo>
                  <a:pt x="36481" y="63057"/>
                </a:lnTo>
                <a:lnTo>
                  <a:pt x="36267" y="63164"/>
                </a:lnTo>
                <a:lnTo>
                  <a:pt x="36089" y="63271"/>
                </a:lnTo>
                <a:lnTo>
                  <a:pt x="35946" y="63414"/>
                </a:lnTo>
                <a:lnTo>
                  <a:pt x="35839" y="63521"/>
                </a:lnTo>
                <a:lnTo>
                  <a:pt x="35804" y="63663"/>
                </a:lnTo>
                <a:lnTo>
                  <a:pt x="35768" y="63806"/>
                </a:lnTo>
                <a:lnTo>
                  <a:pt x="35804" y="63948"/>
                </a:lnTo>
                <a:lnTo>
                  <a:pt x="35875" y="64055"/>
                </a:lnTo>
                <a:lnTo>
                  <a:pt x="35982" y="64162"/>
                </a:lnTo>
                <a:lnTo>
                  <a:pt x="36124" y="64304"/>
                </a:lnTo>
                <a:lnTo>
                  <a:pt x="35875" y="64482"/>
                </a:lnTo>
                <a:lnTo>
                  <a:pt x="35768" y="64589"/>
                </a:lnTo>
                <a:lnTo>
                  <a:pt x="35661" y="64803"/>
                </a:lnTo>
                <a:lnTo>
                  <a:pt x="35554" y="65017"/>
                </a:lnTo>
                <a:lnTo>
                  <a:pt x="35519" y="65266"/>
                </a:lnTo>
                <a:lnTo>
                  <a:pt x="35519" y="65480"/>
                </a:lnTo>
                <a:lnTo>
                  <a:pt x="35519" y="65658"/>
                </a:lnTo>
                <a:lnTo>
                  <a:pt x="35590" y="65765"/>
                </a:lnTo>
                <a:lnTo>
                  <a:pt x="35661" y="65765"/>
                </a:lnTo>
                <a:lnTo>
                  <a:pt x="35768" y="65907"/>
                </a:lnTo>
                <a:lnTo>
                  <a:pt x="35768" y="65979"/>
                </a:lnTo>
                <a:lnTo>
                  <a:pt x="35804" y="66050"/>
                </a:lnTo>
                <a:lnTo>
                  <a:pt x="35839" y="66121"/>
                </a:lnTo>
                <a:lnTo>
                  <a:pt x="35911" y="66157"/>
                </a:lnTo>
                <a:lnTo>
                  <a:pt x="35982" y="66228"/>
                </a:lnTo>
                <a:lnTo>
                  <a:pt x="36053" y="66264"/>
                </a:lnTo>
                <a:lnTo>
                  <a:pt x="36160" y="66299"/>
                </a:lnTo>
                <a:lnTo>
                  <a:pt x="36231" y="66264"/>
                </a:lnTo>
                <a:lnTo>
                  <a:pt x="36267" y="66264"/>
                </a:lnTo>
                <a:lnTo>
                  <a:pt x="36374" y="66371"/>
                </a:lnTo>
                <a:lnTo>
                  <a:pt x="36445" y="66442"/>
                </a:lnTo>
                <a:lnTo>
                  <a:pt x="36481" y="66549"/>
                </a:lnTo>
                <a:lnTo>
                  <a:pt x="36445" y="66620"/>
                </a:lnTo>
                <a:lnTo>
                  <a:pt x="36409" y="66798"/>
                </a:lnTo>
                <a:lnTo>
                  <a:pt x="36445" y="66762"/>
                </a:lnTo>
                <a:lnTo>
                  <a:pt x="36481" y="66762"/>
                </a:lnTo>
                <a:lnTo>
                  <a:pt x="36516" y="66798"/>
                </a:lnTo>
                <a:lnTo>
                  <a:pt x="36196" y="69506"/>
                </a:lnTo>
                <a:lnTo>
                  <a:pt x="35875" y="69327"/>
                </a:lnTo>
                <a:lnTo>
                  <a:pt x="35519" y="69114"/>
                </a:lnTo>
                <a:lnTo>
                  <a:pt x="34842" y="68722"/>
                </a:lnTo>
                <a:lnTo>
                  <a:pt x="33880" y="68116"/>
                </a:lnTo>
                <a:lnTo>
                  <a:pt x="32740" y="67332"/>
                </a:lnTo>
                <a:lnTo>
                  <a:pt x="31422" y="66371"/>
                </a:lnTo>
                <a:lnTo>
                  <a:pt x="30068" y="65231"/>
                </a:lnTo>
                <a:lnTo>
                  <a:pt x="29391" y="64625"/>
                </a:lnTo>
                <a:lnTo>
                  <a:pt x="28679" y="63984"/>
                </a:lnTo>
                <a:lnTo>
                  <a:pt x="28002" y="63307"/>
                </a:lnTo>
                <a:lnTo>
                  <a:pt x="27325" y="62630"/>
                </a:lnTo>
                <a:lnTo>
                  <a:pt x="26684" y="61917"/>
                </a:lnTo>
                <a:lnTo>
                  <a:pt x="26042" y="61205"/>
                </a:lnTo>
                <a:lnTo>
                  <a:pt x="25472" y="60492"/>
                </a:lnTo>
                <a:lnTo>
                  <a:pt x="24902" y="59780"/>
                </a:lnTo>
                <a:lnTo>
                  <a:pt x="24368" y="59067"/>
                </a:lnTo>
                <a:lnTo>
                  <a:pt x="23905" y="58390"/>
                </a:lnTo>
                <a:lnTo>
                  <a:pt x="23477" y="57714"/>
                </a:lnTo>
                <a:lnTo>
                  <a:pt x="23086" y="57108"/>
                </a:lnTo>
                <a:lnTo>
                  <a:pt x="22480" y="55968"/>
                </a:lnTo>
                <a:lnTo>
                  <a:pt x="22088" y="55042"/>
                </a:lnTo>
                <a:lnTo>
                  <a:pt x="21946" y="54721"/>
                </a:lnTo>
                <a:lnTo>
                  <a:pt x="22409" y="54579"/>
                </a:lnTo>
                <a:lnTo>
                  <a:pt x="22872" y="54472"/>
                </a:lnTo>
                <a:lnTo>
                  <a:pt x="23335" y="54436"/>
                </a:lnTo>
                <a:lnTo>
                  <a:pt x="23762" y="54400"/>
                </a:lnTo>
                <a:lnTo>
                  <a:pt x="24154" y="54400"/>
                </a:lnTo>
                <a:lnTo>
                  <a:pt x="24582" y="54472"/>
                </a:lnTo>
                <a:lnTo>
                  <a:pt x="24938" y="54543"/>
                </a:lnTo>
                <a:lnTo>
                  <a:pt x="25330" y="54614"/>
                </a:lnTo>
                <a:lnTo>
                  <a:pt x="26078" y="54864"/>
                </a:lnTo>
                <a:lnTo>
                  <a:pt x="26755" y="55149"/>
                </a:lnTo>
                <a:lnTo>
                  <a:pt x="28109" y="55754"/>
                </a:lnTo>
                <a:lnTo>
                  <a:pt x="28750" y="56039"/>
                </a:lnTo>
                <a:lnTo>
                  <a:pt x="29427" y="56253"/>
                </a:lnTo>
                <a:lnTo>
                  <a:pt x="29747" y="56324"/>
                </a:lnTo>
                <a:lnTo>
                  <a:pt x="30104" y="56360"/>
                </a:lnTo>
                <a:lnTo>
                  <a:pt x="30424" y="56395"/>
                </a:lnTo>
                <a:lnTo>
                  <a:pt x="30781" y="56395"/>
                </a:lnTo>
                <a:lnTo>
                  <a:pt x="31137" y="56324"/>
                </a:lnTo>
                <a:lnTo>
                  <a:pt x="31493" y="56253"/>
                </a:lnTo>
                <a:lnTo>
                  <a:pt x="31849" y="56110"/>
                </a:lnTo>
                <a:lnTo>
                  <a:pt x="32241" y="55932"/>
                </a:lnTo>
                <a:lnTo>
                  <a:pt x="32633" y="55719"/>
                </a:lnTo>
                <a:lnTo>
                  <a:pt x="33025" y="55434"/>
                </a:lnTo>
                <a:lnTo>
                  <a:pt x="33452" y="55113"/>
                </a:lnTo>
                <a:lnTo>
                  <a:pt x="33844" y="54721"/>
                </a:lnTo>
                <a:lnTo>
                  <a:pt x="34201" y="54329"/>
                </a:lnTo>
                <a:lnTo>
                  <a:pt x="34557" y="53830"/>
                </a:lnTo>
                <a:lnTo>
                  <a:pt x="34877" y="53296"/>
                </a:lnTo>
                <a:lnTo>
                  <a:pt x="35198" y="52726"/>
                </a:lnTo>
                <a:lnTo>
                  <a:pt x="35447" y="52085"/>
                </a:lnTo>
                <a:lnTo>
                  <a:pt x="35661" y="51444"/>
                </a:lnTo>
                <a:lnTo>
                  <a:pt x="35804" y="50802"/>
                </a:lnTo>
                <a:lnTo>
                  <a:pt x="35875" y="50197"/>
                </a:lnTo>
                <a:close/>
                <a:moveTo>
                  <a:pt x="52975" y="61347"/>
                </a:moveTo>
                <a:lnTo>
                  <a:pt x="53082" y="61383"/>
                </a:lnTo>
                <a:lnTo>
                  <a:pt x="53011" y="61490"/>
                </a:lnTo>
                <a:lnTo>
                  <a:pt x="52939" y="61632"/>
                </a:lnTo>
                <a:lnTo>
                  <a:pt x="52904" y="61775"/>
                </a:lnTo>
                <a:lnTo>
                  <a:pt x="52904" y="61917"/>
                </a:lnTo>
                <a:lnTo>
                  <a:pt x="52939" y="62096"/>
                </a:lnTo>
                <a:lnTo>
                  <a:pt x="53011" y="62274"/>
                </a:lnTo>
                <a:lnTo>
                  <a:pt x="53118" y="62452"/>
                </a:lnTo>
                <a:lnTo>
                  <a:pt x="53189" y="62630"/>
                </a:lnTo>
                <a:lnTo>
                  <a:pt x="53296" y="62737"/>
                </a:lnTo>
                <a:lnTo>
                  <a:pt x="53438" y="62844"/>
                </a:lnTo>
                <a:lnTo>
                  <a:pt x="53581" y="62879"/>
                </a:lnTo>
                <a:lnTo>
                  <a:pt x="53723" y="62844"/>
                </a:lnTo>
                <a:lnTo>
                  <a:pt x="53901" y="62772"/>
                </a:lnTo>
                <a:lnTo>
                  <a:pt x="53937" y="62772"/>
                </a:lnTo>
                <a:lnTo>
                  <a:pt x="53973" y="62808"/>
                </a:lnTo>
                <a:lnTo>
                  <a:pt x="54044" y="62808"/>
                </a:lnTo>
                <a:lnTo>
                  <a:pt x="54222" y="62701"/>
                </a:lnTo>
                <a:lnTo>
                  <a:pt x="54507" y="62559"/>
                </a:lnTo>
                <a:lnTo>
                  <a:pt x="54756" y="62452"/>
                </a:lnTo>
                <a:lnTo>
                  <a:pt x="55006" y="62416"/>
                </a:lnTo>
                <a:lnTo>
                  <a:pt x="55326" y="62416"/>
                </a:lnTo>
                <a:lnTo>
                  <a:pt x="55469" y="62345"/>
                </a:lnTo>
                <a:lnTo>
                  <a:pt x="55611" y="62274"/>
                </a:lnTo>
                <a:lnTo>
                  <a:pt x="55789" y="62167"/>
                </a:lnTo>
                <a:lnTo>
                  <a:pt x="55896" y="62060"/>
                </a:lnTo>
                <a:lnTo>
                  <a:pt x="55968" y="61953"/>
                </a:lnTo>
                <a:lnTo>
                  <a:pt x="56039" y="61953"/>
                </a:lnTo>
                <a:lnTo>
                  <a:pt x="56253" y="61989"/>
                </a:lnTo>
                <a:lnTo>
                  <a:pt x="56395" y="62060"/>
                </a:lnTo>
                <a:lnTo>
                  <a:pt x="56466" y="62096"/>
                </a:lnTo>
                <a:lnTo>
                  <a:pt x="56502" y="62060"/>
                </a:lnTo>
                <a:lnTo>
                  <a:pt x="56502" y="62024"/>
                </a:lnTo>
                <a:lnTo>
                  <a:pt x="56573" y="61811"/>
                </a:lnTo>
                <a:lnTo>
                  <a:pt x="56645" y="61704"/>
                </a:lnTo>
                <a:lnTo>
                  <a:pt x="57143" y="61739"/>
                </a:lnTo>
                <a:lnTo>
                  <a:pt x="57250" y="61739"/>
                </a:lnTo>
                <a:lnTo>
                  <a:pt x="57357" y="61704"/>
                </a:lnTo>
                <a:lnTo>
                  <a:pt x="57464" y="61668"/>
                </a:lnTo>
                <a:lnTo>
                  <a:pt x="57535" y="61597"/>
                </a:lnTo>
                <a:lnTo>
                  <a:pt x="57642" y="61775"/>
                </a:lnTo>
                <a:lnTo>
                  <a:pt x="57713" y="61846"/>
                </a:lnTo>
                <a:lnTo>
                  <a:pt x="57642" y="62202"/>
                </a:lnTo>
                <a:lnTo>
                  <a:pt x="57606" y="62487"/>
                </a:lnTo>
                <a:lnTo>
                  <a:pt x="57678" y="62737"/>
                </a:lnTo>
                <a:lnTo>
                  <a:pt x="57785" y="62951"/>
                </a:lnTo>
                <a:lnTo>
                  <a:pt x="57891" y="63057"/>
                </a:lnTo>
                <a:lnTo>
                  <a:pt x="57998" y="63129"/>
                </a:lnTo>
                <a:lnTo>
                  <a:pt x="58141" y="63200"/>
                </a:lnTo>
                <a:lnTo>
                  <a:pt x="58283" y="63271"/>
                </a:lnTo>
                <a:lnTo>
                  <a:pt x="58497" y="63342"/>
                </a:lnTo>
                <a:lnTo>
                  <a:pt x="58568" y="63378"/>
                </a:lnTo>
                <a:lnTo>
                  <a:pt x="58604" y="63449"/>
                </a:lnTo>
                <a:lnTo>
                  <a:pt x="58640" y="63449"/>
                </a:lnTo>
                <a:lnTo>
                  <a:pt x="58675" y="63485"/>
                </a:lnTo>
                <a:lnTo>
                  <a:pt x="58818" y="63485"/>
                </a:lnTo>
                <a:lnTo>
                  <a:pt x="58818" y="63627"/>
                </a:lnTo>
                <a:lnTo>
                  <a:pt x="58889" y="63806"/>
                </a:lnTo>
                <a:lnTo>
                  <a:pt x="58925" y="63948"/>
                </a:lnTo>
                <a:lnTo>
                  <a:pt x="59031" y="64055"/>
                </a:lnTo>
                <a:lnTo>
                  <a:pt x="59245" y="64197"/>
                </a:lnTo>
                <a:lnTo>
                  <a:pt x="59388" y="64269"/>
                </a:lnTo>
                <a:lnTo>
                  <a:pt x="59530" y="64269"/>
                </a:lnTo>
                <a:lnTo>
                  <a:pt x="59637" y="64304"/>
                </a:lnTo>
                <a:lnTo>
                  <a:pt x="59744" y="64376"/>
                </a:lnTo>
                <a:lnTo>
                  <a:pt x="59210" y="65516"/>
                </a:lnTo>
                <a:lnTo>
                  <a:pt x="58604" y="66762"/>
                </a:lnTo>
                <a:lnTo>
                  <a:pt x="57927" y="68009"/>
                </a:lnTo>
                <a:lnTo>
                  <a:pt x="57215" y="69292"/>
                </a:lnTo>
                <a:lnTo>
                  <a:pt x="56466" y="70610"/>
                </a:lnTo>
                <a:lnTo>
                  <a:pt x="55647" y="71964"/>
                </a:lnTo>
                <a:lnTo>
                  <a:pt x="54792" y="73282"/>
                </a:lnTo>
                <a:lnTo>
                  <a:pt x="53901" y="74600"/>
                </a:lnTo>
                <a:lnTo>
                  <a:pt x="52868" y="75989"/>
                </a:lnTo>
                <a:lnTo>
                  <a:pt x="52441" y="76559"/>
                </a:lnTo>
                <a:lnTo>
                  <a:pt x="51978" y="77129"/>
                </a:lnTo>
                <a:lnTo>
                  <a:pt x="52084" y="76167"/>
                </a:lnTo>
                <a:lnTo>
                  <a:pt x="52120" y="75063"/>
                </a:lnTo>
                <a:lnTo>
                  <a:pt x="52263" y="74244"/>
                </a:lnTo>
                <a:lnTo>
                  <a:pt x="52369" y="73246"/>
                </a:lnTo>
                <a:lnTo>
                  <a:pt x="52476" y="72213"/>
                </a:lnTo>
                <a:lnTo>
                  <a:pt x="52548" y="71144"/>
                </a:lnTo>
                <a:lnTo>
                  <a:pt x="52583" y="70040"/>
                </a:lnTo>
                <a:lnTo>
                  <a:pt x="52583" y="68936"/>
                </a:lnTo>
                <a:lnTo>
                  <a:pt x="52548" y="67796"/>
                </a:lnTo>
                <a:lnTo>
                  <a:pt x="52476" y="66656"/>
                </a:lnTo>
                <a:lnTo>
                  <a:pt x="52405" y="65622"/>
                </a:lnTo>
                <a:lnTo>
                  <a:pt x="52263" y="64625"/>
                </a:lnTo>
                <a:lnTo>
                  <a:pt x="52120" y="63627"/>
                </a:lnTo>
                <a:lnTo>
                  <a:pt x="51906" y="62666"/>
                </a:lnTo>
                <a:lnTo>
                  <a:pt x="52084" y="62666"/>
                </a:lnTo>
                <a:lnTo>
                  <a:pt x="52263" y="62630"/>
                </a:lnTo>
                <a:lnTo>
                  <a:pt x="52405" y="62523"/>
                </a:lnTo>
                <a:lnTo>
                  <a:pt x="52512" y="62381"/>
                </a:lnTo>
                <a:lnTo>
                  <a:pt x="52548" y="62238"/>
                </a:lnTo>
                <a:lnTo>
                  <a:pt x="52441" y="61561"/>
                </a:lnTo>
                <a:lnTo>
                  <a:pt x="52583" y="61454"/>
                </a:lnTo>
                <a:lnTo>
                  <a:pt x="52726" y="61383"/>
                </a:lnTo>
                <a:lnTo>
                  <a:pt x="52868" y="61347"/>
                </a:lnTo>
                <a:close/>
                <a:moveTo>
                  <a:pt x="44461" y="60243"/>
                </a:moveTo>
                <a:lnTo>
                  <a:pt x="44532" y="60350"/>
                </a:lnTo>
                <a:lnTo>
                  <a:pt x="44639" y="60528"/>
                </a:lnTo>
                <a:lnTo>
                  <a:pt x="44746" y="60671"/>
                </a:lnTo>
                <a:lnTo>
                  <a:pt x="44853" y="60742"/>
                </a:lnTo>
                <a:lnTo>
                  <a:pt x="44924" y="60742"/>
                </a:lnTo>
                <a:lnTo>
                  <a:pt x="44995" y="60777"/>
                </a:lnTo>
                <a:lnTo>
                  <a:pt x="45102" y="60849"/>
                </a:lnTo>
                <a:lnTo>
                  <a:pt x="45173" y="60991"/>
                </a:lnTo>
                <a:lnTo>
                  <a:pt x="45280" y="61169"/>
                </a:lnTo>
                <a:lnTo>
                  <a:pt x="45387" y="61347"/>
                </a:lnTo>
                <a:lnTo>
                  <a:pt x="45529" y="61490"/>
                </a:lnTo>
                <a:lnTo>
                  <a:pt x="45708" y="61561"/>
                </a:lnTo>
                <a:lnTo>
                  <a:pt x="45886" y="61526"/>
                </a:lnTo>
                <a:lnTo>
                  <a:pt x="46171" y="61454"/>
                </a:lnTo>
                <a:lnTo>
                  <a:pt x="46313" y="61704"/>
                </a:lnTo>
                <a:lnTo>
                  <a:pt x="46420" y="61739"/>
                </a:lnTo>
                <a:lnTo>
                  <a:pt x="46527" y="61775"/>
                </a:lnTo>
                <a:lnTo>
                  <a:pt x="46527" y="61989"/>
                </a:lnTo>
                <a:lnTo>
                  <a:pt x="46563" y="62202"/>
                </a:lnTo>
                <a:lnTo>
                  <a:pt x="46669" y="62381"/>
                </a:lnTo>
                <a:lnTo>
                  <a:pt x="46812" y="62559"/>
                </a:lnTo>
                <a:lnTo>
                  <a:pt x="46990" y="62737"/>
                </a:lnTo>
                <a:lnTo>
                  <a:pt x="47168" y="62844"/>
                </a:lnTo>
                <a:lnTo>
                  <a:pt x="47774" y="63057"/>
                </a:lnTo>
                <a:lnTo>
                  <a:pt x="47952" y="63057"/>
                </a:lnTo>
                <a:lnTo>
                  <a:pt x="48166" y="63022"/>
                </a:lnTo>
                <a:lnTo>
                  <a:pt x="48273" y="62986"/>
                </a:lnTo>
                <a:lnTo>
                  <a:pt x="48299" y="63013"/>
                </a:lnTo>
                <a:lnTo>
                  <a:pt x="48379" y="62879"/>
                </a:lnTo>
                <a:lnTo>
                  <a:pt x="48629" y="62594"/>
                </a:lnTo>
                <a:lnTo>
                  <a:pt x="48771" y="62487"/>
                </a:lnTo>
                <a:lnTo>
                  <a:pt x="48878" y="62416"/>
                </a:lnTo>
                <a:lnTo>
                  <a:pt x="48949" y="62345"/>
                </a:lnTo>
                <a:lnTo>
                  <a:pt x="48985" y="62487"/>
                </a:lnTo>
                <a:lnTo>
                  <a:pt x="49021" y="62559"/>
                </a:lnTo>
                <a:lnTo>
                  <a:pt x="49199" y="62666"/>
                </a:lnTo>
                <a:lnTo>
                  <a:pt x="49484" y="62915"/>
                </a:lnTo>
                <a:lnTo>
                  <a:pt x="49733" y="63129"/>
                </a:lnTo>
                <a:lnTo>
                  <a:pt x="49804" y="63164"/>
                </a:lnTo>
                <a:lnTo>
                  <a:pt x="49840" y="63093"/>
                </a:lnTo>
                <a:lnTo>
                  <a:pt x="49804" y="63057"/>
                </a:lnTo>
                <a:lnTo>
                  <a:pt x="49840" y="63022"/>
                </a:lnTo>
                <a:lnTo>
                  <a:pt x="49876" y="63022"/>
                </a:lnTo>
                <a:lnTo>
                  <a:pt x="49911" y="63057"/>
                </a:lnTo>
                <a:lnTo>
                  <a:pt x="49983" y="63093"/>
                </a:lnTo>
                <a:lnTo>
                  <a:pt x="50089" y="63057"/>
                </a:lnTo>
                <a:lnTo>
                  <a:pt x="50161" y="63022"/>
                </a:lnTo>
                <a:lnTo>
                  <a:pt x="50268" y="62915"/>
                </a:lnTo>
                <a:lnTo>
                  <a:pt x="50339" y="62844"/>
                </a:lnTo>
                <a:lnTo>
                  <a:pt x="50624" y="62951"/>
                </a:lnTo>
                <a:lnTo>
                  <a:pt x="50944" y="63129"/>
                </a:lnTo>
                <a:lnTo>
                  <a:pt x="51087" y="63271"/>
                </a:lnTo>
                <a:lnTo>
                  <a:pt x="51123" y="63236"/>
                </a:lnTo>
                <a:lnTo>
                  <a:pt x="51158" y="63200"/>
                </a:lnTo>
                <a:lnTo>
                  <a:pt x="51336" y="62986"/>
                </a:lnTo>
                <a:lnTo>
                  <a:pt x="51408" y="62915"/>
                </a:lnTo>
                <a:lnTo>
                  <a:pt x="51550" y="63841"/>
                </a:lnTo>
                <a:lnTo>
                  <a:pt x="51621" y="64767"/>
                </a:lnTo>
                <a:lnTo>
                  <a:pt x="51693" y="65729"/>
                </a:lnTo>
                <a:lnTo>
                  <a:pt x="51728" y="66691"/>
                </a:lnTo>
                <a:lnTo>
                  <a:pt x="51764" y="67796"/>
                </a:lnTo>
                <a:lnTo>
                  <a:pt x="51728" y="68900"/>
                </a:lnTo>
                <a:lnTo>
                  <a:pt x="51657" y="70004"/>
                </a:lnTo>
                <a:lnTo>
                  <a:pt x="51586" y="71073"/>
                </a:lnTo>
                <a:lnTo>
                  <a:pt x="51443" y="72106"/>
                </a:lnTo>
                <a:lnTo>
                  <a:pt x="51301" y="73104"/>
                </a:lnTo>
                <a:lnTo>
                  <a:pt x="51123" y="74066"/>
                </a:lnTo>
                <a:lnTo>
                  <a:pt x="51051" y="74529"/>
                </a:lnTo>
                <a:lnTo>
                  <a:pt x="51016" y="74742"/>
                </a:lnTo>
                <a:lnTo>
                  <a:pt x="50980" y="74849"/>
                </a:lnTo>
                <a:lnTo>
                  <a:pt x="50944" y="75063"/>
                </a:lnTo>
                <a:lnTo>
                  <a:pt x="50909" y="75882"/>
                </a:lnTo>
                <a:lnTo>
                  <a:pt x="50802" y="76631"/>
                </a:lnTo>
                <a:lnTo>
                  <a:pt x="50659" y="77272"/>
                </a:lnTo>
                <a:lnTo>
                  <a:pt x="50517" y="77877"/>
                </a:lnTo>
                <a:lnTo>
                  <a:pt x="50268" y="78732"/>
                </a:lnTo>
                <a:lnTo>
                  <a:pt x="50125" y="79160"/>
                </a:lnTo>
                <a:lnTo>
                  <a:pt x="49983" y="79481"/>
                </a:lnTo>
                <a:lnTo>
                  <a:pt x="49591" y="79944"/>
                </a:lnTo>
                <a:lnTo>
                  <a:pt x="47382" y="82224"/>
                </a:lnTo>
                <a:lnTo>
                  <a:pt x="47133" y="82473"/>
                </a:lnTo>
                <a:lnTo>
                  <a:pt x="46848" y="82723"/>
                </a:lnTo>
                <a:lnTo>
                  <a:pt x="46278" y="83221"/>
                </a:lnTo>
                <a:lnTo>
                  <a:pt x="45173" y="84148"/>
                </a:lnTo>
                <a:lnTo>
                  <a:pt x="44140" y="85003"/>
                </a:lnTo>
                <a:lnTo>
                  <a:pt x="43214" y="85715"/>
                </a:lnTo>
                <a:lnTo>
                  <a:pt x="42359" y="86356"/>
                </a:lnTo>
                <a:lnTo>
                  <a:pt x="41575" y="86891"/>
                </a:lnTo>
                <a:lnTo>
                  <a:pt x="40898" y="87283"/>
                </a:lnTo>
                <a:lnTo>
                  <a:pt x="40364" y="87568"/>
                </a:lnTo>
                <a:lnTo>
                  <a:pt x="39723" y="87924"/>
                </a:lnTo>
                <a:lnTo>
                  <a:pt x="38404" y="88529"/>
                </a:lnTo>
                <a:lnTo>
                  <a:pt x="38404" y="88529"/>
                </a:lnTo>
                <a:lnTo>
                  <a:pt x="38440" y="87532"/>
                </a:lnTo>
                <a:lnTo>
                  <a:pt x="38511" y="85430"/>
                </a:lnTo>
                <a:lnTo>
                  <a:pt x="38618" y="83293"/>
                </a:lnTo>
                <a:lnTo>
                  <a:pt x="38761" y="81048"/>
                </a:lnTo>
                <a:lnTo>
                  <a:pt x="39010" y="77877"/>
                </a:lnTo>
                <a:lnTo>
                  <a:pt x="39331" y="74600"/>
                </a:lnTo>
                <a:lnTo>
                  <a:pt x="39580" y="71287"/>
                </a:lnTo>
                <a:lnTo>
                  <a:pt x="39829" y="67938"/>
                </a:lnTo>
                <a:lnTo>
                  <a:pt x="40150" y="67475"/>
                </a:lnTo>
                <a:lnTo>
                  <a:pt x="40186" y="67475"/>
                </a:lnTo>
                <a:lnTo>
                  <a:pt x="40293" y="67511"/>
                </a:lnTo>
                <a:lnTo>
                  <a:pt x="40471" y="67511"/>
                </a:lnTo>
                <a:lnTo>
                  <a:pt x="40649" y="67475"/>
                </a:lnTo>
                <a:lnTo>
                  <a:pt x="40827" y="67404"/>
                </a:lnTo>
                <a:lnTo>
                  <a:pt x="40934" y="67475"/>
                </a:lnTo>
                <a:lnTo>
                  <a:pt x="41148" y="67546"/>
                </a:lnTo>
                <a:lnTo>
                  <a:pt x="41575" y="67582"/>
                </a:lnTo>
                <a:lnTo>
                  <a:pt x="42074" y="67546"/>
                </a:lnTo>
                <a:lnTo>
                  <a:pt x="42288" y="67475"/>
                </a:lnTo>
                <a:lnTo>
                  <a:pt x="42466" y="67332"/>
                </a:lnTo>
                <a:lnTo>
                  <a:pt x="42608" y="67154"/>
                </a:lnTo>
                <a:lnTo>
                  <a:pt x="42679" y="66976"/>
                </a:lnTo>
                <a:lnTo>
                  <a:pt x="42858" y="66941"/>
                </a:lnTo>
                <a:lnTo>
                  <a:pt x="43036" y="66905"/>
                </a:lnTo>
                <a:lnTo>
                  <a:pt x="43178" y="66869"/>
                </a:lnTo>
                <a:lnTo>
                  <a:pt x="43321" y="66762"/>
                </a:lnTo>
                <a:lnTo>
                  <a:pt x="43499" y="66620"/>
                </a:lnTo>
                <a:lnTo>
                  <a:pt x="43641" y="66442"/>
                </a:lnTo>
                <a:lnTo>
                  <a:pt x="43748" y="66264"/>
                </a:lnTo>
                <a:lnTo>
                  <a:pt x="43819" y="66050"/>
                </a:lnTo>
                <a:lnTo>
                  <a:pt x="43998" y="66086"/>
                </a:lnTo>
                <a:lnTo>
                  <a:pt x="44033" y="66121"/>
                </a:lnTo>
                <a:lnTo>
                  <a:pt x="44033" y="66157"/>
                </a:lnTo>
                <a:lnTo>
                  <a:pt x="44033" y="66264"/>
                </a:lnTo>
                <a:lnTo>
                  <a:pt x="44069" y="66264"/>
                </a:lnTo>
                <a:lnTo>
                  <a:pt x="44176" y="66228"/>
                </a:lnTo>
                <a:lnTo>
                  <a:pt x="44283" y="66157"/>
                </a:lnTo>
                <a:lnTo>
                  <a:pt x="44924" y="65622"/>
                </a:lnTo>
                <a:lnTo>
                  <a:pt x="45031" y="65480"/>
                </a:lnTo>
                <a:lnTo>
                  <a:pt x="45102" y="65337"/>
                </a:lnTo>
                <a:lnTo>
                  <a:pt x="45138" y="65159"/>
                </a:lnTo>
                <a:lnTo>
                  <a:pt x="45138" y="64981"/>
                </a:lnTo>
                <a:lnTo>
                  <a:pt x="45066" y="64732"/>
                </a:lnTo>
                <a:lnTo>
                  <a:pt x="45066" y="64411"/>
                </a:lnTo>
                <a:lnTo>
                  <a:pt x="45138" y="64233"/>
                </a:lnTo>
                <a:lnTo>
                  <a:pt x="45173" y="64055"/>
                </a:lnTo>
                <a:lnTo>
                  <a:pt x="45138" y="63912"/>
                </a:lnTo>
                <a:lnTo>
                  <a:pt x="45066" y="63734"/>
                </a:lnTo>
                <a:lnTo>
                  <a:pt x="44995" y="63592"/>
                </a:lnTo>
                <a:lnTo>
                  <a:pt x="44888" y="63485"/>
                </a:lnTo>
                <a:lnTo>
                  <a:pt x="44995" y="63449"/>
                </a:lnTo>
                <a:lnTo>
                  <a:pt x="45066" y="63378"/>
                </a:lnTo>
                <a:lnTo>
                  <a:pt x="45102" y="63271"/>
                </a:lnTo>
                <a:lnTo>
                  <a:pt x="45138" y="63164"/>
                </a:lnTo>
                <a:lnTo>
                  <a:pt x="45173" y="62951"/>
                </a:lnTo>
                <a:lnTo>
                  <a:pt x="45209" y="62737"/>
                </a:lnTo>
                <a:lnTo>
                  <a:pt x="45280" y="62559"/>
                </a:lnTo>
                <a:lnTo>
                  <a:pt x="45387" y="62416"/>
                </a:lnTo>
                <a:lnTo>
                  <a:pt x="45458" y="62274"/>
                </a:lnTo>
                <a:lnTo>
                  <a:pt x="45529" y="62131"/>
                </a:lnTo>
                <a:lnTo>
                  <a:pt x="45565" y="61953"/>
                </a:lnTo>
                <a:lnTo>
                  <a:pt x="45565" y="61775"/>
                </a:lnTo>
                <a:lnTo>
                  <a:pt x="45494" y="61632"/>
                </a:lnTo>
                <a:lnTo>
                  <a:pt x="45423" y="61490"/>
                </a:lnTo>
                <a:lnTo>
                  <a:pt x="45280" y="61383"/>
                </a:lnTo>
                <a:lnTo>
                  <a:pt x="45138" y="61312"/>
                </a:lnTo>
                <a:lnTo>
                  <a:pt x="44496" y="61134"/>
                </a:lnTo>
                <a:lnTo>
                  <a:pt x="44461" y="61134"/>
                </a:lnTo>
                <a:lnTo>
                  <a:pt x="44532" y="60884"/>
                </a:lnTo>
                <a:lnTo>
                  <a:pt x="44568" y="60777"/>
                </a:lnTo>
                <a:lnTo>
                  <a:pt x="44568" y="60599"/>
                </a:lnTo>
                <a:lnTo>
                  <a:pt x="44532" y="60457"/>
                </a:lnTo>
                <a:lnTo>
                  <a:pt x="44496" y="60350"/>
                </a:lnTo>
                <a:lnTo>
                  <a:pt x="44461" y="60243"/>
                </a:lnTo>
                <a:close/>
                <a:moveTo>
                  <a:pt x="26399" y="1"/>
                </a:moveTo>
                <a:lnTo>
                  <a:pt x="26185" y="36"/>
                </a:lnTo>
                <a:lnTo>
                  <a:pt x="25971" y="108"/>
                </a:lnTo>
                <a:lnTo>
                  <a:pt x="25793" y="215"/>
                </a:lnTo>
                <a:lnTo>
                  <a:pt x="25651" y="357"/>
                </a:lnTo>
                <a:lnTo>
                  <a:pt x="25544" y="500"/>
                </a:lnTo>
                <a:lnTo>
                  <a:pt x="25472" y="678"/>
                </a:lnTo>
                <a:lnTo>
                  <a:pt x="25366" y="891"/>
                </a:lnTo>
                <a:lnTo>
                  <a:pt x="25294" y="1070"/>
                </a:lnTo>
                <a:lnTo>
                  <a:pt x="25187" y="1176"/>
                </a:lnTo>
                <a:lnTo>
                  <a:pt x="25116" y="1248"/>
                </a:lnTo>
                <a:lnTo>
                  <a:pt x="25081" y="1212"/>
                </a:lnTo>
                <a:lnTo>
                  <a:pt x="25045" y="1070"/>
                </a:lnTo>
                <a:lnTo>
                  <a:pt x="24974" y="998"/>
                </a:lnTo>
                <a:lnTo>
                  <a:pt x="24902" y="927"/>
                </a:lnTo>
                <a:lnTo>
                  <a:pt x="24796" y="856"/>
                </a:lnTo>
                <a:lnTo>
                  <a:pt x="24653" y="820"/>
                </a:lnTo>
                <a:lnTo>
                  <a:pt x="24439" y="785"/>
                </a:lnTo>
                <a:lnTo>
                  <a:pt x="23834" y="785"/>
                </a:lnTo>
                <a:lnTo>
                  <a:pt x="23762" y="820"/>
                </a:lnTo>
                <a:lnTo>
                  <a:pt x="23584" y="856"/>
                </a:lnTo>
                <a:lnTo>
                  <a:pt x="23406" y="927"/>
                </a:lnTo>
                <a:lnTo>
                  <a:pt x="23228" y="856"/>
                </a:lnTo>
                <a:lnTo>
                  <a:pt x="22979" y="891"/>
                </a:lnTo>
                <a:lnTo>
                  <a:pt x="22801" y="963"/>
                </a:lnTo>
                <a:lnTo>
                  <a:pt x="22622" y="1070"/>
                </a:lnTo>
                <a:lnTo>
                  <a:pt x="22516" y="1248"/>
                </a:lnTo>
                <a:lnTo>
                  <a:pt x="21767" y="998"/>
                </a:lnTo>
                <a:lnTo>
                  <a:pt x="21411" y="927"/>
                </a:lnTo>
                <a:lnTo>
                  <a:pt x="20984" y="927"/>
                </a:lnTo>
                <a:lnTo>
                  <a:pt x="20627" y="963"/>
                </a:lnTo>
                <a:lnTo>
                  <a:pt x="20271" y="1034"/>
                </a:lnTo>
                <a:lnTo>
                  <a:pt x="20093" y="1141"/>
                </a:lnTo>
                <a:lnTo>
                  <a:pt x="19879" y="1319"/>
                </a:lnTo>
                <a:lnTo>
                  <a:pt x="19737" y="1533"/>
                </a:lnTo>
                <a:lnTo>
                  <a:pt x="19630" y="1746"/>
                </a:lnTo>
                <a:lnTo>
                  <a:pt x="19452" y="1818"/>
                </a:lnTo>
                <a:lnTo>
                  <a:pt x="19274" y="1925"/>
                </a:lnTo>
                <a:lnTo>
                  <a:pt x="19167" y="2138"/>
                </a:lnTo>
                <a:lnTo>
                  <a:pt x="19096" y="2352"/>
                </a:lnTo>
                <a:lnTo>
                  <a:pt x="19096" y="2388"/>
                </a:lnTo>
                <a:lnTo>
                  <a:pt x="18953" y="2388"/>
                </a:lnTo>
                <a:lnTo>
                  <a:pt x="18775" y="2316"/>
                </a:lnTo>
                <a:lnTo>
                  <a:pt x="18632" y="2245"/>
                </a:lnTo>
                <a:lnTo>
                  <a:pt x="18525" y="2210"/>
                </a:lnTo>
                <a:lnTo>
                  <a:pt x="18240" y="2067"/>
                </a:lnTo>
                <a:lnTo>
                  <a:pt x="18027" y="2031"/>
                </a:lnTo>
                <a:lnTo>
                  <a:pt x="17920" y="2031"/>
                </a:lnTo>
                <a:lnTo>
                  <a:pt x="17813" y="2067"/>
                </a:lnTo>
                <a:lnTo>
                  <a:pt x="17742" y="2138"/>
                </a:lnTo>
                <a:lnTo>
                  <a:pt x="17670" y="2210"/>
                </a:lnTo>
                <a:lnTo>
                  <a:pt x="17635" y="2281"/>
                </a:lnTo>
                <a:lnTo>
                  <a:pt x="17599" y="2388"/>
                </a:lnTo>
                <a:lnTo>
                  <a:pt x="17492" y="2316"/>
                </a:lnTo>
                <a:lnTo>
                  <a:pt x="17350" y="2281"/>
                </a:lnTo>
                <a:lnTo>
                  <a:pt x="17279" y="2281"/>
                </a:lnTo>
                <a:lnTo>
                  <a:pt x="17207" y="2316"/>
                </a:lnTo>
                <a:lnTo>
                  <a:pt x="17100" y="2423"/>
                </a:lnTo>
                <a:lnTo>
                  <a:pt x="17029" y="2530"/>
                </a:lnTo>
                <a:lnTo>
                  <a:pt x="16994" y="2566"/>
                </a:lnTo>
                <a:lnTo>
                  <a:pt x="16922" y="2459"/>
                </a:lnTo>
                <a:lnTo>
                  <a:pt x="16815" y="2352"/>
                </a:lnTo>
                <a:lnTo>
                  <a:pt x="16673" y="2281"/>
                </a:lnTo>
                <a:lnTo>
                  <a:pt x="16424" y="2281"/>
                </a:lnTo>
                <a:lnTo>
                  <a:pt x="16281" y="2352"/>
                </a:lnTo>
                <a:lnTo>
                  <a:pt x="16139" y="2423"/>
                </a:lnTo>
                <a:lnTo>
                  <a:pt x="15996" y="2566"/>
                </a:lnTo>
                <a:lnTo>
                  <a:pt x="15569" y="2993"/>
                </a:lnTo>
                <a:lnTo>
                  <a:pt x="15141" y="3385"/>
                </a:lnTo>
                <a:lnTo>
                  <a:pt x="15105" y="3385"/>
                </a:lnTo>
                <a:lnTo>
                  <a:pt x="14820" y="3350"/>
                </a:lnTo>
                <a:lnTo>
                  <a:pt x="14535" y="3421"/>
                </a:lnTo>
                <a:lnTo>
                  <a:pt x="14357" y="3492"/>
                </a:lnTo>
                <a:lnTo>
                  <a:pt x="14144" y="3599"/>
                </a:lnTo>
                <a:lnTo>
                  <a:pt x="13787" y="3813"/>
                </a:lnTo>
                <a:lnTo>
                  <a:pt x="13645" y="3991"/>
                </a:lnTo>
                <a:lnTo>
                  <a:pt x="13502" y="4133"/>
                </a:lnTo>
                <a:lnTo>
                  <a:pt x="13395" y="4276"/>
                </a:lnTo>
                <a:lnTo>
                  <a:pt x="13324" y="4418"/>
                </a:lnTo>
                <a:lnTo>
                  <a:pt x="13217" y="4668"/>
                </a:lnTo>
                <a:lnTo>
                  <a:pt x="13039" y="4703"/>
                </a:lnTo>
                <a:lnTo>
                  <a:pt x="12932" y="4775"/>
                </a:lnTo>
                <a:lnTo>
                  <a:pt x="12790" y="4881"/>
                </a:lnTo>
                <a:lnTo>
                  <a:pt x="12719" y="4988"/>
                </a:lnTo>
                <a:lnTo>
                  <a:pt x="12647" y="5131"/>
                </a:lnTo>
                <a:lnTo>
                  <a:pt x="12184" y="4953"/>
                </a:lnTo>
                <a:lnTo>
                  <a:pt x="11935" y="4810"/>
                </a:lnTo>
                <a:lnTo>
                  <a:pt x="11650" y="4703"/>
                </a:lnTo>
                <a:lnTo>
                  <a:pt x="11329" y="4703"/>
                </a:lnTo>
                <a:lnTo>
                  <a:pt x="11222" y="4739"/>
                </a:lnTo>
                <a:lnTo>
                  <a:pt x="11151" y="4810"/>
                </a:lnTo>
                <a:lnTo>
                  <a:pt x="11080" y="4881"/>
                </a:lnTo>
                <a:lnTo>
                  <a:pt x="11044" y="5024"/>
                </a:lnTo>
                <a:lnTo>
                  <a:pt x="11009" y="5202"/>
                </a:lnTo>
                <a:lnTo>
                  <a:pt x="11044" y="5380"/>
                </a:lnTo>
                <a:lnTo>
                  <a:pt x="11151" y="5594"/>
                </a:lnTo>
                <a:lnTo>
                  <a:pt x="11400" y="6164"/>
                </a:lnTo>
                <a:lnTo>
                  <a:pt x="11543" y="6485"/>
                </a:lnTo>
                <a:lnTo>
                  <a:pt x="11614" y="6734"/>
                </a:lnTo>
                <a:lnTo>
                  <a:pt x="11329" y="6520"/>
                </a:lnTo>
                <a:lnTo>
                  <a:pt x="11151" y="6413"/>
                </a:lnTo>
                <a:lnTo>
                  <a:pt x="10973" y="6378"/>
                </a:lnTo>
                <a:lnTo>
                  <a:pt x="10830" y="6413"/>
                </a:lnTo>
                <a:lnTo>
                  <a:pt x="10724" y="6449"/>
                </a:lnTo>
                <a:lnTo>
                  <a:pt x="10581" y="6520"/>
                </a:lnTo>
                <a:lnTo>
                  <a:pt x="10510" y="6591"/>
                </a:lnTo>
                <a:lnTo>
                  <a:pt x="10403" y="6734"/>
                </a:lnTo>
                <a:lnTo>
                  <a:pt x="10332" y="6841"/>
                </a:lnTo>
                <a:lnTo>
                  <a:pt x="10189" y="7197"/>
                </a:lnTo>
                <a:lnTo>
                  <a:pt x="10154" y="7340"/>
                </a:lnTo>
                <a:lnTo>
                  <a:pt x="10118" y="7411"/>
                </a:lnTo>
                <a:lnTo>
                  <a:pt x="10047" y="7482"/>
                </a:lnTo>
                <a:lnTo>
                  <a:pt x="9940" y="7411"/>
                </a:lnTo>
                <a:lnTo>
                  <a:pt x="9619" y="6948"/>
                </a:lnTo>
                <a:lnTo>
                  <a:pt x="9477" y="6698"/>
                </a:lnTo>
                <a:lnTo>
                  <a:pt x="9405" y="6591"/>
                </a:lnTo>
                <a:lnTo>
                  <a:pt x="9227" y="6556"/>
                </a:lnTo>
                <a:lnTo>
                  <a:pt x="9120" y="6556"/>
                </a:lnTo>
                <a:lnTo>
                  <a:pt x="9049" y="6663"/>
                </a:lnTo>
                <a:lnTo>
                  <a:pt x="8907" y="6912"/>
                </a:lnTo>
                <a:lnTo>
                  <a:pt x="8729" y="7375"/>
                </a:lnTo>
                <a:lnTo>
                  <a:pt x="8622" y="7446"/>
                </a:lnTo>
                <a:lnTo>
                  <a:pt x="8515" y="7589"/>
                </a:lnTo>
                <a:lnTo>
                  <a:pt x="8408" y="7731"/>
                </a:lnTo>
                <a:lnTo>
                  <a:pt x="8337" y="7910"/>
                </a:lnTo>
                <a:lnTo>
                  <a:pt x="8301" y="8088"/>
                </a:lnTo>
                <a:lnTo>
                  <a:pt x="8230" y="8195"/>
                </a:lnTo>
                <a:lnTo>
                  <a:pt x="8159" y="8301"/>
                </a:lnTo>
                <a:lnTo>
                  <a:pt x="8087" y="8408"/>
                </a:lnTo>
                <a:lnTo>
                  <a:pt x="7980" y="8480"/>
                </a:lnTo>
                <a:lnTo>
                  <a:pt x="7874" y="8515"/>
                </a:lnTo>
                <a:lnTo>
                  <a:pt x="7767" y="8551"/>
                </a:lnTo>
                <a:lnTo>
                  <a:pt x="7624" y="8515"/>
                </a:lnTo>
                <a:lnTo>
                  <a:pt x="7517" y="8480"/>
                </a:lnTo>
                <a:lnTo>
                  <a:pt x="7304" y="8408"/>
                </a:lnTo>
                <a:lnTo>
                  <a:pt x="7090" y="8408"/>
                </a:lnTo>
                <a:lnTo>
                  <a:pt x="6912" y="8480"/>
                </a:lnTo>
                <a:lnTo>
                  <a:pt x="6805" y="8586"/>
                </a:lnTo>
                <a:lnTo>
                  <a:pt x="6769" y="8729"/>
                </a:lnTo>
                <a:lnTo>
                  <a:pt x="6769" y="8907"/>
                </a:lnTo>
                <a:lnTo>
                  <a:pt x="6805" y="9121"/>
                </a:lnTo>
                <a:lnTo>
                  <a:pt x="6912" y="9335"/>
                </a:lnTo>
                <a:lnTo>
                  <a:pt x="7161" y="9762"/>
                </a:lnTo>
                <a:lnTo>
                  <a:pt x="7232" y="9905"/>
                </a:lnTo>
                <a:lnTo>
                  <a:pt x="7268" y="10047"/>
                </a:lnTo>
                <a:lnTo>
                  <a:pt x="7197" y="10225"/>
                </a:lnTo>
                <a:lnTo>
                  <a:pt x="7019" y="10118"/>
                </a:lnTo>
                <a:lnTo>
                  <a:pt x="6876" y="10047"/>
                </a:lnTo>
                <a:lnTo>
                  <a:pt x="6627" y="9976"/>
                </a:lnTo>
                <a:lnTo>
                  <a:pt x="6342" y="9869"/>
                </a:lnTo>
                <a:lnTo>
                  <a:pt x="6092" y="9726"/>
                </a:lnTo>
                <a:lnTo>
                  <a:pt x="5879" y="9584"/>
                </a:lnTo>
                <a:lnTo>
                  <a:pt x="5700" y="9513"/>
                </a:lnTo>
                <a:lnTo>
                  <a:pt x="5522" y="9477"/>
                </a:lnTo>
                <a:lnTo>
                  <a:pt x="5344" y="9548"/>
                </a:lnTo>
                <a:lnTo>
                  <a:pt x="5202" y="9620"/>
                </a:lnTo>
                <a:lnTo>
                  <a:pt x="5095" y="9762"/>
                </a:lnTo>
                <a:lnTo>
                  <a:pt x="5024" y="9905"/>
                </a:lnTo>
                <a:lnTo>
                  <a:pt x="4988" y="10118"/>
                </a:lnTo>
                <a:lnTo>
                  <a:pt x="4988" y="10332"/>
                </a:lnTo>
                <a:lnTo>
                  <a:pt x="4952" y="10617"/>
                </a:lnTo>
                <a:lnTo>
                  <a:pt x="4845" y="10902"/>
                </a:lnTo>
                <a:lnTo>
                  <a:pt x="4739" y="11080"/>
                </a:lnTo>
                <a:lnTo>
                  <a:pt x="4632" y="11187"/>
                </a:lnTo>
                <a:lnTo>
                  <a:pt x="4489" y="11294"/>
                </a:lnTo>
                <a:lnTo>
                  <a:pt x="4347" y="11401"/>
                </a:lnTo>
                <a:lnTo>
                  <a:pt x="4240" y="11579"/>
                </a:lnTo>
                <a:lnTo>
                  <a:pt x="4133" y="11757"/>
                </a:lnTo>
                <a:lnTo>
                  <a:pt x="3812" y="11828"/>
                </a:lnTo>
                <a:lnTo>
                  <a:pt x="3670" y="11900"/>
                </a:lnTo>
                <a:lnTo>
                  <a:pt x="3527" y="12006"/>
                </a:lnTo>
                <a:lnTo>
                  <a:pt x="3420" y="12149"/>
                </a:lnTo>
                <a:lnTo>
                  <a:pt x="3314" y="12291"/>
                </a:lnTo>
                <a:lnTo>
                  <a:pt x="3242" y="12434"/>
                </a:lnTo>
                <a:lnTo>
                  <a:pt x="3242" y="12612"/>
                </a:lnTo>
                <a:lnTo>
                  <a:pt x="3242" y="12790"/>
                </a:lnTo>
                <a:lnTo>
                  <a:pt x="3278" y="12933"/>
                </a:lnTo>
                <a:lnTo>
                  <a:pt x="3278" y="12968"/>
                </a:lnTo>
                <a:lnTo>
                  <a:pt x="2530" y="13431"/>
                </a:lnTo>
                <a:lnTo>
                  <a:pt x="2387" y="13503"/>
                </a:lnTo>
                <a:lnTo>
                  <a:pt x="2280" y="13645"/>
                </a:lnTo>
                <a:lnTo>
                  <a:pt x="2209" y="13752"/>
                </a:lnTo>
                <a:lnTo>
                  <a:pt x="2138" y="13895"/>
                </a:lnTo>
                <a:lnTo>
                  <a:pt x="1710" y="13716"/>
                </a:lnTo>
                <a:lnTo>
                  <a:pt x="1425" y="13716"/>
                </a:lnTo>
                <a:lnTo>
                  <a:pt x="1283" y="13752"/>
                </a:lnTo>
                <a:lnTo>
                  <a:pt x="1140" y="13823"/>
                </a:lnTo>
                <a:lnTo>
                  <a:pt x="855" y="14001"/>
                </a:lnTo>
                <a:lnTo>
                  <a:pt x="570" y="14251"/>
                </a:lnTo>
                <a:lnTo>
                  <a:pt x="357" y="14536"/>
                </a:lnTo>
                <a:lnTo>
                  <a:pt x="143" y="14892"/>
                </a:lnTo>
                <a:lnTo>
                  <a:pt x="36" y="15248"/>
                </a:lnTo>
                <a:lnTo>
                  <a:pt x="0" y="15426"/>
                </a:lnTo>
                <a:lnTo>
                  <a:pt x="0" y="15569"/>
                </a:lnTo>
                <a:lnTo>
                  <a:pt x="0" y="15747"/>
                </a:lnTo>
                <a:lnTo>
                  <a:pt x="36" y="15925"/>
                </a:lnTo>
                <a:lnTo>
                  <a:pt x="107" y="16068"/>
                </a:lnTo>
                <a:lnTo>
                  <a:pt x="214" y="16175"/>
                </a:lnTo>
                <a:lnTo>
                  <a:pt x="321" y="16282"/>
                </a:lnTo>
                <a:lnTo>
                  <a:pt x="464" y="16353"/>
                </a:lnTo>
                <a:lnTo>
                  <a:pt x="606" y="16388"/>
                </a:lnTo>
                <a:lnTo>
                  <a:pt x="749" y="16424"/>
                </a:lnTo>
                <a:lnTo>
                  <a:pt x="998" y="16388"/>
                </a:lnTo>
                <a:lnTo>
                  <a:pt x="1034" y="16460"/>
                </a:lnTo>
                <a:lnTo>
                  <a:pt x="1140" y="16887"/>
                </a:lnTo>
                <a:lnTo>
                  <a:pt x="1176" y="17101"/>
                </a:lnTo>
                <a:lnTo>
                  <a:pt x="1140" y="17208"/>
                </a:lnTo>
                <a:lnTo>
                  <a:pt x="927" y="17315"/>
                </a:lnTo>
                <a:lnTo>
                  <a:pt x="570" y="17457"/>
                </a:lnTo>
                <a:lnTo>
                  <a:pt x="321" y="17600"/>
                </a:lnTo>
                <a:lnTo>
                  <a:pt x="143" y="17742"/>
                </a:lnTo>
                <a:lnTo>
                  <a:pt x="72" y="17849"/>
                </a:lnTo>
                <a:lnTo>
                  <a:pt x="72" y="17956"/>
                </a:lnTo>
                <a:lnTo>
                  <a:pt x="72" y="18098"/>
                </a:lnTo>
                <a:lnTo>
                  <a:pt x="143" y="18205"/>
                </a:lnTo>
                <a:lnTo>
                  <a:pt x="285" y="18383"/>
                </a:lnTo>
                <a:lnTo>
                  <a:pt x="499" y="18490"/>
                </a:lnTo>
                <a:lnTo>
                  <a:pt x="1176" y="18775"/>
                </a:lnTo>
                <a:lnTo>
                  <a:pt x="1176" y="18882"/>
                </a:lnTo>
                <a:lnTo>
                  <a:pt x="1212" y="19203"/>
                </a:lnTo>
                <a:lnTo>
                  <a:pt x="1319" y="19595"/>
                </a:lnTo>
                <a:lnTo>
                  <a:pt x="1354" y="19666"/>
                </a:lnTo>
                <a:lnTo>
                  <a:pt x="1212" y="19808"/>
                </a:lnTo>
                <a:lnTo>
                  <a:pt x="1069" y="19880"/>
                </a:lnTo>
                <a:lnTo>
                  <a:pt x="855" y="19987"/>
                </a:lnTo>
                <a:lnTo>
                  <a:pt x="749" y="20093"/>
                </a:lnTo>
                <a:lnTo>
                  <a:pt x="677" y="20200"/>
                </a:lnTo>
                <a:lnTo>
                  <a:pt x="677" y="20307"/>
                </a:lnTo>
                <a:lnTo>
                  <a:pt x="677" y="20450"/>
                </a:lnTo>
                <a:lnTo>
                  <a:pt x="784" y="20557"/>
                </a:lnTo>
                <a:lnTo>
                  <a:pt x="927" y="20663"/>
                </a:lnTo>
                <a:lnTo>
                  <a:pt x="1176" y="20770"/>
                </a:lnTo>
                <a:lnTo>
                  <a:pt x="1319" y="20842"/>
                </a:lnTo>
                <a:lnTo>
                  <a:pt x="1176" y="20877"/>
                </a:lnTo>
                <a:lnTo>
                  <a:pt x="891" y="20948"/>
                </a:lnTo>
                <a:lnTo>
                  <a:pt x="642" y="21055"/>
                </a:lnTo>
                <a:lnTo>
                  <a:pt x="428" y="21198"/>
                </a:lnTo>
                <a:lnTo>
                  <a:pt x="285" y="21412"/>
                </a:lnTo>
                <a:lnTo>
                  <a:pt x="214" y="21554"/>
                </a:lnTo>
                <a:lnTo>
                  <a:pt x="179" y="21697"/>
                </a:lnTo>
                <a:lnTo>
                  <a:pt x="179" y="21839"/>
                </a:lnTo>
                <a:lnTo>
                  <a:pt x="214" y="21982"/>
                </a:lnTo>
                <a:lnTo>
                  <a:pt x="285" y="22160"/>
                </a:lnTo>
                <a:lnTo>
                  <a:pt x="357" y="22302"/>
                </a:lnTo>
                <a:lnTo>
                  <a:pt x="499" y="22445"/>
                </a:lnTo>
                <a:lnTo>
                  <a:pt x="642" y="22587"/>
                </a:lnTo>
                <a:lnTo>
                  <a:pt x="784" y="22694"/>
                </a:lnTo>
                <a:lnTo>
                  <a:pt x="962" y="22765"/>
                </a:lnTo>
                <a:lnTo>
                  <a:pt x="1140" y="22837"/>
                </a:lnTo>
                <a:lnTo>
                  <a:pt x="1319" y="22872"/>
                </a:lnTo>
                <a:lnTo>
                  <a:pt x="1924" y="23015"/>
                </a:lnTo>
                <a:lnTo>
                  <a:pt x="2031" y="23442"/>
                </a:lnTo>
                <a:lnTo>
                  <a:pt x="2138" y="23798"/>
                </a:lnTo>
                <a:lnTo>
                  <a:pt x="2280" y="24083"/>
                </a:lnTo>
                <a:lnTo>
                  <a:pt x="2459" y="24333"/>
                </a:lnTo>
                <a:lnTo>
                  <a:pt x="2672" y="24582"/>
                </a:lnTo>
                <a:lnTo>
                  <a:pt x="2886" y="24725"/>
                </a:lnTo>
                <a:lnTo>
                  <a:pt x="3242" y="24867"/>
                </a:lnTo>
                <a:lnTo>
                  <a:pt x="3670" y="24974"/>
                </a:lnTo>
                <a:lnTo>
                  <a:pt x="3848" y="24974"/>
                </a:lnTo>
                <a:lnTo>
                  <a:pt x="3955" y="24938"/>
                </a:lnTo>
                <a:lnTo>
                  <a:pt x="4026" y="24867"/>
                </a:lnTo>
                <a:lnTo>
                  <a:pt x="4133" y="24796"/>
                </a:lnTo>
                <a:lnTo>
                  <a:pt x="4169" y="24689"/>
                </a:lnTo>
                <a:lnTo>
                  <a:pt x="4204" y="24547"/>
                </a:lnTo>
                <a:lnTo>
                  <a:pt x="4204" y="24404"/>
                </a:lnTo>
                <a:lnTo>
                  <a:pt x="4169" y="24262"/>
                </a:lnTo>
                <a:lnTo>
                  <a:pt x="4489" y="24262"/>
                </a:lnTo>
                <a:lnTo>
                  <a:pt x="4525" y="24297"/>
                </a:lnTo>
                <a:lnTo>
                  <a:pt x="4703" y="24582"/>
                </a:lnTo>
                <a:lnTo>
                  <a:pt x="4952" y="24832"/>
                </a:lnTo>
                <a:lnTo>
                  <a:pt x="5237" y="25045"/>
                </a:lnTo>
                <a:lnTo>
                  <a:pt x="5487" y="25223"/>
                </a:lnTo>
                <a:lnTo>
                  <a:pt x="5558" y="25437"/>
                </a:lnTo>
                <a:lnTo>
                  <a:pt x="5629" y="25580"/>
                </a:lnTo>
                <a:lnTo>
                  <a:pt x="5700" y="25687"/>
                </a:lnTo>
                <a:lnTo>
                  <a:pt x="5772" y="25829"/>
                </a:lnTo>
                <a:lnTo>
                  <a:pt x="5879" y="25900"/>
                </a:lnTo>
                <a:lnTo>
                  <a:pt x="6021" y="26007"/>
                </a:lnTo>
                <a:lnTo>
                  <a:pt x="6164" y="26043"/>
                </a:lnTo>
                <a:lnTo>
                  <a:pt x="6306" y="26078"/>
                </a:lnTo>
                <a:lnTo>
                  <a:pt x="6449" y="26114"/>
                </a:lnTo>
                <a:lnTo>
                  <a:pt x="6698" y="26078"/>
                </a:lnTo>
                <a:lnTo>
                  <a:pt x="6947" y="25972"/>
                </a:lnTo>
                <a:lnTo>
                  <a:pt x="7268" y="25829"/>
                </a:lnTo>
                <a:lnTo>
                  <a:pt x="7268" y="25900"/>
                </a:lnTo>
                <a:lnTo>
                  <a:pt x="7304" y="25972"/>
                </a:lnTo>
                <a:lnTo>
                  <a:pt x="7375" y="26078"/>
                </a:lnTo>
                <a:lnTo>
                  <a:pt x="7482" y="26078"/>
                </a:lnTo>
                <a:lnTo>
                  <a:pt x="7553" y="26791"/>
                </a:lnTo>
                <a:lnTo>
                  <a:pt x="7624" y="27183"/>
                </a:lnTo>
                <a:lnTo>
                  <a:pt x="7660" y="27325"/>
                </a:lnTo>
                <a:lnTo>
                  <a:pt x="7731" y="27432"/>
                </a:lnTo>
                <a:lnTo>
                  <a:pt x="7802" y="27539"/>
                </a:lnTo>
                <a:lnTo>
                  <a:pt x="7909" y="27610"/>
                </a:lnTo>
                <a:lnTo>
                  <a:pt x="8016" y="27682"/>
                </a:lnTo>
                <a:lnTo>
                  <a:pt x="8123" y="27682"/>
                </a:lnTo>
                <a:lnTo>
                  <a:pt x="8265" y="27646"/>
                </a:lnTo>
                <a:lnTo>
                  <a:pt x="8372" y="27575"/>
                </a:lnTo>
                <a:lnTo>
                  <a:pt x="8515" y="27468"/>
                </a:lnTo>
                <a:lnTo>
                  <a:pt x="8764" y="27183"/>
                </a:lnTo>
                <a:lnTo>
                  <a:pt x="8978" y="26827"/>
                </a:lnTo>
                <a:lnTo>
                  <a:pt x="9120" y="26506"/>
                </a:lnTo>
                <a:lnTo>
                  <a:pt x="9227" y="26292"/>
                </a:lnTo>
                <a:lnTo>
                  <a:pt x="9334" y="26114"/>
                </a:lnTo>
                <a:lnTo>
                  <a:pt x="9405" y="26043"/>
                </a:lnTo>
                <a:lnTo>
                  <a:pt x="9477" y="26043"/>
                </a:lnTo>
                <a:lnTo>
                  <a:pt x="9548" y="26007"/>
                </a:lnTo>
                <a:lnTo>
                  <a:pt x="9655" y="26043"/>
                </a:lnTo>
                <a:lnTo>
                  <a:pt x="9726" y="26078"/>
                </a:lnTo>
                <a:lnTo>
                  <a:pt x="9797" y="26150"/>
                </a:lnTo>
                <a:lnTo>
                  <a:pt x="9904" y="26292"/>
                </a:lnTo>
                <a:lnTo>
                  <a:pt x="10047" y="26399"/>
                </a:lnTo>
                <a:lnTo>
                  <a:pt x="10189" y="26470"/>
                </a:lnTo>
                <a:lnTo>
                  <a:pt x="10296" y="26506"/>
                </a:lnTo>
                <a:lnTo>
                  <a:pt x="10439" y="26542"/>
                </a:lnTo>
                <a:lnTo>
                  <a:pt x="10545" y="26542"/>
                </a:lnTo>
                <a:lnTo>
                  <a:pt x="10652" y="26506"/>
                </a:lnTo>
                <a:lnTo>
                  <a:pt x="10759" y="26470"/>
                </a:lnTo>
                <a:lnTo>
                  <a:pt x="10759" y="26470"/>
                </a:lnTo>
                <a:lnTo>
                  <a:pt x="10617" y="26648"/>
                </a:lnTo>
                <a:lnTo>
                  <a:pt x="10581" y="26827"/>
                </a:lnTo>
                <a:lnTo>
                  <a:pt x="10581" y="27005"/>
                </a:lnTo>
                <a:lnTo>
                  <a:pt x="10652" y="27183"/>
                </a:lnTo>
                <a:lnTo>
                  <a:pt x="10724" y="27325"/>
                </a:lnTo>
                <a:lnTo>
                  <a:pt x="10866" y="27468"/>
                </a:lnTo>
                <a:lnTo>
                  <a:pt x="10724" y="27503"/>
                </a:lnTo>
                <a:lnTo>
                  <a:pt x="10581" y="27503"/>
                </a:lnTo>
                <a:lnTo>
                  <a:pt x="10510" y="27575"/>
                </a:lnTo>
                <a:lnTo>
                  <a:pt x="10439" y="27610"/>
                </a:lnTo>
                <a:lnTo>
                  <a:pt x="10189" y="27682"/>
                </a:lnTo>
                <a:lnTo>
                  <a:pt x="9975" y="27788"/>
                </a:lnTo>
                <a:lnTo>
                  <a:pt x="9762" y="27931"/>
                </a:lnTo>
                <a:lnTo>
                  <a:pt x="9619" y="28145"/>
                </a:lnTo>
                <a:lnTo>
                  <a:pt x="9512" y="28323"/>
                </a:lnTo>
                <a:lnTo>
                  <a:pt x="9477" y="28537"/>
                </a:lnTo>
                <a:lnTo>
                  <a:pt x="9441" y="28750"/>
                </a:lnTo>
                <a:lnTo>
                  <a:pt x="9441" y="28964"/>
                </a:lnTo>
                <a:lnTo>
                  <a:pt x="9512" y="29178"/>
                </a:lnTo>
                <a:lnTo>
                  <a:pt x="9584" y="29356"/>
                </a:lnTo>
                <a:lnTo>
                  <a:pt x="9690" y="29534"/>
                </a:lnTo>
                <a:lnTo>
                  <a:pt x="9833" y="29712"/>
                </a:lnTo>
                <a:lnTo>
                  <a:pt x="9548" y="29997"/>
                </a:lnTo>
                <a:lnTo>
                  <a:pt x="9299" y="30353"/>
                </a:lnTo>
                <a:lnTo>
                  <a:pt x="9085" y="30710"/>
                </a:lnTo>
                <a:lnTo>
                  <a:pt x="8942" y="30995"/>
                </a:lnTo>
                <a:lnTo>
                  <a:pt x="8907" y="31208"/>
                </a:lnTo>
                <a:lnTo>
                  <a:pt x="8907" y="31422"/>
                </a:lnTo>
                <a:lnTo>
                  <a:pt x="8978" y="31636"/>
                </a:lnTo>
                <a:lnTo>
                  <a:pt x="9085" y="31850"/>
                </a:lnTo>
                <a:lnTo>
                  <a:pt x="9014" y="32028"/>
                </a:lnTo>
                <a:lnTo>
                  <a:pt x="8978" y="32206"/>
                </a:lnTo>
                <a:lnTo>
                  <a:pt x="8978" y="32527"/>
                </a:lnTo>
                <a:lnTo>
                  <a:pt x="9014" y="32918"/>
                </a:lnTo>
                <a:lnTo>
                  <a:pt x="9049" y="33275"/>
                </a:lnTo>
                <a:lnTo>
                  <a:pt x="9120" y="33595"/>
                </a:lnTo>
                <a:lnTo>
                  <a:pt x="9334" y="34237"/>
                </a:lnTo>
                <a:lnTo>
                  <a:pt x="9655" y="34949"/>
                </a:lnTo>
                <a:lnTo>
                  <a:pt x="9833" y="35163"/>
                </a:lnTo>
                <a:lnTo>
                  <a:pt x="10047" y="35305"/>
                </a:lnTo>
                <a:lnTo>
                  <a:pt x="10296" y="35412"/>
                </a:lnTo>
                <a:lnTo>
                  <a:pt x="10581" y="35448"/>
                </a:lnTo>
                <a:lnTo>
                  <a:pt x="10902" y="35412"/>
                </a:lnTo>
                <a:lnTo>
                  <a:pt x="11222" y="35305"/>
                </a:lnTo>
                <a:lnTo>
                  <a:pt x="11650" y="35092"/>
                </a:lnTo>
                <a:lnTo>
                  <a:pt x="11792" y="35020"/>
                </a:lnTo>
                <a:lnTo>
                  <a:pt x="11792" y="35198"/>
                </a:lnTo>
                <a:lnTo>
                  <a:pt x="11828" y="35305"/>
                </a:lnTo>
                <a:lnTo>
                  <a:pt x="11935" y="35448"/>
                </a:lnTo>
                <a:lnTo>
                  <a:pt x="12042" y="35519"/>
                </a:lnTo>
                <a:lnTo>
                  <a:pt x="12184" y="35555"/>
                </a:lnTo>
                <a:lnTo>
                  <a:pt x="12255" y="35875"/>
                </a:lnTo>
                <a:lnTo>
                  <a:pt x="12327" y="36089"/>
                </a:lnTo>
                <a:lnTo>
                  <a:pt x="12434" y="36267"/>
                </a:lnTo>
                <a:lnTo>
                  <a:pt x="12576" y="36445"/>
                </a:lnTo>
                <a:lnTo>
                  <a:pt x="12719" y="36588"/>
                </a:lnTo>
                <a:lnTo>
                  <a:pt x="12897" y="36695"/>
                </a:lnTo>
                <a:lnTo>
                  <a:pt x="13075" y="36802"/>
                </a:lnTo>
                <a:lnTo>
                  <a:pt x="13217" y="36837"/>
                </a:lnTo>
                <a:lnTo>
                  <a:pt x="13395" y="36873"/>
                </a:lnTo>
                <a:lnTo>
                  <a:pt x="13645" y="36908"/>
                </a:lnTo>
                <a:lnTo>
                  <a:pt x="13859" y="36944"/>
                </a:lnTo>
                <a:lnTo>
                  <a:pt x="14037" y="37051"/>
                </a:lnTo>
                <a:lnTo>
                  <a:pt x="14144" y="37122"/>
                </a:lnTo>
                <a:lnTo>
                  <a:pt x="14286" y="37265"/>
                </a:lnTo>
                <a:lnTo>
                  <a:pt x="14357" y="37336"/>
                </a:lnTo>
                <a:lnTo>
                  <a:pt x="14464" y="37407"/>
                </a:lnTo>
                <a:lnTo>
                  <a:pt x="14678" y="37407"/>
                </a:lnTo>
                <a:lnTo>
                  <a:pt x="14785" y="37336"/>
                </a:lnTo>
                <a:lnTo>
                  <a:pt x="14856" y="37229"/>
                </a:lnTo>
                <a:lnTo>
                  <a:pt x="14856" y="37051"/>
                </a:lnTo>
                <a:lnTo>
                  <a:pt x="14999" y="36908"/>
                </a:lnTo>
                <a:lnTo>
                  <a:pt x="15141" y="36802"/>
                </a:lnTo>
                <a:lnTo>
                  <a:pt x="15319" y="36659"/>
                </a:lnTo>
                <a:lnTo>
                  <a:pt x="15854" y="36267"/>
                </a:lnTo>
                <a:lnTo>
                  <a:pt x="16388" y="35804"/>
                </a:lnTo>
                <a:lnTo>
                  <a:pt x="16530" y="36053"/>
                </a:lnTo>
                <a:lnTo>
                  <a:pt x="16637" y="36303"/>
                </a:lnTo>
                <a:lnTo>
                  <a:pt x="16744" y="36445"/>
                </a:lnTo>
                <a:lnTo>
                  <a:pt x="16851" y="36623"/>
                </a:lnTo>
                <a:lnTo>
                  <a:pt x="16994" y="36766"/>
                </a:lnTo>
                <a:lnTo>
                  <a:pt x="17172" y="36908"/>
                </a:lnTo>
                <a:lnTo>
                  <a:pt x="17564" y="37158"/>
                </a:lnTo>
                <a:lnTo>
                  <a:pt x="17777" y="37265"/>
                </a:lnTo>
                <a:lnTo>
                  <a:pt x="17991" y="37372"/>
                </a:lnTo>
                <a:lnTo>
                  <a:pt x="18240" y="37443"/>
                </a:lnTo>
                <a:lnTo>
                  <a:pt x="18490" y="37514"/>
                </a:lnTo>
                <a:lnTo>
                  <a:pt x="18917" y="37514"/>
                </a:lnTo>
                <a:lnTo>
                  <a:pt x="19060" y="37443"/>
                </a:lnTo>
                <a:lnTo>
                  <a:pt x="19202" y="37372"/>
                </a:lnTo>
                <a:lnTo>
                  <a:pt x="19274" y="37300"/>
                </a:lnTo>
                <a:lnTo>
                  <a:pt x="19309" y="37193"/>
                </a:lnTo>
                <a:lnTo>
                  <a:pt x="19345" y="37087"/>
                </a:lnTo>
                <a:lnTo>
                  <a:pt x="19345" y="36980"/>
                </a:lnTo>
                <a:lnTo>
                  <a:pt x="19345" y="36837"/>
                </a:lnTo>
                <a:lnTo>
                  <a:pt x="19309" y="36623"/>
                </a:lnTo>
                <a:lnTo>
                  <a:pt x="19345" y="36410"/>
                </a:lnTo>
                <a:lnTo>
                  <a:pt x="19416" y="36196"/>
                </a:lnTo>
                <a:lnTo>
                  <a:pt x="19559" y="36018"/>
                </a:lnTo>
                <a:lnTo>
                  <a:pt x="19701" y="35947"/>
                </a:lnTo>
                <a:lnTo>
                  <a:pt x="19951" y="35875"/>
                </a:lnTo>
                <a:lnTo>
                  <a:pt x="20200" y="35875"/>
                </a:lnTo>
                <a:lnTo>
                  <a:pt x="20449" y="35911"/>
                </a:lnTo>
                <a:lnTo>
                  <a:pt x="20627" y="35947"/>
                </a:lnTo>
                <a:lnTo>
                  <a:pt x="20841" y="35982"/>
                </a:lnTo>
                <a:lnTo>
                  <a:pt x="21055" y="35947"/>
                </a:lnTo>
                <a:lnTo>
                  <a:pt x="21233" y="35911"/>
                </a:lnTo>
                <a:lnTo>
                  <a:pt x="21447" y="35840"/>
                </a:lnTo>
                <a:lnTo>
                  <a:pt x="21625" y="35733"/>
                </a:lnTo>
                <a:lnTo>
                  <a:pt x="21803" y="35590"/>
                </a:lnTo>
                <a:lnTo>
                  <a:pt x="21946" y="35448"/>
                </a:lnTo>
                <a:lnTo>
                  <a:pt x="22052" y="35270"/>
                </a:lnTo>
                <a:lnTo>
                  <a:pt x="22124" y="35092"/>
                </a:lnTo>
                <a:lnTo>
                  <a:pt x="22516" y="34807"/>
                </a:lnTo>
                <a:lnTo>
                  <a:pt x="22587" y="34771"/>
                </a:lnTo>
                <a:lnTo>
                  <a:pt x="22551" y="34913"/>
                </a:lnTo>
                <a:lnTo>
                  <a:pt x="22551" y="35056"/>
                </a:lnTo>
                <a:lnTo>
                  <a:pt x="22587" y="35198"/>
                </a:lnTo>
                <a:lnTo>
                  <a:pt x="22658" y="35341"/>
                </a:lnTo>
                <a:lnTo>
                  <a:pt x="22765" y="35519"/>
                </a:lnTo>
                <a:lnTo>
                  <a:pt x="22943" y="35626"/>
                </a:lnTo>
                <a:lnTo>
                  <a:pt x="23157" y="35733"/>
                </a:lnTo>
                <a:lnTo>
                  <a:pt x="23406" y="35768"/>
                </a:lnTo>
                <a:lnTo>
                  <a:pt x="23762" y="35768"/>
                </a:lnTo>
                <a:lnTo>
                  <a:pt x="23976" y="35733"/>
                </a:lnTo>
                <a:lnTo>
                  <a:pt x="24439" y="35590"/>
                </a:lnTo>
                <a:lnTo>
                  <a:pt x="24867" y="35377"/>
                </a:lnTo>
                <a:lnTo>
                  <a:pt x="25081" y="35270"/>
                </a:lnTo>
                <a:lnTo>
                  <a:pt x="25223" y="35127"/>
                </a:lnTo>
                <a:lnTo>
                  <a:pt x="25508" y="34878"/>
                </a:lnTo>
                <a:lnTo>
                  <a:pt x="25686" y="34700"/>
                </a:lnTo>
                <a:lnTo>
                  <a:pt x="25829" y="34486"/>
                </a:lnTo>
                <a:lnTo>
                  <a:pt x="25936" y="34237"/>
                </a:lnTo>
                <a:lnTo>
                  <a:pt x="26007" y="33987"/>
                </a:lnTo>
                <a:lnTo>
                  <a:pt x="26684" y="34593"/>
                </a:lnTo>
                <a:lnTo>
                  <a:pt x="27325" y="35234"/>
                </a:lnTo>
                <a:lnTo>
                  <a:pt x="28002" y="35911"/>
                </a:lnTo>
                <a:lnTo>
                  <a:pt x="28643" y="36623"/>
                </a:lnTo>
                <a:lnTo>
                  <a:pt x="29712" y="37835"/>
                </a:lnTo>
                <a:lnTo>
                  <a:pt x="30745" y="39046"/>
                </a:lnTo>
                <a:lnTo>
                  <a:pt x="31742" y="40222"/>
                </a:lnTo>
                <a:lnTo>
                  <a:pt x="32669" y="41255"/>
                </a:lnTo>
                <a:lnTo>
                  <a:pt x="33488" y="42145"/>
                </a:lnTo>
                <a:lnTo>
                  <a:pt x="34165" y="42822"/>
                </a:lnTo>
                <a:lnTo>
                  <a:pt x="34949" y="43570"/>
                </a:lnTo>
                <a:lnTo>
                  <a:pt x="34984" y="43570"/>
                </a:lnTo>
                <a:lnTo>
                  <a:pt x="35056" y="44105"/>
                </a:lnTo>
                <a:lnTo>
                  <a:pt x="35162" y="45245"/>
                </a:lnTo>
                <a:lnTo>
                  <a:pt x="35305" y="46420"/>
                </a:lnTo>
                <a:lnTo>
                  <a:pt x="35661" y="48772"/>
                </a:lnTo>
                <a:lnTo>
                  <a:pt x="35483" y="48522"/>
                </a:lnTo>
                <a:lnTo>
                  <a:pt x="35305" y="48309"/>
                </a:lnTo>
                <a:lnTo>
                  <a:pt x="35056" y="48130"/>
                </a:lnTo>
                <a:lnTo>
                  <a:pt x="34771" y="47988"/>
                </a:lnTo>
                <a:lnTo>
                  <a:pt x="34450" y="47881"/>
                </a:lnTo>
                <a:lnTo>
                  <a:pt x="34058" y="47845"/>
                </a:lnTo>
                <a:lnTo>
                  <a:pt x="33631" y="47845"/>
                </a:lnTo>
                <a:lnTo>
                  <a:pt x="33132" y="47917"/>
                </a:lnTo>
                <a:lnTo>
                  <a:pt x="32918" y="47489"/>
                </a:lnTo>
                <a:lnTo>
                  <a:pt x="32776" y="47240"/>
                </a:lnTo>
                <a:lnTo>
                  <a:pt x="32597" y="46990"/>
                </a:lnTo>
                <a:lnTo>
                  <a:pt x="32419" y="46777"/>
                </a:lnTo>
                <a:lnTo>
                  <a:pt x="32206" y="46599"/>
                </a:lnTo>
                <a:lnTo>
                  <a:pt x="31992" y="46492"/>
                </a:lnTo>
                <a:lnTo>
                  <a:pt x="31885" y="46456"/>
                </a:lnTo>
                <a:lnTo>
                  <a:pt x="31742" y="46456"/>
                </a:lnTo>
                <a:lnTo>
                  <a:pt x="31671" y="46420"/>
                </a:lnTo>
                <a:lnTo>
                  <a:pt x="31493" y="46314"/>
                </a:lnTo>
                <a:lnTo>
                  <a:pt x="31386" y="46278"/>
                </a:lnTo>
                <a:lnTo>
                  <a:pt x="31208" y="46278"/>
                </a:lnTo>
                <a:lnTo>
                  <a:pt x="31030" y="46314"/>
                </a:lnTo>
                <a:lnTo>
                  <a:pt x="30852" y="46385"/>
                </a:lnTo>
                <a:lnTo>
                  <a:pt x="30496" y="46634"/>
                </a:lnTo>
                <a:lnTo>
                  <a:pt x="30211" y="46955"/>
                </a:lnTo>
                <a:lnTo>
                  <a:pt x="30175" y="46990"/>
                </a:lnTo>
                <a:lnTo>
                  <a:pt x="30068" y="46919"/>
                </a:lnTo>
                <a:lnTo>
                  <a:pt x="29997" y="46848"/>
                </a:lnTo>
                <a:lnTo>
                  <a:pt x="29926" y="46777"/>
                </a:lnTo>
                <a:lnTo>
                  <a:pt x="29819" y="46741"/>
                </a:lnTo>
                <a:lnTo>
                  <a:pt x="29676" y="46777"/>
                </a:lnTo>
                <a:lnTo>
                  <a:pt x="29569" y="46812"/>
                </a:lnTo>
                <a:lnTo>
                  <a:pt x="29427" y="46848"/>
                </a:lnTo>
                <a:lnTo>
                  <a:pt x="29249" y="46884"/>
                </a:lnTo>
                <a:lnTo>
                  <a:pt x="29071" y="46884"/>
                </a:lnTo>
                <a:lnTo>
                  <a:pt x="28892" y="46812"/>
                </a:lnTo>
                <a:lnTo>
                  <a:pt x="28750" y="46777"/>
                </a:lnTo>
                <a:lnTo>
                  <a:pt x="28429" y="46777"/>
                </a:lnTo>
                <a:lnTo>
                  <a:pt x="28251" y="46812"/>
                </a:lnTo>
                <a:lnTo>
                  <a:pt x="28144" y="46634"/>
                </a:lnTo>
                <a:lnTo>
                  <a:pt x="28002" y="46456"/>
                </a:lnTo>
                <a:lnTo>
                  <a:pt x="27824" y="46314"/>
                </a:lnTo>
                <a:lnTo>
                  <a:pt x="27646" y="46207"/>
                </a:lnTo>
                <a:lnTo>
                  <a:pt x="27467" y="46135"/>
                </a:lnTo>
                <a:lnTo>
                  <a:pt x="27503" y="45850"/>
                </a:lnTo>
                <a:lnTo>
                  <a:pt x="27503" y="45672"/>
                </a:lnTo>
                <a:lnTo>
                  <a:pt x="27467" y="45494"/>
                </a:lnTo>
                <a:lnTo>
                  <a:pt x="27325" y="45352"/>
                </a:lnTo>
                <a:lnTo>
                  <a:pt x="27182" y="45245"/>
                </a:lnTo>
                <a:lnTo>
                  <a:pt x="26826" y="45102"/>
                </a:lnTo>
                <a:lnTo>
                  <a:pt x="26470" y="44924"/>
                </a:lnTo>
                <a:lnTo>
                  <a:pt x="26327" y="44853"/>
                </a:lnTo>
                <a:lnTo>
                  <a:pt x="26185" y="44782"/>
                </a:lnTo>
                <a:lnTo>
                  <a:pt x="26042" y="44782"/>
                </a:lnTo>
                <a:lnTo>
                  <a:pt x="25936" y="44817"/>
                </a:lnTo>
                <a:lnTo>
                  <a:pt x="25757" y="44960"/>
                </a:lnTo>
                <a:lnTo>
                  <a:pt x="25579" y="45174"/>
                </a:lnTo>
                <a:lnTo>
                  <a:pt x="25544" y="45209"/>
                </a:lnTo>
                <a:lnTo>
                  <a:pt x="25437" y="45174"/>
                </a:lnTo>
                <a:lnTo>
                  <a:pt x="25294" y="45138"/>
                </a:lnTo>
                <a:lnTo>
                  <a:pt x="24724" y="45067"/>
                </a:lnTo>
                <a:lnTo>
                  <a:pt x="24689" y="44889"/>
                </a:lnTo>
                <a:lnTo>
                  <a:pt x="24653" y="44746"/>
                </a:lnTo>
                <a:lnTo>
                  <a:pt x="24653" y="44604"/>
                </a:lnTo>
                <a:lnTo>
                  <a:pt x="24689" y="44461"/>
                </a:lnTo>
                <a:lnTo>
                  <a:pt x="24724" y="44319"/>
                </a:lnTo>
                <a:lnTo>
                  <a:pt x="24724" y="44140"/>
                </a:lnTo>
                <a:lnTo>
                  <a:pt x="24653" y="43998"/>
                </a:lnTo>
                <a:lnTo>
                  <a:pt x="24546" y="43891"/>
                </a:lnTo>
                <a:lnTo>
                  <a:pt x="24404" y="43784"/>
                </a:lnTo>
                <a:lnTo>
                  <a:pt x="24261" y="43713"/>
                </a:lnTo>
                <a:lnTo>
                  <a:pt x="24083" y="43642"/>
                </a:lnTo>
                <a:lnTo>
                  <a:pt x="23941" y="43642"/>
                </a:lnTo>
                <a:lnTo>
                  <a:pt x="23798" y="43606"/>
                </a:lnTo>
                <a:lnTo>
                  <a:pt x="23656" y="43535"/>
                </a:lnTo>
                <a:lnTo>
                  <a:pt x="23584" y="43392"/>
                </a:lnTo>
                <a:lnTo>
                  <a:pt x="23513" y="43250"/>
                </a:lnTo>
                <a:lnTo>
                  <a:pt x="23477" y="43143"/>
                </a:lnTo>
                <a:lnTo>
                  <a:pt x="23406" y="43107"/>
                </a:lnTo>
                <a:lnTo>
                  <a:pt x="23335" y="43143"/>
                </a:lnTo>
                <a:lnTo>
                  <a:pt x="23264" y="43250"/>
                </a:lnTo>
                <a:lnTo>
                  <a:pt x="23086" y="43499"/>
                </a:lnTo>
                <a:lnTo>
                  <a:pt x="22979" y="43606"/>
                </a:lnTo>
                <a:lnTo>
                  <a:pt x="22765" y="43677"/>
                </a:lnTo>
                <a:lnTo>
                  <a:pt x="22729" y="43677"/>
                </a:lnTo>
                <a:lnTo>
                  <a:pt x="22765" y="43535"/>
                </a:lnTo>
                <a:lnTo>
                  <a:pt x="22765" y="43321"/>
                </a:lnTo>
                <a:lnTo>
                  <a:pt x="22729" y="43107"/>
                </a:lnTo>
                <a:lnTo>
                  <a:pt x="22587" y="42858"/>
                </a:lnTo>
                <a:lnTo>
                  <a:pt x="22409" y="42680"/>
                </a:lnTo>
                <a:lnTo>
                  <a:pt x="22231" y="42573"/>
                </a:lnTo>
                <a:lnTo>
                  <a:pt x="22088" y="42573"/>
                </a:lnTo>
                <a:lnTo>
                  <a:pt x="22017" y="42609"/>
                </a:lnTo>
                <a:lnTo>
                  <a:pt x="21946" y="42644"/>
                </a:lnTo>
                <a:lnTo>
                  <a:pt x="21910" y="42715"/>
                </a:lnTo>
                <a:lnTo>
                  <a:pt x="21910" y="42787"/>
                </a:lnTo>
                <a:lnTo>
                  <a:pt x="21874" y="43000"/>
                </a:lnTo>
                <a:lnTo>
                  <a:pt x="21767" y="43107"/>
                </a:lnTo>
                <a:lnTo>
                  <a:pt x="21625" y="43214"/>
                </a:lnTo>
                <a:lnTo>
                  <a:pt x="21482" y="43214"/>
                </a:lnTo>
                <a:lnTo>
                  <a:pt x="20770" y="43072"/>
                </a:lnTo>
                <a:lnTo>
                  <a:pt x="20592" y="43072"/>
                </a:lnTo>
                <a:lnTo>
                  <a:pt x="20307" y="43107"/>
                </a:lnTo>
                <a:lnTo>
                  <a:pt x="20307" y="43036"/>
                </a:lnTo>
                <a:lnTo>
                  <a:pt x="20236" y="42894"/>
                </a:lnTo>
                <a:lnTo>
                  <a:pt x="20129" y="42715"/>
                </a:lnTo>
                <a:lnTo>
                  <a:pt x="20022" y="42573"/>
                </a:lnTo>
                <a:lnTo>
                  <a:pt x="19879" y="42502"/>
                </a:lnTo>
                <a:lnTo>
                  <a:pt x="19737" y="42430"/>
                </a:lnTo>
                <a:lnTo>
                  <a:pt x="19559" y="42359"/>
                </a:lnTo>
                <a:lnTo>
                  <a:pt x="19381" y="42324"/>
                </a:lnTo>
                <a:lnTo>
                  <a:pt x="19202" y="42324"/>
                </a:lnTo>
                <a:lnTo>
                  <a:pt x="18597" y="42359"/>
                </a:lnTo>
                <a:lnTo>
                  <a:pt x="18027" y="42430"/>
                </a:lnTo>
                <a:lnTo>
                  <a:pt x="17955" y="42502"/>
                </a:lnTo>
                <a:lnTo>
                  <a:pt x="17849" y="42609"/>
                </a:lnTo>
                <a:lnTo>
                  <a:pt x="17813" y="42787"/>
                </a:lnTo>
                <a:lnTo>
                  <a:pt x="17777" y="42965"/>
                </a:lnTo>
                <a:lnTo>
                  <a:pt x="17813" y="43713"/>
                </a:lnTo>
                <a:lnTo>
                  <a:pt x="17599" y="43784"/>
                </a:lnTo>
                <a:lnTo>
                  <a:pt x="17421" y="43891"/>
                </a:lnTo>
                <a:lnTo>
                  <a:pt x="17279" y="44034"/>
                </a:lnTo>
                <a:lnTo>
                  <a:pt x="17207" y="44212"/>
                </a:lnTo>
                <a:lnTo>
                  <a:pt x="17136" y="44390"/>
                </a:lnTo>
                <a:lnTo>
                  <a:pt x="17136" y="44604"/>
                </a:lnTo>
                <a:lnTo>
                  <a:pt x="16566" y="44319"/>
                </a:lnTo>
                <a:lnTo>
                  <a:pt x="16388" y="44247"/>
                </a:lnTo>
                <a:lnTo>
                  <a:pt x="16139" y="44176"/>
                </a:lnTo>
                <a:lnTo>
                  <a:pt x="15889" y="44140"/>
                </a:lnTo>
                <a:lnTo>
                  <a:pt x="15675" y="44140"/>
                </a:lnTo>
                <a:lnTo>
                  <a:pt x="15212" y="44176"/>
                </a:lnTo>
                <a:lnTo>
                  <a:pt x="14927" y="44212"/>
                </a:lnTo>
                <a:lnTo>
                  <a:pt x="14785" y="44283"/>
                </a:lnTo>
                <a:lnTo>
                  <a:pt x="14607" y="44390"/>
                </a:lnTo>
                <a:lnTo>
                  <a:pt x="14464" y="44532"/>
                </a:lnTo>
                <a:lnTo>
                  <a:pt x="14322" y="44675"/>
                </a:lnTo>
                <a:lnTo>
                  <a:pt x="14179" y="44853"/>
                </a:lnTo>
                <a:lnTo>
                  <a:pt x="14072" y="45067"/>
                </a:lnTo>
                <a:lnTo>
                  <a:pt x="14001" y="45316"/>
                </a:lnTo>
                <a:lnTo>
                  <a:pt x="13965" y="45494"/>
                </a:lnTo>
                <a:lnTo>
                  <a:pt x="13965" y="45708"/>
                </a:lnTo>
                <a:lnTo>
                  <a:pt x="13823" y="45565"/>
                </a:lnTo>
                <a:lnTo>
                  <a:pt x="13680" y="45494"/>
                </a:lnTo>
                <a:lnTo>
                  <a:pt x="13467" y="45459"/>
                </a:lnTo>
                <a:lnTo>
                  <a:pt x="13253" y="45459"/>
                </a:lnTo>
                <a:lnTo>
                  <a:pt x="13039" y="45494"/>
                </a:lnTo>
                <a:lnTo>
                  <a:pt x="12932" y="45601"/>
                </a:lnTo>
                <a:lnTo>
                  <a:pt x="12790" y="45744"/>
                </a:lnTo>
                <a:lnTo>
                  <a:pt x="12647" y="45850"/>
                </a:lnTo>
                <a:lnTo>
                  <a:pt x="12505" y="45922"/>
                </a:lnTo>
                <a:lnTo>
                  <a:pt x="12327" y="45993"/>
                </a:lnTo>
                <a:lnTo>
                  <a:pt x="12077" y="46029"/>
                </a:lnTo>
                <a:lnTo>
                  <a:pt x="11899" y="45993"/>
                </a:lnTo>
                <a:lnTo>
                  <a:pt x="11864" y="45993"/>
                </a:lnTo>
                <a:lnTo>
                  <a:pt x="11828" y="46029"/>
                </a:lnTo>
                <a:lnTo>
                  <a:pt x="11864" y="46242"/>
                </a:lnTo>
                <a:lnTo>
                  <a:pt x="11864" y="46385"/>
                </a:lnTo>
                <a:lnTo>
                  <a:pt x="11792" y="46527"/>
                </a:lnTo>
                <a:lnTo>
                  <a:pt x="11685" y="46634"/>
                </a:lnTo>
                <a:lnTo>
                  <a:pt x="11543" y="46741"/>
                </a:lnTo>
                <a:lnTo>
                  <a:pt x="11400" y="46812"/>
                </a:lnTo>
                <a:lnTo>
                  <a:pt x="11329" y="46919"/>
                </a:lnTo>
                <a:lnTo>
                  <a:pt x="11294" y="47062"/>
                </a:lnTo>
                <a:lnTo>
                  <a:pt x="11294" y="47240"/>
                </a:lnTo>
                <a:lnTo>
                  <a:pt x="11329" y="47311"/>
                </a:lnTo>
                <a:lnTo>
                  <a:pt x="11187" y="47489"/>
                </a:lnTo>
                <a:lnTo>
                  <a:pt x="11080" y="47667"/>
                </a:lnTo>
                <a:lnTo>
                  <a:pt x="10937" y="47917"/>
                </a:lnTo>
                <a:lnTo>
                  <a:pt x="10830" y="48095"/>
                </a:lnTo>
                <a:lnTo>
                  <a:pt x="10652" y="48166"/>
                </a:lnTo>
                <a:lnTo>
                  <a:pt x="10474" y="48202"/>
                </a:lnTo>
                <a:lnTo>
                  <a:pt x="10367" y="48237"/>
                </a:lnTo>
                <a:lnTo>
                  <a:pt x="10225" y="48344"/>
                </a:lnTo>
                <a:lnTo>
                  <a:pt x="10118" y="48487"/>
                </a:lnTo>
                <a:lnTo>
                  <a:pt x="9975" y="48665"/>
                </a:lnTo>
                <a:lnTo>
                  <a:pt x="9904" y="48914"/>
                </a:lnTo>
                <a:lnTo>
                  <a:pt x="9869" y="49164"/>
                </a:lnTo>
                <a:lnTo>
                  <a:pt x="9904" y="49413"/>
                </a:lnTo>
                <a:lnTo>
                  <a:pt x="9975" y="49662"/>
                </a:lnTo>
                <a:lnTo>
                  <a:pt x="9869" y="49662"/>
                </a:lnTo>
                <a:lnTo>
                  <a:pt x="9833" y="49698"/>
                </a:lnTo>
                <a:lnTo>
                  <a:pt x="9690" y="49876"/>
                </a:lnTo>
                <a:lnTo>
                  <a:pt x="9619" y="49983"/>
                </a:lnTo>
                <a:lnTo>
                  <a:pt x="9512" y="50090"/>
                </a:lnTo>
                <a:lnTo>
                  <a:pt x="9405" y="50125"/>
                </a:lnTo>
                <a:lnTo>
                  <a:pt x="9334" y="50161"/>
                </a:lnTo>
                <a:lnTo>
                  <a:pt x="9227" y="50197"/>
                </a:lnTo>
                <a:lnTo>
                  <a:pt x="9085" y="50268"/>
                </a:lnTo>
                <a:lnTo>
                  <a:pt x="8800" y="50482"/>
                </a:lnTo>
                <a:lnTo>
                  <a:pt x="8444" y="50446"/>
                </a:lnTo>
                <a:lnTo>
                  <a:pt x="8265" y="50446"/>
                </a:lnTo>
                <a:lnTo>
                  <a:pt x="8123" y="50482"/>
                </a:lnTo>
                <a:lnTo>
                  <a:pt x="7731" y="50624"/>
                </a:lnTo>
                <a:lnTo>
                  <a:pt x="7482" y="50731"/>
                </a:lnTo>
                <a:lnTo>
                  <a:pt x="7304" y="50838"/>
                </a:lnTo>
                <a:lnTo>
                  <a:pt x="7410" y="51052"/>
                </a:lnTo>
                <a:lnTo>
                  <a:pt x="7446" y="51159"/>
                </a:lnTo>
                <a:lnTo>
                  <a:pt x="7446" y="51265"/>
                </a:lnTo>
                <a:lnTo>
                  <a:pt x="7410" y="51230"/>
                </a:lnTo>
                <a:lnTo>
                  <a:pt x="7304" y="51265"/>
                </a:lnTo>
                <a:lnTo>
                  <a:pt x="7232" y="51337"/>
                </a:lnTo>
                <a:lnTo>
                  <a:pt x="7090" y="51479"/>
                </a:lnTo>
                <a:lnTo>
                  <a:pt x="7019" y="51657"/>
                </a:lnTo>
                <a:lnTo>
                  <a:pt x="6983" y="51764"/>
                </a:lnTo>
                <a:lnTo>
                  <a:pt x="6734" y="51871"/>
                </a:lnTo>
                <a:lnTo>
                  <a:pt x="6377" y="51871"/>
                </a:lnTo>
                <a:lnTo>
                  <a:pt x="6092" y="51907"/>
                </a:lnTo>
                <a:lnTo>
                  <a:pt x="5879" y="52014"/>
                </a:lnTo>
                <a:lnTo>
                  <a:pt x="5772" y="52085"/>
                </a:lnTo>
                <a:lnTo>
                  <a:pt x="5700" y="52192"/>
                </a:lnTo>
                <a:lnTo>
                  <a:pt x="5665" y="52263"/>
                </a:lnTo>
                <a:lnTo>
                  <a:pt x="5629" y="52370"/>
                </a:lnTo>
                <a:lnTo>
                  <a:pt x="5665" y="52690"/>
                </a:lnTo>
                <a:lnTo>
                  <a:pt x="5772" y="52940"/>
                </a:lnTo>
                <a:lnTo>
                  <a:pt x="5700" y="53082"/>
                </a:lnTo>
                <a:lnTo>
                  <a:pt x="5594" y="53189"/>
                </a:lnTo>
                <a:lnTo>
                  <a:pt x="5558" y="53296"/>
                </a:lnTo>
                <a:lnTo>
                  <a:pt x="5522" y="53439"/>
                </a:lnTo>
                <a:lnTo>
                  <a:pt x="5522" y="53545"/>
                </a:lnTo>
                <a:lnTo>
                  <a:pt x="5522" y="53688"/>
                </a:lnTo>
                <a:lnTo>
                  <a:pt x="5558" y="53795"/>
                </a:lnTo>
                <a:lnTo>
                  <a:pt x="5629" y="53902"/>
                </a:lnTo>
                <a:lnTo>
                  <a:pt x="5700" y="54009"/>
                </a:lnTo>
                <a:lnTo>
                  <a:pt x="5487" y="54115"/>
                </a:lnTo>
                <a:lnTo>
                  <a:pt x="5415" y="54187"/>
                </a:lnTo>
                <a:lnTo>
                  <a:pt x="5380" y="54258"/>
                </a:lnTo>
                <a:lnTo>
                  <a:pt x="5273" y="54080"/>
                </a:lnTo>
                <a:lnTo>
                  <a:pt x="5202" y="53973"/>
                </a:lnTo>
                <a:lnTo>
                  <a:pt x="5095" y="53902"/>
                </a:lnTo>
                <a:lnTo>
                  <a:pt x="4988" y="53902"/>
                </a:lnTo>
                <a:lnTo>
                  <a:pt x="4881" y="53973"/>
                </a:lnTo>
                <a:lnTo>
                  <a:pt x="4881" y="54080"/>
                </a:lnTo>
                <a:lnTo>
                  <a:pt x="4881" y="54222"/>
                </a:lnTo>
                <a:lnTo>
                  <a:pt x="4952" y="54365"/>
                </a:lnTo>
                <a:lnTo>
                  <a:pt x="5059" y="54543"/>
                </a:lnTo>
                <a:lnTo>
                  <a:pt x="4881" y="54579"/>
                </a:lnTo>
                <a:lnTo>
                  <a:pt x="4774" y="54614"/>
                </a:lnTo>
                <a:lnTo>
                  <a:pt x="4703" y="54685"/>
                </a:lnTo>
                <a:lnTo>
                  <a:pt x="4667" y="54792"/>
                </a:lnTo>
                <a:lnTo>
                  <a:pt x="4667" y="54899"/>
                </a:lnTo>
                <a:lnTo>
                  <a:pt x="4489" y="54970"/>
                </a:lnTo>
                <a:lnTo>
                  <a:pt x="4275" y="55113"/>
                </a:lnTo>
                <a:lnTo>
                  <a:pt x="4062" y="55327"/>
                </a:lnTo>
                <a:lnTo>
                  <a:pt x="3919" y="55540"/>
                </a:lnTo>
                <a:lnTo>
                  <a:pt x="3848" y="55825"/>
                </a:lnTo>
                <a:lnTo>
                  <a:pt x="3812" y="56217"/>
                </a:lnTo>
                <a:lnTo>
                  <a:pt x="3848" y="56680"/>
                </a:lnTo>
                <a:lnTo>
                  <a:pt x="3777" y="56752"/>
                </a:lnTo>
                <a:lnTo>
                  <a:pt x="3670" y="56930"/>
                </a:lnTo>
                <a:lnTo>
                  <a:pt x="3670" y="57108"/>
                </a:lnTo>
                <a:lnTo>
                  <a:pt x="3705" y="57322"/>
                </a:lnTo>
                <a:lnTo>
                  <a:pt x="3777" y="57464"/>
                </a:lnTo>
                <a:lnTo>
                  <a:pt x="3884" y="57607"/>
                </a:lnTo>
                <a:lnTo>
                  <a:pt x="4097" y="57892"/>
                </a:lnTo>
                <a:lnTo>
                  <a:pt x="4240" y="58105"/>
                </a:lnTo>
                <a:lnTo>
                  <a:pt x="4275" y="58177"/>
                </a:lnTo>
                <a:lnTo>
                  <a:pt x="4347" y="58248"/>
                </a:lnTo>
                <a:lnTo>
                  <a:pt x="4454" y="58319"/>
                </a:lnTo>
                <a:lnTo>
                  <a:pt x="4560" y="58355"/>
                </a:lnTo>
                <a:lnTo>
                  <a:pt x="4311" y="58569"/>
                </a:lnTo>
                <a:lnTo>
                  <a:pt x="4204" y="58711"/>
                </a:lnTo>
                <a:lnTo>
                  <a:pt x="4169" y="58925"/>
                </a:lnTo>
                <a:lnTo>
                  <a:pt x="4133" y="59103"/>
                </a:lnTo>
                <a:lnTo>
                  <a:pt x="4204" y="59317"/>
                </a:lnTo>
                <a:lnTo>
                  <a:pt x="3990" y="59424"/>
                </a:lnTo>
                <a:lnTo>
                  <a:pt x="3812" y="59566"/>
                </a:lnTo>
                <a:lnTo>
                  <a:pt x="3670" y="59673"/>
                </a:lnTo>
                <a:lnTo>
                  <a:pt x="3563" y="59780"/>
                </a:lnTo>
                <a:lnTo>
                  <a:pt x="3527" y="59922"/>
                </a:lnTo>
                <a:lnTo>
                  <a:pt x="3492" y="60065"/>
                </a:lnTo>
                <a:lnTo>
                  <a:pt x="3527" y="60207"/>
                </a:lnTo>
                <a:lnTo>
                  <a:pt x="3563" y="60350"/>
                </a:lnTo>
                <a:lnTo>
                  <a:pt x="3670" y="60457"/>
                </a:lnTo>
                <a:lnTo>
                  <a:pt x="3848" y="60564"/>
                </a:lnTo>
                <a:lnTo>
                  <a:pt x="3599" y="60742"/>
                </a:lnTo>
                <a:lnTo>
                  <a:pt x="3456" y="60884"/>
                </a:lnTo>
                <a:lnTo>
                  <a:pt x="3349" y="61062"/>
                </a:lnTo>
                <a:lnTo>
                  <a:pt x="3278" y="61312"/>
                </a:lnTo>
                <a:lnTo>
                  <a:pt x="3242" y="61561"/>
                </a:lnTo>
                <a:lnTo>
                  <a:pt x="3207" y="61775"/>
                </a:lnTo>
                <a:lnTo>
                  <a:pt x="3242" y="61917"/>
                </a:lnTo>
                <a:lnTo>
                  <a:pt x="3314" y="62024"/>
                </a:lnTo>
                <a:lnTo>
                  <a:pt x="3349" y="62060"/>
                </a:lnTo>
                <a:lnTo>
                  <a:pt x="3385" y="62060"/>
                </a:lnTo>
                <a:lnTo>
                  <a:pt x="3492" y="62202"/>
                </a:lnTo>
                <a:lnTo>
                  <a:pt x="3492" y="62274"/>
                </a:lnTo>
                <a:lnTo>
                  <a:pt x="3492" y="62345"/>
                </a:lnTo>
                <a:lnTo>
                  <a:pt x="3563" y="62381"/>
                </a:lnTo>
                <a:lnTo>
                  <a:pt x="3599" y="62416"/>
                </a:lnTo>
                <a:lnTo>
                  <a:pt x="3634" y="62452"/>
                </a:lnTo>
                <a:lnTo>
                  <a:pt x="3705" y="62523"/>
                </a:lnTo>
                <a:lnTo>
                  <a:pt x="3777" y="62559"/>
                </a:lnTo>
                <a:lnTo>
                  <a:pt x="3848" y="62559"/>
                </a:lnTo>
                <a:lnTo>
                  <a:pt x="3955" y="62523"/>
                </a:lnTo>
                <a:lnTo>
                  <a:pt x="3990" y="62523"/>
                </a:lnTo>
                <a:lnTo>
                  <a:pt x="4062" y="62630"/>
                </a:lnTo>
                <a:lnTo>
                  <a:pt x="4133" y="62737"/>
                </a:lnTo>
                <a:lnTo>
                  <a:pt x="4169" y="62808"/>
                </a:lnTo>
                <a:lnTo>
                  <a:pt x="4169" y="62915"/>
                </a:lnTo>
                <a:lnTo>
                  <a:pt x="4133" y="63093"/>
                </a:lnTo>
                <a:lnTo>
                  <a:pt x="4169" y="63022"/>
                </a:lnTo>
                <a:lnTo>
                  <a:pt x="4204" y="63022"/>
                </a:lnTo>
                <a:lnTo>
                  <a:pt x="4240" y="63093"/>
                </a:lnTo>
                <a:lnTo>
                  <a:pt x="4525" y="63200"/>
                </a:lnTo>
                <a:lnTo>
                  <a:pt x="4703" y="63271"/>
                </a:lnTo>
                <a:lnTo>
                  <a:pt x="4774" y="63271"/>
                </a:lnTo>
                <a:lnTo>
                  <a:pt x="4845" y="63236"/>
                </a:lnTo>
                <a:lnTo>
                  <a:pt x="4917" y="63271"/>
                </a:lnTo>
                <a:lnTo>
                  <a:pt x="4952" y="63271"/>
                </a:lnTo>
                <a:lnTo>
                  <a:pt x="5024" y="63485"/>
                </a:lnTo>
                <a:lnTo>
                  <a:pt x="5273" y="63877"/>
                </a:lnTo>
                <a:lnTo>
                  <a:pt x="5594" y="64269"/>
                </a:lnTo>
                <a:lnTo>
                  <a:pt x="5772" y="64411"/>
                </a:lnTo>
                <a:lnTo>
                  <a:pt x="5914" y="64554"/>
                </a:lnTo>
                <a:lnTo>
                  <a:pt x="6092" y="64661"/>
                </a:lnTo>
                <a:lnTo>
                  <a:pt x="6199" y="64696"/>
                </a:lnTo>
                <a:lnTo>
                  <a:pt x="6413" y="64732"/>
                </a:lnTo>
                <a:lnTo>
                  <a:pt x="6627" y="64803"/>
                </a:lnTo>
                <a:lnTo>
                  <a:pt x="6769" y="64803"/>
                </a:lnTo>
                <a:lnTo>
                  <a:pt x="6912" y="64732"/>
                </a:lnTo>
                <a:lnTo>
                  <a:pt x="7090" y="64625"/>
                </a:lnTo>
                <a:lnTo>
                  <a:pt x="7268" y="64482"/>
                </a:lnTo>
                <a:lnTo>
                  <a:pt x="7589" y="64162"/>
                </a:lnTo>
                <a:lnTo>
                  <a:pt x="7874" y="63734"/>
                </a:lnTo>
                <a:lnTo>
                  <a:pt x="7874" y="63770"/>
                </a:lnTo>
                <a:lnTo>
                  <a:pt x="8016" y="63806"/>
                </a:lnTo>
                <a:lnTo>
                  <a:pt x="8194" y="63806"/>
                </a:lnTo>
                <a:lnTo>
                  <a:pt x="8337" y="63734"/>
                </a:lnTo>
                <a:lnTo>
                  <a:pt x="8515" y="63663"/>
                </a:lnTo>
                <a:lnTo>
                  <a:pt x="8622" y="63734"/>
                </a:lnTo>
                <a:lnTo>
                  <a:pt x="8871" y="63806"/>
                </a:lnTo>
                <a:lnTo>
                  <a:pt x="9263" y="63841"/>
                </a:lnTo>
                <a:lnTo>
                  <a:pt x="9797" y="63806"/>
                </a:lnTo>
                <a:lnTo>
                  <a:pt x="10011" y="63734"/>
                </a:lnTo>
                <a:lnTo>
                  <a:pt x="10189" y="63627"/>
                </a:lnTo>
                <a:lnTo>
                  <a:pt x="10332" y="63449"/>
                </a:lnTo>
                <a:lnTo>
                  <a:pt x="10403" y="63236"/>
                </a:lnTo>
                <a:lnTo>
                  <a:pt x="10581" y="63236"/>
                </a:lnTo>
                <a:lnTo>
                  <a:pt x="10724" y="63200"/>
                </a:lnTo>
                <a:lnTo>
                  <a:pt x="10902" y="63129"/>
                </a:lnTo>
                <a:lnTo>
                  <a:pt x="11044" y="63057"/>
                </a:lnTo>
                <a:lnTo>
                  <a:pt x="11187" y="62915"/>
                </a:lnTo>
                <a:lnTo>
                  <a:pt x="11365" y="62737"/>
                </a:lnTo>
                <a:lnTo>
                  <a:pt x="11472" y="62523"/>
                </a:lnTo>
                <a:lnTo>
                  <a:pt x="11543" y="62309"/>
                </a:lnTo>
                <a:lnTo>
                  <a:pt x="11685" y="62345"/>
                </a:lnTo>
                <a:lnTo>
                  <a:pt x="11721" y="62381"/>
                </a:lnTo>
                <a:lnTo>
                  <a:pt x="11757" y="62452"/>
                </a:lnTo>
                <a:lnTo>
                  <a:pt x="11757" y="62523"/>
                </a:lnTo>
                <a:lnTo>
                  <a:pt x="11792" y="62523"/>
                </a:lnTo>
                <a:lnTo>
                  <a:pt x="11864" y="62487"/>
                </a:lnTo>
                <a:lnTo>
                  <a:pt x="12006" y="62416"/>
                </a:lnTo>
                <a:lnTo>
                  <a:pt x="12612" y="61882"/>
                </a:lnTo>
                <a:lnTo>
                  <a:pt x="12754" y="61775"/>
                </a:lnTo>
                <a:lnTo>
                  <a:pt x="12825" y="61597"/>
                </a:lnTo>
                <a:lnTo>
                  <a:pt x="12861" y="61419"/>
                </a:lnTo>
                <a:lnTo>
                  <a:pt x="12825" y="61241"/>
                </a:lnTo>
                <a:lnTo>
                  <a:pt x="12790" y="60991"/>
                </a:lnTo>
                <a:lnTo>
                  <a:pt x="12754" y="60671"/>
                </a:lnTo>
                <a:lnTo>
                  <a:pt x="12825" y="60492"/>
                </a:lnTo>
                <a:lnTo>
                  <a:pt x="12861" y="60350"/>
                </a:lnTo>
                <a:lnTo>
                  <a:pt x="12861" y="60172"/>
                </a:lnTo>
                <a:lnTo>
                  <a:pt x="12790" y="60029"/>
                </a:lnTo>
                <a:lnTo>
                  <a:pt x="12719" y="59851"/>
                </a:lnTo>
                <a:lnTo>
                  <a:pt x="12612" y="59744"/>
                </a:lnTo>
                <a:lnTo>
                  <a:pt x="12683" y="59709"/>
                </a:lnTo>
                <a:lnTo>
                  <a:pt x="12790" y="59637"/>
                </a:lnTo>
                <a:lnTo>
                  <a:pt x="12825" y="59566"/>
                </a:lnTo>
                <a:lnTo>
                  <a:pt x="12861" y="59424"/>
                </a:lnTo>
                <a:lnTo>
                  <a:pt x="12861" y="59210"/>
                </a:lnTo>
                <a:lnTo>
                  <a:pt x="12932" y="58996"/>
                </a:lnTo>
                <a:lnTo>
                  <a:pt x="13004" y="58818"/>
                </a:lnTo>
                <a:lnTo>
                  <a:pt x="13110" y="58675"/>
                </a:lnTo>
                <a:lnTo>
                  <a:pt x="13182" y="58569"/>
                </a:lnTo>
                <a:lnTo>
                  <a:pt x="13253" y="58390"/>
                </a:lnTo>
                <a:lnTo>
                  <a:pt x="13289" y="58212"/>
                </a:lnTo>
                <a:lnTo>
                  <a:pt x="13253" y="58070"/>
                </a:lnTo>
                <a:lnTo>
                  <a:pt x="13217" y="57892"/>
                </a:lnTo>
                <a:lnTo>
                  <a:pt x="13110" y="57785"/>
                </a:lnTo>
                <a:lnTo>
                  <a:pt x="13004" y="57642"/>
                </a:lnTo>
                <a:lnTo>
                  <a:pt x="12861" y="57607"/>
                </a:lnTo>
                <a:lnTo>
                  <a:pt x="12220" y="57429"/>
                </a:lnTo>
                <a:lnTo>
                  <a:pt x="12149" y="57393"/>
                </a:lnTo>
                <a:lnTo>
                  <a:pt x="12220" y="57179"/>
                </a:lnTo>
                <a:lnTo>
                  <a:pt x="12255" y="57037"/>
                </a:lnTo>
                <a:lnTo>
                  <a:pt x="12291" y="56894"/>
                </a:lnTo>
                <a:lnTo>
                  <a:pt x="12255" y="56752"/>
                </a:lnTo>
                <a:lnTo>
                  <a:pt x="12233" y="56661"/>
                </a:lnTo>
                <a:lnTo>
                  <a:pt x="12362" y="56823"/>
                </a:lnTo>
                <a:lnTo>
                  <a:pt x="12469" y="56930"/>
                </a:lnTo>
                <a:lnTo>
                  <a:pt x="12576" y="57037"/>
                </a:lnTo>
                <a:lnTo>
                  <a:pt x="12719" y="57037"/>
                </a:lnTo>
                <a:lnTo>
                  <a:pt x="12790" y="57144"/>
                </a:lnTo>
                <a:lnTo>
                  <a:pt x="12897" y="57286"/>
                </a:lnTo>
                <a:lnTo>
                  <a:pt x="12968" y="57464"/>
                </a:lnTo>
                <a:lnTo>
                  <a:pt x="13075" y="57642"/>
                </a:lnTo>
                <a:lnTo>
                  <a:pt x="13253" y="57749"/>
                </a:lnTo>
                <a:lnTo>
                  <a:pt x="13431" y="57820"/>
                </a:lnTo>
                <a:lnTo>
                  <a:pt x="13609" y="57820"/>
                </a:lnTo>
                <a:lnTo>
                  <a:pt x="13894" y="57749"/>
                </a:lnTo>
                <a:lnTo>
                  <a:pt x="14037" y="57999"/>
                </a:lnTo>
                <a:lnTo>
                  <a:pt x="14108" y="58034"/>
                </a:lnTo>
                <a:lnTo>
                  <a:pt x="14250" y="58070"/>
                </a:lnTo>
                <a:lnTo>
                  <a:pt x="14250" y="58284"/>
                </a:lnTo>
                <a:lnTo>
                  <a:pt x="14286" y="58497"/>
                </a:lnTo>
                <a:lnTo>
                  <a:pt x="14357" y="58711"/>
                </a:lnTo>
                <a:lnTo>
                  <a:pt x="14464" y="58889"/>
                </a:lnTo>
                <a:lnTo>
                  <a:pt x="14607" y="59032"/>
                </a:lnTo>
                <a:lnTo>
                  <a:pt x="14749" y="59139"/>
                </a:lnTo>
                <a:lnTo>
                  <a:pt x="14892" y="59246"/>
                </a:lnTo>
                <a:lnTo>
                  <a:pt x="15070" y="59281"/>
                </a:lnTo>
                <a:lnTo>
                  <a:pt x="15248" y="59317"/>
                </a:lnTo>
                <a:lnTo>
                  <a:pt x="15426" y="59317"/>
                </a:lnTo>
                <a:lnTo>
                  <a:pt x="15604" y="59281"/>
                </a:lnTo>
                <a:lnTo>
                  <a:pt x="15782" y="59246"/>
                </a:lnTo>
                <a:lnTo>
                  <a:pt x="16103" y="59103"/>
                </a:lnTo>
                <a:lnTo>
                  <a:pt x="16424" y="58889"/>
                </a:lnTo>
                <a:lnTo>
                  <a:pt x="16673" y="58604"/>
                </a:lnTo>
                <a:lnTo>
                  <a:pt x="17350" y="58996"/>
                </a:lnTo>
                <a:lnTo>
                  <a:pt x="17670" y="59103"/>
                </a:lnTo>
                <a:lnTo>
                  <a:pt x="17955" y="59210"/>
                </a:lnTo>
                <a:lnTo>
                  <a:pt x="18169" y="59246"/>
                </a:lnTo>
                <a:lnTo>
                  <a:pt x="18419" y="59281"/>
                </a:lnTo>
                <a:lnTo>
                  <a:pt x="18597" y="59281"/>
                </a:lnTo>
                <a:lnTo>
                  <a:pt x="18775" y="59210"/>
                </a:lnTo>
                <a:lnTo>
                  <a:pt x="18917" y="59174"/>
                </a:lnTo>
                <a:lnTo>
                  <a:pt x="19060" y="59067"/>
                </a:lnTo>
                <a:lnTo>
                  <a:pt x="19167" y="58960"/>
                </a:lnTo>
                <a:lnTo>
                  <a:pt x="19274" y="58818"/>
                </a:lnTo>
                <a:lnTo>
                  <a:pt x="19452" y="58497"/>
                </a:lnTo>
                <a:lnTo>
                  <a:pt x="19594" y="58141"/>
                </a:lnTo>
                <a:lnTo>
                  <a:pt x="19808" y="57286"/>
                </a:lnTo>
                <a:lnTo>
                  <a:pt x="19915" y="56823"/>
                </a:lnTo>
                <a:lnTo>
                  <a:pt x="20057" y="56395"/>
                </a:lnTo>
                <a:lnTo>
                  <a:pt x="20236" y="56004"/>
                </a:lnTo>
                <a:lnTo>
                  <a:pt x="20449" y="55612"/>
                </a:lnTo>
                <a:lnTo>
                  <a:pt x="20592" y="55434"/>
                </a:lnTo>
                <a:lnTo>
                  <a:pt x="20770" y="55291"/>
                </a:lnTo>
                <a:lnTo>
                  <a:pt x="20948" y="55149"/>
                </a:lnTo>
                <a:lnTo>
                  <a:pt x="21126" y="55042"/>
                </a:lnTo>
                <a:lnTo>
                  <a:pt x="21803" y="54757"/>
                </a:lnTo>
                <a:lnTo>
                  <a:pt x="21946" y="55113"/>
                </a:lnTo>
                <a:lnTo>
                  <a:pt x="22302" y="56039"/>
                </a:lnTo>
                <a:lnTo>
                  <a:pt x="22872" y="57215"/>
                </a:lnTo>
                <a:lnTo>
                  <a:pt x="23192" y="57892"/>
                </a:lnTo>
                <a:lnTo>
                  <a:pt x="23620" y="58569"/>
                </a:lnTo>
                <a:lnTo>
                  <a:pt x="24047" y="59317"/>
                </a:lnTo>
                <a:lnTo>
                  <a:pt x="24546" y="60029"/>
                </a:lnTo>
                <a:lnTo>
                  <a:pt x="25081" y="60777"/>
                </a:lnTo>
                <a:lnTo>
                  <a:pt x="25651" y="61561"/>
                </a:lnTo>
                <a:lnTo>
                  <a:pt x="26221" y="62309"/>
                </a:lnTo>
                <a:lnTo>
                  <a:pt x="26862" y="63057"/>
                </a:lnTo>
                <a:lnTo>
                  <a:pt x="27503" y="63806"/>
                </a:lnTo>
                <a:lnTo>
                  <a:pt x="28180" y="64518"/>
                </a:lnTo>
                <a:lnTo>
                  <a:pt x="28821" y="65195"/>
                </a:lnTo>
                <a:lnTo>
                  <a:pt x="29498" y="65872"/>
                </a:lnTo>
                <a:lnTo>
                  <a:pt x="30175" y="66477"/>
                </a:lnTo>
                <a:lnTo>
                  <a:pt x="30852" y="67083"/>
                </a:lnTo>
                <a:lnTo>
                  <a:pt x="31493" y="67653"/>
                </a:lnTo>
                <a:lnTo>
                  <a:pt x="32134" y="68152"/>
                </a:lnTo>
                <a:lnTo>
                  <a:pt x="33274" y="69007"/>
                </a:lnTo>
                <a:lnTo>
                  <a:pt x="34236" y="69684"/>
                </a:lnTo>
                <a:lnTo>
                  <a:pt x="34949" y="70111"/>
                </a:lnTo>
                <a:lnTo>
                  <a:pt x="35305" y="70325"/>
                </a:lnTo>
                <a:lnTo>
                  <a:pt x="35697" y="70539"/>
                </a:lnTo>
                <a:lnTo>
                  <a:pt x="36053" y="70681"/>
                </a:lnTo>
                <a:lnTo>
                  <a:pt x="35376" y="75704"/>
                </a:lnTo>
                <a:lnTo>
                  <a:pt x="35020" y="78198"/>
                </a:lnTo>
                <a:lnTo>
                  <a:pt x="34699" y="80656"/>
                </a:lnTo>
                <a:lnTo>
                  <a:pt x="34414" y="82901"/>
                </a:lnTo>
                <a:lnTo>
                  <a:pt x="34201" y="85145"/>
                </a:lnTo>
                <a:lnTo>
                  <a:pt x="34022" y="87389"/>
                </a:lnTo>
                <a:lnTo>
                  <a:pt x="33951" y="88494"/>
                </a:lnTo>
                <a:lnTo>
                  <a:pt x="33916" y="89563"/>
                </a:lnTo>
                <a:lnTo>
                  <a:pt x="33595" y="97543"/>
                </a:lnTo>
                <a:lnTo>
                  <a:pt x="33132" y="110118"/>
                </a:lnTo>
                <a:lnTo>
                  <a:pt x="33061" y="111294"/>
                </a:lnTo>
                <a:lnTo>
                  <a:pt x="33061" y="112398"/>
                </a:lnTo>
                <a:lnTo>
                  <a:pt x="33061" y="114180"/>
                </a:lnTo>
                <a:lnTo>
                  <a:pt x="33096" y="116246"/>
                </a:lnTo>
                <a:lnTo>
                  <a:pt x="33132" y="118241"/>
                </a:lnTo>
                <a:lnTo>
                  <a:pt x="33239" y="120058"/>
                </a:lnTo>
                <a:lnTo>
                  <a:pt x="33346" y="121661"/>
                </a:lnTo>
                <a:lnTo>
                  <a:pt x="33452" y="123050"/>
                </a:lnTo>
                <a:lnTo>
                  <a:pt x="33595" y="124261"/>
                </a:lnTo>
                <a:lnTo>
                  <a:pt x="33666" y="124760"/>
                </a:lnTo>
                <a:lnTo>
                  <a:pt x="33773" y="125223"/>
                </a:lnTo>
                <a:lnTo>
                  <a:pt x="33916" y="125615"/>
                </a:lnTo>
                <a:lnTo>
                  <a:pt x="34094" y="125936"/>
                </a:lnTo>
                <a:lnTo>
                  <a:pt x="34307" y="126185"/>
                </a:lnTo>
                <a:lnTo>
                  <a:pt x="34414" y="126292"/>
                </a:lnTo>
                <a:lnTo>
                  <a:pt x="34557" y="126363"/>
                </a:lnTo>
                <a:lnTo>
                  <a:pt x="34699" y="126399"/>
                </a:lnTo>
                <a:lnTo>
                  <a:pt x="34984" y="126399"/>
                </a:lnTo>
                <a:lnTo>
                  <a:pt x="35162" y="126363"/>
                </a:lnTo>
                <a:lnTo>
                  <a:pt x="35341" y="126328"/>
                </a:lnTo>
                <a:lnTo>
                  <a:pt x="35519" y="126221"/>
                </a:lnTo>
                <a:lnTo>
                  <a:pt x="35875" y="125972"/>
                </a:lnTo>
                <a:lnTo>
                  <a:pt x="36267" y="125615"/>
                </a:lnTo>
                <a:lnTo>
                  <a:pt x="36659" y="125152"/>
                </a:lnTo>
                <a:lnTo>
                  <a:pt x="37051" y="124546"/>
                </a:lnTo>
                <a:lnTo>
                  <a:pt x="37407" y="123905"/>
                </a:lnTo>
                <a:lnTo>
                  <a:pt x="37763" y="123121"/>
                </a:lnTo>
                <a:lnTo>
                  <a:pt x="38048" y="122302"/>
                </a:lnTo>
                <a:lnTo>
                  <a:pt x="38298" y="121376"/>
                </a:lnTo>
                <a:lnTo>
                  <a:pt x="38476" y="120414"/>
                </a:lnTo>
                <a:lnTo>
                  <a:pt x="38654" y="119416"/>
                </a:lnTo>
                <a:lnTo>
                  <a:pt x="38761" y="118348"/>
                </a:lnTo>
                <a:lnTo>
                  <a:pt x="38796" y="117279"/>
                </a:lnTo>
                <a:lnTo>
                  <a:pt x="38796" y="116175"/>
                </a:lnTo>
                <a:lnTo>
                  <a:pt x="38725" y="114037"/>
                </a:lnTo>
                <a:lnTo>
                  <a:pt x="38654" y="112291"/>
                </a:lnTo>
                <a:lnTo>
                  <a:pt x="38618" y="111294"/>
                </a:lnTo>
                <a:lnTo>
                  <a:pt x="38618" y="110118"/>
                </a:lnTo>
                <a:lnTo>
                  <a:pt x="38511" y="97649"/>
                </a:lnTo>
                <a:lnTo>
                  <a:pt x="38440" y="90453"/>
                </a:lnTo>
                <a:lnTo>
                  <a:pt x="38974" y="90382"/>
                </a:lnTo>
                <a:lnTo>
                  <a:pt x="39509" y="90275"/>
                </a:lnTo>
                <a:lnTo>
                  <a:pt x="40079" y="90061"/>
                </a:lnTo>
                <a:lnTo>
                  <a:pt x="40649" y="89812"/>
                </a:lnTo>
                <a:lnTo>
                  <a:pt x="41397" y="89420"/>
                </a:lnTo>
                <a:lnTo>
                  <a:pt x="42003" y="89064"/>
                </a:lnTo>
                <a:lnTo>
                  <a:pt x="42715" y="88565"/>
                </a:lnTo>
                <a:lnTo>
                  <a:pt x="43534" y="87959"/>
                </a:lnTo>
                <a:lnTo>
                  <a:pt x="44425" y="87247"/>
                </a:lnTo>
                <a:lnTo>
                  <a:pt x="45387" y="86428"/>
                </a:lnTo>
                <a:lnTo>
                  <a:pt x="46384" y="85501"/>
                </a:lnTo>
                <a:lnTo>
                  <a:pt x="47453" y="84539"/>
                </a:lnTo>
                <a:lnTo>
                  <a:pt x="47988" y="84005"/>
                </a:lnTo>
                <a:lnTo>
                  <a:pt x="48273" y="83720"/>
                </a:lnTo>
                <a:lnTo>
                  <a:pt x="48558" y="83435"/>
                </a:lnTo>
                <a:lnTo>
                  <a:pt x="50766" y="80941"/>
                </a:lnTo>
                <a:lnTo>
                  <a:pt x="52868" y="78162"/>
                </a:lnTo>
                <a:lnTo>
                  <a:pt x="53153" y="77842"/>
                </a:lnTo>
                <a:lnTo>
                  <a:pt x="53403" y="77450"/>
                </a:lnTo>
                <a:lnTo>
                  <a:pt x="53866" y="76702"/>
                </a:lnTo>
                <a:lnTo>
                  <a:pt x="54863" y="75241"/>
                </a:lnTo>
                <a:lnTo>
                  <a:pt x="55718" y="73816"/>
                </a:lnTo>
                <a:lnTo>
                  <a:pt x="56538" y="72391"/>
                </a:lnTo>
                <a:lnTo>
                  <a:pt x="57321" y="71002"/>
                </a:lnTo>
                <a:lnTo>
                  <a:pt x="58034" y="69577"/>
                </a:lnTo>
                <a:lnTo>
                  <a:pt x="58675" y="68223"/>
                </a:lnTo>
                <a:lnTo>
                  <a:pt x="59281" y="66905"/>
                </a:lnTo>
                <a:lnTo>
                  <a:pt x="59815" y="65622"/>
                </a:lnTo>
                <a:lnTo>
                  <a:pt x="60314" y="64376"/>
                </a:lnTo>
                <a:lnTo>
                  <a:pt x="60456" y="64269"/>
                </a:lnTo>
                <a:lnTo>
                  <a:pt x="60563" y="64126"/>
                </a:lnTo>
                <a:lnTo>
                  <a:pt x="60670" y="63912"/>
                </a:lnTo>
                <a:lnTo>
                  <a:pt x="60741" y="63699"/>
                </a:lnTo>
                <a:lnTo>
                  <a:pt x="60813" y="63485"/>
                </a:lnTo>
                <a:lnTo>
                  <a:pt x="60848" y="63271"/>
                </a:lnTo>
                <a:lnTo>
                  <a:pt x="60848" y="63236"/>
                </a:lnTo>
                <a:lnTo>
                  <a:pt x="60920" y="63200"/>
                </a:lnTo>
                <a:lnTo>
                  <a:pt x="61133" y="63057"/>
                </a:lnTo>
                <a:lnTo>
                  <a:pt x="61205" y="63378"/>
                </a:lnTo>
                <a:lnTo>
                  <a:pt x="61276" y="63485"/>
                </a:lnTo>
                <a:lnTo>
                  <a:pt x="61347" y="63592"/>
                </a:lnTo>
                <a:lnTo>
                  <a:pt x="61454" y="63663"/>
                </a:lnTo>
                <a:lnTo>
                  <a:pt x="61561" y="63699"/>
                </a:lnTo>
                <a:lnTo>
                  <a:pt x="61703" y="63699"/>
                </a:lnTo>
                <a:lnTo>
                  <a:pt x="61739" y="63627"/>
                </a:lnTo>
                <a:lnTo>
                  <a:pt x="61703" y="63592"/>
                </a:lnTo>
                <a:lnTo>
                  <a:pt x="61668" y="63521"/>
                </a:lnTo>
                <a:lnTo>
                  <a:pt x="61668" y="63485"/>
                </a:lnTo>
                <a:lnTo>
                  <a:pt x="62095" y="63485"/>
                </a:lnTo>
                <a:lnTo>
                  <a:pt x="62166" y="63592"/>
                </a:lnTo>
                <a:lnTo>
                  <a:pt x="62273" y="63699"/>
                </a:lnTo>
                <a:lnTo>
                  <a:pt x="62416" y="63734"/>
                </a:lnTo>
                <a:lnTo>
                  <a:pt x="62523" y="63770"/>
                </a:lnTo>
                <a:lnTo>
                  <a:pt x="62487" y="64126"/>
                </a:lnTo>
                <a:lnTo>
                  <a:pt x="62487" y="64233"/>
                </a:lnTo>
                <a:lnTo>
                  <a:pt x="62558" y="64304"/>
                </a:lnTo>
                <a:lnTo>
                  <a:pt x="62665" y="64376"/>
                </a:lnTo>
                <a:lnTo>
                  <a:pt x="62915" y="64376"/>
                </a:lnTo>
                <a:lnTo>
                  <a:pt x="63057" y="64411"/>
                </a:lnTo>
                <a:lnTo>
                  <a:pt x="63093" y="64482"/>
                </a:lnTo>
                <a:lnTo>
                  <a:pt x="63164" y="64732"/>
                </a:lnTo>
                <a:lnTo>
                  <a:pt x="63342" y="65017"/>
                </a:lnTo>
                <a:lnTo>
                  <a:pt x="63449" y="65159"/>
                </a:lnTo>
                <a:lnTo>
                  <a:pt x="63591" y="65266"/>
                </a:lnTo>
                <a:lnTo>
                  <a:pt x="63734" y="65337"/>
                </a:lnTo>
                <a:lnTo>
                  <a:pt x="63876" y="65409"/>
                </a:lnTo>
                <a:lnTo>
                  <a:pt x="63983" y="65409"/>
                </a:lnTo>
                <a:lnTo>
                  <a:pt x="64126" y="65373"/>
                </a:lnTo>
                <a:lnTo>
                  <a:pt x="64411" y="65302"/>
                </a:lnTo>
                <a:lnTo>
                  <a:pt x="64482" y="65516"/>
                </a:lnTo>
                <a:lnTo>
                  <a:pt x="64553" y="65694"/>
                </a:lnTo>
                <a:lnTo>
                  <a:pt x="64910" y="66157"/>
                </a:lnTo>
                <a:lnTo>
                  <a:pt x="64981" y="66264"/>
                </a:lnTo>
                <a:lnTo>
                  <a:pt x="64981" y="66513"/>
                </a:lnTo>
                <a:lnTo>
                  <a:pt x="64945" y="66798"/>
                </a:lnTo>
                <a:lnTo>
                  <a:pt x="64838" y="66905"/>
                </a:lnTo>
                <a:lnTo>
                  <a:pt x="64767" y="67012"/>
                </a:lnTo>
                <a:lnTo>
                  <a:pt x="64696" y="67119"/>
                </a:lnTo>
                <a:lnTo>
                  <a:pt x="64660" y="67261"/>
                </a:lnTo>
                <a:lnTo>
                  <a:pt x="64660" y="67760"/>
                </a:lnTo>
                <a:lnTo>
                  <a:pt x="64660" y="68223"/>
                </a:lnTo>
                <a:lnTo>
                  <a:pt x="64731" y="68437"/>
                </a:lnTo>
                <a:lnTo>
                  <a:pt x="64838" y="68579"/>
                </a:lnTo>
                <a:lnTo>
                  <a:pt x="65016" y="68722"/>
                </a:lnTo>
                <a:lnTo>
                  <a:pt x="65195" y="68793"/>
                </a:lnTo>
                <a:lnTo>
                  <a:pt x="65480" y="69327"/>
                </a:lnTo>
                <a:lnTo>
                  <a:pt x="65515" y="69506"/>
                </a:lnTo>
                <a:lnTo>
                  <a:pt x="65515" y="69684"/>
                </a:lnTo>
                <a:lnTo>
                  <a:pt x="65515" y="69755"/>
                </a:lnTo>
                <a:lnTo>
                  <a:pt x="65586" y="69791"/>
                </a:lnTo>
                <a:lnTo>
                  <a:pt x="65693" y="69826"/>
                </a:lnTo>
                <a:lnTo>
                  <a:pt x="65836" y="69862"/>
                </a:lnTo>
                <a:lnTo>
                  <a:pt x="65978" y="69862"/>
                </a:lnTo>
                <a:lnTo>
                  <a:pt x="66156" y="69933"/>
                </a:lnTo>
                <a:lnTo>
                  <a:pt x="66335" y="70040"/>
                </a:lnTo>
                <a:lnTo>
                  <a:pt x="66477" y="70147"/>
                </a:lnTo>
                <a:lnTo>
                  <a:pt x="66584" y="70218"/>
                </a:lnTo>
                <a:lnTo>
                  <a:pt x="66655" y="70289"/>
                </a:lnTo>
                <a:lnTo>
                  <a:pt x="66726" y="70289"/>
                </a:lnTo>
                <a:lnTo>
                  <a:pt x="66762" y="70254"/>
                </a:lnTo>
                <a:lnTo>
                  <a:pt x="66833" y="70147"/>
                </a:lnTo>
                <a:lnTo>
                  <a:pt x="67190" y="70111"/>
                </a:lnTo>
                <a:lnTo>
                  <a:pt x="67225" y="70111"/>
                </a:lnTo>
                <a:lnTo>
                  <a:pt x="67296" y="70076"/>
                </a:lnTo>
                <a:lnTo>
                  <a:pt x="67439" y="70076"/>
                </a:lnTo>
                <a:lnTo>
                  <a:pt x="67546" y="70004"/>
                </a:lnTo>
                <a:lnTo>
                  <a:pt x="67688" y="70111"/>
                </a:lnTo>
                <a:lnTo>
                  <a:pt x="67831" y="70218"/>
                </a:lnTo>
                <a:lnTo>
                  <a:pt x="67973" y="70289"/>
                </a:lnTo>
                <a:lnTo>
                  <a:pt x="68187" y="70361"/>
                </a:lnTo>
                <a:lnTo>
                  <a:pt x="68187" y="70503"/>
                </a:lnTo>
                <a:lnTo>
                  <a:pt x="68223" y="70646"/>
                </a:lnTo>
                <a:lnTo>
                  <a:pt x="68330" y="70824"/>
                </a:lnTo>
                <a:lnTo>
                  <a:pt x="68472" y="71002"/>
                </a:lnTo>
                <a:lnTo>
                  <a:pt x="68650" y="71073"/>
                </a:lnTo>
                <a:lnTo>
                  <a:pt x="68828" y="71109"/>
                </a:lnTo>
                <a:lnTo>
                  <a:pt x="69149" y="71109"/>
                </a:lnTo>
                <a:lnTo>
                  <a:pt x="69256" y="71144"/>
                </a:lnTo>
                <a:lnTo>
                  <a:pt x="69291" y="71216"/>
                </a:lnTo>
                <a:lnTo>
                  <a:pt x="69363" y="71322"/>
                </a:lnTo>
                <a:lnTo>
                  <a:pt x="69434" y="71394"/>
                </a:lnTo>
                <a:lnTo>
                  <a:pt x="69505" y="71358"/>
                </a:lnTo>
                <a:lnTo>
                  <a:pt x="69576" y="71216"/>
                </a:lnTo>
                <a:lnTo>
                  <a:pt x="69648" y="71180"/>
                </a:lnTo>
                <a:lnTo>
                  <a:pt x="69755" y="71144"/>
                </a:lnTo>
                <a:lnTo>
                  <a:pt x="69897" y="71180"/>
                </a:lnTo>
                <a:lnTo>
                  <a:pt x="70040" y="71216"/>
                </a:lnTo>
                <a:lnTo>
                  <a:pt x="70218" y="71251"/>
                </a:lnTo>
                <a:lnTo>
                  <a:pt x="70396" y="71251"/>
                </a:lnTo>
                <a:lnTo>
                  <a:pt x="70610" y="71216"/>
                </a:lnTo>
                <a:lnTo>
                  <a:pt x="70752" y="71144"/>
                </a:lnTo>
                <a:lnTo>
                  <a:pt x="70823" y="71073"/>
                </a:lnTo>
                <a:lnTo>
                  <a:pt x="70895" y="71002"/>
                </a:lnTo>
                <a:lnTo>
                  <a:pt x="71108" y="70966"/>
                </a:lnTo>
                <a:lnTo>
                  <a:pt x="71358" y="71002"/>
                </a:lnTo>
                <a:lnTo>
                  <a:pt x="71643" y="71109"/>
                </a:lnTo>
                <a:lnTo>
                  <a:pt x="71750" y="71180"/>
                </a:lnTo>
                <a:lnTo>
                  <a:pt x="71785" y="71251"/>
                </a:lnTo>
                <a:lnTo>
                  <a:pt x="71821" y="71287"/>
                </a:lnTo>
                <a:lnTo>
                  <a:pt x="71892" y="71287"/>
                </a:lnTo>
                <a:lnTo>
                  <a:pt x="72248" y="71251"/>
                </a:lnTo>
                <a:lnTo>
                  <a:pt x="72391" y="71180"/>
                </a:lnTo>
                <a:lnTo>
                  <a:pt x="72640" y="71465"/>
                </a:lnTo>
                <a:lnTo>
                  <a:pt x="72925" y="71643"/>
                </a:lnTo>
                <a:lnTo>
                  <a:pt x="73068" y="71714"/>
                </a:lnTo>
                <a:lnTo>
                  <a:pt x="72961" y="71999"/>
                </a:lnTo>
                <a:lnTo>
                  <a:pt x="72890" y="72177"/>
                </a:lnTo>
                <a:lnTo>
                  <a:pt x="72854" y="72356"/>
                </a:lnTo>
                <a:lnTo>
                  <a:pt x="72854" y="72498"/>
                </a:lnTo>
                <a:lnTo>
                  <a:pt x="72925" y="72605"/>
                </a:lnTo>
                <a:lnTo>
                  <a:pt x="73032" y="72712"/>
                </a:lnTo>
                <a:lnTo>
                  <a:pt x="73673" y="73032"/>
                </a:lnTo>
                <a:lnTo>
                  <a:pt x="73887" y="73175"/>
                </a:lnTo>
                <a:lnTo>
                  <a:pt x="74030" y="73246"/>
                </a:lnTo>
                <a:lnTo>
                  <a:pt x="74065" y="73317"/>
                </a:lnTo>
                <a:lnTo>
                  <a:pt x="74136" y="73317"/>
                </a:lnTo>
                <a:lnTo>
                  <a:pt x="74528" y="73282"/>
                </a:lnTo>
                <a:lnTo>
                  <a:pt x="74671" y="73246"/>
                </a:lnTo>
                <a:lnTo>
                  <a:pt x="74813" y="73139"/>
                </a:lnTo>
                <a:lnTo>
                  <a:pt x="74991" y="73032"/>
                </a:lnTo>
                <a:lnTo>
                  <a:pt x="75134" y="72926"/>
                </a:lnTo>
                <a:lnTo>
                  <a:pt x="75277" y="72747"/>
                </a:lnTo>
                <a:lnTo>
                  <a:pt x="75383" y="72534"/>
                </a:lnTo>
                <a:lnTo>
                  <a:pt x="75455" y="72356"/>
                </a:lnTo>
                <a:lnTo>
                  <a:pt x="75490" y="72142"/>
                </a:lnTo>
                <a:lnTo>
                  <a:pt x="75455" y="71999"/>
                </a:lnTo>
                <a:lnTo>
                  <a:pt x="75455" y="71786"/>
                </a:lnTo>
                <a:lnTo>
                  <a:pt x="75526" y="71821"/>
                </a:lnTo>
                <a:lnTo>
                  <a:pt x="75668" y="71857"/>
                </a:lnTo>
                <a:lnTo>
                  <a:pt x="75775" y="71821"/>
                </a:lnTo>
                <a:lnTo>
                  <a:pt x="75882" y="71714"/>
                </a:lnTo>
                <a:lnTo>
                  <a:pt x="75953" y="71572"/>
                </a:lnTo>
                <a:lnTo>
                  <a:pt x="76025" y="71322"/>
                </a:lnTo>
                <a:lnTo>
                  <a:pt x="76310" y="71216"/>
                </a:lnTo>
                <a:lnTo>
                  <a:pt x="76844" y="70966"/>
                </a:lnTo>
                <a:lnTo>
                  <a:pt x="76951" y="70895"/>
                </a:lnTo>
                <a:lnTo>
                  <a:pt x="77022" y="70788"/>
                </a:lnTo>
                <a:lnTo>
                  <a:pt x="77022" y="70646"/>
                </a:lnTo>
                <a:lnTo>
                  <a:pt x="76951" y="70503"/>
                </a:lnTo>
                <a:lnTo>
                  <a:pt x="76488" y="69933"/>
                </a:lnTo>
                <a:lnTo>
                  <a:pt x="76417" y="69826"/>
                </a:lnTo>
                <a:lnTo>
                  <a:pt x="76345" y="69684"/>
                </a:lnTo>
                <a:lnTo>
                  <a:pt x="76310" y="69541"/>
                </a:lnTo>
                <a:lnTo>
                  <a:pt x="76274" y="69434"/>
                </a:lnTo>
                <a:lnTo>
                  <a:pt x="76310" y="69221"/>
                </a:lnTo>
                <a:lnTo>
                  <a:pt x="76345" y="69078"/>
                </a:lnTo>
                <a:lnTo>
                  <a:pt x="76310" y="69042"/>
                </a:lnTo>
                <a:lnTo>
                  <a:pt x="76238" y="68971"/>
                </a:lnTo>
                <a:lnTo>
                  <a:pt x="75953" y="68864"/>
                </a:lnTo>
                <a:lnTo>
                  <a:pt x="75562" y="68757"/>
                </a:lnTo>
                <a:lnTo>
                  <a:pt x="75241" y="68722"/>
                </a:lnTo>
                <a:lnTo>
                  <a:pt x="75027" y="68722"/>
                </a:lnTo>
                <a:lnTo>
                  <a:pt x="74991" y="68615"/>
                </a:lnTo>
                <a:lnTo>
                  <a:pt x="74956" y="68544"/>
                </a:lnTo>
                <a:lnTo>
                  <a:pt x="74778" y="68401"/>
                </a:lnTo>
                <a:lnTo>
                  <a:pt x="74813" y="68366"/>
                </a:lnTo>
                <a:lnTo>
                  <a:pt x="74849" y="68330"/>
                </a:lnTo>
                <a:lnTo>
                  <a:pt x="74885" y="68330"/>
                </a:lnTo>
                <a:lnTo>
                  <a:pt x="74920" y="68437"/>
                </a:lnTo>
                <a:lnTo>
                  <a:pt x="74991" y="68544"/>
                </a:lnTo>
                <a:lnTo>
                  <a:pt x="74991" y="68508"/>
                </a:lnTo>
                <a:lnTo>
                  <a:pt x="75027" y="68544"/>
                </a:lnTo>
                <a:lnTo>
                  <a:pt x="75170" y="68544"/>
                </a:lnTo>
                <a:lnTo>
                  <a:pt x="75562" y="68508"/>
                </a:lnTo>
                <a:lnTo>
                  <a:pt x="75740" y="68472"/>
                </a:lnTo>
                <a:lnTo>
                  <a:pt x="75882" y="68401"/>
                </a:lnTo>
                <a:lnTo>
                  <a:pt x="75953" y="68330"/>
                </a:lnTo>
                <a:lnTo>
                  <a:pt x="75953" y="68294"/>
                </a:lnTo>
                <a:lnTo>
                  <a:pt x="75918" y="68259"/>
                </a:lnTo>
                <a:lnTo>
                  <a:pt x="75847" y="68152"/>
                </a:lnTo>
                <a:lnTo>
                  <a:pt x="75811" y="68045"/>
                </a:lnTo>
                <a:lnTo>
                  <a:pt x="75811" y="67938"/>
                </a:lnTo>
                <a:lnTo>
                  <a:pt x="75847" y="67867"/>
                </a:lnTo>
                <a:lnTo>
                  <a:pt x="75847" y="67760"/>
                </a:lnTo>
                <a:lnTo>
                  <a:pt x="75882" y="67617"/>
                </a:lnTo>
                <a:lnTo>
                  <a:pt x="75847" y="67368"/>
                </a:lnTo>
                <a:lnTo>
                  <a:pt x="75775" y="67119"/>
                </a:lnTo>
                <a:lnTo>
                  <a:pt x="75775" y="67083"/>
                </a:lnTo>
                <a:lnTo>
                  <a:pt x="75918" y="67047"/>
                </a:lnTo>
                <a:lnTo>
                  <a:pt x="75989" y="66976"/>
                </a:lnTo>
                <a:lnTo>
                  <a:pt x="76025" y="66905"/>
                </a:lnTo>
                <a:lnTo>
                  <a:pt x="76025" y="66798"/>
                </a:lnTo>
                <a:lnTo>
                  <a:pt x="76025" y="66727"/>
                </a:lnTo>
                <a:lnTo>
                  <a:pt x="76060" y="66691"/>
                </a:lnTo>
                <a:lnTo>
                  <a:pt x="76132" y="66691"/>
                </a:lnTo>
                <a:lnTo>
                  <a:pt x="76238" y="66727"/>
                </a:lnTo>
                <a:lnTo>
                  <a:pt x="76488" y="66798"/>
                </a:lnTo>
                <a:lnTo>
                  <a:pt x="76630" y="66834"/>
                </a:lnTo>
                <a:lnTo>
                  <a:pt x="76702" y="66798"/>
                </a:lnTo>
                <a:lnTo>
                  <a:pt x="76737" y="66727"/>
                </a:lnTo>
                <a:lnTo>
                  <a:pt x="76844" y="66620"/>
                </a:lnTo>
                <a:lnTo>
                  <a:pt x="77093" y="66477"/>
                </a:lnTo>
                <a:lnTo>
                  <a:pt x="77236" y="66371"/>
                </a:lnTo>
                <a:lnTo>
                  <a:pt x="77343" y="66228"/>
                </a:lnTo>
                <a:lnTo>
                  <a:pt x="77414" y="66050"/>
                </a:lnTo>
                <a:lnTo>
                  <a:pt x="77414" y="65872"/>
                </a:lnTo>
                <a:lnTo>
                  <a:pt x="77343" y="65694"/>
                </a:lnTo>
                <a:lnTo>
                  <a:pt x="77272" y="65516"/>
                </a:lnTo>
                <a:lnTo>
                  <a:pt x="77165" y="65373"/>
                </a:lnTo>
                <a:lnTo>
                  <a:pt x="77058" y="65231"/>
                </a:lnTo>
                <a:lnTo>
                  <a:pt x="76915" y="65088"/>
                </a:lnTo>
                <a:lnTo>
                  <a:pt x="76844" y="64946"/>
                </a:lnTo>
                <a:lnTo>
                  <a:pt x="76773" y="64803"/>
                </a:lnTo>
                <a:lnTo>
                  <a:pt x="76773" y="64696"/>
                </a:lnTo>
                <a:lnTo>
                  <a:pt x="76737" y="64589"/>
                </a:lnTo>
                <a:lnTo>
                  <a:pt x="76666" y="64482"/>
                </a:lnTo>
                <a:lnTo>
                  <a:pt x="76559" y="64411"/>
                </a:lnTo>
                <a:lnTo>
                  <a:pt x="76381" y="64376"/>
                </a:lnTo>
                <a:lnTo>
                  <a:pt x="75989" y="64340"/>
                </a:lnTo>
                <a:lnTo>
                  <a:pt x="75668" y="64376"/>
                </a:lnTo>
                <a:lnTo>
                  <a:pt x="75490" y="64447"/>
                </a:lnTo>
                <a:lnTo>
                  <a:pt x="75241" y="64162"/>
                </a:lnTo>
                <a:lnTo>
                  <a:pt x="75134" y="64055"/>
                </a:lnTo>
                <a:lnTo>
                  <a:pt x="75027" y="63948"/>
                </a:lnTo>
                <a:lnTo>
                  <a:pt x="74991" y="63948"/>
                </a:lnTo>
                <a:lnTo>
                  <a:pt x="75098" y="63841"/>
                </a:lnTo>
                <a:lnTo>
                  <a:pt x="75134" y="63699"/>
                </a:lnTo>
                <a:lnTo>
                  <a:pt x="75170" y="63592"/>
                </a:lnTo>
                <a:lnTo>
                  <a:pt x="75170" y="63449"/>
                </a:lnTo>
                <a:lnTo>
                  <a:pt x="75562" y="63342"/>
                </a:lnTo>
                <a:lnTo>
                  <a:pt x="75740" y="63236"/>
                </a:lnTo>
                <a:lnTo>
                  <a:pt x="75882" y="63129"/>
                </a:lnTo>
                <a:lnTo>
                  <a:pt x="76025" y="62951"/>
                </a:lnTo>
                <a:lnTo>
                  <a:pt x="76096" y="62808"/>
                </a:lnTo>
                <a:lnTo>
                  <a:pt x="76132" y="62594"/>
                </a:lnTo>
                <a:lnTo>
                  <a:pt x="76167" y="62381"/>
                </a:lnTo>
                <a:lnTo>
                  <a:pt x="76167" y="62131"/>
                </a:lnTo>
                <a:lnTo>
                  <a:pt x="76167" y="61917"/>
                </a:lnTo>
                <a:lnTo>
                  <a:pt x="76096" y="61739"/>
                </a:lnTo>
                <a:lnTo>
                  <a:pt x="75953" y="61561"/>
                </a:lnTo>
                <a:lnTo>
                  <a:pt x="75811" y="61419"/>
                </a:lnTo>
                <a:lnTo>
                  <a:pt x="75597" y="61312"/>
                </a:lnTo>
                <a:lnTo>
                  <a:pt x="75312" y="61241"/>
                </a:lnTo>
                <a:lnTo>
                  <a:pt x="75419" y="60956"/>
                </a:lnTo>
                <a:lnTo>
                  <a:pt x="75455" y="60599"/>
                </a:lnTo>
                <a:lnTo>
                  <a:pt x="75455" y="60564"/>
                </a:lnTo>
                <a:lnTo>
                  <a:pt x="75526" y="60421"/>
                </a:lnTo>
                <a:lnTo>
                  <a:pt x="75562" y="60243"/>
                </a:lnTo>
                <a:lnTo>
                  <a:pt x="75562" y="60065"/>
                </a:lnTo>
                <a:lnTo>
                  <a:pt x="75526" y="59887"/>
                </a:lnTo>
                <a:lnTo>
                  <a:pt x="75455" y="59744"/>
                </a:lnTo>
                <a:lnTo>
                  <a:pt x="75383" y="59602"/>
                </a:lnTo>
                <a:lnTo>
                  <a:pt x="75241" y="59495"/>
                </a:lnTo>
                <a:lnTo>
                  <a:pt x="75098" y="59424"/>
                </a:lnTo>
                <a:lnTo>
                  <a:pt x="74991" y="59352"/>
                </a:lnTo>
                <a:lnTo>
                  <a:pt x="74457" y="59246"/>
                </a:lnTo>
                <a:lnTo>
                  <a:pt x="74208" y="59246"/>
                </a:lnTo>
                <a:lnTo>
                  <a:pt x="74101" y="59103"/>
                </a:lnTo>
                <a:lnTo>
                  <a:pt x="73958" y="59032"/>
                </a:lnTo>
                <a:lnTo>
                  <a:pt x="73709" y="58889"/>
                </a:lnTo>
                <a:lnTo>
                  <a:pt x="73460" y="58747"/>
                </a:lnTo>
                <a:lnTo>
                  <a:pt x="73353" y="58675"/>
                </a:lnTo>
                <a:lnTo>
                  <a:pt x="72818" y="58675"/>
                </a:lnTo>
                <a:lnTo>
                  <a:pt x="72747" y="58711"/>
                </a:lnTo>
                <a:lnTo>
                  <a:pt x="72818" y="58640"/>
                </a:lnTo>
                <a:lnTo>
                  <a:pt x="72890" y="58497"/>
                </a:lnTo>
                <a:lnTo>
                  <a:pt x="72925" y="58355"/>
                </a:lnTo>
                <a:lnTo>
                  <a:pt x="72890" y="58212"/>
                </a:lnTo>
                <a:lnTo>
                  <a:pt x="72854" y="58105"/>
                </a:lnTo>
                <a:lnTo>
                  <a:pt x="72640" y="57820"/>
                </a:lnTo>
                <a:lnTo>
                  <a:pt x="72462" y="57607"/>
                </a:lnTo>
                <a:lnTo>
                  <a:pt x="72391" y="57571"/>
                </a:lnTo>
                <a:lnTo>
                  <a:pt x="72391" y="57535"/>
                </a:lnTo>
                <a:lnTo>
                  <a:pt x="72284" y="57393"/>
                </a:lnTo>
                <a:lnTo>
                  <a:pt x="72177" y="57215"/>
                </a:lnTo>
                <a:lnTo>
                  <a:pt x="72035" y="57108"/>
                </a:lnTo>
                <a:lnTo>
                  <a:pt x="71892" y="57001"/>
                </a:lnTo>
                <a:lnTo>
                  <a:pt x="71750" y="56965"/>
                </a:lnTo>
                <a:lnTo>
                  <a:pt x="71678" y="56965"/>
                </a:lnTo>
                <a:lnTo>
                  <a:pt x="71607" y="57037"/>
                </a:lnTo>
                <a:lnTo>
                  <a:pt x="71607" y="57144"/>
                </a:lnTo>
                <a:lnTo>
                  <a:pt x="71714" y="57714"/>
                </a:lnTo>
                <a:lnTo>
                  <a:pt x="71750" y="57892"/>
                </a:lnTo>
                <a:lnTo>
                  <a:pt x="71821" y="58070"/>
                </a:lnTo>
                <a:lnTo>
                  <a:pt x="71821" y="58141"/>
                </a:lnTo>
                <a:lnTo>
                  <a:pt x="71785" y="58212"/>
                </a:lnTo>
                <a:lnTo>
                  <a:pt x="71714" y="58284"/>
                </a:lnTo>
                <a:lnTo>
                  <a:pt x="71607" y="58284"/>
                </a:lnTo>
                <a:lnTo>
                  <a:pt x="71536" y="58319"/>
                </a:lnTo>
                <a:lnTo>
                  <a:pt x="71500" y="58390"/>
                </a:lnTo>
                <a:lnTo>
                  <a:pt x="71500" y="58462"/>
                </a:lnTo>
                <a:lnTo>
                  <a:pt x="71571" y="58569"/>
                </a:lnTo>
                <a:lnTo>
                  <a:pt x="71678" y="58675"/>
                </a:lnTo>
                <a:lnTo>
                  <a:pt x="71785" y="58711"/>
                </a:lnTo>
                <a:lnTo>
                  <a:pt x="71892" y="58711"/>
                </a:lnTo>
                <a:lnTo>
                  <a:pt x="71999" y="58675"/>
                </a:lnTo>
                <a:lnTo>
                  <a:pt x="72213" y="58390"/>
                </a:lnTo>
                <a:lnTo>
                  <a:pt x="72248" y="58533"/>
                </a:lnTo>
                <a:lnTo>
                  <a:pt x="72248" y="58747"/>
                </a:lnTo>
                <a:lnTo>
                  <a:pt x="72177" y="59032"/>
                </a:lnTo>
                <a:lnTo>
                  <a:pt x="72177" y="59067"/>
                </a:lnTo>
                <a:lnTo>
                  <a:pt x="72035" y="59210"/>
                </a:lnTo>
                <a:lnTo>
                  <a:pt x="71892" y="59317"/>
                </a:lnTo>
                <a:lnTo>
                  <a:pt x="71678" y="59424"/>
                </a:lnTo>
                <a:lnTo>
                  <a:pt x="71500" y="59495"/>
                </a:lnTo>
                <a:lnTo>
                  <a:pt x="71286" y="59531"/>
                </a:lnTo>
                <a:lnTo>
                  <a:pt x="71251" y="59352"/>
                </a:lnTo>
                <a:lnTo>
                  <a:pt x="71180" y="59139"/>
                </a:lnTo>
                <a:lnTo>
                  <a:pt x="71073" y="58960"/>
                </a:lnTo>
                <a:lnTo>
                  <a:pt x="70930" y="58818"/>
                </a:lnTo>
                <a:lnTo>
                  <a:pt x="70752" y="58711"/>
                </a:lnTo>
                <a:lnTo>
                  <a:pt x="70752" y="58675"/>
                </a:lnTo>
                <a:lnTo>
                  <a:pt x="70823" y="58569"/>
                </a:lnTo>
                <a:lnTo>
                  <a:pt x="70895" y="58426"/>
                </a:lnTo>
                <a:lnTo>
                  <a:pt x="70930" y="58105"/>
                </a:lnTo>
                <a:lnTo>
                  <a:pt x="70895" y="57785"/>
                </a:lnTo>
                <a:lnTo>
                  <a:pt x="70895" y="57678"/>
                </a:lnTo>
                <a:lnTo>
                  <a:pt x="70823" y="57571"/>
                </a:lnTo>
                <a:lnTo>
                  <a:pt x="70681" y="57393"/>
                </a:lnTo>
                <a:lnTo>
                  <a:pt x="70716" y="57179"/>
                </a:lnTo>
                <a:lnTo>
                  <a:pt x="70681" y="57001"/>
                </a:lnTo>
                <a:lnTo>
                  <a:pt x="70503" y="56538"/>
                </a:lnTo>
                <a:lnTo>
                  <a:pt x="70360" y="56182"/>
                </a:lnTo>
                <a:lnTo>
                  <a:pt x="70289" y="56075"/>
                </a:lnTo>
                <a:lnTo>
                  <a:pt x="70182" y="55932"/>
                </a:lnTo>
                <a:lnTo>
                  <a:pt x="70040" y="55825"/>
                </a:lnTo>
                <a:lnTo>
                  <a:pt x="69897" y="55754"/>
                </a:lnTo>
                <a:lnTo>
                  <a:pt x="69719" y="55647"/>
                </a:lnTo>
                <a:lnTo>
                  <a:pt x="69861" y="55540"/>
                </a:lnTo>
                <a:lnTo>
                  <a:pt x="69933" y="55469"/>
                </a:lnTo>
                <a:lnTo>
                  <a:pt x="69968" y="55362"/>
                </a:lnTo>
                <a:lnTo>
                  <a:pt x="70040" y="55291"/>
                </a:lnTo>
                <a:lnTo>
                  <a:pt x="70040" y="55184"/>
                </a:lnTo>
                <a:lnTo>
                  <a:pt x="70040" y="55077"/>
                </a:lnTo>
                <a:lnTo>
                  <a:pt x="70004" y="54970"/>
                </a:lnTo>
                <a:lnTo>
                  <a:pt x="69968" y="54864"/>
                </a:lnTo>
                <a:lnTo>
                  <a:pt x="69897" y="54792"/>
                </a:lnTo>
                <a:lnTo>
                  <a:pt x="69719" y="54614"/>
                </a:lnTo>
                <a:lnTo>
                  <a:pt x="69755" y="54472"/>
                </a:lnTo>
                <a:lnTo>
                  <a:pt x="69719" y="53866"/>
                </a:lnTo>
                <a:lnTo>
                  <a:pt x="69755" y="53296"/>
                </a:lnTo>
                <a:lnTo>
                  <a:pt x="69755" y="53189"/>
                </a:lnTo>
                <a:lnTo>
                  <a:pt x="69755" y="53047"/>
                </a:lnTo>
                <a:lnTo>
                  <a:pt x="69683" y="52940"/>
                </a:lnTo>
                <a:lnTo>
                  <a:pt x="69648" y="52869"/>
                </a:lnTo>
                <a:lnTo>
                  <a:pt x="69576" y="52762"/>
                </a:lnTo>
                <a:lnTo>
                  <a:pt x="69470" y="52726"/>
                </a:lnTo>
                <a:lnTo>
                  <a:pt x="69363" y="52655"/>
                </a:lnTo>
                <a:lnTo>
                  <a:pt x="69256" y="52619"/>
                </a:lnTo>
                <a:lnTo>
                  <a:pt x="69042" y="52619"/>
                </a:lnTo>
                <a:lnTo>
                  <a:pt x="68935" y="52263"/>
                </a:lnTo>
                <a:lnTo>
                  <a:pt x="68828" y="51978"/>
                </a:lnTo>
                <a:lnTo>
                  <a:pt x="68721" y="51800"/>
                </a:lnTo>
                <a:lnTo>
                  <a:pt x="68650" y="51764"/>
                </a:lnTo>
                <a:lnTo>
                  <a:pt x="68472" y="51764"/>
                </a:lnTo>
                <a:lnTo>
                  <a:pt x="68223" y="51693"/>
                </a:lnTo>
                <a:lnTo>
                  <a:pt x="68045" y="51622"/>
                </a:lnTo>
                <a:lnTo>
                  <a:pt x="67866" y="51479"/>
                </a:lnTo>
                <a:lnTo>
                  <a:pt x="67688" y="51301"/>
                </a:lnTo>
                <a:lnTo>
                  <a:pt x="67510" y="51159"/>
                </a:lnTo>
                <a:lnTo>
                  <a:pt x="67439" y="51087"/>
                </a:lnTo>
                <a:lnTo>
                  <a:pt x="67332" y="51016"/>
                </a:lnTo>
                <a:lnTo>
                  <a:pt x="67225" y="50980"/>
                </a:lnTo>
                <a:lnTo>
                  <a:pt x="67083" y="50980"/>
                </a:lnTo>
                <a:lnTo>
                  <a:pt x="66833" y="51016"/>
                </a:lnTo>
                <a:lnTo>
                  <a:pt x="66691" y="51052"/>
                </a:lnTo>
                <a:lnTo>
                  <a:pt x="66584" y="51123"/>
                </a:lnTo>
                <a:lnTo>
                  <a:pt x="66548" y="51159"/>
                </a:lnTo>
                <a:lnTo>
                  <a:pt x="66299" y="51337"/>
                </a:lnTo>
                <a:lnTo>
                  <a:pt x="66121" y="51550"/>
                </a:lnTo>
                <a:lnTo>
                  <a:pt x="65836" y="51622"/>
                </a:lnTo>
                <a:lnTo>
                  <a:pt x="65658" y="51622"/>
                </a:lnTo>
                <a:lnTo>
                  <a:pt x="65515" y="51586"/>
                </a:lnTo>
                <a:lnTo>
                  <a:pt x="65337" y="51515"/>
                </a:lnTo>
                <a:lnTo>
                  <a:pt x="65195" y="51408"/>
                </a:lnTo>
                <a:lnTo>
                  <a:pt x="65195" y="51159"/>
                </a:lnTo>
                <a:lnTo>
                  <a:pt x="65123" y="50945"/>
                </a:lnTo>
                <a:lnTo>
                  <a:pt x="65052" y="50767"/>
                </a:lnTo>
                <a:lnTo>
                  <a:pt x="64910" y="50589"/>
                </a:lnTo>
                <a:lnTo>
                  <a:pt x="64731" y="50446"/>
                </a:lnTo>
                <a:lnTo>
                  <a:pt x="64518" y="50339"/>
                </a:lnTo>
                <a:lnTo>
                  <a:pt x="64055" y="50197"/>
                </a:lnTo>
                <a:lnTo>
                  <a:pt x="63948" y="50161"/>
                </a:lnTo>
                <a:lnTo>
                  <a:pt x="63770" y="50019"/>
                </a:lnTo>
                <a:lnTo>
                  <a:pt x="63663" y="49983"/>
                </a:lnTo>
                <a:lnTo>
                  <a:pt x="63485" y="49983"/>
                </a:lnTo>
                <a:lnTo>
                  <a:pt x="63306" y="50019"/>
                </a:lnTo>
                <a:lnTo>
                  <a:pt x="63164" y="50125"/>
                </a:lnTo>
                <a:lnTo>
                  <a:pt x="62808" y="50375"/>
                </a:lnTo>
                <a:lnTo>
                  <a:pt x="62487" y="50660"/>
                </a:lnTo>
                <a:lnTo>
                  <a:pt x="62487" y="50731"/>
                </a:lnTo>
                <a:lnTo>
                  <a:pt x="62345" y="50660"/>
                </a:lnTo>
                <a:lnTo>
                  <a:pt x="62273" y="50589"/>
                </a:lnTo>
                <a:lnTo>
                  <a:pt x="62202" y="50517"/>
                </a:lnTo>
                <a:lnTo>
                  <a:pt x="62095" y="50482"/>
                </a:lnTo>
                <a:lnTo>
                  <a:pt x="61988" y="50482"/>
                </a:lnTo>
                <a:lnTo>
                  <a:pt x="61846" y="50553"/>
                </a:lnTo>
                <a:lnTo>
                  <a:pt x="61739" y="50589"/>
                </a:lnTo>
                <a:lnTo>
                  <a:pt x="61561" y="50624"/>
                </a:lnTo>
                <a:lnTo>
                  <a:pt x="61383" y="50589"/>
                </a:lnTo>
                <a:lnTo>
                  <a:pt x="61205" y="50553"/>
                </a:lnTo>
                <a:lnTo>
                  <a:pt x="61062" y="50517"/>
                </a:lnTo>
                <a:lnTo>
                  <a:pt x="60884" y="50482"/>
                </a:lnTo>
                <a:lnTo>
                  <a:pt x="60706" y="50517"/>
                </a:lnTo>
                <a:lnTo>
                  <a:pt x="60563" y="50553"/>
                </a:lnTo>
                <a:lnTo>
                  <a:pt x="60421" y="50339"/>
                </a:lnTo>
                <a:lnTo>
                  <a:pt x="60278" y="50197"/>
                </a:lnTo>
                <a:lnTo>
                  <a:pt x="60100" y="50054"/>
                </a:lnTo>
                <a:lnTo>
                  <a:pt x="59922" y="49947"/>
                </a:lnTo>
                <a:lnTo>
                  <a:pt x="59744" y="49840"/>
                </a:lnTo>
                <a:lnTo>
                  <a:pt x="59815" y="49555"/>
                </a:lnTo>
                <a:lnTo>
                  <a:pt x="59815" y="49377"/>
                </a:lnTo>
                <a:lnTo>
                  <a:pt x="59744" y="49235"/>
                </a:lnTo>
                <a:lnTo>
                  <a:pt x="59637" y="49092"/>
                </a:lnTo>
                <a:lnTo>
                  <a:pt x="59495" y="48985"/>
                </a:lnTo>
                <a:lnTo>
                  <a:pt x="59103" y="48807"/>
                </a:lnTo>
                <a:lnTo>
                  <a:pt x="58746" y="48629"/>
                </a:lnTo>
                <a:lnTo>
                  <a:pt x="58604" y="48558"/>
                </a:lnTo>
                <a:lnTo>
                  <a:pt x="58461" y="48522"/>
                </a:lnTo>
                <a:lnTo>
                  <a:pt x="58319" y="48522"/>
                </a:lnTo>
                <a:lnTo>
                  <a:pt x="58248" y="48558"/>
                </a:lnTo>
                <a:lnTo>
                  <a:pt x="58034" y="48700"/>
                </a:lnTo>
                <a:lnTo>
                  <a:pt x="57856" y="48879"/>
                </a:lnTo>
                <a:lnTo>
                  <a:pt x="57820" y="48914"/>
                </a:lnTo>
                <a:lnTo>
                  <a:pt x="57713" y="48879"/>
                </a:lnTo>
                <a:lnTo>
                  <a:pt x="57571" y="48879"/>
                </a:lnTo>
                <a:lnTo>
                  <a:pt x="57001" y="48807"/>
                </a:lnTo>
                <a:lnTo>
                  <a:pt x="56965" y="48629"/>
                </a:lnTo>
                <a:lnTo>
                  <a:pt x="56930" y="48487"/>
                </a:lnTo>
                <a:lnTo>
                  <a:pt x="56930" y="48344"/>
                </a:lnTo>
                <a:lnTo>
                  <a:pt x="56965" y="48202"/>
                </a:lnTo>
                <a:lnTo>
                  <a:pt x="57001" y="48024"/>
                </a:lnTo>
                <a:lnTo>
                  <a:pt x="57001" y="47881"/>
                </a:lnTo>
                <a:lnTo>
                  <a:pt x="56930" y="47703"/>
                </a:lnTo>
                <a:lnTo>
                  <a:pt x="56823" y="47596"/>
                </a:lnTo>
                <a:lnTo>
                  <a:pt x="56716" y="47525"/>
                </a:lnTo>
                <a:lnTo>
                  <a:pt x="56538" y="47454"/>
                </a:lnTo>
                <a:lnTo>
                  <a:pt x="56360" y="47382"/>
                </a:lnTo>
                <a:lnTo>
                  <a:pt x="56217" y="47347"/>
                </a:lnTo>
                <a:lnTo>
                  <a:pt x="56075" y="47347"/>
                </a:lnTo>
                <a:lnTo>
                  <a:pt x="55968" y="47240"/>
                </a:lnTo>
                <a:lnTo>
                  <a:pt x="55861" y="47133"/>
                </a:lnTo>
                <a:lnTo>
                  <a:pt x="55789" y="46990"/>
                </a:lnTo>
                <a:lnTo>
                  <a:pt x="55754" y="46848"/>
                </a:lnTo>
                <a:lnTo>
                  <a:pt x="55683" y="46812"/>
                </a:lnTo>
                <a:lnTo>
                  <a:pt x="55611" y="46848"/>
                </a:lnTo>
                <a:lnTo>
                  <a:pt x="55540" y="46955"/>
                </a:lnTo>
                <a:lnTo>
                  <a:pt x="55362" y="47204"/>
                </a:lnTo>
                <a:lnTo>
                  <a:pt x="55255" y="47311"/>
                </a:lnTo>
                <a:lnTo>
                  <a:pt x="55041" y="47382"/>
                </a:lnTo>
                <a:lnTo>
                  <a:pt x="55041" y="47275"/>
                </a:lnTo>
                <a:lnTo>
                  <a:pt x="55077" y="47062"/>
                </a:lnTo>
                <a:lnTo>
                  <a:pt x="55006" y="46812"/>
                </a:lnTo>
                <a:lnTo>
                  <a:pt x="54863" y="46599"/>
                </a:lnTo>
                <a:lnTo>
                  <a:pt x="54685" y="46420"/>
                </a:lnTo>
                <a:lnTo>
                  <a:pt x="54507" y="46314"/>
                </a:lnTo>
                <a:lnTo>
                  <a:pt x="54436" y="46278"/>
                </a:lnTo>
                <a:lnTo>
                  <a:pt x="54364" y="46278"/>
                </a:lnTo>
                <a:lnTo>
                  <a:pt x="54293" y="46314"/>
                </a:lnTo>
                <a:lnTo>
                  <a:pt x="54258" y="46349"/>
                </a:lnTo>
                <a:lnTo>
                  <a:pt x="54222" y="46420"/>
                </a:lnTo>
                <a:lnTo>
                  <a:pt x="54186" y="46527"/>
                </a:lnTo>
                <a:lnTo>
                  <a:pt x="54151" y="46705"/>
                </a:lnTo>
                <a:lnTo>
                  <a:pt x="54044" y="46848"/>
                </a:lnTo>
                <a:lnTo>
                  <a:pt x="53937" y="46919"/>
                </a:lnTo>
                <a:lnTo>
                  <a:pt x="53759" y="46919"/>
                </a:lnTo>
                <a:lnTo>
                  <a:pt x="53082" y="46812"/>
                </a:lnTo>
                <a:lnTo>
                  <a:pt x="52868" y="46812"/>
                </a:lnTo>
                <a:lnTo>
                  <a:pt x="52583" y="46848"/>
                </a:lnTo>
                <a:lnTo>
                  <a:pt x="52583" y="46777"/>
                </a:lnTo>
                <a:lnTo>
                  <a:pt x="52512" y="46634"/>
                </a:lnTo>
                <a:lnTo>
                  <a:pt x="52441" y="46456"/>
                </a:lnTo>
                <a:lnTo>
                  <a:pt x="52298" y="46314"/>
                </a:lnTo>
                <a:lnTo>
                  <a:pt x="52156" y="46207"/>
                </a:lnTo>
                <a:lnTo>
                  <a:pt x="52013" y="46135"/>
                </a:lnTo>
                <a:lnTo>
                  <a:pt x="51835" y="46100"/>
                </a:lnTo>
                <a:lnTo>
                  <a:pt x="51657" y="46064"/>
                </a:lnTo>
                <a:lnTo>
                  <a:pt x="51514" y="46029"/>
                </a:lnTo>
                <a:lnTo>
                  <a:pt x="50873" y="46100"/>
                </a:lnTo>
                <a:lnTo>
                  <a:pt x="50339" y="46171"/>
                </a:lnTo>
                <a:lnTo>
                  <a:pt x="50232" y="46242"/>
                </a:lnTo>
                <a:lnTo>
                  <a:pt x="50125" y="46349"/>
                </a:lnTo>
                <a:lnTo>
                  <a:pt x="50089" y="46492"/>
                </a:lnTo>
                <a:lnTo>
                  <a:pt x="50054" y="46670"/>
                </a:lnTo>
                <a:lnTo>
                  <a:pt x="50089" y="47454"/>
                </a:lnTo>
                <a:lnTo>
                  <a:pt x="49911" y="47525"/>
                </a:lnTo>
                <a:lnTo>
                  <a:pt x="49733" y="47632"/>
                </a:lnTo>
                <a:lnTo>
                  <a:pt x="49591" y="47739"/>
                </a:lnTo>
                <a:lnTo>
                  <a:pt x="49484" y="47917"/>
                </a:lnTo>
                <a:lnTo>
                  <a:pt x="49448" y="48130"/>
                </a:lnTo>
                <a:lnTo>
                  <a:pt x="49413" y="48344"/>
                </a:lnTo>
                <a:lnTo>
                  <a:pt x="48843" y="48024"/>
                </a:lnTo>
                <a:lnTo>
                  <a:pt x="48664" y="47952"/>
                </a:lnTo>
                <a:lnTo>
                  <a:pt x="48415" y="47917"/>
                </a:lnTo>
                <a:lnTo>
                  <a:pt x="48166" y="47881"/>
                </a:lnTo>
                <a:lnTo>
                  <a:pt x="47524" y="47881"/>
                </a:lnTo>
                <a:lnTo>
                  <a:pt x="47239" y="47952"/>
                </a:lnTo>
                <a:lnTo>
                  <a:pt x="47061" y="48024"/>
                </a:lnTo>
                <a:lnTo>
                  <a:pt x="46919" y="48130"/>
                </a:lnTo>
                <a:lnTo>
                  <a:pt x="46741" y="48237"/>
                </a:lnTo>
                <a:lnTo>
                  <a:pt x="46598" y="48415"/>
                </a:lnTo>
                <a:lnTo>
                  <a:pt x="46456" y="48594"/>
                </a:lnTo>
                <a:lnTo>
                  <a:pt x="46349" y="48807"/>
                </a:lnTo>
                <a:lnTo>
                  <a:pt x="46278" y="49021"/>
                </a:lnTo>
                <a:lnTo>
                  <a:pt x="46242" y="49235"/>
                </a:lnTo>
                <a:lnTo>
                  <a:pt x="46242" y="49413"/>
                </a:lnTo>
                <a:lnTo>
                  <a:pt x="46099" y="49306"/>
                </a:lnTo>
                <a:lnTo>
                  <a:pt x="45957" y="49235"/>
                </a:lnTo>
                <a:lnTo>
                  <a:pt x="45743" y="49164"/>
                </a:lnTo>
                <a:lnTo>
                  <a:pt x="45529" y="49164"/>
                </a:lnTo>
                <a:lnTo>
                  <a:pt x="45351" y="49235"/>
                </a:lnTo>
                <a:lnTo>
                  <a:pt x="45209" y="49342"/>
                </a:lnTo>
                <a:lnTo>
                  <a:pt x="45102" y="49449"/>
                </a:lnTo>
                <a:lnTo>
                  <a:pt x="44924" y="49555"/>
                </a:lnTo>
                <a:lnTo>
                  <a:pt x="44781" y="49662"/>
                </a:lnTo>
                <a:lnTo>
                  <a:pt x="44639" y="49698"/>
                </a:lnTo>
                <a:lnTo>
                  <a:pt x="44354" y="49734"/>
                </a:lnTo>
                <a:lnTo>
                  <a:pt x="44176" y="49698"/>
                </a:lnTo>
                <a:lnTo>
                  <a:pt x="44140" y="49734"/>
                </a:lnTo>
                <a:lnTo>
                  <a:pt x="44140" y="49769"/>
                </a:lnTo>
                <a:lnTo>
                  <a:pt x="44140" y="49983"/>
                </a:lnTo>
                <a:lnTo>
                  <a:pt x="44140" y="50125"/>
                </a:lnTo>
                <a:lnTo>
                  <a:pt x="44069" y="50268"/>
                </a:lnTo>
                <a:lnTo>
                  <a:pt x="43962" y="50375"/>
                </a:lnTo>
                <a:lnTo>
                  <a:pt x="43819" y="50446"/>
                </a:lnTo>
                <a:lnTo>
                  <a:pt x="43713" y="50553"/>
                </a:lnTo>
                <a:lnTo>
                  <a:pt x="43606" y="50660"/>
                </a:lnTo>
                <a:lnTo>
                  <a:pt x="43570" y="50802"/>
                </a:lnTo>
                <a:lnTo>
                  <a:pt x="43570" y="50945"/>
                </a:lnTo>
                <a:lnTo>
                  <a:pt x="43606" y="51016"/>
                </a:lnTo>
                <a:lnTo>
                  <a:pt x="43463" y="51230"/>
                </a:lnTo>
                <a:lnTo>
                  <a:pt x="43356" y="51372"/>
                </a:lnTo>
                <a:lnTo>
                  <a:pt x="43249" y="51657"/>
                </a:lnTo>
                <a:lnTo>
                  <a:pt x="43107" y="51800"/>
                </a:lnTo>
                <a:lnTo>
                  <a:pt x="42964" y="51871"/>
                </a:lnTo>
                <a:lnTo>
                  <a:pt x="42751" y="51907"/>
                </a:lnTo>
                <a:lnTo>
                  <a:pt x="42644" y="51942"/>
                </a:lnTo>
                <a:lnTo>
                  <a:pt x="42537" y="52049"/>
                </a:lnTo>
                <a:lnTo>
                  <a:pt x="42394" y="52227"/>
                </a:lnTo>
                <a:lnTo>
                  <a:pt x="42288" y="52405"/>
                </a:lnTo>
                <a:lnTo>
                  <a:pt x="42181" y="52619"/>
                </a:lnTo>
                <a:lnTo>
                  <a:pt x="42145" y="52904"/>
                </a:lnTo>
                <a:lnTo>
                  <a:pt x="42181" y="53154"/>
                </a:lnTo>
                <a:lnTo>
                  <a:pt x="42252" y="53403"/>
                </a:lnTo>
                <a:lnTo>
                  <a:pt x="42181" y="53367"/>
                </a:lnTo>
                <a:lnTo>
                  <a:pt x="42145" y="53367"/>
                </a:lnTo>
                <a:lnTo>
                  <a:pt x="42109" y="53403"/>
                </a:lnTo>
                <a:lnTo>
                  <a:pt x="41967" y="53581"/>
                </a:lnTo>
                <a:lnTo>
                  <a:pt x="41896" y="53724"/>
                </a:lnTo>
                <a:lnTo>
                  <a:pt x="41824" y="53795"/>
                </a:lnTo>
                <a:lnTo>
                  <a:pt x="41718" y="53866"/>
                </a:lnTo>
                <a:lnTo>
                  <a:pt x="41611" y="53902"/>
                </a:lnTo>
                <a:lnTo>
                  <a:pt x="41504" y="53902"/>
                </a:lnTo>
                <a:lnTo>
                  <a:pt x="41361" y="53973"/>
                </a:lnTo>
                <a:lnTo>
                  <a:pt x="41076" y="54187"/>
                </a:lnTo>
                <a:lnTo>
                  <a:pt x="40720" y="54151"/>
                </a:lnTo>
                <a:lnTo>
                  <a:pt x="40578" y="54187"/>
                </a:lnTo>
                <a:lnTo>
                  <a:pt x="40399" y="54222"/>
                </a:lnTo>
                <a:lnTo>
                  <a:pt x="40008" y="54329"/>
                </a:lnTo>
                <a:lnTo>
                  <a:pt x="39758" y="54436"/>
                </a:lnTo>
                <a:lnTo>
                  <a:pt x="39580" y="54543"/>
                </a:lnTo>
                <a:lnTo>
                  <a:pt x="39723" y="54792"/>
                </a:lnTo>
                <a:lnTo>
                  <a:pt x="39758" y="54899"/>
                </a:lnTo>
                <a:lnTo>
                  <a:pt x="39723" y="54970"/>
                </a:lnTo>
                <a:lnTo>
                  <a:pt x="39687" y="54970"/>
                </a:lnTo>
                <a:lnTo>
                  <a:pt x="39616" y="55006"/>
                </a:lnTo>
                <a:lnTo>
                  <a:pt x="39544" y="55077"/>
                </a:lnTo>
                <a:lnTo>
                  <a:pt x="39438" y="55149"/>
                </a:lnTo>
                <a:lnTo>
                  <a:pt x="39402" y="54970"/>
                </a:lnTo>
                <a:lnTo>
                  <a:pt x="38974" y="52655"/>
                </a:lnTo>
                <a:lnTo>
                  <a:pt x="38012" y="48166"/>
                </a:lnTo>
                <a:lnTo>
                  <a:pt x="37549" y="45957"/>
                </a:lnTo>
                <a:lnTo>
                  <a:pt x="37371" y="44889"/>
                </a:lnTo>
                <a:lnTo>
                  <a:pt x="37193" y="43820"/>
                </a:lnTo>
                <a:lnTo>
                  <a:pt x="37122" y="43214"/>
                </a:lnTo>
                <a:lnTo>
                  <a:pt x="37051" y="42609"/>
                </a:lnTo>
                <a:lnTo>
                  <a:pt x="36944" y="41362"/>
                </a:lnTo>
                <a:lnTo>
                  <a:pt x="37336" y="41326"/>
                </a:lnTo>
                <a:lnTo>
                  <a:pt x="37763" y="41219"/>
                </a:lnTo>
                <a:lnTo>
                  <a:pt x="38191" y="41041"/>
                </a:lnTo>
                <a:lnTo>
                  <a:pt x="38583" y="40792"/>
                </a:lnTo>
                <a:lnTo>
                  <a:pt x="38761" y="40649"/>
                </a:lnTo>
                <a:lnTo>
                  <a:pt x="39081" y="40400"/>
                </a:lnTo>
                <a:lnTo>
                  <a:pt x="39438" y="40044"/>
                </a:lnTo>
                <a:lnTo>
                  <a:pt x="39829" y="39545"/>
                </a:lnTo>
                <a:lnTo>
                  <a:pt x="40257" y="38975"/>
                </a:lnTo>
                <a:lnTo>
                  <a:pt x="40684" y="38298"/>
                </a:lnTo>
                <a:lnTo>
                  <a:pt x="41112" y="37514"/>
                </a:lnTo>
                <a:lnTo>
                  <a:pt x="41539" y="36659"/>
                </a:lnTo>
                <a:lnTo>
                  <a:pt x="41967" y="35768"/>
                </a:lnTo>
                <a:lnTo>
                  <a:pt x="42216" y="35341"/>
                </a:lnTo>
                <a:lnTo>
                  <a:pt x="42466" y="34878"/>
                </a:lnTo>
                <a:lnTo>
                  <a:pt x="43036" y="33952"/>
                </a:lnTo>
                <a:lnTo>
                  <a:pt x="43677" y="32990"/>
                </a:lnTo>
                <a:lnTo>
                  <a:pt x="46349" y="28964"/>
                </a:lnTo>
                <a:lnTo>
                  <a:pt x="47596" y="27040"/>
                </a:lnTo>
                <a:lnTo>
                  <a:pt x="48166" y="26043"/>
                </a:lnTo>
                <a:lnTo>
                  <a:pt x="48700" y="25081"/>
                </a:lnTo>
                <a:lnTo>
                  <a:pt x="48771" y="25152"/>
                </a:lnTo>
                <a:lnTo>
                  <a:pt x="48843" y="25223"/>
                </a:lnTo>
                <a:lnTo>
                  <a:pt x="48949" y="25259"/>
                </a:lnTo>
                <a:lnTo>
                  <a:pt x="49128" y="25259"/>
                </a:lnTo>
                <a:lnTo>
                  <a:pt x="49234" y="25223"/>
                </a:lnTo>
                <a:lnTo>
                  <a:pt x="49448" y="25081"/>
                </a:lnTo>
                <a:lnTo>
                  <a:pt x="49591" y="24867"/>
                </a:lnTo>
                <a:lnTo>
                  <a:pt x="49733" y="24653"/>
                </a:lnTo>
                <a:lnTo>
                  <a:pt x="49911" y="24333"/>
                </a:lnTo>
                <a:lnTo>
                  <a:pt x="50018" y="24190"/>
                </a:lnTo>
                <a:lnTo>
                  <a:pt x="50089" y="24048"/>
                </a:lnTo>
                <a:lnTo>
                  <a:pt x="50161" y="23941"/>
                </a:lnTo>
                <a:lnTo>
                  <a:pt x="50268" y="23834"/>
                </a:lnTo>
                <a:lnTo>
                  <a:pt x="50374" y="23763"/>
                </a:lnTo>
                <a:lnTo>
                  <a:pt x="50517" y="23692"/>
                </a:lnTo>
                <a:lnTo>
                  <a:pt x="50659" y="23620"/>
                </a:lnTo>
                <a:lnTo>
                  <a:pt x="50838" y="23585"/>
                </a:lnTo>
                <a:lnTo>
                  <a:pt x="51158" y="23585"/>
                </a:lnTo>
                <a:lnTo>
                  <a:pt x="51301" y="23620"/>
                </a:lnTo>
                <a:lnTo>
                  <a:pt x="51443" y="23656"/>
                </a:lnTo>
                <a:lnTo>
                  <a:pt x="51550" y="23692"/>
                </a:lnTo>
                <a:lnTo>
                  <a:pt x="51621" y="23763"/>
                </a:lnTo>
                <a:lnTo>
                  <a:pt x="51657" y="23834"/>
                </a:lnTo>
                <a:lnTo>
                  <a:pt x="51693" y="23905"/>
                </a:lnTo>
                <a:lnTo>
                  <a:pt x="51657" y="24012"/>
                </a:lnTo>
                <a:lnTo>
                  <a:pt x="51657" y="24119"/>
                </a:lnTo>
                <a:lnTo>
                  <a:pt x="51586" y="24226"/>
                </a:lnTo>
                <a:lnTo>
                  <a:pt x="51479" y="24368"/>
                </a:lnTo>
                <a:lnTo>
                  <a:pt x="51372" y="24582"/>
                </a:lnTo>
                <a:lnTo>
                  <a:pt x="51301" y="24760"/>
                </a:lnTo>
                <a:lnTo>
                  <a:pt x="51301" y="24903"/>
                </a:lnTo>
                <a:lnTo>
                  <a:pt x="51336" y="25045"/>
                </a:lnTo>
                <a:lnTo>
                  <a:pt x="51372" y="25117"/>
                </a:lnTo>
                <a:lnTo>
                  <a:pt x="51443" y="25152"/>
                </a:lnTo>
                <a:lnTo>
                  <a:pt x="51514" y="25188"/>
                </a:lnTo>
                <a:lnTo>
                  <a:pt x="51621" y="25188"/>
                </a:lnTo>
                <a:lnTo>
                  <a:pt x="51835" y="25152"/>
                </a:lnTo>
                <a:lnTo>
                  <a:pt x="52120" y="25010"/>
                </a:lnTo>
                <a:lnTo>
                  <a:pt x="52405" y="24796"/>
                </a:lnTo>
                <a:lnTo>
                  <a:pt x="52548" y="25045"/>
                </a:lnTo>
                <a:lnTo>
                  <a:pt x="52654" y="25259"/>
                </a:lnTo>
                <a:lnTo>
                  <a:pt x="52761" y="25687"/>
                </a:lnTo>
                <a:lnTo>
                  <a:pt x="52833" y="25829"/>
                </a:lnTo>
                <a:lnTo>
                  <a:pt x="52939" y="25936"/>
                </a:lnTo>
                <a:lnTo>
                  <a:pt x="53260" y="26221"/>
                </a:lnTo>
                <a:lnTo>
                  <a:pt x="53403" y="26292"/>
                </a:lnTo>
                <a:lnTo>
                  <a:pt x="53581" y="26328"/>
                </a:lnTo>
                <a:lnTo>
                  <a:pt x="53759" y="26292"/>
                </a:lnTo>
                <a:lnTo>
                  <a:pt x="53937" y="26257"/>
                </a:lnTo>
                <a:lnTo>
                  <a:pt x="54115" y="26150"/>
                </a:lnTo>
                <a:lnTo>
                  <a:pt x="54293" y="26043"/>
                </a:lnTo>
                <a:lnTo>
                  <a:pt x="54471" y="25865"/>
                </a:lnTo>
                <a:lnTo>
                  <a:pt x="54614" y="25687"/>
                </a:lnTo>
                <a:lnTo>
                  <a:pt x="54756" y="25473"/>
                </a:lnTo>
                <a:lnTo>
                  <a:pt x="54828" y="25223"/>
                </a:lnTo>
                <a:lnTo>
                  <a:pt x="54863" y="25259"/>
                </a:lnTo>
                <a:lnTo>
                  <a:pt x="55077" y="25437"/>
                </a:lnTo>
                <a:lnTo>
                  <a:pt x="55255" y="25580"/>
                </a:lnTo>
                <a:lnTo>
                  <a:pt x="55433" y="25651"/>
                </a:lnTo>
                <a:lnTo>
                  <a:pt x="55611" y="25687"/>
                </a:lnTo>
                <a:lnTo>
                  <a:pt x="55789" y="25651"/>
                </a:lnTo>
                <a:lnTo>
                  <a:pt x="55896" y="25580"/>
                </a:lnTo>
                <a:lnTo>
                  <a:pt x="56003" y="25473"/>
                </a:lnTo>
                <a:lnTo>
                  <a:pt x="56075" y="25330"/>
                </a:lnTo>
                <a:lnTo>
                  <a:pt x="56075" y="25259"/>
                </a:lnTo>
                <a:lnTo>
                  <a:pt x="56110" y="25223"/>
                </a:lnTo>
                <a:lnTo>
                  <a:pt x="56253" y="25152"/>
                </a:lnTo>
                <a:lnTo>
                  <a:pt x="56680" y="25152"/>
                </a:lnTo>
                <a:lnTo>
                  <a:pt x="56858" y="25188"/>
                </a:lnTo>
                <a:lnTo>
                  <a:pt x="57108" y="25188"/>
                </a:lnTo>
                <a:lnTo>
                  <a:pt x="57321" y="25152"/>
                </a:lnTo>
                <a:lnTo>
                  <a:pt x="57571" y="25081"/>
                </a:lnTo>
                <a:lnTo>
                  <a:pt x="57785" y="24974"/>
                </a:lnTo>
                <a:lnTo>
                  <a:pt x="57998" y="24867"/>
                </a:lnTo>
                <a:lnTo>
                  <a:pt x="58176" y="24689"/>
                </a:lnTo>
                <a:lnTo>
                  <a:pt x="58355" y="24547"/>
                </a:lnTo>
                <a:lnTo>
                  <a:pt x="58426" y="24440"/>
                </a:lnTo>
                <a:lnTo>
                  <a:pt x="58533" y="24262"/>
                </a:lnTo>
                <a:lnTo>
                  <a:pt x="58604" y="24119"/>
                </a:lnTo>
                <a:lnTo>
                  <a:pt x="58782" y="24083"/>
                </a:lnTo>
                <a:lnTo>
                  <a:pt x="58925" y="24048"/>
                </a:lnTo>
                <a:lnTo>
                  <a:pt x="59031" y="23977"/>
                </a:lnTo>
                <a:lnTo>
                  <a:pt x="59138" y="23870"/>
                </a:lnTo>
                <a:lnTo>
                  <a:pt x="59245" y="23763"/>
                </a:lnTo>
                <a:lnTo>
                  <a:pt x="59316" y="23620"/>
                </a:lnTo>
                <a:lnTo>
                  <a:pt x="59352" y="23442"/>
                </a:lnTo>
                <a:lnTo>
                  <a:pt x="59352" y="23300"/>
                </a:lnTo>
                <a:lnTo>
                  <a:pt x="59352" y="23193"/>
                </a:lnTo>
                <a:lnTo>
                  <a:pt x="59744" y="23157"/>
                </a:lnTo>
                <a:lnTo>
                  <a:pt x="60065" y="23050"/>
                </a:lnTo>
                <a:lnTo>
                  <a:pt x="60314" y="22979"/>
                </a:lnTo>
                <a:lnTo>
                  <a:pt x="60528" y="22872"/>
                </a:lnTo>
                <a:lnTo>
                  <a:pt x="60670" y="22694"/>
                </a:lnTo>
                <a:lnTo>
                  <a:pt x="60813" y="22516"/>
                </a:lnTo>
                <a:lnTo>
                  <a:pt x="60884" y="22302"/>
                </a:lnTo>
                <a:lnTo>
                  <a:pt x="60920" y="22088"/>
                </a:lnTo>
                <a:lnTo>
                  <a:pt x="60884" y="21839"/>
                </a:lnTo>
                <a:lnTo>
                  <a:pt x="60813" y="21625"/>
                </a:lnTo>
                <a:lnTo>
                  <a:pt x="60314" y="20378"/>
                </a:lnTo>
                <a:lnTo>
                  <a:pt x="60563" y="20165"/>
                </a:lnTo>
                <a:lnTo>
                  <a:pt x="60813" y="20022"/>
                </a:lnTo>
                <a:lnTo>
                  <a:pt x="60955" y="19915"/>
                </a:lnTo>
                <a:lnTo>
                  <a:pt x="61062" y="19808"/>
                </a:lnTo>
                <a:lnTo>
                  <a:pt x="61169" y="19630"/>
                </a:lnTo>
                <a:lnTo>
                  <a:pt x="61205" y="19488"/>
                </a:lnTo>
                <a:lnTo>
                  <a:pt x="61205" y="19274"/>
                </a:lnTo>
                <a:lnTo>
                  <a:pt x="61133" y="19060"/>
                </a:lnTo>
                <a:lnTo>
                  <a:pt x="61846" y="18989"/>
                </a:lnTo>
                <a:lnTo>
                  <a:pt x="61988" y="18953"/>
                </a:lnTo>
                <a:lnTo>
                  <a:pt x="62202" y="18882"/>
                </a:lnTo>
                <a:lnTo>
                  <a:pt x="62309" y="18847"/>
                </a:lnTo>
                <a:lnTo>
                  <a:pt x="62380" y="18775"/>
                </a:lnTo>
                <a:lnTo>
                  <a:pt x="62451" y="18704"/>
                </a:lnTo>
                <a:lnTo>
                  <a:pt x="62451" y="18597"/>
                </a:lnTo>
                <a:lnTo>
                  <a:pt x="62451" y="18490"/>
                </a:lnTo>
                <a:lnTo>
                  <a:pt x="62416" y="18383"/>
                </a:lnTo>
                <a:lnTo>
                  <a:pt x="62345" y="18312"/>
                </a:lnTo>
                <a:lnTo>
                  <a:pt x="62238" y="18241"/>
                </a:lnTo>
                <a:lnTo>
                  <a:pt x="62060" y="18170"/>
                </a:lnTo>
                <a:lnTo>
                  <a:pt x="61917" y="18098"/>
                </a:lnTo>
                <a:lnTo>
                  <a:pt x="61133" y="17885"/>
                </a:lnTo>
                <a:lnTo>
                  <a:pt x="60777" y="17742"/>
                </a:lnTo>
                <a:lnTo>
                  <a:pt x="60456" y="17564"/>
                </a:lnTo>
                <a:lnTo>
                  <a:pt x="60243" y="17422"/>
                </a:lnTo>
                <a:lnTo>
                  <a:pt x="60136" y="17279"/>
                </a:lnTo>
                <a:lnTo>
                  <a:pt x="60243" y="17137"/>
                </a:lnTo>
                <a:lnTo>
                  <a:pt x="60314" y="17065"/>
                </a:lnTo>
                <a:lnTo>
                  <a:pt x="60492" y="16994"/>
                </a:lnTo>
                <a:lnTo>
                  <a:pt x="60706" y="16923"/>
                </a:lnTo>
                <a:lnTo>
                  <a:pt x="60955" y="16852"/>
                </a:lnTo>
                <a:lnTo>
                  <a:pt x="61133" y="16780"/>
                </a:lnTo>
                <a:lnTo>
                  <a:pt x="61311" y="16673"/>
                </a:lnTo>
                <a:lnTo>
                  <a:pt x="61490" y="16531"/>
                </a:lnTo>
                <a:lnTo>
                  <a:pt x="61632" y="16388"/>
                </a:lnTo>
                <a:lnTo>
                  <a:pt x="61775" y="16210"/>
                </a:lnTo>
                <a:lnTo>
                  <a:pt x="61917" y="15997"/>
                </a:lnTo>
                <a:lnTo>
                  <a:pt x="62024" y="15783"/>
                </a:lnTo>
                <a:lnTo>
                  <a:pt x="62095" y="15569"/>
                </a:lnTo>
                <a:lnTo>
                  <a:pt x="62131" y="15320"/>
                </a:lnTo>
                <a:lnTo>
                  <a:pt x="62166" y="15035"/>
                </a:lnTo>
                <a:lnTo>
                  <a:pt x="62166" y="14856"/>
                </a:lnTo>
                <a:lnTo>
                  <a:pt x="62131" y="14678"/>
                </a:lnTo>
                <a:lnTo>
                  <a:pt x="62060" y="14571"/>
                </a:lnTo>
                <a:lnTo>
                  <a:pt x="61953" y="14500"/>
                </a:lnTo>
                <a:lnTo>
                  <a:pt x="61881" y="14429"/>
                </a:lnTo>
                <a:lnTo>
                  <a:pt x="61668" y="14358"/>
                </a:lnTo>
                <a:lnTo>
                  <a:pt x="61418" y="14358"/>
                </a:lnTo>
                <a:lnTo>
                  <a:pt x="61133" y="14429"/>
                </a:lnTo>
                <a:lnTo>
                  <a:pt x="60706" y="14571"/>
                </a:lnTo>
                <a:lnTo>
                  <a:pt x="60563" y="14643"/>
                </a:lnTo>
                <a:lnTo>
                  <a:pt x="60065" y="14643"/>
                </a:lnTo>
                <a:lnTo>
                  <a:pt x="59922" y="14607"/>
                </a:lnTo>
                <a:lnTo>
                  <a:pt x="59815" y="14536"/>
                </a:lnTo>
                <a:lnTo>
                  <a:pt x="59673" y="14465"/>
                </a:lnTo>
                <a:lnTo>
                  <a:pt x="59601" y="14358"/>
                </a:lnTo>
                <a:lnTo>
                  <a:pt x="59495" y="14251"/>
                </a:lnTo>
                <a:lnTo>
                  <a:pt x="59388" y="14144"/>
                </a:lnTo>
                <a:lnTo>
                  <a:pt x="59138" y="14001"/>
                </a:lnTo>
                <a:lnTo>
                  <a:pt x="58853" y="13930"/>
                </a:lnTo>
                <a:lnTo>
                  <a:pt x="58711" y="13930"/>
                </a:lnTo>
                <a:lnTo>
                  <a:pt x="58604" y="13966"/>
                </a:lnTo>
                <a:lnTo>
                  <a:pt x="58640" y="13716"/>
                </a:lnTo>
                <a:lnTo>
                  <a:pt x="58746" y="13503"/>
                </a:lnTo>
                <a:lnTo>
                  <a:pt x="58889" y="13289"/>
                </a:lnTo>
                <a:lnTo>
                  <a:pt x="59067" y="13111"/>
                </a:lnTo>
                <a:lnTo>
                  <a:pt x="59245" y="12933"/>
                </a:lnTo>
                <a:lnTo>
                  <a:pt x="59388" y="12790"/>
                </a:lnTo>
                <a:lnTo>
                  <a:pt x="59459" y="12612"/>
                </a:lnTo>
                <a:lnTo>
                  <a:pt x="59459" y="12398"/>
                </a:lnTo>
                <a:lnTo>
                  <a:pt x="59423" y="12256"/>
                </a:lnTo>
                <a:lnTo>
                  <a:pt x="59352" y="12113"/>
                </a:lnTo>
                <a:lnTo>
                  <a:pt x="59245" y="12006"/>
                </a:lnTo>
                <a:lnTo>
                  <a:pt x="59067" y="11935"/>
                </a:lnTo>
                <a:lnTo>
                  <a:pt x="58925" y="11864"/>
                </a:lnTo>
                <a:lnTo>
                  <a:pt x="58746" y="11828"/>
                </a:lnTo>
                <a:lnTo>
                  <a:pt x="58675" y="11543"/>
                </a:lnTo>
                <a:lnTo>
                  <a:pt x="58568" y="11294"/>
                </a:lnTo>
                <a:lnTo>
                  <a:pt x="58461" y="11009"/>
                </a:lnTo>
                <a:lnTo>
                  <a:pt x="58319" y="10795"/>
                </a:lnTo>
                <a:lnTo>
                  <a:pt x="58212" y="10688"/>
                </a:lnTo>
                <a:lnTo>
                  <a:pt x="58105" y="10581"/>
                </a:lnTo>
                <a:lnTo>
                  <a:pt x="57927" y="10475"/>
                </a:lnTo>
                <a:lnTo>
                  <a:pt x="57749" y="10403"/>
                </a:lnTo>
                <a:lnTo>
                  <a:pt x="57571" y="10368"/>
                </a:lnTo>
                <a:lnTo>
                  <a:pt x="56965" y="10368"/>
                </a:lnTo>
                <a:lnTo>
                  <a:pt x="56680" y="10403"/>
                </a:lnTo>
                <a:lnTo>
                  <a:pt x="56502" y="10403"/>
                </a:lnTo>
                <a:lnTo>
                  <a:pt x="56324" y="10368"/>
                </a:lnTo>
                <a:lnTo>
                  <a:pt x="56217" y="10296"/>
                </a:lnTo>
                <a:lnTo>
                  <a:pt x="56146" y="10261"/>
                </a:lnTo>
                <a:lnTo>
                  <a:pt x="55932" y="10047"/>
                </a:lnTo>
                <a:lnTo>
                  <a:pt x="55647" y="9833"/>
                </a:lnTo>
                <a:lnTo>
                  <a:pt x="55291" y="9655"/>
                </a:lnTo>
                <a:lnTo>
                  <a:pt x="54970" y="9548"/>
                </a:lnTo>
                <a:lnTo>
                  <a:pt x="54792" y="9513"/>
                </a:lnTo>
                <a:lnTo>
                  <a:pt x="54649" y="9050"/>
                </a:lnTo>
                <a:lnTo>
                  <a:pt x="54543" y="8800"/>
                </a:lnTo>
                <a:lnTo>
                  <a:pt x="54436" y="8658"/>
                </a:lnTo>
                <a:lnTo>
                  <a:pt x="54329" y="8586"/>
                </a:lnTo>
                <a:lnTo>
                  <a:pt x="54222" y="8586"/>
                </a:lnTo>
                <a:lnTo>
                  <a:pt x="54044" y="8622"/>
                </a:lnTo>
                <a:lnTo>
                  <a:pt x="53901" y="8729"/>
                </a:lnTo>
                <a:lnTo>
                  <a:pt x="53794" y="8943"/>
                </a:lnTo>
                <a:lnTo>
                  <a:pt x="53688" y="9192"/>
                </a:lnTo>
                <a:lnTo>
                  <a:pt x="53652" y="9263"/>
                </a:lnTo>
                <a:lnTo>
                  <a:pt x="53652" y="9228"/>
                </a:lnTo>
                <a:lnTo>
                  <a:pt x="53581" y="8871"/>
                </a:lnTo>
                <a:lnTo>
                  <a:pt x="53616" y="8693"/>
                </a:lnTo>
                <a:lnTo>
                  <a:pt x="53616" y="8586"/>
                </a:lnTo>
                <a:lnTo>
                  <a:pt x="53581" y="8373"/>
                </a:lnTo>
                <a:lnTo>
                  <a:pt x="53509" y="8266"/>
                </a:lnTo>
                <a:lnTo>
                  <a:pt x="53438" y="8195"/>
                </a:lnTo>
                <a:lnTo>
                  <a:pt x="53403" y="8088"/>
                </a:lnTo>
                <a:lnTo>
                  <a:pt x="53260" y="7268"/>
                </a:lnTo>
                <a:lnTo>
                  <a:pt x="53153" y="6627"/>
                </a:lnTo>
                <a:lnTo>
                  <a:pt x="53046" y="6271"/>
                </a:lnTo>
                <a:lnTo>
                  <a:pt x="53011" y="6200"/>
                </a:lnTo>
                <a:lnTo>
                  <a:pt x="52939" y="6128"/>
                </a:lnTo>
                <a:lnTo>
                  <a:pt x="52690" y="6128"/>
                </a:lnTo>
                <a:lnTo>
                  <a:pt x="52583" y="6235"/>
                </a:lnTo>
                <a:lnTo>
                  <a:pt x="51942" y="6805"/>
                </a:lnTo>
                <a:lnTo>
                  <a:pt x="51835" y="6876"/>
                </a:lnTo>
                <a:lnTo>
                  <a:pt x="51728" y="6948"/>
                </a:lnTo>
                <a:lnTo>
                  <a:pt x="51514" y="6983"/>
                </a:lnTo>
                <a:lnTo>
                  <a:pt x="51586" y="6948"/>
                </a:lnTo>
                <a:lnTo>
                  <a:pt x="52797" y="5986"/>
                </a:lnTo>
                <a:lnTo>
                  <a:pt x="52975" y="5808"/>
                </a:lnTo>
                <a:lnTo>
                  <a:pt x="53118" y="5630"/>
                </a:lnTo>
                <a:lnTo>
                  <a:pt x="53189" y="5416"/>
                </a:lnTo>
                <a:lnTo>
                  <a:pt x="53189" y="5202"/>
                </a:lnTo>
                <a:lnTo>
                  <a:pt x="53153" y="4988"/>
                </a:lnTo>
                <a:lnTo>
                  <a:pt x="53046" y="4810"/>
                </a:lnTo>
                <a:lnTo>
                  <a:pt x="52868" y="4632"/>
                </a:lnTo>
                <a:lnTo>
                  <a:pt x="52690" y="4525"/>
                </a:lnTo>
                <a:lnTo>
                  <a:pt x="52120" y="4205"/>
                </a:lnTo>
                <a:lnTo>
                  <a:pt x="51871" y="4133"/>
                </a:lnTo>
                <a:lnTo>
                  <a:pt x="51657" y="4098"/>
                </a:lnTo>
                <a:lnTo>
                  <a:pt x="51479" y="4098"/>
                </a:lnTo>
                <a:lnTo>
                  <a:pt x="51336" y="4169"/>
                </a:lnTo>
                <a:lnTo>
                  <a:pt x="51194" y="4240"/>
                </a:lnTo>
                <a:lnTo>
                  <a:pt x="51087" y="4347"/>
                </a:lnTo>
                <a:lnTo>
                  <a:pt x="51016" y="4454"/>
                </a:lnTo>
                <a:lnTo>
                  <a:pt x="50944" y="4596"/>
                </a:lnTo>
                <a:lnTo>
                  <a:pt x="50873" y="4775"/>
                </a:lnTo>
                <a:lnTo>
                  <a:pt x="50873" y="4953"/>
                </a:lnTo>
                <a:lnTo>
                  <a:pt x="50838" y="5594"/>
                </a:lnTo>
                <a:lnTo>
                  <a:pt x="50838" y="5736"/>
                </a:lnTo>
                <a:lnTo>
                  <a:pt x="50766" y="5630"/>
                </a:lnTo>
                <a:lnTo>
                  <a:pt x="50268" y="4881"/>
                </a:lnTo>
                <a:lnTo>
                  <a:pt x="50125" y="4703"/>
                </a:lnTo>
                <a:lnTo>
                  <a:pt x="49947" y="4561"/>
                </a:lnTo>
                <a:lnTo>
                  <a:pt x="49733" y="4454"/>
                </a:lnTo>
                <a:lnTo>
                  <a:pt x="49519" y="4418"/>
                </a:lnTo>
                <a:lnTo>
                  <a:pt x="49306" y="4454"/>
                </a:lnTo>
                <a:lnTo>
                  <a:pt x="49092" y="4525"/>
                </a:lnTo>
                <a:lnTo>
                  <a:pt x="48914" y="4632"/>
                </a:lnTo>
                <a:lnTo>
                  <a:pt x="48736" y="4810"/>
                </a:lnTo>
                <a:lnTo>
                  <a:pt x="48700" y="4846"/>
                </a:lnTo>
                <a:lnTo>
                  <a:pt x="48558" y="5024"/>
                </a:lnTo>
                <a:lnTo>
                  <a:pt x="48451" y="5095"/>
                </a:lnTo>
                <a:lnTo>
                  <a:pt x="48344" y="5166"/>
                </a:lnTo>
                <a:lnTo>
                  <a:pt x="48273" y="5166"/>
                </a:lnTo>
                <a:lnTo>
                  <a:pt x="48166" y="4953"/>
                </a:lnTo>
                <a:lnTo>
                  <a:pt x="48023" y="4810"/>
                </a:lnTo>
                <a:lnTo>
                  <a:pt x="47881" y="4739"/>
                </a:lnTo>
                <a:lnTo>
                  <a:pt x="47738" y="4703"/>
                </a:lnTo>
                <a:lnTo>
                  <a:pt x="47631" y="4703"/>
                </a:lnTo>
                <a:lnTo>
                  <a:pt x="47560" y="4739"/>
                </a:lnTo>
                <a:lnTo>
                  <a:pt x="47453" y="4810"/>
                </a:lnTo>
                <a:lnTo>
                  <a:pt x="47418" y="4881"/>
                </a:lnTo>
                <a:lnTo>
                  <a:pt x="47311" y="4775"/>
                </a:lnTo>
                <a:lnTo>
                  <a:pt x="47239" y="4668"/>
                </a:lnTo>
                <a:lnTo>
                  <a:pt x="47133" y="4596"/>
                </a:lnTo>
                <a:lnTo>
                  <a:pt x="46990" y="4561"/>
                </a:lnTo>
                <a:lnTo>
                  <a:pt x="46883" y="4596"/>
                </a:lnTo>
                <a:lnTo>
                  <a:pt x="46776" y="4632"/>
                </a:lnTo>
                <a:lnTo>
                  <a:pt x="46669" y="4739"/>
                </a:lnTo>
                <a:lnTo>
                  <a:pt x="46598" y="4846"/>
                </a:lnTo>
                <a:lnTo>
                  <a:pt x="46420" y="4846"/>
                </a:lnTo>
                <a:lnTo>
                  <a:pt x="46349" y="4881"/>
                </a:lnTo>
                <a:lnTo>
                  <a:pt x="46349" y="4739"/>
                </a:lnTo>
                <a:lnTo>
                  <a:pt x="46313" y="4632"/>
                </a:lnTo>
                <a:lnTo>
                  <a:pt x="46242" y="4454"/>
                </a:lnTo>
                <a:lnTo>
                  <a:pt x="46135" y="4347"/>
                </a:lnTo>
                <a:lnTo>
                  <a:pt x="45993" y="4240"/>
                </a:lnTo>
                <a:lnTo>
                  <a:pt x="45814" y="4205"/>
                </a:lnTo>
                <a:lnTo>
                  <a:pt x="45601" y="4098"/>
                </a:lnTo>
                <a:lnTo>
                  <a:pt x="45387" y="3991"/>
                </a:lnTo>
                <a:lnTo>
                  <a:pt x="45173" y="3813"/>
                </a:lnTo>
                <a:lnTo>
                  <a:pt x="45066" y="3670"/>
                </a:lnTo>
                <a:lnTo>
                  <a:pt x="44959" y="3528"/>
                </a:lnTo>
                <a:lnTo>
                  <a:pt x="44817" y="3421"/>
                </a:lnTo>
                <a:lnTo>
                  <a:pt x="44639" y="3350"/>
                </a:lnTo>
                <a:lnTo>
                  <a:pt x="44461" y="3314"/>
                </a:lnTo>
                <a:lnTo>
                  <a:pt x="44283" y="3100"/>
                </a:lnTo>
                <a:lnTo>
                  <a:pt x="44140" y="2922"/>
                </a:lnTo>
                <a:lnTo>
                  <a:pt x="43998" y="2780"/>
                </a:lnTo>
                <a:lnTo>
                  <a:pt x="43855" y="2637"/>
                </a:lnTo>
                <a:lnTo>
                  <a:pt x="43713" y="2566"/>
                </a:lnTo>
                <a:lnTo>
                  <a:pt x="43570" y="2530"/>
                </a:lnTo>
                <a:lnTo>
                  <a:pt x="43428" y="2530"/>
                </a:lnTo>
                <a:lnTo>
                  <a:pt x="43321" y="2566"/>
                </a:lnTo>
                <a:lnTo>
                  <a:pt x="43214" y="2637"/>
                </a:lnTo>
                <a:lnTo>
                  <a:pt x="43107" y="2673"/>
                </a:lnTo>
                <a:lnTo>
                  <a:pt x="43000" y="2637"/>
                </a:lnTo>
                <a:lnTo>
                  <a:pt x="42893" y="2566"/>
                </a:lnTo>
                <a:lnTo>
                  <a:pt x="42466" y="2566"/>
                </a:lnTo>
                <a:lnTo>
                  <a:pt x="42181" y="2673"/>
                </a:lnTo>
                <a:lnTo>
                  <a:pt x="41860" y="2886"/>
                </a:lnTo>
                <a:lnTo>
                  <a:pt x="41753" y="3029"/>
                </a:lnTo>
                <a:lnTo>
                  <a:pt x="41611" y="3171"/>
                </a:lnTo>
                <a:lnTo>
                  <a:pt x="41433" y="3528"/>
                </a:lnTo>
                <a:lnTo>
                  <a:pt x="41254" y="3955"/>
                </a:lnTo>
                <a:lnTo>
                  <a:pt x="41183" y="4383"/>
                </a:lnTo>
                <a:lnTo>
                  <a:pt x="41148" y="4561"/>
                </a:lnTo>
                <a:lnTo>
                  <a:pt x="41112" y="4739"/>
                </a:lnTo>
                <a:lnTo>
                  <a:pt x="41005" y="4881"/>
                </a:lnTo>
                <a:lnTo>
                  <a:pt x="40827" y="4810"/>
                </a:lnTo>
                <a:lnTo>
                  <a:pt x="40506" y="4383"/>
                </a:lnTo>
                <a:lnTo>
                  <a:pt x="40150" y="3884"/>
                </a:lnTo>
                <a:lnTo>
                  <a:pt x="40079" y="3777"/>
                </a:lnTo>
                <a:lnTo>
                  <a:pt x="39972" y="3670"/>
                </a:lnTo>
                <a:lnTo>
                  <a:pt x="39829" y="3599"/>
                </a:lnTo>
                <a:lnTo>
                  <a:pt x="39723" y="3528"/>
                </a:lnTo>
                <a:lnTo>
                  <a:pt x="39580" y="3492"/>
                </a:lnTo>
                <a:lnTo>
                  <a:pt x="39473" y="3492"/>
                </a:lnTo>
                <a:lnTo>
                  <a:pt x="39331" y="3528"/>
                </a:lnTo>
                <a:lnTo>
                  <a:pt x="39224" y="3563"/>
                </a:lnTo>
                <a:lnTo>
                  <a:pt x="39224" y="3421"/>
                </a:lnTo>
                <a:lnTo>
                  <a:pt x="39259" y="3278"/>
                </a:lnTo>
                <a:lnTo>
                  <a:pt x="39224" y="3171"/>
                </a:lnTo>
                <a:lnTo>
                  <a:pt x="39188" y="3065"/>
                </a:lnTo>
                <a:lnTo>
                  <a:pt x="39117" y="2993"/>
                </a:lnTo>
                <a:lnTo>
                  <a:pt x="39046" y="2958"/>
                </a:lnTo>
                <a:lnTo>
                  <a:pt x="38939" y="2922"/>
                </a:lnTo>
                <a:lnTo>
                  <a:pt x="38868" y="2922"/>
                </a:lnTo>
                <a:lnTo>
                  <a:pt x="38618" y="2958"/>
                </a:lnTo>
                <a:lnTo>
                  <a:pt x="38369" y="3100"/>
                </a:lnTo>
                <a:lnTo>
                  <a:pt x="38155" y="3243"/>
                </a:lnTo>
                <a:lnTo>
                  <a:pt x="37941" y="3278"/>
                </a:lnTo>
                <a:lnTo>
                  <a:pt x="37906" y="3278"/>
                </a:lnTo>
                <a:lnTo>
                  <a:pt x="37834" y="3243"/>
                </a:lnTo>
                <a:lnTo>
                  <a:pt x="37834" y="3207"/>
                </a:lnTo>
                <a:lnTo>
                  <a:pt x="38048" y="2993"/>
                </a:lnTo>
                <a:lnTo>
                  <a:pt x="38262" y="2780"/>
                </a:lnTo>
                <a:lnTo>
                  <a:pt x="38583" y="2601"/>
                </a:lnTo>
                <a:lnTo>
                  <a:pt x="38796" y="2459"/>
                </a:lnTo>
                <a:lnTo>
                  <a:pt x="39010" y="2281"/>
                </a:lnTo>
                <a:lnTo>
                  <a:pt x="39224" y="2067"/>
                </a:lnTo>
                <a:lnTo>
                  <a:pt x="39402" y="1853"/>
                </a:lnTo>
                <a:lnTo>
                  <a:pt x="39438" y="1746"/>
                </a:lnTo>
                <a:lnTo>
                  <a:pt x="39473" y="1604"/>
                </a:lnTo>
                <a:lnTo>
                  <a:pt x="39473" y="1497"/>
                </a:lnTo>
                <a:lnTo>
                  <a:pt x="39402" y="1390"/>
                </a:lnTo>
                <a:lnTo>
                  <a:pt x="39295" y="1212"/>
                </a:lnTo>
                <a:lnTo>
                  <a:pt x="39081" y="1070"/>
                </a:lnTo>
                <a:lnTo>
                  <a:pt x="38832" y="963"/>
                </a:lnTo>
                <a:lnTo>
                  <a:pt x="38511" y="927"/>
                </a:lnTo>
                <a:lnTo>
                  <a:pt x="38155" y="856"/>
                </a:lnTo>
                <a:lnTo>
                  <a:pt x="37834" y="713"/>
                </a:lnTo>
                <a:lnTo>
                  <a:pt x="37621" y="571"/>
                </a:lnTo>
                <a:lnTo>
                  <a:pt x="37478" y="428"/>
                </a:lnTo>
                <a:lnTo>
                  <a:pt x="37371" y="215"/>
                </a:lnTo>
                <a:lnTo>
                  <a:pt x="37229" y="108"/>
                </a:lnTo>
                <a:lnTo>
                  <a:pt x="37122" y="36"/>
                </a:lnTo>
                <a:lnTo>
                  <a:pt x="36944" y="36"/>
                </a:lnTo>
                <a:lnTo>
                  <a:pt x="36837" y="72"/>
                </a:lnTo>
                <a:lnTo>
                  <a:pt x="36694" y="143"/>
                </a:lnTo>
                <a:lnTo>
                  <a:pt x="36623" y="321"/>
                </a:lnTo>
                <a:lnTo>
                  <a:pt x="36516" y="464"/>
                </a:lnTo>
                <a:lnTo>
                  <a:pt x="36409" y="606"/>
                </a:lnTo>
                <a:lnTo>
                  <a:pt x="36267" y="713"/>
                </a:lnTo>
                <a:lnTo>
                  <a:pt x="36124" y="820"/>
                </a:lnTo>
                <a:lnTo>
                  <a:pt x="35946" y="856"/>
                </a:lnTo>
                <a:lnTo>
                  <a:pt x="35447" y="856"/>
                </a:lnTo>
                <a:lnTo>
                  <a:pt x="35198" y="820"/>
                </a:lnTo>
                <a:lnTo>
                  <a:pt x="34913" y="820"/>
                </a:lnTo>
                <a:lnTo>
                  <a:pt x="34592" y="856"/>
                </a:lnTo>
                <a:lnTo>
                  <a:pt x="34521" y="678"/>
                </a:lnTo>
                <a:lnTo>
                  <a:pt x="34414" y="535"/>
                </a:lnTo>
                <a:lnTo>
                  <a:pt x="34272" y="393"/>
                </a:lnTo>
                <a:lnTo>
                  <a:pt x="34129" y="321"/>
                </a:lnTo>
                <a:lnTo>
                  <a:pt x="33951" y="286"/>
                </a:lnTo>
                <a:lnTo>
                  <a:pt x="33773" y="286"/>
                </a:lnTo>
                <a:lnTo>
                  <a:pt x="33631" y="357"/>
                </a:lnTo>
                <a:lnTo>
                  <a:pt x="33488" y="428"/>
                </a:lnTo>
                <a:lnTo>
                  <a:pt x="33452" y="535"/>
                </a:lnTo>
                <a:lnTo>
                  <a:pt x="33417" y="642"/>
                </a:lnTo>
                <a:lnTo>
                  <a:pt x="33239" y="713"/>
                </a:lnTo>
                <a:lnTo>
                  <a:pt x="32989" y="820"/>
                </a:lnTo>
                <a:lnTo>
                  <a:pt x="32776" y="856"/>
                </a:lnTo>
                <a:lnTo>
                  <a:pt x="32669" y="856"/>
                </a:lnTo>
                <a:lnTo>
                  <a:pt x="32633" y="678"/>
                </a:lnTo>
                <a:lnTo>
                  <a:pt x="32526" y="535"/>
                </a:lnTo>
                <a:lnTo>
                  <a:pt x="32419" y="464"/>
                </a:lnTo>
                <a:lnTo>
                  <a:pt x="32277" y="464"/>
                </a:lnTo>
                <a:lnTo>
                  <a:pt x="32134" y="500"/>
                </a:lnTo>
                <a:lnTo>
                  <a:pt x="31956" y="571"/>
                </a:lnTo>
                <a:lnTo>
                  <a:pt x="31814" y="713"/>
                </a:lnTo>
                <a:lnTo>
                  <a:pt x="31636" y="927"/>
                </a:lnTo>
                <a:lnTo>
                  <a:pt x="31529" y="1070"/>
                </a:lnTo>
                <a:lnTo>
                  <a:pt x="31386" y="1176"/>
                </a:lnTo>
                <a:lnTo>
                  <a:pt x="31208" y="1283"/>
                </a:lnTo>
                <a:lnTo>
                  <a:pt x="31066" y="1355"/>
                </a:lnTo>
                <a:lnTo>
                  <a:pt x="30887" y="1141"/>
                </a:lnTo>
                <a:lnTo>
                  <a:pt x="30709" y="998"/>
                </a:lnTo>
                <a:lnTo>
                  <a:pt x="30496" y="891"/>
                </a:lnTo>
                <a:lnTo>
                  <a:pt x="30246" y="856"/>
                </a:lnTo>
                <a:lnTo>
                  <a:pt x="30104" y="891"/>
                </a:lnTo>
                <a:lnTo>
                  <a:pt x="29926" y="927"/>
                </a:lnTo>
                <a:lnTo>
                  <a:pt x="29783" y="998"/>
                </a:lnTo>
                <a:lnTo>
                  <a:pt x="29641" y="1105"/>
                </a:lnTo>
                <a:lnTo>
                  <a:pt x="29427" y="1283"/>
                </a:lnTo>
                <a:lnTo>
                  <a:pt x="29249" y="1390"/>
                </a:lnTo>
                <a:lnTo>
                  <a:pt x="29035" y="1355"/>
                </a:lnTo>
                <a:lnTo>
                  <a:pt x="28857" y="1355"/>
                </a:lnTo>
                <a:lnTo>
                  <a:pt x="28750" y="1390"/>
                </a:lnTo>
                <a:lnTo>
                  <a:pt x="28643" y="1355"/>
                </a:lnTo>
                <a:lnTo>
                  <a:pt x="28536" y="1319"/>
                </a:lnTo>
                <a:lnTo>
                  <a:pt x="28501" y="1248"/>
                </a:lnTo>
                <a:lnTo>
                  <a:pt x="28429" y="1141"/>
                </a:lnTo>
                <a:lnTo>
                  <a:pt x="28322" y="1070"/>
                </a:lnTo>
                <a:lnTo>
                  <a:pt x="28251" y="1034"/>
                </a:lnTo>
                <a:lnTo>
                  <a:pt x="28037" y="1034"/>
                </a:lnTo>
                <a:lnTo>
                  <a:pt x="27931" y="1070"/>
                </a:lnTo>
                <a:lnTo>
                  <a:pt x="27824" y="1141"/>
                </a:lnTo>
                <a:lnTo>
                  <a:pt x="27717" y="1248"/>
                </a:lnTo>
                <a:lnTo>
                  <a:pt x="27717" y="1034"/>
                </a:lnTo>
                <a:lnTo>
                  <a:pt x="27681" y="856"/>
                </a:lnTo>
                <a:lnTo>
                  <a:pt x="27610" y="678"/>
                </a:lnTo>
                <a:lnTo>
                  <a:pt x="27503" y="500"/>
                </a:lnTo>
                <a:lnTo>
                  <a:pt x="27361" y="357"/>
                </a:lnTo>
                <a:lnTo>
                  <a:pt x="27218" y="215"/>
                </a:lnTo>
                <a:lnTo>
                  <a:pt x="27040" y="108"/>
                </a:lnTo>
                <a:lnTo>
                  <a:pt x="26826" y="36"/>
                </a:lnTo>
                <a:lnTo>
                  <a:pt x="2661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7"/>
          <p:cNvGrpSpPr/>
          <p:nvPr/>
        </p:nvGrpSpPr>
        <p:grpSpPr>
          <a:xfrm flipH="1">
            <a:off x="6631783" y="2059551"/>
            <a:ext cx="931515" cy="1526193"/>
            <a:chOff x="3640500" y="2813550"/>
            <a:chExt cx="1213700" cy="1988525"/>
          </a:xfrm>
        </p:grpSpPr>
        <p:sp>
          <p:nvSpPr>
            <p:cNvPr id="443" name="Google Shape;443;p27"/>
            <p:cNvSpPr/>
            <p:nvPr/>
          </p:nvSpPr>
          <p:spPr>
            <a:xfrm>
              <a:off x="4394275" y="3971225"/>
              <a:ext cx="311425" cy="793850"/>
            </a:xfrm>
            <a:custGeom>
              <a:avLst/>
              <a:gdLst/>
              <a:ahLst/>
              <a:cxnLst/>
              <a:rect l="l" t="t" r="r" b="b"/>
              <a:pathLst>
                <a:path w="12457" h="31754" extrusionOk="0">
                  <a:moveTo>
                    <a:pt x="6717" y="0"/>
                  </a:moveTo>
                  <a:cubicBezTo>
                    <a:pt x="1754" y="1128"/>
                    <a:pt x="0" y="3359"/>
                    <a:pt x="877" y="5138"/>
                  </a:cubicBezTo>
                  <a:cubicBezTo>
                    <a:pt x="1629" y="6617"/>
                    <a:pt x="4687" y="7795"/>
                    <a:pt x="4687" y="7795"/>
                  </a:cubicBezTo>
                  <a:cubicBezTo>
                    <a:pt x="5363" y="12607"/>
                    <a:pt x="7544" y="13584"/>
                    <a:pt x="7544" y="13584"/>
                  </a:cubicBezTo>
                  <a:lnTo>
                    <a:pt x="7619" y="17795"/>
                  </a:lnTo>
                  <a:lnTo>
                    <a:pt x="7845" y="31304"/>
                  </a:lnTo>
                  <a:lnTo>
                    <a:pt x="7845" y="31329"/>
                  </a:lnTo>
                  <a:cubicBezTo>
                    <a:pt x="7845" y="31329"/>
                    <a:pt x="7870" y="31329"/>
                    <a:pt x="7870" y="31354"/>
                  </a:cubicBezTo>
                  <a:cubicBezTo>
                    <a:pt x="8025" y="31642"/>
                    <a:pt x="8279" y="31754"/>
                    <a:pt x="8552" y="31754"/>
                  </a:cubicBezTo>
                  <a:cubicBezTo>
                    <a:pt x="8897" y="31754"/>
                    <a:pt x="9273" y="31577"/>
                    <a:pt x="9524" y="31354"/>
                  </a:cubicBezTo>
                  <a:cubicBezTo>
                    <a:pt x="9549" y="31329"/>
                    <a:pt x="9599" y="31329"/>
                    <a:pt x="9649" y="31329"/>
                  </a:cubicBezTo>
                  <a:lnTo>
                    <a:pt x="9649" y="31304"/>
                  </a:lnTo>
                  <a:lnTo>
                    <a:pt x="9925" y="14612"/>
                  </a:lnTo>
                  <a:cubicBezTo>
                    <a:pt x="12431" y="12005"/>
                    <a:pt x="12456" y="2757"/>
                    <a:pt x="12431" y="501"/>
                  </a:cubicBezTo>
                  <a:cubicBezTo>
                    <a:pt x="12406" y="201"/>
                    <a:pt x="12406" y="0"/>
                    <a:pt x="124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7"/>
            <p:cNvSpPr/>
            <p:nvPr/>
          </p:nvSpPr>
          <p:spPr>
            <a:xfrm>
              <a:off x="3864175" y="4068500"/>
              <a:ext cx="337125" cy="699450"/>
            </a:xfrm>
            <a:custGeom>
              <a:avLst/>
              <a:gdLst/>
              <a:ahLst/>
              <a:cxnLst/>
              <a:rect l="l" t="t" r="r" b="b"/>
              <a:pathLst>
                <a:path w="13485" h="27978" extrusionOk="0">
                  <a:moveTo>
                    <a:pt x="2824" y="0"/>
                  </a:moveTo>
                  <a:cubicBezTo>
                    <a:pt x="2409" y="0"/>
                    <a:pt x="2039" y="60"/>
                    <a:pt x="1730" y="194"/>
                  </a:cubicBezTo>
                  <a:cubicBezTo>
                    <a:pt x="1730" y="194"/>
                    <a:pt x="1655" y="395"/>
                    <a:pt x="1580" y="721"/>
                  </a:cubicBezTo>
                  <a:cubicBezTo>
                    <a:pt x="1154" y="2550"/>
                    <a:pt x="1" y="8916"/>
                    <a:pt x="2783" y="13553"/>
                  </a:cubicBezTo>
                  <a:cubicBezTo>
                    <a:pt x="2983" y="13904"/>
                    <a:pt x="3209" y="14204"/>
                    <a:pt x="3435" y="14530"/>
                  </a:cubicBezTo>
                  <a:cubicBezTo>
                    <a:pt x="3435" y="14530"/>
                    <a:pt x="3259" y="17463"/>
                    <a:pt x="703" y="19418"/>
                  </a:cubicBezTo>
                  <a:lnTo>
                    <a:pt x="1079" y="27413"/>
                  </a:lnTo>
                  <a:lnTo>
                    <a:pt x="1079" y="27438"/>
                  </a:lnTo>
                  <a:cubicBezTo>
                    <a:pt x="1104" y="27463"/>
                    <a:pt x="1154" y="27513"/>
                    <a:pt x="1179" y="27538"/>
                  </a:cubicBezTo>
                  <a:cubicBezTo>
                    <a:pt x="1204" y="27588"/>
                    <a:pt x="1229" y="27638"/>
                    <a:pt x="1279" y="27688"/>
                  </a:cubicBezTo>
                  <a:cubicBezTo>
                    <a:pt x="1354" y="27788"/>
                    <a:pt x="1455" y="27864"/>
                    <a:pt x="1580" y="27914"/>
                  </a:cubicBezTo>
                  <a:cubicBezTo>
                    <a:pt x="1679" y="27958"/>
                    <a:pt x="1787" y="27978"/>
                    <a:pt x="1899" y="27978"/>
                  </a:cubicBezTo>
                  <a:cubicBezTo>
                    <a:pt x="2042" y="27978"/>
                    <a:pt x="2191" y="27945"/>
                    <a:pt x="2332" y="27889"/>
                  </a:cubicBezTo>
                  <a:cubicBezTo>
                    <a:pt x="2582" y="27788"/>
                    <a:pt x="2808" y="27588"/>
                    <a:pt x="3059" y="27413"/>
                  </a:cubicBezTo>
                  <a:lnTo>
                    <a:pt x="3435" y="20946"/>
                  </a:lnTo>
                  <a:cubicBezTo>
                    <a:pt x="3435" y="20946"/>
                    <a:pt x="6793" y="17062"/>
                    <a:pt x="7520" y="12124"/>
                  </a:cubicBezTo>
                  <a:cubicBezTo>
                    <a:pt x="7520" y="12124"/>
                    <a:pt x="13059" y="11122"/>
                    <a:pt x="13485" y="4580"/>
                  </a:cubicBezTo>
                  <a:cubicBezTo>
                    <a:pt x="13485" y="4580"/>
                    <a:pt x="6443" y="0"/>
                    <a:pt x="28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7"/>
            <p:cNvSpPr/>
            <p:nvPr/>
          </p:nvSpPr>
          <p:spPr>
            <a:xfrm>
              <a:off x="3733850" y="3194200"/>
              <a:ext cx="971850" cy="1576400"/>
            </a:xfrm>
            <a:custGeom>
              <a:avLst/>
              <a:gdLst/>
              <a:ahLst/>
              <a:cxnLst/>
              <a:rect l="l" t="t" r="r" b="b"/>
              <a:pathLst>
                <a:path w="38874" h="63056" extrusionOk="0">
                  <a:moveTo>
                    <a:pt x="35137" y="1"/>
                  </a:moveTo>
                  <a:cubicBezTo>
                    <a:pt x="34416" y="1"/>
                    <a:pt x="33491" y="56"/>
                    <a:pt x="32307" y="204"/>
                  </a:cubicBezTo>
                  <a:lnTo>
                    <a:pt x="31780" y="6595"/>
                  </a:lnTo>
                  <a:lnTo>
                    <a:pt x="31755" y="7096"/>
                  </a:lnTo>
                  <a:lnTo>
                    <a:pt x="31655" y="8249"/>
                  </a:lnTo>
                  <a:lnTo>
                    <a:pt x="30953" y="16971"/>
                  </a:lnTo>
                  <a:lnTo>
                    <a:pt x="30878" y="17823"/>
                  </a:lnTo>
                  <a:cubicBezTo>
                    <a:pt x="30878" y="20053"/>
                    <a:pt x="27169" y="22084"/>
                    <a:pt x="24512" y="23562"/>
                  </a:cubicBezTo>
                  <a:cubicBezTo>
                    <a:pt x="22332" y="24765"/>
                    <a:pt x="19800" y="25592"/>
                    <a:pt x="17695" y="25868"/>
                  </a:cubicBezTo>
                  <a:cubicBezTo>
                    <a:pt x="17394" y="25918"/>
                    <a:pt x="17094" y="25943"/>
                    <a:pt x="16818" y="25943"/>
                  </a:cubicBezTo>
                  <a:cubicBezTo>
                    <a:pt x="16643" y="25968"/>
                    <a:pt x="16492" y="25968"/>
                    <a:pt x="16317" y="25968"/>
                  </a:cubicBezTo>
                  <a:lnTo>
                    <a:pt x="13685" y="25968"/>
                  </a:lnTo>
                  <a:cubicBezTo>
                    <a:pt x="12407" y="25968"/>
                    <a:pt x="11204" y="26144"/>
                    <a:pt x="10126" y="26470"/>
                  </a:cubicBezTo>
                  <a:cubicBezTo>
                    <a:pt x="9174" y="26770"/>
                    <a:pt x="8297" y="27196"/>
                    <a:pt x="7495" y="27723"/>
                  </a:cubicBezTo>
                  <a:cubicBezTo>
                    <a:pt x="5013" y="29327"/>
                    <a:pt x="3334" y="31983"/>
                    <a:pt x="2482" y="35166"/>
                  </a:cubicBezTo>
                  <a:cubicBezTo>
                    <a:pt x="2482" y="35166"/>
                    <a:pt x="1" y="44014"/>
                    <a:pt x="4211" y="49502"/>
                  </a:cubicBezTo>
                  <a:cubicBezTo>
                    <a:pt x="4211" y="49502"/>
                    <a:pt x="4036" y="52435"/>
                    <a:pt x="1480" y="54390"/>
                  </a:cubicBezTo>
                  <a:lnTo>
                    <a:pt x="1856" y="62385"/>
                  </a:lnTo>
                  <a:lnTo>
                    <a:pt x="1856" y="62410"/>
                  </a:lnTo>
                  <a:cubicBezTo>
                    <a:pt x="1881" y="62410"/>
                    <a:pt x="1906" y="62435"/>
                    <a:pt x="1931" y="62460"/>
                  </a:cubicBezTo>
                  <a:cubicBezTo>
                    <a:pt x="2006" y="62560"/>
                    <a:pt x="2106" y="62685"/>
                    <a:pt x="2206" y="62786"/>
                  </a:cubicBezTo>
                  <a:cubicBezTo>
                    <a:pt x="2343" y="62890"/>
                    <a:pt x="2487" y="62931"/>
                    <a:pt x="2633" y="62931"/>
                  </a:cubicBezTo>
                  <a:cubicBezTo>
                    <a:pt x="3048" y="62931"/>
                    <a:pt x="3483" y="62595"/>
                    <a:pt x="3835" y="62410"/>
                  </a:cubicBezTo>
                  <a:lnTo>
                    <a:pt x="3835" y="62385"/>
                  </a:lnTo>
                  <a:lnTo>
                    <a:pt x="4211" y="55918"/>
                  </a:lnTo>
                  <a:cubicBezTo>
                    <a:pt x="4211" y="55918"/>
                    <a:pt x="6943" y="52760"/>
                    <a:pt x="7996" y="48525"/>
                  </a:cubicBezTo>
                  <a:cubicBezTo>
                    <a:pt x="8121" y="48074"/>
                    <a:pt x="8221" y="47597"/>
                    <a:pt x="8297" y="47096"/>
                  </a:cubicBezTo>
                  <a:cubicBezTo>
                    <a:pt x="8297" y="47096"/>
                    <a:pt x="11054" y="46595"/>
                    <a:pt x="12808" y="43988"/>
                  </a:cubicBezTo>
                  <a:cubicBezTo>
                    <a:pt x="14312" y="44339"/>
                    <a:pt x="15916" y="44615"/>
                    <a:pt x="17595" y="44715"/>
                  </a:cubicBezTo>
                  <a:cubicBezTo>
                    <a:pt x="18171" y="44765"/>
                    <a:pt x="18773" y="44765"/>
                    <a:pt x="19349" y="44765"/>
                  </a:cubicBezTo>
                  <a:cubicBezTo>
                    <a:pt x="21455" y="44765"/>
                    <a:pt x="23861" y="44264"/>
                    <a:pt x="26141" y="43512"/>
                  </a:cubicBezTo>
                  <a:cubicBezTo>
                    <a:pt x="26618" y="43362"/>
                    <a:pt x="27119" y="43186"/>
                    <a:pt x="27670" y="43011"/>
                  </a:cubicBezTo>
                  <a:cubicBezTo>
                    <a:pt x="28898" y="44314"/>
                    <a:pt x="30252" y="44665"/>
                    <a:pt x="30252" y="44665"/>
                  </a:cubicBezTo>
                  <a:lnTo>
                    <a:pt x="30552" y="62385"/>
                  </a:lnTo>
                  <a:cubicBezTo>
                    <a:pt x="30577" y="62410"/>
                    <a:pt x="30603" y="62435"/>
                    <a:pt x="30628" y="62460"/>
                  </a:cubicBezTo>
                  <a:cubicBezTo>
                    <a:pt x="30728" y="62660"/>
                    <a:pt x="30853" y="62836"/>
                    <a:pt x="30978" y="62936"/>
                  </a:cubicBezTo>
                  <a:cubicBezTo>
                    <a:pt x="31144" y="63009"/>
                    <a:pt x="31309" y="63056"/>
                    <a:pt x="31494" y="63056"/>
                  </a:cubicBezTo>
                  <a:cubicBezTo>
                    <a:pt x="31561" y="63056"/>
                    <a:pt x="31631" y="63050"/>
                    <a:pt x="31705" y="63036"/>
                  </a:cubicBezTo>
                  <a:cubicBezTo>
                    <a:pt x="32081" y="62961"/>
                    <a:pt x="32182" y="62685"/>
                    <a:pt x="32357" y="62385"/>
                  </a:cubicBezTo>
                  <a:lnTo>
                    <a:pt x="32633" y="50931"/>
                  </a:lnTo>
                  <a:cubicBezTo>
                    <a:pt x="33184" y="50430"/>
                    <a:pt x="33660" y="49703"/>
                    <a:pt x="34036" y="48876"/>
                  </a:cubicBezTo>
                  <a:cubicBezTo>
                    <a:pt x="35264" y="46319"/>
                    <a:pt x="35715" y="42836"/>
                    <a:pt x="35715" y="42836"/>
                  </a:cubicBezTo>
                  <a:cubicBezTo>
                    <a:pt x="38172" y="39653"/>
                    <a:pt x="38723" y="34239"/>
                    <a:pt x="38848" y="31582"/>
                  </a:cubicBezTo>
                  <a:cubicBezTo>
                    <a:pt x="38873" y="30630"/>
                    <a:pt x="38873" y="30028"/>
                    <a:pt x="38873" y="30028"/>
                  </a:cubicBezTo>
                  <a:lnTo>
                    <a:pt x="38798" y="28349"/>
                  </a:lnTo>
                  <a:lnTo>
                    <a:pt x="38347" y="17748"/>
                  </a:lnTo>
                  <a:lnTo>
                    <a:pt x="38222" y="14665"/>
                  </a:lnTo>
                  <a:lnTo>
                    <a:pt x="38222" y="14565"/>
                  </a:lnTo>
                  <a:lnTo>
                    <a:pt x="37921" y="7046"/>
                  </a:lnTo>
                  <a:lnTo>
                    <a:pt x="37645" y="530"/>
                  </a:lnTo>
                  <a:cubicBezTo>
                    <a:pt x="37645" y="530"/>
                    <a:pt x="37359" y="1"/>
                    <a:pt x="351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7"/>
            <p:cNvSpPr/>
            <p:nvPr/>
          </p:nvSpPr>
          <p:spPr>
            <a:xfrm>
              <a:off x="4527725" y="3194200"/>
              <a:ext cx="161675" cy="364125"/>
            </a:xfrm>
            <a:custGeom>
              <a:avLst/>
              <a:gdLst/>
              <a:ahLst/>
              <a:cxnLst/>
              <a:rect l="l" t="t" r="r" b="b"/>
              <a:pathLst>
                <a:path w="6467" h="14565" extrusionOk="0">
                  <a:moveTo>
                    <a:pt x="3382" y="1"/>
                  </a:moveTo>
                  <a:cubicBezTo>
                    <a:pt x="2661" y="1"/>
                    <a:pt x="1736" y="56"/>
                    <a:pt x="552" y="204"/>
                  </a:cubicBezTo>
                  <a:lnTo>
                    <a:pt x="25" y="6595"/>
                  </a:lnTo>
                  <a:lnTo>
                    <a:pt x="0" y="7096"/>
                  </a:lnTo>
                  <a:cubicBezTo>
                    <a:pt x="777" y="7397"/>
                    <a:pt x="1630" y="7572"/>
                    <a:pt x="2507" y="7622"/>
                  </a:cubicBezTo>
                  <a:lnTo>
                    <a:pt x="2557" y="7647"/>
                  </a:lnTo>
                  <a:cubicBezTo>
                    <a:pt x="2557" y="7647"/>
                    <a:pt x="6166" y="8048"/>
                    <a:pt x="6467" y="14565"/>
                  </a:cubicBezTo>
                  <a:lnTo>
                    <a:pt x="6166" y="7046"/>
                  </a:lnTo>
                  <a:lnTo>
                    <a:pt x="5890" y="530"/>
                  </a:lnTo>
                  <a:cubicBezTo>
                    <a:pt x="5890" y="530"/>
                    <a:pt x="5604" y="1"/>
                    <a:pt x="3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7"/>
            <p:cNvSpPr/>
            <p:nvPr/>
          </p:nvSpPr>
          <p:spPr>
            <a:xfrm>
              <a:off x="4663050" y="2933000"/>
              <a:ext cx="191150" cy="124700"/>
            </a:xfrm>
            <a:custGeom>
              <a:avLst/>
              <a:gdLst/>
              <a:ahLst/>
              <a:cxnLst/>
              <a:rect l="l" t="t" r="r" b="b"/>
              <a:pathLst>
                <a:path w="7646" h="4988" extrusionOk="0">
                  <a:moveTo>
                    <a:pt x="7520" y="0"/>
                  </a:moveTo>
                  <a:lnTo>
                    <a:pt x="7520" y="0"/>
                  </a:lnTo>
                  <a:cubicBezTo>
                    <a:pt x="7025" y="349"/>
                    <a:pt x="6482" y="432"/>
                    <a:pt x="5904" y="432"/>
                  </a:cubicBezTo>
                  <a:cubicBezTo>
                    <a:pt x="5374" y="432"/>
                    <a:pt x="4813" y="362"/>
                    <a:pt x="4231" y="362"/>
                  </a:cubicBezTo>
                  <a:cubicBezTo>
                    <a:pt x="3713" y="362"/>
                    <a:pt x="3179" y="417"/>
                    <a:pt x="2633" y="627"/>
                  </a:cubicBezTo>
                  <a:cubicBezTo>
                    <a:pt x="803" y="1328"/>
                    <a:pt x="1" y="3759"/>
                    <a:pt x="1" y="3759"/>
                  </a:cubicBezTo>
                  <a:cubicBezTo>
                    <a:pt x="51" y="3910"/>
                    <a:pt x="76" y="4035"/>
                    <a:pt x="126" y="4160"/>
                  </a:cubicBezTo>
                  <a:cubicBezTo>
                    <a:pt x="377" y="4862"/>
                    <a:pt x="928" y="4988"/>
                    <a:pt x="928" y="4988"/>
                  </a:cubicBezTo>
                  <a:cubicBezTo>
                    <a:pt x="1603" y="4450"/>
                    <a:pt x="1928" y="4372"/>
                    <a:pt x="2342" y="4372"/>
                  </a:cubicBezTo>
                  <a:cubicBezTo>
                    <a:pt x="2512" y="4372"/>
                    <a:pt x="2696" y="4385"/>
                    <a:pt x="2926" y="4385"/>
                  </a:cubicBezTo>
                  <a:cubicBezTo>
                    <a:pt x="3363" y="4385"/>
                    <a:pt x="3965" y="4337"/>
                    <a:pt x="4938" y="4060"/>
                  </a:cubicBezTo>
                  <a:cubicBezTo>
                    <a:pt x="7645" y="3258"/>
                    <a:pt x="7520" y="0"/>
                    <a:pt x="75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7"/>
            <p:cNvSpPr/>
            <p:nvPr/>
          </p:nvSpPr>
          <p:spPr>
            <a:xfrm>
              <a:off x="4663050" y="2933000"/>
              <a:ext cx="188000" cy="104025"/>
            </a:xfrm>
            <a:custGeom>
              <a:avLst/>
              <a:gdLst/>
              <a:ahLst/>
              <a:cxnLst/>
              <a:rect l="l" t="t" r="r" b="b"/>
              <a:pathLst>
                <a:path w="7520" h="4161" extrusionOk="0">
                  <a:moveTo>
                    <a:pt x="7520" y="0"/>
                  </a:moveTo>
                  <a:lnTo>
                    <a:pt x="7520" y="0"/>
                  </a:lnTo>
                  <a:cubicBezTo>
                    <a:pt x="7025" y="349"/>
                    <a:pt x="6482" y="432"/>
                    <a:pt x="5904" y="432"/>
                  </a:cubicBezTo>
                  <a:cubicBezTo>
                    <a:pt x="5374" y="432"/>
                    <a:pt x="4813" y="362"/>
                    <a:pt x="4231" y="362"/>
                  </a:cubicBezTo>
                  <a:cubicBezTo>
                    <a:pt x="3713" y="362"/>
                    <a:pt x="3179" y="417"/>
                    <a:pt x="2633" y="627"/>
                  </a:cubicBezTo>
                  <a:cubicBezTo>
                    <a:pt x="803" y="1328"/>
                    <a:pt x="1" y="3759"/>
                    <a:pt x="1" y="3759"/>
                  </a:cubicBezTo>
                  <a:cubicBezTo>
                    <a:pt x="51" y="3910"/>
                    <a:pt x="76" y="4035"/>
                    <a:pt x="126" y="4160"/>
                  </a:cubicBezTo>
                  <a:cubicBezTo>
                    <a:pt x="1254" y="2907"/>
                    <a:pt x="2307" y="2556"/>
                    <a:pt x="4437" y="2281"/>
                  </a:cubicBezTo>
                  <a:cubicBezTo>
                    <a:pt x="6617" y="2030"/>
                    <a:pt x="7520" y="0"/>
                    <a:pt x="75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7"/>
            <p:cNvSpPr/>
            <p:nvPr/>
          </p:nvSpPr>
          <p:spPr>
            <a:xfrm>
              <a:off x="4353550" y="2933000"/>
              <a:ext cx="190500" cy="124700"/>
            </a:xfrm>
            <a:custGeom>
              <a:avLst/>
              <a:gdLst/>
              <a:ahLst/>
              <a:cxnLst/>
              <a:rect l="l" t="t" r="r" b="b"/>
              <a:pathLst>
                <a:path w="7620" h="4988" extrusionOk="0">
                  <a:moveTo>
                    <a:pt x="100" y="0"/>
                  </a:moveTo>
                  <a:lnTo>
                    <a:pt x="100" y="0"/>
                  </a:lnTo>
                  <a:cubicBezTo>
                    <a:pt x="100" y="0"/>
                    <a:pt x="0" y="3258"/>
                    <a:pt x="2707" y="4060"/>
                  </a:cubicBezTo>
                  <a:cubicBezTo>
                    <a:pt x="3672" y="4337"/>
                    <a:pt x="4270" y="4385"/>
                    <a:pt x="4707" y="4385"/>
                  </a:cubicBezTo>
                  <a:cubicBezTo>
                    <a:pt x="4936" y="4385"/>
                    <a:pt x="5121" y="4372"/>
                    <a:pt x="5290" y="4372"/>
                  </a:cubicBezTo>
                  <a:cubicBezTo>
                    <a:pt x="5704" y="4372"/>
                    <a:pt x="6028" y="4450"/>
                    <a:pt x="6692" y="4988"/>
                  </a:cubicBezTo>
                  <a:cubicBezTo>
                    <a:pt x="6692" y="4988"/>
                    <a:pt x="7243" y="4862"/>
                    <a:pt x="7519" y="4160"/>
                  </a:cubicBezTo>
                  <a:cubicBezTo>
                    <a:pt x="7569" y="4035"/>
                    <a:pt x="7594" y="3910"/>
                    <a:pt x="7619" y="3759"/>
                  </a:cubicBezTo>
                  <a:cubicBezTo>
                    <a:pt x="7619" y="3759"/>
                    <a:pt x="6817" y="1328"/>
                    <a:pt x="4987" y="627"/>
                  </a:cubicBezTo>
                  <a:cubicBezTo>
                    <a:pt x="4442" y="417"/>
                    <a:pt x="3909" y="362"/>
                    <a:pt x="3394" y="362"/>
                  </a:cubicBezTo>
                  <a:cubicBezTo>
                    <a:pt x="2814" y="362"/>
                    <a:pt x="2257" y="432"/>
                    <a:pt x="1727" y="432"/>
                  </a:cubicBezTo>
                  <a:cubicBezTo>
                    <a:pt x="1149" y="432"/>
                    <a:pt x="605" y="349"/>
                    <a:pt x="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7"/>
            <p:cNvSpPr/>
            <p:nvPr/>
          </p:nvSpPr>
          <p:spPr>
            <a:xfrm>
              <a:off x="4356050" y="2933000"/>
              <a:ext cx="188000" cy="104025"/>
            </a:xfrm>
            <a:custGeom>
              <a:avLst/>
              <a:gdLst/>
              <a:ahLst/>
              <a:cxnLst/>
              <a:rect l="l" t="t" r="r" b="b"/>
              <a:pathLst>
                <a:path w="7520" h="4161" extrusionOk="0">
                  <a:moveTo>
                    <a:pt x="0" y="0"/>
                  </a:moveTo>
                  <a:cubicBezTo>
                    <a:pt x="0" y="0"/>
                    <a:pt x="903" y="2030"/>
                    <a:pt x="3108" y="2281"/>
                  </a:cubicBezTo>
                  <a:cubicBezTo>
                    <a:pt x="5238" y="2556"/>
                    <a:pt x="6291" y="2907"/>
                    <a:pt x="7419" y="4160"/>
                  </a:cubicBezTo>
                  <a:cubicBezTo>
                    <a:pt x="7469" y="4035"/>
                    <a:pt x="7494" y="3910"/>
                    <a:pt x="7519" y="3759"/>
                  </a:cubicBezTo>
                  <a:cubicBezTo>
                    <a:pt x="7519" y="3759"/>
                    <a:pt x="6717" y="1328"/>
                    <a:pt x="4887" y="627"/>
                  </a:cubicBezTo>
                  <a:cubicBezTo>
                    <a:pt x="4342" y="417"/>
                    <a:pt x="3809" y="362"/>
                    <a:pt x="3294" y="362"/>
                  </a:cubicBezTo>
                  <a:cubicBezTo>
                    <a:pt x="2714" y="362"/>
                    <a:pt x="2157" y="432"/>
                    <a:pt x="1627" y="432"/>
                  </a:cubicBezTo>
                  <a:cubicBezTo>
                    <a:pt x="1049" y="432"/>
                    <a:pt x="505" y="34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7"/>
            <p:cNvSpPr/>
            <p:nvPr/>
          </p:nvSpPr>
          <p:spPr>
            <a:xfrm>
              <a:off x="4476350" y="3017575"/>
              <a:ext cx="255025" cy="330850"/>
            </a:xfrm>
            <a:custGeom>
              <a:avLst/>
              <a:gdLst/>
              <a:ahLst/>
              <a:cxnLst/>
              <a:rect l="l" t="t" r="r" b="b"/>
              <a:pathLst>
                <a:path w="10201" h="13234" extrusionOk="0">
                  <a:moveTo>
                    <a:pt x="2757" y="1"/>
                  </a:moveTo>
                  <a:cubicBezTo>
                    <a:pt x="1755" y="1"/>
                    <a:pt x="877" y="527"/>
                    <a:pt x="401" y="1304"/>
                  </a:cubicBezTo>
                  <a:cubicBezTo>
                    <a:pt x="226" y="1580"/>
                    <a:pt x="101" y="1880"/>
                    <a:pt x="50" y="2231"/>
                  </a:cubicBezTo>
                  <a:cubicBezTo>
                    <a:pt x="25" y="2382"/>
                    <a:pt x="0" y="2582"/>
                    <a:pt x="0" y="2757"/>
                  </a:cubicBezTo>
                  <a:lnTo>
                    <a:pt x="0" y="7845"/>
                  </a:lnTo>
                  <a:cubicBezTo>
                    <a:pt x="0" y="8973"/>
                    <a:pt x="502" y="10001"/>
                    <a:pt x="1304" y="10677"/>
                  </a:cubicBezTo>
                  <a:cubicBezTo>
                    <a:pt x="1404" y="10752"/>
                    <a:pt x="1504" y="10828"/>
                    <a:pt x="1604" y="10903"/>
                  </a:cubicBezTo>
                  <a:cubicBezTo>
                    <a:pt x="1930" y="11128"/>
                    <a:pt x="2206" y="11379"/>
                    <a:pt x="2507" y="11630"/>
                  </a:cubicBezTo>
                  <a:cubicBezTo>
                    <a:pt x="2507" y="11630"/>
                    <a:pt x="2507" y="11630"/>
                    <a:pt x="2507" y="11655"/>
                  </a:cubicBezTo>
                  <a:cubicBezTo>
                    <a:pt x="2632" y="11755"/>
                    <a:pt x="2757" y="11855"/>
                    <a:pt x="2857" y="11981"/>
                  </a:cubicBezTo>
                  <a:cubicBezTo>
                    <a:pt x="3008" y="12131"/>
                    <a:pt x="3158" y="12281"/>
                    <a:pt x="3284" y="12457"/>
                  </a:cubicBezTo>
                  <a:cubicBezTo>
                    <a:pt x="3634" y="12858"/>
                    <a:pt x="4060" y="13234"/>
                    <a:pt x="4537" y="13234"/>
                  </a:cubicBezTo>
                  <a:lnTo>
                    <a:pt x="5639" y="13234"/>
                  </a:lnTo>
                  <a:cubicBezTo>
                    <a:pt x="6141" y="13234"/>
                    <a:pt x="6567" y="12858"/>
                    <a:pt x="6918" y="12457"/>
                  </a:cubicBezTo>
                  <a:cubicBezTo>
                    <a:pt x="7043" y="12281"/>
                    <a:pt x="7168" y="12131"/>
                    <a:pt x="7319" y="11981"/>
                  </a:cubicBezTo>
                  <a:cubicBezTo>
                    <a:pt x="7419" y="11880"/>
                    <a:pt x="7494" y="11805"/>
                    <a:pt x="7594" y="11730"/>
                  </a:cubicBezTo>
                  <a:cubicBezTo>
                    <a:pt x="7895" y="11429"/>
                    <a:pt x="8246" y="11153"/>
                    <a:pt x="8597" y="10903"/>
                  </a:cubicBezTo>
                  <a:cubicBezTo>
                    <a:pt x="8697" y="10828"/>
                    <a:pt x="8797" y="10752"/>
                    <a:pt x="8898" y="10677"/>
                  </a:cubicBezTo>
                  <a:cubicBezTo>
                    <a:pt x="9700" y="10001"/>
                    <a:pt x="10201" y="8973"/>
                    <a:pt x="10201" y="7845"/>
                  </a:cubicBezTo>
                  <a:lnTo>
                    <a:pt x="10201" y="2757"/>
                  </a:lnTo>
                  <a:cubicBezTo>
                    <a:pt x="10201" y="2632"/>
                    <a:pt x="10176" y="2532"/>
                    <a:pt x="10176" y="2407"/>
                  </a:cubicBezTo>
                  <a:cubicBezTo>
                    <a:pt x="10176" y="2356"/>
                    <a:pt x="10151" y="2281"/>
                    <a:pt x="10151" y="2231"/>
                  </a:cubicBezTo>
                  <a:cubicBezTo>
                    <a:pt x="9900" y="953"/>
                    <a:pt x="8772" y="1"/>
                    <a:pt x="74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7"/>
            <p:cNvSpPr/>
            <p:nvPr/>
          </p:nvSpPr>
          <p:spPr>
            <a:xfrm>
              <a:off x="4476350" y="3077725"/>
              <a:ext cx="255025" cy="239375"/>
            </a:xfrm>
            <a:custGeom>
              <a:avLst/>
              <a:gdLst/>
              <a:ahLst/>
              <a:cxnLst/>
              <a:rect l="l" t="t" r="r" b="b"/>
              <a:pathLst>
                <a:path w="10201" h="9575" extrusionOk="0">
                  <a:moveTo>
                    <a:pt x="10176" y="1"/>
                  </a:moveTo>
                  <a:cubicBezTo>
                    <a:pt x="7168" y="427"/>
                    <a:pt x="7344" y="2933"/>
                    <a:pt x="7344" y="2933"/>
                  </a:cubicBezTo>
                  <a:lnTo>
                    <a:pt x="2857" y="2933"/>
                  </a:lnTo>
                  <a:cubicBezTo>
                    <a:pt x="2605" y="456"/>
                    <a:pt x="421" y="351"/>
                    <a:pt x="53" y="351"/>
                  </a:cubicBezTo>
                  <a:cubicBezTo>
                    <a:pt x="19" y="351"/>
                    <a:pt x="0" y="351"/>
                    <a:pt x="0" y="351"/>
                  </a:cubicBezTo>
                  <a:lnTo>
                    <a:pt x="0" y="5439"/>
                  </a:lnTo>
                  <a:cubicBezTo>
                    <a:pt x="0" y="6567"/>
                    <a:pt x="502" y="7595"/>
                    <a:pt x="1304" y="8271"/>
                  </a:cubicBezTo>
                  <a:cubicBezTo>
                    <a:pt x="1404" y="8346"/>
                    <a:pt x="1504" y="8422"/>
                    <a:pt x="1604" y="8497"/>
                  </a:cubicBezTo>
                  <a:cubicBezTo>
                    <a:pt x="1930" y="8722"/>
                    <a:pt x="2206" y="8973"/>
                    <a:pt x="2507" y="9224"/>
                  </a:cubicBezTo>
                  <a:cubicBezTo>
                    <a:pt x="2507" y="9224"/>
                    <a:pt x="2507" y="9224"/>
                    <a:pt x="2507" y="9249"/>
                  </a:cubicBezTo>
                  <a:cubicBezTo>
                    <a:pt x="2632" y="9349"/>
                    <a:pt x="2757" y="9449"/>
                    <a:pt x="2857" y="9575"/>
                  </a:cubicBezTo>
                  <a:lnTo>
                    <a:pt x="7319" y="9575"/>
                  </a:lnTo>
                  <a:cubicBezTo>
                    <a:pt x="7419" y="9474"/>
                    <a:pt x="7494" y="9399"/>
                    <a:pt x="7594" y="9324"/>
                  </a:cubicBezTo>
                  <a:cubicBezTo>
                    <a:pt x="7895" y="9023"/>
                    <a:pt x="8246" y="8747"/>
                    <a:pt x="8597" y="8497"/>
                  </a:cubicBezTo>
                  <a:cubicBezTo>
                    <a:pt x="8697" y="8422"/>
                    <a:pt x="8797" y="8346"/>
                    <a:pt x="8898" y="8271"/>
                  </a:cubicBezTo>
                  <a:cubicBezTo>
                    <a:pt x="9700" y="7595"/>
                    <a:pt x="10201" y="6567"/>
                    <a:pt x="10201" y="5439"/>
                  </a:cubicBezTo>
                  <a:lnTo>
                    <a:pt x="10201" y="351"/>
                  </a:lnTo>
                  <a:cubicBezTo>
                    <a:pt x="10201" y="226"/>
                    <a:pt x="10176" y="126"/>
                    <a:pt x="10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7"/>
            <p:cNvSpPr/>
            <p:nvPr/>
          </p:nvSpPr>
          <p:spPr>
            <a:xfrm>
              <a:off x="4547775" y="3098400"/>
              <a:ext cx="112175" cy="273850"/>
            </a:xfrm>
            <a:custGeom>
              <a:avLst/>
              <a:gdLst/>
              <a:ahLst/>
              <a:cxnLst/>
              <a:rect l="l" t="t" r="r" b="b"/>
              <a:pathLst>
                <a:path w="4487" h="10954" extrusionOk="0">
                  <a:moveTo>
                    <a:pt x="2181" y="1"/>
                  </a:moveTo>
                  <a:cubicBezTo>
                    <a:pt x="978" y="1"/>
                    <a:pt x="0" y="978"/>
                    <a:pt x="0" y="2206"/>
                  </a:cubicBezTo>
                  <a:lnTo>
                    <a:pt x="0" y="8748"/>
                  </a:lnTo>
                  <a:cubicBezTo>
                    <a:pt x="0" y="9951"/>
                    <a:pt x="978" y="10953"/>
                    <a:pt x="2181" y="10953"/>
                  </a:cubicBezTo>
                  <a:lnTo>
                    <a:pt x="2281" y="10953"/>
                  </a:lnTo>
                  <a:cubicBezTo>
                    <a:pt x="3509" y="10953"/>
                    <a:pt x="4487" y="9951"/>
                    <a:pt x="4487" y="8748"/>
                  </a:cubicBezTo>
                  <a:lnTo>
                    <a:pt x="4487" y="2206"/>
                  </a:lnTo>
                  <a:cubicBezTo>
                    <a:pt x="4487" y="978"/>
                    <a:pt x="3509" y="1"/>
                    <a:pt x="22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7"/>
            <p:cNvSpPr/>
            <p:nvPr/>
          </p:nvSpPr>
          <p:spPr>
            <a:xfrm>
              <a:off x="4581600" y="3275100"/>
              <a:ext cx="44525" cy="21950"/>
            </a:xfrm>
            <a:custGeom>
              <a:avLst/>
              <a:gdLst/>
              <a:ahLst/>
              <a:cxnLst/>
              <a:rect l="l" t="t" r="r" b="b"/>
              <a:pathLst>
                <a:path w="1781" h="878" extrusionOk="0">
                  <a:moveTo>
                    <a:pt x="1" y="0"/>
                  </a:moveTo>
                  <a:cubicBezTo>
                    <a:pt x="1" y="477"/>
                    <a:pt x="402" y="878"/>
                    <a:pt x="878" y="878"/>
                  </a:cubicBezTo>
                  <a:cubicBezTo>
                    <a:pt x="1379" y="878"/>
                    <a:pt x="1780" y="477"/>
                    <a:pt x="1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7"/>
            <p:cNvSpPr/>
            <p:nvPr/>
          </p:nvSpPr>
          <p:spPr>
            <a:xfrm>
              <a:off x="4601650" y="3301400"/>
              <a:ext cx="27600" cy="25725"/>
            </a:xfrm>
            <a:custGeom>
              <a:avLst/>
              <a:gdLst/>
              <a:ahLst/>
              <a:cxnLst/>
              <a:rect l="l" t="t" r="r" b="b"/>
              <a:pathLst>
                <a:path w="1104" h="1029" extrusionOk="0">
                  <a:moveTo>
                    <a:pt x="76" y="1"/>
                  </a:moveTo>
                  <a:cubicBezTo>
                    <a:pt x="51" y="1"/>
                    <a:pt x="1" y="452"/>
                    <a:pt x="1" y="477"/>
                  </a:cubicBezTo>
                  <a:cubicBezTo>
                    <a:pt x="1" y="778"/>
                    <a:pt x="251" y="1029"/>
                    <a:pt x="552" y="1029"/>
                  </a:cubicBezTo>
                  <a:cubicBezTo>
                    <a:pt x="878" y="1029"/>
                    <a:pt x="1104" y="778"/>
                    <a:pt x="1104" y="477"/>
                  </a:cubicBezTo>
                  <a:cubicBezTo>
                    <a:pt x="1104" y="452"/>
                    <a:pt x="1079" y="402"/>
                    <a:pt x="1053" y="402"/>
                  </a:cubicBezTo>
                  <a:cubicBezTo>
                    <a:pt x="1003" y="402"/>
                    <a:pt x="978" y="452"/>
                    <a:pt x="978" y="477"/>
                  </a:cubicBezTo>
                  <a:cubicBezTo>
                    <a:pt x="978" y="703"/>
                    <a:pt x="778" y="903"/>
                    <a:pt x="552" y="903"/>
                  </a:cubicBezTo>
                  <a:cubicBezTo>
                    <a:pt x="327" y="903"/>
                    <a:pt x="151" y="703"/>
                    <a:pt x="151" y="477"/>
                  </a:cubicBezTo>
                  <a:cubicBezTo>
                    <a:pt x="151" y="452"/>
                    <a:pt x="126" y="1"/>
                    <a:pt x="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7"/>
            <p:cNvSpPr/>
            <p:nvPr/>
          </p:nvSpPr>
          <p:spPr>
            <a:xfrm>
              <a:off x="4577850" y="3293275"/>
              <a:ext cx="27600" cy="33850"/>
            </a:xfrm>
            <a:custGeom>
              <a:avLst/>
              <a:gdLst/>
              <a:ahLst/>
              <a:cxnLst/>
              <a:rect l="l" t="t" r="r" b="b"/>
              <a:pathLst>
                <a:path w="1104" h="1354" extrusionOk="0">
                  <a:moveTo>
                    <a:pt x="1028" y="0"/>
                  </a:moveTo>
                  <a:cubicBezTo>
                    <a:pt x="1003" y="0"/>
                    <a:pt x="953" y="25"/>
                    <a:pt x="953" y="75"/>
                  </a:cubicBezTo>
                  <a:lnTo>
                    <a:pt x="953" y="802"/>
                  </a:lnTo>
                  <a:cubicBezTo>
                    <a:pt x="953" y="1028"/>
                    <a:pt x="777" y="1228"/>
                    <a:pt x="552" y="1228"/>
                  </a:cubicBezTo>
                  <a:cubicBezTo>
                    <a:pt x="326" y="1228"/>
                    <a:pt x="126" y="1028"/>
                    <a:pt x="126" y="802"/>
                  </a:cubicBezTo>
                  <a:cubicBezTo>
                    <a:pt x="126" y="777"/>
                    <a:pt x="101" y="727"/>
                    <a:pt x="76" y="727"/>
                  </a:cubicBezTo>
                  <a:cubicBezTo>
                    <a:pt x="26" y="727"/>
                    <a:pt x="0" y="777"/>
                    <a:pt x="0" y="802"/>
                  </a:cubicBezTo>
                  <a:cubicBezTo>
                    <a:pt x="0" y="1103"/>
                    <a:pt x="251" y="1354"/>
                    <a:pt x="552" y="1354"/>
                  </a:cubicBezTo>
                  <a:cubicBezTo>
                    <a:pt x="853" y="1354"/>
                    <a:pt x="1103" y="1103"/>
                    <a:pt x="1103" y="802"/>
                  </a:cubicBezTo>
                  <a:lnTo>
                    <a:pt x="1103" y="75"/>
                  </a:lnTo>
                  <a:cubicBezTo>
                    <a:pt x="1103" y="25"/>
                    <a:pt x="1078" y="0"/>
                    <a:pt x="10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7"/>
            <p:cNvSpPr/>
            <p:nvPr/>
          </p:nvSpPr>
          <p:spPr>
            <a:xfrm>
              <a:off x="4672450" y="3173600"/>
              <a:ext cx="26350" cy="26325"/>
            </a:xfrm>
            <a:custGeom>
              <a:avLst/>
              <a:gdLst/>
              <a:ahLst/>
              <a:cxnLst/>
              <a:rect l="l" t="t" r="r" b="b"/>
              <a:pathLst>
                <a:path w="1054" h="1053" extrusionOk="0">
                  <a:moveTo>
                    <a:pt x="527" y="0"/>
                  </a:moveTo>
                  <a:cubicBezTo>
                    <a:pt x="227" y="0"/>
                    <a:pt x="1" y="251"/>
                    <a:pt x="1" y="527"/>
                  </a:cubicBezTo>
                  <a:cubicBezTo>
                    <a:pt x="1" y="827"/>
                    <a:pt x="227" y="1053"/>
                    <a:pt x="527" y="1053"/>
                  </a:cubicBezTo>
                  <a:cubicBezTo>
                    <a:pt x="828" y="1053"/>
                    <a:pt x="1054" y="827"/>
                    <a:pt x="1054" y="527"/>
                  </a:cubicBezTo>
                  <a:cubicBezTo>
                    <a:pt x="1054" y="251"/>
                    <a:pt x="828" y="0"/>
                    <a:pt x="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7"/>
            <p:cNvSpPr/>
            <p:nvPr/>
          </p:nvSpPr>
          <p:spPr>
            <a:xfrm>
              <a:off x="4686250" y="3180475"/>
              <a:ext cx="6900" cy="6925"/>
            </a:xfrm>
            <a:custGeom>
              <a:avLst/>
              <a:gdLst/>
              <a:ahLst/>
              <a:cxnLst/>
              <a:rect l="l" t="t" r="r" b="b"/>
              <a:pathLst>
                <a:path w="276" h="277" extrusionOk="0">
                  <a:moveTo>
                    <a:pt x="151" y="1"/>
                  </a:moveTo>
                  <a:cubicBezTo>
                    <a:pt x="76" y="1"/>
                    <a:pt x="0" y="76"/>
                    <a:pt x="0" y="151"/>
                  </a:cubicBezTo>
                  <a:cubicBezTo>
                    <a:pt x="0" y="226"/>
                    <a:pt x="76" y="277"/>
                    <a:pt x="151" y="277"/>
                  </a:cubicBezTo>
                  <a:cubicBezTo>
                    <a:pt x="226" y="277"/>
                    <a:pt x="276" y="226"/>
                    <a:pt x="276" y="151"/>
                  </a:cubicBezTo>
                  <a:cubicBezTo>
                    <a:pt x="276" y="76"/>
                    <a:pt x="226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7"/>
            <p:cNvSpPr/>
            <p:nvPr/>
          </p:nvSpPr>
          <p:spPr>
            <a:xfrm>
              <a:off x="4511425" y="3173600"/>
              <a:ext cx="26350" cy="26325"/>
            </a:xfrm>
            <a:custGeom>
              <a:avLst/>
              <a:gdLst/>
              <a:ahLst/>
              <a:cxnLst/>
              <a:rect l="l" t="t" r="r" b="b"/>
              <a:pathLst>
                <a:path w="1054" h="1053" extrusionOk="0">
                  <a:moveTo>
                    <a:pt x="527" y="0"/>
                  </a:moveTo>
                  <a:cubicBezTo>
                    <a:pt x="226" y="0"/>
                    <a:pt x="1" y="251"/>
                    <a:pt x="1" y="527"/>
                  </a:cubicBezTo>
                  <a:cubicBezTo>
                    <a:pt x="1" y="827"/>
                    <a:pt x="226" y="1053"/>
                    <a:pt x="527" y="1053"/>
                  </a:cubicBezTo>
                  <a:cubicBezTo>
                    <a:pt x="828" y="1053"/>
                    <a:pt x="1053" y="827"/>
                    <a:pt x="1053" y="527"/>
                  </a:cubicBezTo>
                  <a:cubicBezTo>
                    <a:pt x="1053" y="251"/>
                    <a:pt x="828" y="0"/>
                    <a:pt x="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7"/>
            <p:cNvSpPr/>
            <p:nvPr/>
          </p:nvSpPr>
          <p:spPr>
            <a:xfrm>
              <a:off x="4517075" y="3180475"/>
              <a:ext cx="6925" cy="6925"/>
            </a:xfrm>
            <a:custGeom>
              <a:avLst/>
              <a:gdLst/>
              <a:ahLst/>
              <a:cxnLst/>
              <a:rect l="l" t="t" r="r" b="b"/>
              <a:pathLst>
                <a:path w="277" h="277" extrusionOk="0">
                  <a:moveTo>
                    <a:pt x="126" y="1"/>
                  </a:moveTo>
                  <a:cubicBezTo>
                    <a:pt x="50" y="1"/>
                    <a:pt x="0" y="76"/>
                    <a:pt x="0" y="151"/>
                  </a:cubicBezTo>
                  <a:cubicBezTo>
                    <a:pt x="0" y="226"/>
                    <a:pt x="50" y="277"/>
                    <a:pt x="126" y="277"/>
                  </a:cubicBezTo>
                  <a:cubicBezTo>
                    <a:pt x="201" y="277"/>
                    <a:pt x="276" y="226"/>
                    <a:pt x="276" y="151"/>
                  </a:cubicBezTo>
                  <a:cubicBezTo>
                    <a:pt x="276" y="76"/>
                    <a:pt x="201" y="1"/>
                    <a:pt x="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7"/>
            <p:cNvSpPr/>
            <p:nvPr/>
          </p:nvSpPr>
          <p:spPr>
            <a:xfrm>
              <a:off x="4494525" y="2857175"/>
              <a:ext cx="218700" cy="182350"/>
            </a:xfrm>
            <a:custGeom>
              <a:avLst/>
              <a:gdLst/>
              <a:ahLst/>
              <a:cxnLst/>
              <a:rect l="l" t="t" r="r" b="b"/>
              <a:pathLst>
                <a:path w="8748" h="7294" extrusionOk="0">
                  <a:moveTo>
                    <a:pt x="476" y="0"/>
                  </a:moveTo>
                  <a:cubicBezTo>
                    <a:pt x="476" y="0"/>
                    <a:pt x="1704" y="3183"/>
                    <a:pt x="1303" y="4963"/>
                  </a:cubicBezTo>
                  <a:cubicBezTo>
                    <a:pt x="978" y="6417"/>
                    <a:pt x="0" y="7294"/>
                    <a:pt x="0" y="7294"/>
                  </a:cubicBezTo>
                  <a:lnTo>
                    <a:pt x="8747" y="7294"/>
                  </a:lnTo>
                  <a:cubicBezTo>
                    <a:pt x="8747" y="7294"/>
                    <a:pt x="7745" y="6417"/>
                    <a:pt x="7444" y="4963"/>
                  </a:cubicBezTo>
                  <a:cubicBezTo>
                    <a:pt x="7043" y="3183"/>
                    <a:pt x="8246" y="0"/>
                    <a:pt x="8246" y="0"/>
                  </a:cubicBezTo>
                  <a:lnTo>
                    <a:pt x="6917" y="0"/>
                  </a:lnTo>
                  <a:cubicBezTo>
                    <a:pt x="6917" y="0"/>
                    <a:pt x="6792" y="5088"/>
                    <a:pt x="4336" y="6266"/>
                  </a:cubicBezTo>
                  <a:cubicBezTo>
                    <a:pt x="1905" y="5088"/>
                    <a:pt x="1830" y="0"/>
                    <a:pt x="18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7"/>
            <p:cNvSpPr/>
            <p:nvPr/>
          </p:nvSpPr>
          <p:spPr>
            <a:xfrm>
              <a:off x="4656800" y="2814125"/>
              <a:ext cx="57675" cy="59075"/>
            </a:xfrm>
            <a:custGeom>
              <a:avLst/>
              <a:gdLst/>
              <a:ahLst/>
              <a:cxnLst/>
              <a:rect l="l" t="t" r="r" b="b"/>
              <a:pathLst>
                <a:path w="2307" h="2363" extrusionOk="0">
                  <a:moveTo>
                    <a:pt x="700" y="0"/>
                  </a:moveTo>
                  <a:cubicBezTo>
                    <a:pt x="553" y="0"/>
                    <a:pt x="402" y="75"/>
                    <a:pt x="276" y="269"/>
                  </a:cubicBezTo>
                  <a:cubicBezTo>
                    <a:pt x="0" y="695"/>
                    <a:pt x="50" y="1873"/>
                    <a:pt x="376" y="2149"/>
                  </a:cubicBezTo>
                  <a:cubicBezTo>
                    <a:pt x="477" y="2224"/>
                    <a:pt x="577" y="2249"/>
                    <a:pt x="677" y="2249"/>
                  </a:cubicBezTo>
                  <a:cubicBezTo>
                    <a:pt x="714" y="2244"/>
                    <a:pt x="750" y="2242"/>
                    <a:pt x="785" y="2242"/>
                  </a:cubicBezTo>
                  <a:cubicBezTo>
                    <a:pt x="943" y="2242"/>
                    <a:pt x="1090" y="2283"/>
                    <a:pt x="1254" y="2324"/>
                  </a:cubicBezTo>
                  <a:cubicBezTo>
                    <a:pt x="1302" y="2348"/>
                    <a:pt x="1353" y="2362"/>
                    <a:pt x="1407" y="2362"/>
                  </a:cubicBezTo>
                  <a:cubicBezTo>
                    <a:pt x="1520" y="2362"/>
                    <a:pt x="1644" y="2301"/>
                    <a:pt x="1780" y="2149"/>
                  </a:cubicBezTo>
                  <a:cubicBezTo>
                    <a:pt x="2256" y="1622"/>
                    <a:pt x="2306" y="494"/>
                    <a:pt x="1980" y="194"/>
                  </a:cubicBezTo>
                  <a:cubicBezTo>
                    <a:pt x="1919" y="133"/>
                    <a:pt x="1857" y="110"/>
                    <a:pt x="1796" y="110"/>
                  </a:cubicBezTo>
                  <a:cubicBezTo>
                    <a:pt x="1610" y="110"/>
                    <a:pt x="1427" y="316"/>
                    <a:pt x="1279" y="316"/>
                  </a:cubicBezTo>
                  <a:cubicBezTo>
                    <a:pt x="1234" y="316"/>
                    <a:pt x="1191" y="296"/>
                    <a:pt x="1153" y="244"/>
                  </a:cubicBezTo>
                  <a:cubicBezTo>
                    <a:pt x="1044" y="107"/>
                    <a:pt x="875" y="0"/>
                    <a:pt x="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7"/>
            <p:cNvSpPr/>
            <p:nvPr/>
          </p:nvSpPr>
          <p:spPr>
            <a:xfrm>
              <a:off x="4491375" y="2813550"/>
              <a:ext cx="58300" cy="59225"/>
            </a:xfrm>
            <a:custGeom>
              <a:avLst/>
              <a:gdLst/>
              <a:ahLst/>
              <a:cxnLst/>
              <a:rect l="l" t="t" r="r" b="b"/>
              <a:pathLst>
                <a:path w="2332" h="2369" extrusionOk="0">
                  <a:moveTo>
                    <a:pt x="1614" y="1"/>
                  </a:moveTo>
                  <a:cubicBezTo>
                    <a:pt x="1436" y="1"/>
                    <a:pt x="1264" y="115"/>
                    <a:pt x="1154" y="267"/>
                  </a:cubicBezTo>
                  <a:cubicBezTo>
                    <a:pt x="1117" y="317"/>
                    <a:pt x="1076" y="336"/>
                    <a:pt x="1032" y="336"/>
                  </a:cubicBezTo>
                  <a:cubicBezTo>
                    <a:pt x="882" y="336"/>
                    <a:pt x="694" y="110"/>
                    <a:pt x="505" y="110"/>
                  </a:cubicBezTo>
                  <a:cubicBezTo>
                    <a:pt x="445" y="110"/>
                    <a:pt x="385" y="133"/>
                    <a:pt x="327" y="192"/>
                  </a:cubicBezTo>
                  <a:cubicBezTo>
                    <a:pt x="1" y="517"/>
                    <a:pt x="51" y="1620"/>
                    <a:pt x="527" y="2146"/>
                  </a:cubicBezTo>
                  <a:cubicBezTo>
                    <a:pt x="673" y="2311"/>
                    <a:pt x="819" y="2369"/>
                    <a:pt x="936" y="2369"/>
                  </a:cubicBezTo>
                  <a:cubicBezTo>
                    <a:pt x="980" y="2369"/>
                    <a:pt x="1019" y="2361"/>
                    <a:pt x="1053" y="2347"/>
                  </a:cubicBezTo>
                  <a:cubicBezTo>
                    <a:pt x="1218" y="2285"/>
                    <a:pt x="1366" y="2240"/>
                    <a:pt x="1525" y="2240"/>
                  </a:cubicBezTo>
                  <a:cubicBezTo>
                    <a:pt x="1560" y="2240"/>
                    <a:pt x="1594" y="2242"/>
                    <a:pt x="1630" y="2247"/>
                  </a:cubicBezTo>
                  <a:cubicBezTo>
                    <a:pt x="1730" y="2247"/>
                    <a:pt x="1830" y="2222"/>
                    <a:pt x="1956" y="2146"/>
                  </a:cubicBezTo>
                  <a:cubicBezTo>
                    <a:pt x="2282" y="1896"/>
                    <a:pt x="2332" y="693"/>
                    <a:pt x="2031" y="267"/>
                  </a:cubicBezTo>
                  <a:cubicBezTo>
                    <a:pt x="1907" y="76"/>
                    <a:pt x="1759" y="1"/>
                    <a:pt x="16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7"/>
            <p:cNvSpPr/>
            <p:nvPr/>
          </p:nvSpPr>
          <p:spPr>
            <a:xfrm>
              <a:off x="3780225" y="4753800"/>
              <a:ext cx="49525" cy="48275"/>
            </a:xfrm>
            <a:custGeom>
              <a:avLst/>
              <a:gdLst/>
              <a:ahLst/>
              <a:cxnLst/>
              <a:rect l="l" t="t" r="r" b="b"/>
              <a:pathLst>
                <a:path w="1981" h="1931" extrusionOk="0">
                  <a:moveTo>
                    <a:pt x="1" y="1"/>
                  </a:moveTo>
                  <a:lnTo>
                    <a:pt x="101" y="1930"/>
                  </a:lnTo>
                  <a:lnTo>
                    <a:pt x="1880" y="1930"/>
                  </a:lnTo>
                  <a:lnTo>
                    <a:pt x="1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7"/>
            <p:cNvSpPr/>
            <p:nvPr/>
          </p:nvSpPr>
          <p:spPr>
            <a:xfrm>
              <a:off x="3891125" y="4753800"/>
              <a:ext cx="49525" cy="48275"/>
            </a:xfrm>
            <a:custGeom>
              <a:avLst/>
              <a:gdLst/>
              <a:ahLst/>
              <a:cxnLst/>
              <a:rect l="l" t="t" r="r" b="b"/>
              <a:pathLst>
                <a:path w="1981" h="1931" extrusionOk="0">
                  <a:moveTo>
                    <a:pt x="1" y="1"/>
                  </a:moveTo>
                  <a:lnTo>
                    <a:pt x="101" y="1930"/>
                  </a:lnTo>
                  <a:lnTo>
                    <a:pt x="1880" y="1930"/>
                  </a:lnTo>
                  <a:lnTo>
                    <a:pt x="19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7"/>
            <p:cNvSpPr/>
            <p:nvPr/>
          </p:nvSpPr>
          <p:spPr>
            <a:xfrm>
              <a:off x="4497650" y="4753800"/>
              <a:ext cx="45125" cy="48275"/>
            </a:xfrm>
            <a:custGeom>
              <a:avLst/>
              <a:gdLst/>
              <a:ahLst/>
              <a:cxnLst/>
              <a:rect l="l" t="t" r="r" b="b"/>
              <a:pathLst>
                <a:path w="1805" h="1931" extrusionOk="0">
                  <a:moveTo>
                    <a:pt x="0" y="1"/>
                  </a:moveTo>
                  <a:lnTo>
                    <a:pt x="25" y="1930"/>
                  </a:lnTo>
                  <a:lnTo>
                    <a:pt x="1755" y="1930"/>
                  </a:lnTo>
                  <a:lnTo>
                    <a:pt x="18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7"/>
            <p:cNvSpPr/>
            <p:nvPr/>
          </p:nvSpPr>
          <p:spPr>
            <a:xfrm>
              <a:off x="4590375" y="4753800"/>
              <a:ext cx="45150" cy="48275"/>
            </a:xfrm>
            <a:custGeom>
              <a:avLst/>
              <a:gdLst/>
              <a:ahLst/>
              <a:cxnLst/>
              <a:rect l="l" t="t" r="r" b="b"/>
              <a:pathLst>
                <a:path w="1806" h="1931" extrusionOk="0">
                  <a:moveTo>
                    <a:pt x="1" y="1"/>
                  </a:moveTo>
                  <a:lnTo>
                    <a:pt x="26" y="1930"/>
                  </a:lnTo>
                  <a:lnTo>
                    <a:pt x="1755" y="1930"/>
                  </a:lnTo>
                  <a:lnTo>
                    <a:pt x="18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7"/>
            <p:cNvSpPr/>
            <p:nvPr/>
          </p:nvSpPr>
          <p:spPr>
            <a:xfrm>
              <a:off x="4507675" y="3400400"/>
              <a:ext cx="83975" cy="218075"/>
            </a:xfrm>
            <a:custGeom>
              <a:avLst/>
              <a:gdLst/>
              <a:ahLst/>
              <a:cxnLst/>
              <a:rect l="l" t="t" r="r" b="b"/>
              <a:pathLst>
                <a:path w="3359" h="8723" extrusionOk="0">
                  <a:moveTo>
                    <a:pt x="702" y="1"/>
                  </a:moveTo>
                  <a:lnTo>
                    <a:pt x="0" y="8723"/>
                  </a:lnTo>
                  <a:cubicBezTo>
                    <a:pt x="1930" y="8146"/>
                    <a:pt x="3359" y="6342"/>
                    <a:pt x="3359" y="4211"/>
                  </a:cubicBezTo>
                  <a:cubicBezTo>
                    <a:pt x="3359" y="2357"/>
                    <a:pt x="2281" y="753"/>
                    <a:pt x="7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7"/>
            <p:cNvSpPr/>
            <p:nvPr/>
          </p:nvSpPr>
          <p:spPr>
            <a:xfrm>
              <a:off x="4575350" y="3637875"/>
              <a:ext cx="128475" cy="265075"/>
            </a:xfrm>
            <a:custGeom>
              <a:avLst/>
              <a:gdLst/>
              <a:ahLst/>
              <a:cxnLst/>
              <a:rect l="l" t="t" r="r" b="b"/>
              <a:pathLst>
                <a:path w="5139" h="10603" extrusionOk="0">
                  <a:moveTo>
                    <a:pt x="4687" y="1"/>
                  </a:moveTo>
                  <a:cubicBezTo>
                    <a:pt x="2055" y="301"/>
                    <a:pt x="0" y="2557"/>
                    <a:pt x="0" y="5289"/>
                  </a:cubicBezTo>
                  <a:cubicBezTo>
                    <a:pt x="0" y="8146"/>
                    <a:pt x="2281" y="10502"/>
                    <a:pt x="5138" y="10602"/>
                  </a:cubicBezTo>
                  <a:lnTo>
                    <a:pt x="46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7"/>
            <p:cNvSpPr/>
            <p:nvPr/>
          </p:nvSpPr>
          <p:spPr>
            <a:xfrm>
              <a:off x="4527100" y="39449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27" y="0"/>
                    <a:pt x="0" y="627"/>
                    <a:pt x="0" y="1404"/>
                  </a:cubicBezTo>
                  <a:cubicBezTo>
                    <a:pt x="0" y="2181"/>
                    <a:pt x="627" y="2808"/>
                    <a:pt x="1404" y="2808"/>
                  </a:cubicBezTo>
                  <a:cubicBezTo>
                    <a:pt x="2181" y="2808"/>
                    <a:pt x="2807" y="2181"/>
                    <a:pt x="2807" y="1404"/>
                  </a:cubicBezTo>
                  <a:cubicBezTo>
                    <a:pt x="2807" y="627"/>
                    <a:pt x="2181" y="0"/>
                    <a:pt x="14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7"/>
            <p:cNvSpPr/>
            <p:nvPr/>
          </p:nvSpPr>
          <p:spPr>
            <a:xfrm>
              <a:off x="4153025" y="4125350"/>
              <a:ext cx="240000" cy="188000"/>
            </a:xfrm>
            <a:custGeom>
              <a:avLst/>
              <a:gdLst/>
              <a:ahLst/>
              <a:cxnLst/>
              <a:rect l="l" t="t" r="r" b="b"/>
              <a:pathLst>
                <a:path w="9600" h="7520" extrusionOk="0">
                  <a:moveTo>
                    <a:pt x="4788" y="1"/>
                  </a:moveTo>
                  <a:cubicBezTo>
                    <a:pt x="2156" y="1"/>
                    <a:pt x="1" y="2156"/>
                    <a:pt x="1" y="4788"/>
                  </a:cubicBezTo>
                  <a:cubicBezTo>
                    <a:pt x="1" y="5790"/>
                    <a:pt x="302" y="6717"/>
                    <a:pt x="828" y="7469"/>
                  </a:cubicBezTo>
                  <a:cubicBezTo>
                    <a:pt x="1404" y="7519"/>
                    <a:pt x="2006" y="7519"/>
                    <a:pt x="2582" y="7519"/>
                  </a:cubicBezTo>
                  <a:cubicBezTo>
                    <a:pt x="4688" y="7519"/>
                    <a:pt x="7094" y="7018"/>
                    <a:pt x="9374" y="6266"/>
                  </a:cubicBezTo>
                  <a:cubicBezTo>
                    <a:pt x="9525" y="5815"/>
                    <a:pt x="9600" y="5314"/>
                    <a:pt x="9600" y="4788"/>
                  </a:cubicBezTo>
                  <a:cubicBezTo>
                    <a:pt x="9600" y="2156"/>
                    <a:pt x="7445" y="1"/>
                    <a:pt x="47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7"/>
            <p:cNvSpPr/>
            <p:nvPr/>
          </p:nvSpPr>
          <p:spPr>
            <a:xfrm>
              <a:off x="4090375" y="3995025"/>
              <a:ext cx="112175" cy="112175"/>
            </a:xfrm>
            <a:custGeom>
              <a:avLst/>
              <a:gdLst/>
              <a:ahLst/>
              <a:cxnLst/>
              <a:rect l="l" t="t" r="r" b="b"/>
              <a:pathLst>
                <a:path w="4487" h="4487" extrusionOk="0">
                  <a:moveTo>
                    <a:pt x="2256" y="1"/>
                  </a:moveTo>
                  <a:cubicBezTo>
                    <a:pt x="1003" y="1"/>
                    <a:pt x="1" y="1003"/>
                    <a:pt x="1" y="2256"/>
                  </a:cubicBezTo>
                  <a:cubicBezTo>
                    <a:pt x="1" y="3484"/>
                    <a:pt x="1003" y="4487"/>
                    <a:pt x="2256" y="4487"/>
                  </a:cubicBezTo>
                  <a:cubicBezTo>
                    <a:pt x="3484" y="4487"/>
                    <a:pt x="4487" y="3484"/>
                    <a:pt x="4487" y="2256"/>
                  </a:cubicBezTo>
                  <a:cubicBezTo>
                    <a:pt x="4487" y="1003"/>
                    <a:pt x="3484" y="1"/>
                    <a:pt x="2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7"/>
            <p:cNvSpPr/>
            <p:nvPr/>
          </p:nvSpPr>
          <p:spPr>
            <a:xfrm>
              <a:off x="3881725" y="4165450"/>
              <a:ext cx="106550" cy="106550"/>
            </a:xfrm>
            <a:custGeom>
              <a:avLst/>
              <a:gdLst/>
              <a:ahLst/>
              <a:cxnLst/>
              <a:rect l="l" t="t" r="r" b="b"/>
              <a:pathLst>
                <a:path w="4262" h="4262" extrusionOk="0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309" y="4261"/>
                    <a:pt x="4261" y="3309"/>
                    <a:pt x="4261" y="2131"/>
                  </a:cubicBezTo>
                  <a:cubicBezTo>
                    <a:pt x="4261" y="953"/>
                    <a:pt x="3309" y="1"/>
                    <a:pt x="2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7"/>
            <p:cNvSpPr/>
            <p:nvPr/>
          </p:nvSpPr>
          <p:spPr>
            <a:xfrm>
              <a:off x="3640500" y="3855925"/>
              <a:ext cx="370950" cy="578975"/>
            </a:xfrm>
            <a:custGeom>
              <a:avLst/>
              <a:gdLst/>
              <a:ahLst/>
              <a:cxnLst/>
              <a:rect l="l" t="t" r="r" b="b"/>
              <a:pathLst>
                <a:path w="14838" h="23159" extrusionOk="0">
                  <a:moveTo>
                    <a:pt x="13860" y="1"/>
                  </a:moveTo>
                  <a:cubicBezTo>
                    <a:pt x="12908" y="301"/>
                    <a:pt x="12031" y="727"/>
                    <a:pt x="11229" y="1254"/>
                  </a:cubicBezTo>
                  <a:cubicBezTo>
                    <a:pt x="11229" y="1254"/>
                    <a:pt x="4286" y="4286"/>
                    <a:pt x="2231" y="10402"/>
                  </a:cubicBezTo>
                  <a:cubicBezTo>
                    <a:pt x="151" y="16542"/>
                    <a:pt x="602" y="19374"/>
                    <a:pt x="602" y="19374"/>
                  </a:cubicBezTo>
                  <a:cubicBezTo>
                    <a:pt x="602" y="19374"/>
                    <a:pt x="1" y="19925"/>
                    <a:pt x="1" y="21204"/>
                  </a:cubicBezTo>
                  <a:cubicBezTo>
                    <a:pt x="1" y="21204"/>
                    <a:pt x="76" y="22632"/>
                    <a:pt x="1304" y="23159"/>
                  </a:cubicBezTo>
                  <a:cubicBezTo>
                    <a:pt x="1304" y="23159"/>
                    <a:pt x="2482" y="22933"/>
                    <a:pt x="2707" y="21204"/>
                  </a:cubicBezTo>
                  <a:cubicBezTo>
                    <a:pt x="2808" y="20427"/>
                    <a:pt x="2532" y="19875"/>
                    <a:pt x="2281" y="19550"/>
                  </a:cubicBezTo>
                  <a:cubicBezTo>
                    <a:pt x="2106" y="19349"/>
                    <a:pt x="1955" y="19249"/>
                    <a:pt x="1930" y="19224"/>
                  </a:cubicBezTo>
                  <a:cubicBezTo>
                    <a:pt x="1930" y="19224"/>
                    <a:pt x="2381" y="12707"/>
                    <a:pt x="3785" y="10527"/>
                  </a:cubicBezTo>
                  <a:cubicBezTo>
                    <a:pt x="4637" y="9199"/>
                    <a:pt x="6016" y="7595"/>
                    <a:pt x="6943" y="6567"/>
                  </a:cubicBezTo>
                  <a:lnTo>
                    <a:pt x="6943" y="6567"/>
                  </a:lnTo>
                  <a:cubicBezTo>
                    <a:pt x="6467" y="7695"/>
                    <a:pt x="6116" y="8923"/>
                    <a:pt x="5915" y="10226"/>
                  </a:cubicBezTo>
                  <a:cubicBezTo>
                    <a:pt x="6542" y="10402"/>
                    <a:pt x="7219" y="10502"/>
                    <a:pt x="7895" y="10502"/>
                  </a:cubicBezTo>
                  <a:cubicBezTo>
                    <a:pt x="11730" y="10502"/>
                    <a:pt x="14838" y="7394"/>
                    <a:pt x="14838" y="3559"/>
                  </a:cubicBezTo>
                  <a:cubicBezTo>
                    <a:pt x="14838" y="2256"/>
                    <a:pt x="14487" y="1053"/>
                    <a:pt x="138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7"/>
            <p:cNvSpPr/>
            <p:nvPr/>
          </p:nvSpPr>
          <p:spPr>
            <a:xfrm>
              <a:off x="4154300" y="3783250"/>
              <a:ext cx="202400" cy="146000"/>
            </a:xfrm>
            <a:custGeom>
              <a:avLst/>
              <a:gdLst/>
              <a:ahLst/>
              <a:cxnLst/>
              <a:rect l="l" t="t" r="r" b="b"/>
              <a:pathLst>
                <a:path w="8096" h="5840" extrusionOk="0">
                  <a:moveTo>
                    <a:pt x="7694" y="0"/>
                  </a:moveTo>
                  <a:cubicBezTo>
                    <a:pt x="5514" y="1203"/>
                    <a:pt x="2982" y="2030"/>
                    <a:pt x="877" y="2306"/>
                  </a:cubicBezTo>
                  <a:cubicBezTo>
                    <a:pt x="576" y="2356"/>
                    <a:pt x="276" y="2381"/>
                    <a:pt x="0" y="2381"/>
                  </a:cubicBezTo>
                  <a:cubicBezTo>
                    <a:pt x="301" y="4361"/>
                    <a:pt x="1980" y="5840"/>
                    <a:pt x="4035" y="5840"/>
                  </a:cubicBezTo>
                  <a:cubicBezTo>
                    <a:pt x="6266" y="5840"/>
                    <a:pt x="8095" y="4035"/>
                    <a:pt x="8095" y="1780"/>
                  </a:cubicBezTo>
                  <a:cubicBezTo>
                    <a:pt x="8095" y="1128"/>
                    <a:pt x="7945" y="527"/>
                    <a:pt x="76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8000">
              <a:srgbClr val="A3E7FF">
                <a:lumMod val="100000"/>
              </a:srgbClr>
            </a:gs>
            <a:gs pos="575">
              <a:srgbClr val="00B0F0">
                <a:alpha val="41000"/>
                <a:lumMod val="98000"/>
              </a:srgbClr>
            </a:gs>
            <a:gs pos="62000">
              <a:schemeClr val="accent3"/>
            </a:gs>
            <a:gs pos="83000">
              <a:schemeClr val="accent5">
                <a:lumMod val="84000"/>
                <a:alpha val="61000"/>
              </a:schemeClr>
            </a:gs>
            <a:gs pos="100000">
              <a:schemeClr val="accent2">
                <a:alpha val="73000"/>
              </a:schemeClr>
            </a:gs>
          </a:gsLst>
          <a:lin ang="5400000" scaled="1"/>
        </a:gradFill>
        <a:effectLst/>
      </p:bgPr>
    </p:bg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40"/>
          <p:cNvSpPr txBox="1">
            <a:spLocks noGrp="1"/>
          </p:cNvSpPr>
          <p:nvPr>
            <p:ph type="title"/>
          </p:nvPr>
        </p:nvSpPr>
        <p:spPr>
          <a:xfrm>
            <a:off x="799744" y="89690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Thank you for your attention!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8" name="Google Shape;905;p40">
            <a:extLst>
              <a:ext uri="{FF2B5EF4-FFF2-40B4-BE49-F238E27FC236}">
                <a16:creationId xmlns:a16="http://schemas.microsoft.com/office/drawing/2014/main" id="{064C108A-BD77-5B61-D055-A8ACD7733448}"/>
              </a:ext>
            </a:extLst>
          </p:cNvPr>
          <p:cNvSpPr txBox="1">
            <a:spLocks/>
          </p:cNvSpPr>
          <p:nvPr/>
        </p:nvSpPr>
        <p:spPr>
          <a:xfrm>
            <a:off x="799744" y="1368286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Montserrat Alternates"/>
              <a:buNone/>
              <a:defRPr sz="3200" b="1" i="0" u="none" strike="noStrike" cap="none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Montserrat Alternates"/>
              <a:buNone/>
              <a:defRPr sz="3200" b="1" i="0" u="none" strike="noStrike" cap="none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Montserrat Alternates"/>
              <a:buNone/>
              <a:defRPr sz="3200" b="1" i="0" u="none" strike="noStrike" cap="none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Montserrat Alternates"/>
              <a:buNone/>
              <a:defRPr sz="3200" b="1" i="0" u="none" strike="noStrike" cap="none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Montserrat Alternates"/>
              <a:buNone/>
              <a:defRPr sz="3200" b="1" i="0" u="none" strike="noStrike" cap="none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Montserrat Alternates"/>
              <a:buNone/>
              <a:defRPr sz="3200" b="1" i="0" u="none" strike="noStrike" cap="none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Montserrat Alternates"/>
              <a:buNone/>
              <a:defRPr sz="3200" b="1" i="0" u="none" strike="noStrike" cap="none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Montserrat Alternates"/>
              <a:buNone/>
              <a:defRPr sz="3200" b="1" i="0" u="none" strike="noStrike" cap="none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Montserrat Alternates"/>
              <a:buNone/>
              <a:defRPr sz="3200" b="1" i="0" u="none" strike="noStrike" cap="none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r>
              <a:rPr lang="en-GB" sz="1800" b="0" i="1" dirty="0">
                <a:solidFill>
                  <a:schemeClr val="accent4"/>
                </a:solidFill>
              </a:rPr>
              <a:t>Are there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147147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3E7FF">
                <a:alpha val="78000"/>
                <a:lumMod val="56000"/>
              </a:srgbClr>
            </a:gs>
            <a:gs pos="36000">
              <a:srgbClr val="A3E7FF"/>
            </a:gs>
            <a:gs pos="83000">
              <a:schemeClr val="accent3">
                <a:alpha val="83000"/>
                <a:lumMod val="88000"/>
              </a:schemeClr>
            </a:gs>
            <a:gs pos="100000">
              <a:schemeClr val="accent3"/>
            </a:gs>
          </a:gsLst>
          <a:lin ang="5400000" scaled="1"/>
        </a:gradFill>
        <a:effectLst/>
      </p:bgPr>
    </p:bg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1"/>
          <p:cNvSpPr txBox="1">
            <a:spLocks noGrp="1"/>
          </p:cNvSpPr>
          <p:nvPr>
            <p:ph type="subTitle" idx="1"/>
          </p:nvPr>
        </p:nvSpPr>
        <p:spPr>
          <a:xfrm>
            <a:off x="2556325" y="2101868"/>
            <a:ext cx="4258500" cy="17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Who are we?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What do we do?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9" name="Google Shape;519;p31"/>
          <p:cNvSpPr txBox="1">
            <a:spLocks noGrp="1"/>
          </p:cNvSpPr>
          <p:nvPr>
            <p:ph type="title"/>
          </p:nvPr>
        </p:nvSpPr>
        <p:spPr>
          <a:xfrm>
            <a:off x="2556325" y="1314580"/>
            <a:ext cx="4402200" cy="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4"/>
                </a:solidFill>
              </a:rPr>
              <a:t>INTRODUCTION</a:t>
            </a:r>
            <a:endParaRPr b="1" dirty="0">
              <a:solidFill>
                <a:schemeClr val="accent4"/>
              </a:solidFill>
            </a:endParaRPr>
          </a:p>
        </p:txBody>
      </p:sp>
      <p:sp>
        <p:nvSpPr>
          <p:cNvPr id="520" name="Google Shape;520;p31"/>
          <p:cNvSpPr/>
          <p:nvPr/>
        </p:nvSpPr>
        <p:spPr>
          <a:xfrm>
            <a:off x="-148075" y="-113518"/>
            <a:ext cx="2579224" cy="4914965"/>
          </a:xfrm>
          <a:custGeom>
            <a:avLst/>
            <a:gdLst/>
            <a:ahLst/>
            <a:cxnLst/>
            <a:rect l="l" t="t" r="r" b="b"/>
            <a:pathLst>
              <a:path w="66694" h="127092" extrusionOk="0">
                <a:moveTo>
                  <a:pt x="37998" y="70905"/>
                </a:moveTo>
                <a:lnTo>
                  <a:pt x="37859" y="71090"/>
                </a:lnTo>
                <a:lnTo>
                  <a:pt x="37906" y="70997"/>
                </a:lnTo>
                <a:lnTo>
                  <a:pt x="37998" y="70905"/>
                </a:lnTo>
                <a:close/>
                <a:moveTo>
                  <a:pt x="64518" y="0"/>
                </a:moveTo>
                <a:lnTo>
                  <a:pt x="64009" y="46"/>
                </a:lnTo>
                <a:lnTo>
                  <a:pt x="63500" y="185"/>
                </a:lnTo>
                <a:lnTo>
                  <a:pt x="62991" y="417"/>
                </a:lnTo>
                <a:lnTo>
                  <a:pt x="62528" y="741"/>
                </a:lnTo>
                <a:lnTo>
                  <a:pt x="62112" y="1111"/>
                </a:lnTo>
                <a:lnTo>
                  <a:pt x="61741" y="1527"/>
                </a:lnTo>
                <a:lnTo>
                  <a:pt x="61464" y="1990"/>
                </a:lnTo>
                <a:lnTo>
                  <a:pt x="61232" y="2499"/>
                </a:lnTo>
                <a:lnTo>
                  <a:pt x="61001" y="3008"/>
                </a:lnTo>
                <a:lnTo>
                  <a:pt x="60816" y="3517"/>
                </a:lnTo>
                <a:lnTo>
                  <a:pt x="60214" y="5600"/>
                </a:lnTo>
                <a:lnTo>
                  <a:pt x="59751" y="6850"/>
                </a:lnTo>
                <a:lnTo>
                  <a:pt x="59196" y="8007"/>
                </a:lnTo>
                <a:lnTo>
                  <a:pt x="58548" y="9164"/>
                </a:lnTo>
                <a:lnTo>
                  <a:pt x="57854" y="10228"/>
                </a:lnTo>
                <a:lnTo>
                  <a:pt x="57067" y="11247"/>
                </a:lnTo>
                <a:lnTo>
                  <a:pt x="56187" y="12219"/>
                </a:lnTo>
                <a:lnTo>
                  <a:pt x="55308" y="13144"/>
                </a:lnTo>
                <a:lnTo>
                  <a:pt x="54336" y="14070"/>
                </a:lnTo>
                <a:lnTo>
                  <a:pt x="53318" y="14903"/>
                </a:lnTo>
                <a:lnTo>
                  <a:pt x="52300" y="15690"/>
                </a:lnTo>
                <a:lnTo>
                  <a:pt x="51235" y="16477"/>
                </a:lnTo>
                <a:lnTo>
                  <a:pt x="50124" y="17171"/>
                </a:lnTo>
                <a:lnTo>
                  <a:pt x="49013" y="17865"/>
                </a:lnTo>
                <a:lnTo>
                  <a:pt x="47903" y="18559"/>
                </a:lnTo>
                <a:lnTo>
                  <a:pt x="45681" y="19809"/>
                </a:lnTo>
                <a:lnTo>
                  <a:pt x="43691" y="20873"/>
                </a:lnTo>
                <a:lnTo>
                  <a:pt x="41701" y="21984"/>
                </a:lnTo>
                <a:lnTo>
                  <a:pt x="39757" y="23141"/>
                </a:lnTo>
                <a:lnTo>
                  <a:pt x="37813" y="24391"/>
                </a:lnTo>
                <a:lnTo>
                  <a:pt x="35962" y="25687"/>
                </a:lnTo>
                <a:lnTo>
                  <a:pt x="34157" y="27075"/>
                </a:lnTo>
                <a:lnTo>
                  <a:pt x="33277" y="27770"/>
                </a:lnTo>
                <a:lnTo>
                  <a:pt x="32444" y="28510"/>
                </a:lnTo>
                <a:lnTo>
                  <a:pt x="31611" y="29297"/>
                </a:lnTo>
                <a:lnTo>
                  <a:pt x="30778" y="30084"/>
                </a:lnTo>
                <a:lnTo>
                  <a:pt x="30732" y="29991"/>
                </a:lnTo>
                <a:lnTo>
                  <a:pt x="30593" y="29575"/>
                </a:lnTo>
                <a:lnTo>
                  <a:pt x="30454" y="29389"/>
                </a:lnTo>
                <a:lnTo>
                  <a:pt x="30315" y="29204"/>
                </a:lnTo>
                <a:lnTo>
                  <a:pt x="30130" y="29112"/>
                </a:lnTo>
                <a:lnTo>
                  <a:pt x="29899" y="29019"/>
                </a:lnTo>
                <a:lnTo>
                  <a:pt x="29667" y="29019"/>
                </a:lnTo>
                <a:lnTo>
                  <a:pt x="29482" y="29112"/>
                </a:lnTo>
                <a:lnTo>
                  <a:pt x="29297" y="29251"/>
                </a:lnTo>
                <a:lnTo>
                  <a:pt x="29158" y="29389"/>
                </a:lnTo>
                <a:lnTo>
                  <a:pt x="29019" y="29575"/>
                </a:lnTo>
                <a:lnTo>
                  <a:pt x="28834" y="29667"/>
                </a:lnTo>
                <a:lnTo>
                  <a:pt x="28695" y="29713"/>
                </a:lnTo>
                <a:lnTo>
                  <a:pt x="28556" y="29713"/>
                </a:lnTo>
                <a:lnTo>
                  <a:pt x="28279" y="29667"/>
                </a:lnTo>
                <a:lnTo>
                  <a:pt x="28001" y="29621"/>
                </a:lnTo>
                <a:lnTo>
                  <a:pt x="27862" y="29667"/>
                </a:lnTo>
                <a:lnTo>
                  <a:pt x="27770" y="29713"/>
                </a:lnTo>
                <a:lnTo>
                  <a:pt x="27677" y="29806"/>
                </a:lnTo>
                <a:lnTo>
                  <a:pt x="27631" y="29899"/>
                </a:lnTo>
                <a:lnTo>
                  <a:pt x="27538" y="30084"/>
                </a:lnTo>
                <a:lnTo>
                  <a:pt x="27492" y="30315"/>
                </a:lnTo>
                <a:lnTo>
                  <a:pt x="27446" y="30546"/>
                </a:lnTo>
                <a:lnTo>
                  <a:pt x="27307" y="30732"/>
                </a:lnTo>
                <a:lnTo>
                  <a:pt x="27122" y="30917"/>
                </a:lnTo>
                <a:lnTo>
                  <a:pt x="26937" y="31009"/>
                </a:lnTo>
                <a:lnTo>
                  <a:pt x="26705" y="31102"/>
                </a:lnTo>
                <a:lnTo>
                  <a:pt x="26242" y="31287"/>
                </a:lnTo>
                <a:lnTo>
                  <a:pt x="26057" y="31426"/>
                </a:lnTo>
                <a:lnTo>
                  <a:pt x="25872" y="31565"/>
                </a:lnTo>
                <a:lnTo>
                  <a:pt x="25780" y="31796"/>
                </a:lnTo>
                <a:lnTo>
                  <a:pt x="25733" y="32028"/>
                </a:lnTo>
                <a:lnTo>
                  <a:pt x="25780" y="32213"/>
                </a:lnTo>
                <a:lnTo>
                  <a:pt x="25872" y="32305"/>
                </a:lnTo>
                <a:lnTo>
                  <a:pt x="25965" y="32398"/>
                </a:lnTo>
                <a:lnTo>
                  <a:pt x="25780" y="32398"/>
                </a:lnTo>
                <a:lnTo>
                  <a:pt x="25641" y="32444"/>
                </a:lnTo>
                <a:lnTo>
                  <a:pt x="25548" y="32490"/>
                </a:lnTo>
                <a:lnTo>
                  <a:pt x="25409" y="32583"/>
                </a:lnTo>
                <a:lnTo>
                  <a:pt x="25224" y="32814"/>
                </a:lnTo>
                <a:lnTo>
                  <a:pt x="25132" y="33092"/>
                </a:lnTo>
                <a:lnTo>
                  <a:pt x="25085" y="33416"/>
                </a:lnTo>
                <a:lnTo>
                  <a:pt x="25132" y="33694"/>
                </a:lnTo>
                <a:lnTo>
                  <a:pt x="25270" y="34295"/>
                </a:lnTo>
                <a:lnTo>
                  <a:pt x="25826" y="36147"/>
                </a:lnTo>
                <a:lnTo>
                  <a:pt x="25178" y="36887"/>
                </a:lnTo>
                <a:lnTo>
                  <a:pt x="24530" y="37628"/>
                </a:lnTo>
                <a:lnTo>
                  <a:pt x="23789" y="38276"/>
                </a:lnTo>
                <a:lnTo>
                  <a:pt x="23003" y="38831"/>
                </a:lnTo>
                <a:lnTo>
                  <a:pt x="22123" y="39386"/>
                </a:lnTo>
                <a:lnTo>
                  <a:pt x="21198" y="39849"/>
                </a:lnTo>
                <a:lnTo>
                  <a:pt x="20226" y="40220"/>
                </a:lnTo>
                <a:lnTo>
                  <a:pt x="19254" y="40590"/>
                </a:lnTo>
                <a:lnTo>
                  <a:pt x="12589" y="43135"/>
                </a:lnTo>
                <a:lnTo>
                  <a:pt x="5878" y="45635"/>
                </a:lnTo>
                <a:lnTo>
                  <a:pt x="5230" y="45912"/>
                </a:lnTo>
                <a:lnTo>
                  <a:pt x="4165" y="46375"/>
                </a:lnTo>
                <a:lnTo>
                  <a:pt x="2916" y="47023"/>
                </a:lnTo>
                <a:lnTo>
                  <a:pt x="2268" y="47393"/>
                </a:lnTo>
                <a:lnTo>
                  <a:pt x="1666" y="47764"/>
                </a:lnTo>
                <a:lnTo>
                  <a:pt x="1111" y="48180"/>
                </a:lnTo>
                <a:lnTo>
                  <a:pt x="648" y="48550"/>
                </a:lnTo>
                <a:lnTo>
                  <a:pt x="278" y="48967"/>
                </a:lnTo>
                <a:lnTo>
                  <a:pt x="139" y="49152"/>
                </a:lnTo>
                <a:lnTo>
                  <a:pt x="46" y="49337"/>
                </a:lnTo>
                <a:lnTo>
                  <a:pt x="0" y="49522"/>
                </a:lnTo>
                <a:lnTo>
                  <a:pt x="0" y="49707"/>
                </a:lnTo>
                <a:lnTo>
                  <a:pt x="46" y="49846"/>
                </a:lnTo>
                <a:lnTo>
                  <a:pt x="139" y="50031"/>
                </a:lnTo>
                <a:lnTo>
                  <a:pt x="278" y="50170"/>
                </a:lnTo>
                <a:lnTo>
                  <a:pt x="463" y="50355"/>
                </a:lnTo>
                <a:lnTo>
                  <a:pt x="741" y="50448"/>
                </a:lnTo>
                <a:lnTo>
                  <a:pt x="1065" y="50587"/>
                </a:lnTo>
                <a:lnTo>
                  <a:pt x="1250" y="50633"/>
                </a:lnTo>
                <a:lnTo>
                  <a:pt x="1435" y="50679"/>
                </a:lnTo>
                <a:lnTo>
                  <a:pt x="1805" y="50633"/>
                </a:lnTo>
                <a:lnTo>
                  <a:pt x="2222" y="50541"/>
                </a:lnTo>
                <a:lnTo>
                  <a:pt x="2592" y="50402"/>
                </a:lnTo>
                <a:lnTo>
                  <a:pt x="13098" y="46884"/>
                </a:lnTo>
                <a:lnTo>
                  <a:pt x="16292" y="45773"/>
                </a:lnTo>
                <a:lnTo>
                  <a:pt x="17865" y="45172"/>
                </a:lnTo>
                <a:lnTo>
                  <a:pt x="19439" y="44524"/>
                </a:lnTo>
                <a:lnTo>
                  <a:pt x="20966" y="43830"/>
                </a:lnTo>
                <a:lnTo>
                  <a:pt x="22447" y="43043"/>
                </a:lnTo>
                <a:lnTo>
                  <a:pt x="23141" y="42580"/>
                </a:lnTo>
                <a:lnTo>
                  <a:pt x="23836" y="42163"/>
                </a:lnTo>
                <a:lnTo>
                  <a:pt x="24530" y="41654"/>
                </a:lnTo>
                <a:lnTo>
                  <a:pt x="25224" y="41145"/>
                </a:lnTo>
                <a:lnTo>
                  <a:pt x="26196" y="40312"/>
                </a:lnTo>
                <a:lnTo>
                  <a:pt x="26196" y="40312"/>
                </a:lnTo>
                <a:lnTo>
                  <a:pt x="25733" y="42302"/>
                </a:lnTo>
                <a:lnTo>
                  <a:pt x="25270" y="44339"/>
                </a:lnTo>
                <a:lnTo>
                  <a:pt x="24900" y="46375"/>
                </a:lnTo>
                <a:lnTo>
                  <a:pt x="24576" y="48412"/>
                </a:lnTo>
                <a:lnTo>
                  <a:pt x="24298" y="50448"/>
                </a:lnTo>
                <a:lnTo>
                  <a:pt x="24067" y="52484"/>
                </a:lnTo>
                <a:lnTo>
                  <a:pt x="23928" y="54567"/>
                </a:lnTo>
                <a:lnTo>
                  <a:pt x="23789" y="56604"/>
                </a:lnTo>
                <a:lnTo>
                  <a:pt x="23743" y="58686"/>
                </a:lnTo>
                <a:lnTo>
                  <a:pt x="23743" y="60723"/>
                </a:lnTo>
                <a:lnTo>
                  <a:pt x="23789" y="62805"/>
                </a:lnTo>
                <a:lnTo>
                  <a:pt x="23928" y="64842"/>
                </a:lnTo>
                <a:lnTo>
                  <a:pt x="24113" y="66925"/>
                </a:lnTo>
                <a:lnTo>
                  <a:pt x="24298" y="68961"/>
                </a:lnTo>
                <a:lnTo>
                  <a:pt x="24622" y="70997"/>
                </a:lnTo>
                <a:lnTo>
                  <a:pt x="24946" y="73034"/>
                </a:lnTo>
                <a:lnTo>
                  <a:pt x="24993" y="73404"/>
                </a:lnTo>
                <a:lnTo>
                  <a:pt x="24993" y="73821"/>
                </a:lnTo>
                <a:lnTo>
                  <a:pt x="24993" y="74145"/>
                </a:lnTo>
                <a:lnTo>
                  <a:pt x="24946" y="74515"/>
                </a:lnTo>
                <a:lnTo>
                  <a:pt x="24761" y="75255"/>
                </a:lnTo>
                <a:lnTo>
                  <a:pt x="24484" y="75950"/>
                </a:lnTo>
                <a:lnTo>
                  <a:pt x="24160" y="76690"/>
                </a:lnTo>
                <a:lnTo>
                  <a:pt x="23836" y="77384"/>
                </a:lnTo>
                <a:lnTo>
                  <a:pt x="23465" y="78079"/>
                </a:lnTo>
                <a:lnTo>
                  <a:pt x="23141" y="78773"/>
                </a:lnTo>
                <a:lnTo>
                  <a:pt x="22493" y="80393"/>
                </a:lnTo>
                <a:lnTo>
                  <a:pt x="21938" y="82013"/>
                </a:lnTo>
                <a:lnTo>
                  <a:pt x="21429" y="83633"/>
                </a:lnTo>
                <a:lnTo>
                  <a:pt x="20966" y="85299"/>
                </a:lnTo>
                <a:lnTo>
                  <a:pt x="20550" y="86965"/>
                </a:lnTo>
                <a:lnTo>
                  <a:pt x="20179" y="88631"/>
                </a:lnTo>
                <a:lnTo>
                  <a:pt x="19485" y="92010"/>
                </a:lnTo>
                <a:lnTo>
                  <a:pt x="19207" y="93768"/>
                </a:lnTo>
                <a:lnTo>
                  <a:pt x="18976" y="95573"/>
                </a:lnTo>
                <a:lnTo>
                  <a:pt x="18837" y="97425"/>
                </a:lnTo>
                <a:lnTo>
                  <a:pt x="18791" y="99230"/>
                </a:lnTo>
                <a:lnTo>
                  <a:pt x="18837" y="101035"/>
                </a:lnTo>
                <a:lnTo>
                  <a:pt x="18976" y="102840"/>
                </a:lnTo>
                <a:lnTo>
                  <a:pt x="19207" y="104645"/>
                </a:lnTo>
                <a:lnTo>
                  <a:pt x="19531" y="106450"/>
                </a:lnTo>
                <a:lnTo>
                  <a:pt x="19670" y="107190"/>
                </a:lnTo>
                <a:lnTo>
                  <a:pt x="19902" y="107931"/>
                </a:lnTo>
                <a:lnTo>
                  <a:pt x="20133" y="108671"/>
                </a:lnTo>
                <a:lnTo>
                  <a:pt x="20503" y="109319"/>
                </a:lnTo>
                <a:lnTo>
                  <a:pt x="20735" y="109643"/>
                </a:lnTo>
                <a:lnTo>
                  <a:pt x="20966" y="109967"/>
                </a:lnTo>
                <a:lnTo>
                  <a:pt x="21244" y="110199"/>
                </a:lnTo>
                <a:lnTo>
                  <a:pt x="21522" y="110476"/>
                </a:lnTo>
                <a:lnTo>
                  <a:pt x="21845" y="110662"/>
                </a:lnTo>
                <a:lnTo>
                  <a:pt x="22169" y="110847"/>
                </a:lnTo>
                <a:lnTo>
                  <a:pt x="22540" y="110986"/>
                </a:lnTo>
                <a:lnTo>
                  <a:pt x="22910" y="111032"/>
                </a:lnTo>
                <a:lnTo>
                  <a:pt x="23280" y="111078"/>
                </a:lnTo>
                <a:lnTo>
                  <a:pt x="23651" y="110986"/>
                </a:lnTo>
                <a:lnTo>
                  <a:pt x="24021" y="110893"/>
                </a:lnTo>
                <a:lnTo>
                  <a:pt x="24391" y="110754"/>
                </a:lnTo>
                <a:lnTo>
                  <a:pt x="24669" y="110523"/>
                </a:lnTo>
                <a:lnTo>
                  <a:pt x="24946" y="110245"/>
                </a:lnTo>
                <a:lnTo>
                  <a:pt x="25178" y="109921"/>
                </a:lnTo>
                <a:lnTo>
                  <a:pt x="25270" y="109597"/>
                </a:lnTo>
                <a:lnTo>
                  <a:pt x="25363" y="109273"/>
                </a:lnTo>
                <a:lnTo>
                  <a:pt x="25363" y="108949"/>
                </a:lnTo>
                <a:lnTo>
                  <a:pt x="25317" y="108625"/>
                </a:lnTo>
                <a:lnTo>
                  <a:pt x="25224" y="108301"/>
                </a:lnTo>
                <a:lnTo>
                  <a:pt x="24993" y="107653"/>
                </a:lnTo>
                <a:lnTo>
                  <a:pt x="24715" y="107052"/>
                </a:lnTo>
                <a:lnTo>
                  <a:pt x="24345" y="106265"/>
                </a:lnTo>
                <a:lnTo>
                  <a:pt x="24021" y="105478"/>
                </a:lnTo>
                <a:lnTo>
                  <a:pt x="23697" y="104645"/>
                </a:lnTo>
                <a:lnTo>
                  <a:pt x="23419" y="103812"/>
                </a:lnTo>
                <a:lnTo>
                  <a:pt x="23188" y="102979"/>
                </a:lnTo>
                <a:lnTo>
                  <a:pt x="23003" y="102146"/>
                </a:lnTo>
                <a:lnTo>
                  <a:pt x="22817" y="101266"/>
                </a:lnTo>
                <a:lnTo>
                  <a:pt x="22725" y="100433"/>
                </a:lnTo>
                <a:lnTo>
                  <a:pt x="22725" y="99600"/>
                </a:lnTo>
                <a:lnTo>
                  <a:pt x="22771" y="98767"/>
                </a:lnTo>
                <a:lnTo>
                  <a:pt x="22910" y="98026"/>
                </a:lnTo>
                <a:lnTo>
                  <a:pt x="23095" y="97286"/>
                </a:lnTo>
                <a:lnTo>
                  <a:pt x="23512" y="95805"/>
                </a:lnTo>
                <a:lnTo>
                  <a:pt x="23743" y="95064"/>
                </a:lnTo>
                <a:lnTo>
                  <a:pt x="23928" y="94278"/>
                </a:lnTo>
                <a:lnTo>
                  <a:pt x="24113" y="93537"/>
                </a:lnTo>
                <a:lnTo>
                  <a:pt x="24345" y="92843"/>
                </a:lnTo>
                <a:lnTo>
                  <a:pt x="24530" y="92195"/>
                </a:lnTo>
                <a:lnTo>
                  <a:pt x="24808" y="91547"/>
                </a:lnTo>
                <a:lnTo>
                  <a:pt x="25132" y="90945"/>
                </a:lnTo>
                <a:lnTo>
                  <a:pt x="25548" y="90344"/>
                </a:lnTo>
                <a:lnTo>
                  <a:pt x="26011" y="89788"/>
                </a:lnTo>
                <a:lnTo>
                  <a:pt x="26566" y="89233"/>
                </a:lnTo>
                <a:lnTo>
                  <a:pt x="26705" y="89186"/>
                </a:lnTo>
                <a:lnTo>
                  <a:pt x="27029" y="89140"/>
                </a:lnTo>
                <a:lnTo>
                  <a:pt x="27955" y="89048"/>
                </a:lnTo>
                <a:lnTo>
                  <a:pt x="28140" y="89649"/>
                </a:lnTo>
                <a:lnTo>
                  <a:pt x="28371" y="90112"/>
                </a:lnTo>
                <a:lnTo>
                  <a:pt x="29112" y="91963"/>
                </a:lnTo>
                <a:lnTo>
                  <a:pt x="29436" y="92935"/>
                </a:lnTo>
                <a:lnTo>
                  <a:pt x="29760" y="93861"/>
                </a:lnTo>
                <a:lnTo>
                  <a:pt x="29991" y="94833"/>
                </a:lnTo>
                <a:lnTo>
                  <a:pt x="30176" y="95805"/>
                </a:lnTo>
                <a:lnTo>
                  <a:pt x="30362" y="96823"/>
                </a:lnTo>
                <a:lnTo>
                  <a:pt x="30408" y="97795"/>
                </a:lnTo>
                <a:lnTo>
                  <a:pt x="30408" y="98628"/>
                </a:lnTo>
                <a:lnTo>
                  <a:pt x="30408" y="99415"/>
                </a:lnTo>
                <a:lnTo>
                  <a:pt x="30315" y="100248"/>
                </a:lnTo>
                <a:lnTo>
                  <a:pt x="30223" y="101035"/>
                </a:lnTo>
                <a:lnTo>
                  <a:pt x="29852" y="101266"/>
                </a:lnTo>
                <a:lnTo>
                  <a:pt x="29436" y="101451"/>
                </a:lnTo>
                <a:lnTo>
                  <a:pt x="28927" y="101636"/>
                </a:lnTo>
                <a:lnTo>
                  <a:pt x="28371" y="101822"/>
                </a:lnTo>
                <a:lnTo>
                  <a:pt x="28094" y="101914"/>
                </a:lnTo>
                <a:lnTo>
                  <a:pt x="27862" y="102053"/>
                </a:lnTo>
                <a:lnTo>
                  <a:pt x="27677" y="102238"/>
                </a:lnTo>
                <a:lnTo>
                  <a:pt x="27492" y="102423"/>
                </a:lnTo>
                <a:lnTo>
                  <a:pt x="27399" y="102608"/>
                </a:lnTo>
                <a:lnTo>
                  <a:pt x="27353" y="102794"/>
                </a:lnTo>
                <a:lnTo>
                  <a:pt x="27353" y="103164"/>
                </a:lnTo>
                <a:lnTo>
                  <a:pt x="27399" y="103534"/>
                </a:lnTo>
                <a:lnTo>
                  <a:pt x="27538" y="103858"/>
                </a:lnTo>
                <a:lnTo>
                  <a:pt x="27770" y="104182"/>
                </a:lnTo>
                <a:lnTo>
                  <a:pt x="28047" y="104460"/>
                </a:lnTo>
                <a:lnTo>
                  <a:pt x="28325" y="104645"/>
                </a:lnTo>
                <a:lnTo>
                  <a:pt x="28649" y="104830"/>
                </a:lnTo>
                <a:lnTo>
                  <a:pt x="29204" y="105061"/>
                </a:lnTo>
                <a:lnTo>
                  <a:pt x="28788" y="106357"/>
                </a:lnTo>
                <a:lnTo>
                  <a:pt x="28325" y="107607"/>
                </a:lnTo>
                <a:lnTo>
                  <a:pt x="27446" y="110014"/>
                </a:lnTo>
                <a:lnTo>
                  <a:pt x="26983" y="111171"/>
                </a:lnTo>
                <a:lnTo>
                  <a:pt x="26613" y="112374"/>
                </a:lnTo>
                <a:lnTo>
                  <a:pt x="26242" y="113577"/>
                </a:lnTo>
                <a:lnTo>
                  <a:pt x="25965" y="114827"/>
                </a:lnTo>
                <a:lnTo>
                  <a:pt x="25687" y="116030"/>
                </a:lnTo>
                <a:lnTo>
                  <a:pt x="25548" y="117280"/>
                </a:lnTo>
                <a:lnTo>
                  <a:pt x="25456" y="118576"/>
                </a:lnTo>
                <a:lnTo>
                  <a:pt x="25502" y="119224"/>
                </a:lnTo>
                <a:lnTo>
                  <a:pt x="25502" y="119826"/>
                </a:lnTo>
                <a:lnTo>
                  <a:pt x="25594" y="120473"/>
                </a:lnTo>
                <a:lnTo>
                  <a:pt x="25687" y="121121"/>
                </a:lnTo>
                <a:lnTo>
                  <a:pt x="25826" y="121723"/>
                </a:lnTo>
                <a:lnTo>
                  <a:pt x="25965" y="122325"/>
                </a:lnTo>
                <a:lnTo>
                  <a:pt x="26150" y="122926"/>
                </a:lnTo>
                <a:lnTo>
                  <a:pt x="26381" y="123528"/>
                </a:lnTo>
                <a:lnTo>
                  <a:pt x="26659" y="124084"/>
                </a:lnTo>
                <a:lnTo>
                  <a:pt x="26937" y="124639"/>
                </a:lnTo>
                <a:lnTo>
                  <a:pt x="27261" y="125148"/>
                </a:lnTo>
                <a:lnTo>
                  <a:pt x="27631" y="125657"/>
                </a:lnTo>
                <a:lnTo>
                  <a:pt x="28047" y="126166"/>
                </a:lnTo>
                <a:lnTo>
                  <a:pt x="28510" y="126583"/>
                </a:lnTo>
                <a:lnTo>
                  <a:pt x="28880" y="126907"/>
                </a:lnTo>
                <a:lnTo>
                  <a:pt x="29112" y="127046"/>
                </a:lnTo>
                <a:lnTo>
                  <a:pt x="29343" y="127092"/>
                </a:lnTo>
                <a:lnTo>
                  <a:pt x="29621" y="127092"/>
                </a:lnTo>
                <a:lnTo>
                  <a:pt x="29852" y="127046"/>
                </a:lnTo>
                <a:lnTo>
                  <a:pt x="30084" y="126907"/>
                </a:lnTo>
                <a:lnTo>
                  <a:pt x="30269" y="126722"/>
                </a:lnTo>
                <a:lnTo>
                  <a:pt x="30454" y="126536"/>
                </a:lnTo>
                <a:lnTo>
                  <a:pt x="30547" y="126259"/>
                </a:lnTo>
                <a:lnTo>
                  <a:pt x="30639" y="126027"/>
                </a:lnTo>
                <a:lnTo>
                  <a:pt x="30685" y="125750"/>
                </a:lnTo>
                <a:lnTo>
                  <a:pt x="30685" y="125472"/>
                </a:lnTo>
                <a:lnTo>
                  <a:pt x="30639" y="125194"/>
                </a:lnTo>
                <a:lnTo>
                  <a:pt x="30547" y="124685"/>
                </a:lnTo>
                <a:lnTo>
                  <a:pt x="30362" y="124176"/>
                </a:lnTo>
                <a:lnTo>
                  <a:pt x="30130" y="123713"/>
                </a:lnTo>
                <a:lnTo>
                  <a:pt x="29852" y="122926"/>
                </a:lnTo>
                <a:lnTo>
                  <a:pt x="29621" y="122140"/>
                </a:lnTo>
                <a:lnTo>
                  <a:pt x="29436" y="121353"/>
                </a:lnTo>
                <a:lnTo>
                  <a:pt x="29297" y="120566"/>
                </a:lnTo>
                <a:lnTo>
                  <a:pt x="29204" y="119779"/>
                </a:lnTo>
                <a:lnTo>
                  <a:pt x="29112" y="118946"/>
                </a:lnTo>
                <a:lnTo>
                  <a:pt x="29112" y="118159"/>
                </a:lnTo>
                <a:lnTo>
                  <a:pt x="29112" y="117326"/>
                </a:lnTo>
                <a:lnTo>
                  <a:pt x="29158" y="116539"/>
                </a:lnTo>
                <a:lnTo>
                  <a:pt x="29251" y="115706"/>
                </a:lnTo>
                <a:lnTo>
                  <a:pt x="29482" y="114086"/>
                </a:lnTo>
                <a:lnTo>
                  <a:pt x="29806" y="112467"/>
                </a:lnTo>
                <a:lnTo>
                  <a:pt x="30176" y="110847"/>
                </a:lnTo>
                <a:lnTo>
                  <a:pt x="30547" y="109458"/>
                </a:lnTo>
                <a:lnTo>
                  <a:pt x="30963" y="108023"/>
                </a:lnTo>
                <a:lnTo>
                  <a:pt x="31843" y="105200"/>
                </a:lnTo>
                <a:lnTo>
                  <a:pt x="32491" y="105015"/>
                </a:lnTo>
                <a:lnTo>
                  <a:pt x="33092" y="104737"/>
                </a:lnTo>
                <a:lnTo>
                  <a:pt x="33370" y="104599"/>
                </a:lnTo>
                <a:lnTo>
                  <a:pt x="33648" y="104413"/>
                </a:lnTo>
                <a:lnTo>
                  <a:pt x="34110" y="103951"/>
                </a:lnTo>
                <a:lnTo>
                  <a:pt x="34573" y="103395"/>
                </a:lnTo>
                <a:lnTo>
                  <a:pt x="34990" y="102840"/>
                </a:lnTo>
                <a:lnTo>
                  <a:pt x="35314" y="102238"/>
                </a:lnTo>
                <a:lnTo>
                  <a:pt x="35591" y="101590"/>
                </a:lnTo>
                <a:lnTo>
                  <a:pt x="35869" y="100942"/>
                </a:lnTo>
                <a:lnTo>
                  <a:pt x="36054" y="100341"/>
                </a:lnTo>
                <a:lnTo>
                  <a:pt x="36286" y="99461"/>
                </a:lnTo>
                <a:lnTo>
                  <a:pt x="36425" y="98628"/>
                </a:lnTo>
                <a:lnTo>
                  <a:pt x="36656" y="96869"/>
                </a:lnTo>
                <a:lnTo>
                  <a:pt x="36795" y="96129"/>
                </a:lnTo>
                <a:lnTo>
                  <a:pt x="36887" y="95388"/>
                </a:lnTo>
                <a:lnTo>
                  <a:pt x="36980" y="94648"/>
                </a:lnTo>
                <a:lnTo>
                  <a:pt x="36980" y="94278"/>
                </a:lnTo>
                <a:lnTo>
                  <a:pt x="36980" y="93907"/>
                </a:lnTo>
                <a:lnTo>
                  <a:pt x="36749" y="91917"/>
                </a:lnTo>
                <a:lnTo>
                  <a:pt x="36471" y="89927"/>
                </a:lnTo>
                <a:lnTo>
                  <a:pt x="35915" y="85900"/>
                </a:lnTo>
                <a:lnTo>
                  <a:pt x="35777" y="85021"/>
                </a:lnTo>
                <a:lnTo>
                  <a:pt x="35730" y="84142"/>
                </a:lnTo>
                <a:lnTo>
                  <a:pt x="35684" y="83216"/>
                </a:lnTo>
                <a:lnTo>
                  <a:pt x="35730" y="82337"/>
                </a:lnTo>
                <a:lnTo>
                  <a:pt x="35823" y="81411"/>
                </a:lnTo>
                <a:lnTo>
                  <a:pt x="36008" y="80532"/>
                </a:lnTo>
                <a:lnTo>
                  <a:pt x="36147" y="80208"/>
                </a:lnTo>
                <a:lnTo>
                  <a:pt x="36378" y="79745"/>
                </a:lnTo>
                <a:lnTo>
                  <a:pt x="36610" y="79328"/>
                </a:lnTo>
                <a:lnTo>
                  <a:pt x="36656" y="79143"/>
                </a:lnTo>
                <a:lnTo>
                  <a:pt x="36656" y="79004"/>
                </a:lnTo>
                <a:lnTo>
                  <a:pt x="37397" y="84327"/>
                </a:lnTo>
                <a:lnTo>
                  <a:pt x="38230" y="89649"/>
                </a:lnTo>
                <a:lnTo>
                  <a:pt x="39016" y="95111"/>
                </a:lnTo>
                <a:lnTo>
                  <a:pt x="39109" y="95712"/>
                </a:lnTo>
                <a:lnTo>
                  <a:pt x="39294" y="96314"/>
                </a:lnTo>
                <a:lnTo>
                  <a:pt x="39664" y="97517"/>
                </a:lnTo>
                <a:lnTo>
                  <a:pt x="40035" y="98721"/>
                </a:lnTo>
                <a:lnTo>
                  <a:pt x="40173" y="99322"/>
                </a:lnTo>
                <a:lnTo>
                  <a:pt x="40359" y="99924"/>
                </a:lnTo>
                <a:lnTo>
                  <a:pt x="40497" y="100803"/>
                </a:lnTo>
                <a:lnTo>
                  <a:pt x="40497" y="101220"/>
                </a:lnTo>
                <a:lnTo>
                  <a:pt x="40497" y="101683"/>
                </a:lnTo>
                <a:lnTo>
                  <a:pt x="40405" y="102099"/>
                </a:lnTo>
                <a:lnTo>
                  <a:pt x="40312" y="102470"/>
                </a:lnTo>
                <a:lnTo>
                  <a:pt x="40127" y="102840"/>
                </a:lnTo>
                <a:lnTo>
                  <a:pt x="39849" y="103164"/>
                </a:lnTo>
                <a:lnTo>
                  <a:pt x="39479" y="103488"/>
                </a:lnTo>
                <a:lnTo>
                  <a:pt x="39016" y="103765"/>
                </a:lnTo>
                <a:lnTo>
                  <a:pt x="38600" y="104043"/>
                </a:lnTo>
                <a:lnTo>
                  <a:pt x="38415" y="104182"/>
                </a:lnTo>
                <a:lnTo>
                  <a:pt x="38276" y="104413"/>
                </a:lnTo>
                <a:lnTo>
                  <a:pt x="38137" y="104691"/>
                </a:lnTo>
                <a:lnTo>
                  <a:pt x="38044" y="105015"/>
                </a:lnTo>
                <a:lnTo>
                  <a:pt x="38044" y="105385"/>
                </a:lnTo>
                <a:lnTo>
                  <a:pt x="38137" y="105709"/>
                </a:lnTo>
                <a:lnTo>
                  <a:pt x="38276" y="106080"/>
                </a:lnTo>
                <a:lnTo>
                  <a:pt x="38461" y="106357"/>
                </a:lnTo>
                <a:lnTo>
                  <a:pt x="38692" y="106635"/>
                </a:lnTo>
                <a:lnTo>
                  <a:pt x="38970" y="106820"/>
                </a:lnTo>
                <a:lnTo>
                  <a:pt x="39387" y="107005"/>
                </a:lnTo>
                <a:lnTo>
                  <a:pt x="39757" y="107144"/>
                </a:lnTo>
                <a:lnTo>
                  <a:pt x="40173" y="107190"/>
                </a:lnTo>
                <a:lnTo>
                  <a:pt x="40590" y="107144"/>
                </a:lnTo>
                <a:lnTo>
                  <a:pt x="40960" y="107052"/>
                </a:lnTo>
                <a:lnTo>
                  <a:pt x="41284" y="106913"/>
                </a:lnTo>
                <a:lnTo>
                  <a:pt x="41608" y="106681"/>
                </a:lnTo>
                <a:lnTo>
                  <a:pt x="41840" y="106404"/>
                </a:lnTo>
                <a:lnTo>
                  <a:pt x="42441" y="105247"/>
                </a:lnTo>
                <a:lnTo>
                  <a:pt x="42765" y="104599"/>
                </a:lnTo>
                <a:lnTo>
                  <a:pt x="42997" y="103997"/>
                </a:lnTo>
                <a:lnTo>
                  <a:pt x="43228" y="103210"/>
                </a:lnTo>
                <a:lnTo>
                  <a:pt x="43367" y="102377"/>
                </a:lnTo>
                <a:lnTo>
                  <a:pt x="43413" y="101544"/>
                </a:lnTo>
                <a:lnTo>
                  <a:pt x="43367" y="100711"/>
                </a:lnTo>
                <a:lnTo>
                  <a:pt x="43182" y="99878"/>
                </a:lnTo>
                <a:lnTo>
                  <a:pt x="42950" y="99091"/>
                </a:lnTo>
                <a:lnTo>
                  <a:pt x="42626" y="98304"/>
                </a:lnTo>
                <a:lnTo>
                  <a:pt x="42164" y="97610"/>
                </a:lnTo>
                <a:lnTo>
                  <a:pt x="42164" y="94602"/>
                </a:lnTo>
                <a:lnTo>
                  <a:pt x="42164" y="91593"/>
                </a:lnTo>
                <a:lnTo>
                  <a:pt x="42164" y="88539"/>
                </a:lnTo>
                <a:lnTo>
                  <a:pt x="42164" y="85484"/>
                </a:lnTo>
                <a:lnTo>
                  <a:pt x="42117" y="83957"/>
                </a:lnTo>
                <a:lnTo>
                  <a:pt x="42025" y="82429"/>
                </a:lnTo>
                <a:lnTo>
                  <a:pt x="41886" y="80902"/>
                </a:lnTo>
                <a:lnTo>
                  <a:pt x="41747" y="79421"/>
                </a:lnTo>
                <a:lnTo>
                  <a:pt x="41516" y="77940"/>
                </a:lnTo>
                <a:lnTo>
                  <a:pt x="41238" y="76505"/>
                </a:lnTo>
                <a:lnTo>
                  <a:pt x="40868" y="75070"/>
                </a:lnTo>
                <a:lnTo>
                  <a:pt x="40451" y="73636"/>
                </a:lnTo>
                <a:lnTo>
                  <a:pt x="40266" y="73173"/>
                </a:lnTo>
                <a:lnTo>
                  <a:pt x="39942" y="72710"/>
                </a:lnTo>
                <a:lnTo>
                  <a:pt x="40497" y="72432"/>
                </a:lnTo>
                <a:lnTo>
                  <a:pt x="40960" y="72154"/>
                </a:lnTo>
                <a:lnTo>
                  <a:pt x="41423" y="71831"/>
                </a:lnTo>
                <a:lnTo>
                  <a:pt x="41886" y="71507"/>
                </a:lnTo>
                <a:lnTo>
                  <a:pt x="42302" y="71136"/>
                </a:lnTo>
                <a:lnTo>
                  <a:pt x="42673" y="70720"/>
                </a:lnTo>
                <a:lnTo>
                  <a:pt x="43043" y="70303"/>
                </a:lnTo>
                <a:lnTo>
                  <a:pt x="43367" y="69887"/>
                </a:lnTo>
                <a:lnTo>
                  <a:pt x="43645" y="69424"/>
                </a:lnTo>
                <a:lnTo>
                  <a:pt x="43922" y="68961"/>
                </a:lnTo>
                <a:lnTo>
                  <a:pt x="44154" y="68498"/>
                </a:lnTo>
                <a:lnTo>
                  <a:pt x="44385" y="68035"/>
                </a:lnTo>
                <a:lnTo>
                  <a:pt x="44570" y="67480"/>
                </a:lnTo>
                <a:lnTo>
                  <a:pt x="44709" y="66971"/>
                </a:lnTo>
                <a:lnTo>
                  <a:pt x="44848" y="66415"/>
                </a:lnTo>
                <a:lnTo>
                  <a:pt x="44941" y="65860"/>
                </a:lnTo>
                <a:lnTo>
                  <a:pt x="44987" y="65444"/>
                </a:lnTo>
                <a:lnTo>
                  <a:pt x="45033" y="65027"/>
                </a:lnTo>
                <a:lnTo>
                  <a:pt x="44987" y="64564"/>
                </a:lnTo>
                <a:lnTo>
                  <a:pt x="44941" y="64101"/>
                </a:lnTo>
                <a:lnTo>
                  <a:pt x="44755" y="63083"/>
                </a:lnTo>
                <a:lnTo>
                  <a:pt x="44478" y="62111"/>
                </a:lnTo>
                <a:lnTo>
                  <a:pt x="44061" y="61093"/>
                </a:lnTo>
                <a:lnTo>
                  <a:pt x="43645" y="60121"/>
                </a:lnTo>
                <a:lnTo>
                  <a:pt x="43182" y="59149"/>
                </a:lnTo>
                <a:lnTo>
                  <a:pt x="42673" y="58270"/>
                </a:lnTo>
                <a:lnTo>
                  <a:pt x="42395" y="57807"/>
                </a:lnTo>
                <a:lnTo>
                  <a:pt x="42071" y="57298"/>
                </a:lnTo>
                <a:lnTo>
                  <a:pt x="41331" y="56280"/>
                </a:lnTo>
                <a:lnTo>
                  <a:pt x="40590" y="55261"/>
                </a:lnTo>
                <a:lnTo>
                  <a:pt x="40266" y="54752"/>
                </a:lnTo>
                <a:lnTo>
                  <a:pt x="39988" y="54197"/>
                </a:lnTo>
                <a:lnTo>
                  <a:pt x="39803" y="53734"/>
                </a:lnTo>
                <a:lnTo>
                  <a:pt x="39711" y="53225"/>
                </a:lnTo>
                <a:lnTo>
                  <a:pt x="39664" y="52716"/>
                </a:lnTo>
                <a:lnTo>
                  <a:pt x="39664" y="52160"/>
                </a:lnTo>
                <a:lnTo>
                  <a:pt x="39618" y="51142"/>
                </a:lnTo>
                <a:lnTo>
                  <a:pt x="39618" y="50679"/>
                </a:lnTo>
                <a:lnTo>
                  <a:pt x="39526" y="50217"/>
                </a:lnTo>
                <a:lnTo>
                  <a:pt x="39155" y="50957"/>
                </a:lnTo>
                <a:lnTo>
                  <a:pt x="38831" y="51559"/>
                </a:lnTo>
                <a:lnTo>
                  <a:pt x="38461" y="52114"/>
                </a:lnTo>
                <a:lnTo>
                  <a:pt x="38044" y="52577"/>
                </a:lnTo>
                <a:lnTo>
                  <a:pt x="37674" y="52947"/>
                </a:lnTo>
                <a:lnTo>
                  <a:pt x="37258" y="53225"/>
                </a:lnTo>
                <a:lnTo>
                  <a:pt x="36795" y="53456"/>
                </a:lnTo>
                <a:lnTo>
                  <a:pt x="36378" y="53595"/>
                </a:lnTo>
                <a:lnTo>
                  <a:pt x="35545" y="53734"/>
                </a:lnTo>
                <a:lnTo>
                  <a:pt x="34758" y="53873"/>
                </a:lnTo>
                <a:lnTo>
                  <a:pt x="33925" y="54012"/>
                </a:lnTo>
                <a:lnTo>
                  <a:pt x="33138" y="54197"/>
                </a:lnTo>
                <a:lnTo>
                  <a:pt x="33138" y="54151"/>
                </a:lnTo>
                <a:lnTo>
                  <a:pt x="32583" y="54382"/>
                </a:lnTo>
                <a:lnTo>
                  <a:pt x="31981" y="54613"/>
                </a:lnTo>
                <a:lnTo>
                  <a:pt x="31333" y="54891"/>
                </a:lnTo>
                <a:lnTo>
                  <a:pt x="30732" y="55215"/>
                </a:lnTo>
                <a:lnTo>
                  <a:pt x="30084" y="55585"/>
                </a:lnTo>
                <a:lnTo>
                  <a:pt x="29482" y="55956"/>
                </a:lnTo>
                <a:lnTo>
                  <a:pt x="28880" y="56372"/>
                </a:lnTo>
                <a:lnTo>
                  <a:pt x="28325" y="56789"/>
                </a:lnTo>
                <a:lnTo>
                  <a:pt x="27955" y="54937"/>
                </a:lnTo>
                <a:lnTo>
                  <a:pt x="27862" y="54336"/>
                </a:lnTo>
                <a:lnTo>
                  <a:pt x="27770" y="53734"/>
                </a:lnTo>
                <a:lnTo>
                  <a:pt x="27770" y="53132"/>
                </a:lnTo>
                <a:lnTo>
                  <a:pt x="27816" y="52531"/>
                </a:lnTo>
                <a:lnTo>
                  <a:pt x="27862" y="51929"/>
                </a:lnTo>
                <a:lnTo>
                  <a:pt x="27955" y="51374"/>
                </a:lnTo>
                <a:lnTo>
                  <a:pt x="28186" y="50170"/>
                </a:lnTo>
                <a:lnTo>
                  <a:pt x="28464" y="48828"/>
                </a:lnTo>
                <a:lnTo>
                  <a:pt x="28742" y="47440"/>
                </a:lnTo>
                <a:lnTo>
                  <a:pt x="29204" y="44755"/>
                </a:lnTo>
                <a:lnTo>
                  <a:pt x="29251" y="43968"/>
                </a:lnTo>
                <a:lnTo>
                  <a:pt x="29343" y="43089"/>
                </a:lnTo>
                <a:lnTo>
                  <a:pt x="29390" y="42117"/>
                </a:lnTo>
                <a:lnTo>
                  <a:pt x="29436" y="41145"/>
                </a:lnTo>
                <a:lnTo>
                  <a:pt x="29575" y="40173"/>
                </a:lnTo>
                <a:lnTo>
                  <a:pt x="29760" y="39248"/>
                </a:lnTo>
                <a:lnTo>
                  <a:pt x="29852" y="38831"/>
                </a:lnTo>
                <a:lnTo>
                  <a:pt x="30038" y="38461"/>
                </a:lnTo>
                <a:lnTo>
                  <a:pt x="30223" y="38091"/>
                </a:lnTo>
                <a:lnTo>
                  <a:pt x="30454" y="37813"/>
                </a:lnTo>
                <a:lnTo>
                  <a:pt x="30732" y="37535"/>
                </a:lnTo>
                <a:lnTo>
                  <a:pt x="31056" y="37257"/>
                </a:lnTo>
                <a:lnTo>
                  <a:pt x="31333" y="36980"/>
                </a:lnTo>
                <a:lnTo>
                  <a:pt x="31611" y="36656"/>
                </a:lnTo>
                <a:lnTo>
                  <a:pt x="31889" y="36378"/>
                </a:lnTo>
                <a:lnTo>
                  <a:pt x="32074" y="36054"/>
                </a:lnTo>
                <a:lnTo>
                  <a:pt x="32259" y="35730"/>
                </a:lnTo>
                <a:lnTo>
                  <a:pt x="32398" y="35406"/>
                </a:lnTo>
                <a:lnTo>
                  <a:pt x="32491" y="35036"/>
                </a:lnTo>
                <a:lnTo>
                  <a:pt x="32583" y="34666"/>
                </a:lnTo>
                <a:lnTo>
                  <a:pt x="32629" y="34295"/>
                </a:lnTo>
                <a:lnTo>
                  <a:pt x="32629" y="33879"/>
                </a:lnTo>
                <a:lnTo>
                  <a:pt x="32583" y="33555"/>
                </a:lnTo>
                <a:lnTo>
                  <a:pt x="32491" y="33231"/>
                </a:lnTo>
                <a:lnTo>
                  <a:pt x="33833" y="31704"/>
                </a:lnTo>
                <a:lnTo>
                  <a:pt x="33833" y="31518"/>
                </a:lnTo>
                <a:lnTo>
                  <a:pt x="33879" y="31333"/>
                </a:lnTo>
                <a:lnTo>
                  <a:pt x="34110" y="30963"/>
                </a:lnTo>
                <a:lnTo>
                  <a:pt x="34388" y="30546"/>
                </a:lnTo>
                <a:lnTo>
                  <a:pt x="34805" y="30130"/>
                </a:lnTo>
                <a:lnTo>
                  <a:pt x="35267" y="29667"/>
                </a:lnTo>
                <a:lnTo>
                  <a:pt x="35823" y="29204"/>
                </a:lnTo>
                <a:lnTo>
                  <a:pt x="37026" y="28279"/>
                </a:lnTo>
                <a:lnTo>
                  <a:pt x="38276" y="27353"/>
                </a:lnTo>
                <a:lnTo>
                  <a:pt x="39479" y="26566"/>
                </a:lnTo>
                <a:lnTo>
                  <a:pt x="41192" y="25455"/>
                </a:lnTo>
                <a:lnTo>
                  <a:pt x="42210" y="24807"/>
                </a:lnTo>
                <a:lnTo>
                  <a:pt x="43274" y="24206"/>
                </a:lnTo>
                <a:lnTo>
                  <a:pt x="44339" y="23650"/>
                </a:lnTo>
                <a:lnTo>
                  <a:pt x="45403" y="23141"/>
                </a:lnTo>
                <a:lnTo>
                  <a:pt x="46514" y="22632"/>
                </a:lnTo>
                <a:lnTo>
                  <a:pt x="47579" y="22169"/>
                </a:lnTo>
                <a:lnTo>
                  <a:pt x="49847" y="21290"/>
                </a:lnTo>
                <a:lnTo>
                  <a:pt x="50402" y="21059"/>
                </a:lnTo>
                <a:lnTo>
                  <a:pt x="50957" y="20781"/>
                </a:lnTo>
                <a:lnTo>
                  <a:pt x="51513" y="20503"/>
                </a:lnTo>
                <a:lnTo>
                  <a:pt x="52068" y="20179"/>
                </a:lnTo>
                <a:lnTo>
                  <a:pt x="53086" y="19485"/>
                </a:lnTo>
                <a:lnTo>
                  <a:pt x="54105" y="18744"/>
                </a:lnTo>
                <a:lnTo>
                  <a:pt x="55077" y="17865"/>
                </a:lnTo>
                <a:lnTo>
                  <a:pt x="56048" y="16939"/>
                </a:lnTo>
                <a:lnTo>
                  <a:pt x="56974" y="15967"/>
                </a:lnTo>
                <a:lnTo>
                  <a:pt x="57900" y="14949"/>
                </a:lnTo>
                <a:lnTo>
                  <a:pt x="58779" y="13885"/>
                </a:lnTo>
                <a:lnTo>
                  <a:pt x="59659" y="12820"/>
                </a:lnTo>
                <a:lnTo>
                  <a:pt x="61325" y="10645"/>
                </a:lnTo>
                <a:lnTo>
                  <a:pt x="62991" y="8562"/>
                </a:lnTo>
                <a:lnTo>
                  <a:pt x="63778" y="7590"/>
                </a:lnTo>
                <a:lnTo>
                  <a:pt x="64565" y="6665"/>
                </a:lnTo>
                <a:lnTo>
                  <a:pt x="65166" y="5970"/>
                </a:lnTo>
                <a:lnTo>
                  <a:pt x="65768" y="5230"/>
                </a:lnTo>
                <a:lnTo>
                  <a:pt x="65999" y="4860"/>
                </a:lnTo>
                <a:lnTo>
                  <a:pt x="66231" y="4443"/>
                </a:lnTo>
                <a:lnTo>
                  <a:pt x="66416" y="4027"/>
                </a:lnTo>
                <a:lnTo>
                  <a:pt x="66555" y="3564"/>
                </a:lnTo>
                <a:lnTo>
                  <a:pt x="66647" y="3101"/>
                </a:lnTo>
                <a:lnTo>
                  <a:pt x="66694" y="2638"/>
                </a:lnTo>
                <a:lnTo>
                  <a:pt x="66694" y="2175"/>
                </a:lnTo>
                <a:lnTo>
                  <a:pt x="66555" y="1712"/>
                </a:lnTo>
                <a:lnTo>
                  <a:pt x="66416" y="1296"/>
                </a:lnTo>
                <a:lnTo>
                  <a:pt x="66184" y="879"/>
                </a:lnTo>
                <a:lnTo>
                  <a:pt x="65907" y="555"/>
                </a:lnTo>
                <a:lnTo>
                  <a:pt x="65536" y="278"/>
                </a:lnTo>
                <a:lnTo>
                  <a:pt x="65259" y="185"/>
                </a:lnTo>
                <a:lnTo>
                  <a:pt x="65027" y="93"/>
                </a:lnTo>
                <a:lnTo>
                  <a:pt x="64796" y="46"/>
                </a:lnTo>
                <a:lnTo>
                  <a:pt x="6451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8000">
              <a:srgbClr val="A3E7FF">
                <a:lumMod val="100000"/>
              </a:srgbClr>
            </a:gs>
            <a:gs pos="575">
              <a:srgbClr val="00B0F0">
                <a:alpha val="41000"/>
                <a:lumMod val="98000"/>
              </a:srgbClr>
            </a:gs>
            <a:gs pos="62000">
              <a:schemeClr val="accent3"/>
            </a:gs>
            <a:gs pos="83000">
              <a:schemeClr val="accent3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9"/>
          <p:cNvSpPr/>
          <p:nvPr/>
        </p:nvSpPr>
        <p:spPr>
          <a:xfrm>
            <a:off x="3474725" y="1578750"/>
            <a:ext cx="981000" cy="9810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9"/>
          <p:cNvSpPr/>
          <p:nvPr/>
        </p:nvSpPr>
        <p:spPr>
          <a:xfrm>
            <a:off x="4751175" y="1578750"/>
            <a:ext cx="981000" cy="9810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9"/>
          <p:cNvSpPr/>
          <p:nvPr/>
        </p:nvSpPr>
        <p:spPr>
          <a:xfrm>
            <a:off x="3474725" y="2995825"/>
            <a:ext cx="981000" cy="9810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9"/>
          <p:cNvSpPr/>
          <p:nvPr/>
        </p:nvSpPr>
        <p:spPr>
          <a:xfrm>
            <a:off x="4751175" y="2995825"/>
            <a:ext cx="981000" cy="9810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9"/>
          <p:cNvSpPr txBox="1">
            <a:spLocks noGrp="1"/>
          </p:cNvSpPr>
          <p:nvPr>
            <p:ph type="title" idx="8"/>
          </p:nvPr>
        </p:nvSpPr>
        <p:spPr>
          <a:xfrm>
            <a:off x="1809765" y="508074"/>
            <a:ext cx="5882819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>
              <a:lnSpc>
                <a:spcPct val="70000"/>
              </a:lnSpc>
              <a:buClr>
                <a:srgbClr val="191919"/>
              </a:buClr>
              <a:buSzPts val="5200"/>
            </a:pPr>
            <a:r>
              <a:rPr lang="en" sz="6000" dirty="0">
                <a:solidFill>
                  <a:schemeClr val="accent3">
                    <a:lumMod val="25000"/>
                  </a:schemeClr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TABLE OF CONTENTS</a:t>
            </a:r>
            <a:endParaRPr sz="6000" dirty="0">
              <a:solidFill>
                <a:schemeClr val="accent3">
                  <a:lumMod val="25000"/>
                </a:schemeClr>
              </a:solidFill>
              <a:latin typeface="Microsoft Uighur" panose="02000000000000000000" pitchFamily="2" charset="-78"/>
              <a:cs typeface="Microsoft Uighur" panose="02000000000000000000" pitchFamily="2" charset="-78"/>
            </a:endParaRPr>
          </a:p>
        </p:txBody>
      </p:sp>
      <p:sp>
        <p:nvSpPr>
          <p:cNvPr id="491" name="Google Shape;491;p29"/>
          <p:cNvSpPr txBox="1">
            <a:spLocks noGrp="1"/>
          </p:cNvSpPr>
          <p:nvPr>
            <p:ph type="title"/>
          </p:nvPr>
        </p:nvSpPr>
        <p:spPr>
          <a:xfrm>
            <a:off x="920646" y="1578750"/>
            <a:ext cx="2264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>
                    <a:lumMod val="25000"/>
                  </a:schemeClr>
                </a:solidFill>
              </a:rPr>
              <a:t>Problem</a:t>
            </a:r>
            <a:endParaRPr dirty="0">
              <a:solidFill>
                <a:schemeClr val="accent3">
                  <a:lumMod val="25000"/>
                </a:schemeClr>
              </a:solidFill>
            </a:endParaRPr>
          </a:p>
        </p:txBody>
      </p:sp>
      <p:sp>
        <p:nvSpPr>
          <p:cNvPr id="492" name="Google Shape;492;p29"/>
          <p:cNvSpPr txBox="1">
            <a:spLocks noGrp="1"/>
          </p:cNvSpPr>
          <p:nvPr>
            <p:ph type="subTitle" idx="1"/>
          </p:nvPr>
        </p:nvSpPr>
        <p:spPr>
          <a:xfrm>
            <a:off x="935263" y="2011500"/>
            <a:ext cx="2264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What problem is the business facing?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93" name="Google Shape;493;p29"/>
          <p:cNvSpPr txBox="1">
            <a:spLocks noGrp="1"/>
          </p:cNvSpPr>
          <p:nvPr>
            <p:ph type="title" idx="2"/>
          </p:nvPr>
        </p:nvSpPr>
        <p:spPr>
          <a:xfrm>
            <a:off x="5936699" y="1591101"/>
            <a:ext cx="2264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>
                    <a:lumMod val="25000"/>
                  </a:schemeClr>
                </a:solidFill>
              </a:rPr>
              <a:t>Main Goal</a:t>
            </a:r>
            <a:endParaRPr dirty="0">
              <a:solidFill>
                <a:schemeClr val="accent3">
                  <a:lumMod val="25000"/>
                </a:schemeClr>
              </a:solidFill>
            </a:endParaRPr>
          </a:p>
        </p:txBody>
      </p:sp>
      <p:sp>
        <p:nvSpPr>
          <p:cNvPr id="494" name="Google Shape;494;p29"/>
          <p:cNvSpPr txBox="1">
            <a:spLocks noGrp="1"/>
          </p:cNvSpPr>
          <p:nvPr>
            <p:ph type="subTitle" idx="3"/>
          </p:nvPr>
        </p:nvSpPr>
        <p:spPr>
          <a:xfrm>
            <a:off x="5944613" y="2011500"/>
            <a:ext cx="2264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>
                <a:solidFill>
                  <a:schemeClr val="tx1"/>
                </a:solidFill>
              </a:rPr>
              <a:t>What is our goal to create?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95" name="Google Shape;495;p29"/>
          <p:cNvSpPr txBox="1">
            <a:spLocks noGrp="1"/>
          </p:cNvSpPr>
          <p:nvPr>
            <p:ph type="title" idx="4"/>
          </p:nvPr>
        </p:nvSpPr>
        <p:spPr>
          <a:xfrm>
            <a:off x="935412" y="2942626"/>
            <a:ext cx="2264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3">
                    <a:lumMod val="25000"/>
                  </a:schemeClr>
                </a:solidFill>
              </a:rPr>
              <a:t>Demo</a:t>
            </a:r>
            <a:endParaRPr dirty="0">
              <a:solidFill>
                <a:schemeClr val="accent3">
                  <a:lumMod val="25000"/>
                </a:schemeClr>
              </a:solidFill>
            </a:endParaRPr>
          </a:p>
        </p:txBody>
      </p:sp>
      <p:sp>
        <p:nvSpPr>
          <p:cNvPr id="496" name="Google Shape;496;p29"/>
          <p:cNvSpPr txBox="1">
            <a:spLocks noGrp="1"/>
          </p:cNvSpPr>
          <p:nvPr>
            <p:ph type="subTitle" idx="5"/>
          </p:nvPr>
        </p:nvSpPr>
        <p:spPr>
          <a:xfrm>
            <a:off x="943201" y="3271964"/>
            <a:ext cx="2264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>
                <a:solidFill>
                  <a:schemeClr val="tx1"/>
                </a:solidFill>
              </a:rPr>
              <a:t>End results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97" name="Google Shape;497;p29"/>
          <p:cNvSpPr txBox="1">
            <a:spLocks noGrp="1"/>
          </p:cNvSpPr>
          <p:nvPr>
            <p:ph type="title" idx="6"/>
          </p:nvPr>
        </p:nvSpPr>
        <p:spPr>
          <a:xfrm>
            <a:off x="5952599" y="2942626"/>
            <a:ext cx="224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>
                    <a:lumMod val="25000"/>
                  </a:schemeClr>
                </a:solidFill>
              </a:rPr>
              <a:t>Reflection</a:t>
            </a:r>
            <a:endParaRPr dirty="0">
              <a:solidFill>
                <a:schemeClr val="accent3">
                  <a:lumMod val="25000"/>
                </a:schemeClr>
              </a:solidFill>
            </a:endParaRPr>
          </a:p>
        </p:txBody>
      </p:sp>
      <p:sp>
        <p:nvSpPr>
          <p:cNvPr id="498" name="Google Shape;498;p29"/>
          <p:cNvSpPr txBox="1">
            <a:spLocks noGrp="1"/>
          </p:cNvSpPr>
          <p:nvPr>
            <p:ph type="subTitle" idx="7"/>
          </p:nvPr>
        </p:nvSpPr>
        <p:spPr>
          <a:xfrm>
            <a:off x="5952599" y="3357260"/>
            <a:ext cx="2264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>
                <a:solidFill>
                  <a:schemeClr val="tx1"/>
                </a:solidFill>
              </a:rPr>
              <a:t>How did it go?</a:t>
            </a:r>
          </a:p>
        </p:txBody>
      </p:sp>
      <p:sp>
        <p:nvSpPr>
          <p:cNvPr id="499" name="Google Shape;499;p29"/>
          <p:cNvSpPr txBox="1">
            <a:spLocks noGrp="1"/>
          </p:cNvSpPr>
          <p:nvPr>
            <p:ph type="title" idx="9"/>
          </p:nvPr>
        </p:nvSpPr>
        <p:spPr>
          <a:xfrm>
            <a:off x="3538345" y="1845450"/>
            <a:ext cx="863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00" name="Google Shape;500;p29"/>
          <p:cNvSpPr txBox="1">
            <a:spLocks noGrp="1"/>
          </p:cNvSpPr>
          <p:nvPr>
            <p:ph type="title" idx="13"/>
          </p:nvPr>
        </p:nvSpPr>
        <p:spPr>
          <a:xfrm>
            <a:off x="3538345" y="3267852"/>
            <a:ext cx="863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01" name="Google Shape;501;p29"/>
          <p:cNvSpPr txBox="1">
            <a:spLocks noGrp="1"/>
          </p:cNvSpPr>
          <p:nvPr>
            <p:ph type="title" idx="14"/>
          </p:nvPr>
        </p:nvSpPr>
        <p:spPr>
          <a:xfrm>
            <a:off x="4823986" y="1845450"/>
            <a:ext cx="863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02" name="Google Shape;502;p29"/>
          <p:cNvSpPr txBox="1">
            <a:spLocks noGrp="1"/>
          </p:cNvSpPr>
          <p:nvPr>
            <p:ph type="title" idx="15"/>
          </p:nvPr>
        </p:nvSpPr>
        <p:spPr>
          <a:xfrm>
            <a:off x="4823986" y="3257202"/>
            <a:ext cx="863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8000">
              <a:srgbClr val="A3E7FF">
                <a:lumMod val="100000"/>
                <a:alpha val="78000"/>
              </a:srgbClr>
            </a:gs>
            <a:gs pos="575">
              <a:srgbClr val="00B0F0">
                <a:alpha val="41000"/>
                <a:lumMod val="21000"/>
              </a:srgbClr>
            </a:gs>
            <a:gs pos="62000">
              <a:schemeClr val="accent3">
                <a:lumMod val="95000"/>
                <a:lumOff val="5000"/>
              </a:schemeClr>
            </a:gs>
            <a:gs pos="83000">
              <a:schemeClr val="accent2">
                <a:lumMod val="94000"/>
                <a:lumOff val="6000"/>
                <a:alpha val="45000"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0"/>
          <p:cNvSpPr/>
          <p:nvPr/>
        </p:nvSpPr>
        <p:spPr>
          <a:xfrm>
            <a:off x="999325" y="748550"/>
            <a:ext cx="1143000" cy="11430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30"/>
          <p:cNvSpPr txBox="1">
            <a:spLocks noGrp="1"/>
          </p:cNvSpPr>
          <p:nvPr>
            <p:ph type="subTitle" idx="1"/>
          </p:nvPr>
        </p:nvSpPr>
        <p:spPr>
          <a:xfrm>
            <a:off x="999325" y="3206518"/>
            <a:ext cx="4839300" cy="7132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sz="1600" dirty="0">
                <a:solidFill>
                  <a:schemeClr val="tx1"/>
                </a:solidFill>
              </a:rPr>
              <a:t>Managing employees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sz="1600" dirty="0">
                <a:solidFill>
                  <a:schemeClr val="tx1"/>
                </a:solidFill>
              </a:rPr>
              <a:t>Managing Animals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600" dirty="0">
                <a:solidFill>
                  <a:schemeClr val="tx1"/>
                </a:solidFill>
              </a:rPr>
              <a:t>No software functionality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600" dirty="0">
                <a:solidFill>
                  <a:schemeClr val="tx1"/>
                </a:solidFill>
              </a:rPr>
              <a:t>Lack of storing information</a:t>
            </a:r>
            <a:endParaRPr lang="en" sz="16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  <p:sp>
        <p:nvSpPr>
          <p:cNvPr id="509" name="Google Shape;509;p30"/>
          <p:cNvSpPr txBox="1">
            <a:spLocks noGrp="1"/>
          </p:cNvSpPr>
          <p:nvPr>
            <p:ph type="title"/>
          </p:nvPr>
        </p:nvSpPr>
        <p:spPr>
          <a:xfrm>
            <a:off x="925060" y="1976739"/>
            <a:ext cx="5091900" cy="12297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Problem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510" name="Google Shape;510;p30"/>
          <p:cNvSpPr txBox="1">
            <a:spLocks noGrp="1"/>
          </p:cNvSpPr>
          <p:nvPr>
            <p:ph type="title" idx="2"/>
          </p:nvPr>
        </p:nvSpPr>
        <p:spPr>
          <a:xfrm>
            <a:off x="880825" y="899125"/>
            <a:ext cx="1380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11" name="Google Shape;511;p30"/>
          <p:cNvSpPr/>
          <p:nvPr/>
        </p:nvSpPr>
        <p:spPr>
          <a:xfrm>
            <a:off x="4743475" y="3324875"/>
            <a:ext cx="1143032" cy="1229779"/>
          </a:xfrm>
          <a:custGeom>
            <a:avLst/>
            <a:gdLst/>
            <a:ahLst/>
            <a:cxnLst/>
            <a:rect l="l" t="t" r="r" b="b"/>
            <a:pathLst>
              <a:path w="29107" h="31316" extrusionOk="0">
                <a:moveTo>
                  <a:pt x="19950" y="2993"/>
                </a:moveTo>
                <a:lnTo>
                  <a:pt x="20057" y="3207"/>
                </a:lnTo>
                <a:lnTo>
                  <a:pt x="20093" y="3278"/>
                </a:lnTo>
                <a:lnTo>
                  <a:pt x="20093" y="3349"/>
                </a:lnTo>
                <a:lnTo>
                  <a:pt x="20093" y="3385"/>
                </a:lnTo>
                <a:lnTo>
                  <a:pt x="20022" y="3421"/>
                </a:lnTo>
                <a:lnTo>
                  <a:pt x="19915" y="3385"/>
                </a:lnTo>
                <a:lnTo>
                  <a:pt x="19844" y="3349"/>
                </a:lnTo>
                <a:lnTo>
                  <a:pt x="19737" y="3314"/>
                </a:lnTo>
                <a:lnTo>
                  <a:pt x="19844" y="3243"/>
                </a:lnTo>
                <a:lnTo>
                  <a:pt x="19915" y="3136"/>
                </a:lnTo>
                <a:lnTo>
                  <a:pt x="19950" y="2993"/>
                </a:lnTo>
                <a:close/>
                <a:moveTo>
                  <a:pt x="19587" y="3399"/>
                </a:moveTo>
                <a:lnTo>
                  <a:pt x="19559" y="3456"/>
                </a:lnTo>
                <a:lnTo>
                  <a:pt x="19559" y="3563"/>
                </a:lnTo>
                <a:lnTo>
                  <a:pt x="19487" y="3492"/>
                </a:lnTo>
                <a:lnTo>
                  <a:pt x="19487" y="3456"/>
                </a:lnTo>
                <a:lnTo>
                  <a:pt x="19523" y="3421"/>
                </a:lnTo>
                <a:lnTo>
                  <a:pt x="19587" y="3399"/>
                </a:lnTo>
                <a:close/>
                <a:moveTo>
                  <a:pt x="22230" y="3456"/>
                </a:moveTo>
                <a:lnTo>
                  <a:pt x="22337" y="3492"/>
                </a:lnTo>
                <a:lnTo>
                  <a:pt x="22409" y="3528"/>
                </a:lnTo>
                <a:lnTo>
                  <a:pt x="22409" y="3563"/>
                </a:lnTo>
                <a:lnTo>
                  <a:pt x="22409" y="3634"/>
                </a:lnTo>
                <a:lnTo>
                  <a:pt x="22337" y="3813"/>
                </a:lnTo>
                <a:lnTo>
                  <a:pt x="22337" y="3920"/>
                </a:lnTo>
                <a:lnTo>
                  <a:pt x="22337" y="3991"/>
                </a:lnTo>
                <a:lnTo>
                  <a:pt x="22124" y="4098"/>
                </a:lnTo>
                <a:lnTo>
                  <a:pt x="22017" y="4169"/>
                </a:lnTo>
                <a:lnTo>
                  <a:pt x="21910" y="4240"/>
                </a:lnTo>
                <a:lnTo>
                  <a:pt x="21874" y="4311"/>
                </a:lnTo>
                <a:lnTo>
                  <a:pt x="21839" y="4383"/>
                </a:lnTo>
                <a:lnTo>
                  <a:pt x="21732" y="4490"/>
                </a:lnTo>
                <a:lnTo>
                  <a:pt x="21732" y="4525"/>
                </a:lnTo>
                <a:lnTo>
                  <a:pt x="21696" y="4418"/>
                </a:lnTo>
                <a:lnTo>
                  <a:pt x="21660" y="4311"/>
                </a:lnTo>
                <a:lnTo>
                  <a:pt x="21625" y="4276"/>
                </a:lnTo>
                <a:lnTo>
                  <a:pt x="21554" y="4276"/>
                </a:lnTo>
                <a:lnTo>
                  <a:pt x="21589" y="4240"/>
                </a:lnTo>
                <a:lnTo>
                  <a:pt x="21589" y="4169"/>
                </a:lnTo>
                <a:lnTo>
                  <a:pt x="21589" y="4098"/>
                </a:lnTo>
                <a:lnTo>
                  <a:pt x="21554" y="4062"/>
                </a:lnTo>
                <a:lnTo>
                  <a:pt x="21482" y="3920"/>
                </a:lnTo>
                <a:lnTo>
                  <a:pt x="21447" y="3777"/>
                </a:lnTo>
                <a:lnTo>
                  <a:pt x="21482" y="3634"/>
                </a:lnTo>
                <a:lnTo>
                  <a:pt x="21554" y="3492"/>
                </a:lnTo>
                <a:lnTo>
                  <a:pt x="21589" y="3528"/>
                </a:lnTo>
                <a:lnTo>
                  <a:pt x="21660" y="3634"/>
                </a:lnTo>
                <a:lnTo>
                  <a:pt x="21732" y="3741"/>
                </a:lnTo>
                <a:lnTo>
                  <a:pt x="21767" y="3777"/>
                </a:lnTo>
                <a:lnTo>
                  <a:pt x="21839" y="3813"/>
                </a:lnTo>
                <a:lnTo>
                  <a:pt x="21874" y="3813"/>
                </a:lnTo>
                <a:lnTo>
                  <a:pt x="21910" y="3741"/>
                </a:lnTo>
                <a:lnTo>
                  <a:pt x="21945" y="3670"/>
                </a:lnTo>
                <a:lnTo>
                  <a:pt x="21910" y="3492"/>
                </a:lnTo>
                <a:lnTo>
                  <a:pt x="21945" y="3492"/>
                </a:lnTo>
                <a:lnTo>
                  <a:pt x="21945" y="3563"/>
                </a:lnTo>
                <a:lnTo>
                  <a:pt x="22088" y="3741"/>
                </a:lnTo>
                <a:lnTo>
                  <a:pt x="22124" y="3777"/>
                </a:lnTo>
                <a:lnTo>
                  <a:pt x="22230" y="3777"/>
                </a:lnTo>
                <a:lnTo>
                  <a:pt x="22266" y="3741"/>
                </a:lnTo>
                <a:lnTo>
                  <a:pt x="22266" y="3670"/>
                </a:lnTo>
                <a:lnTo>
                  <a:pt x="22230" y="3563"/>
                </a:lnTo>
                <a:lnTo>
                  <a:pt x="22159" y="3456"/>
                </a:lnTo>
                <a:close/>
                <a:moveTo>
                  <a:pt x="21304" y="4311"/>
                </a:moveTo>
                <a:lnTo>
                  <a:pt x="21447" y="4347"/>
                </a:lnTo>
                <a:lnTo>
                  <a:pt x="21375" y="4418"/>
                </a:lnTo>
                <a:lnTo>
                  <a:pt x="21304" y="4525"/>
                </a:lnTo>
                <a:lnTo>
                  <a:pt x="21197" y="4561"/>
                </a:lnTo>
                <a:lnTo>
                  <a:pt x="21162" y="4490"/>
                </a:lnTo>
                <a:lnTo>
                  <a:pt x="21090" y="4418"/>
                </a:lnTo>
                <a:lnTo>
                  <a:pt x="21055" y="4383"/>
                </a:lnTo>
                <a:lnTo>
                  <a:pt x="21162" y="4347"/>
                </a:lnTo>
                <a:lnTo>
                  <a:pt x="21304" y="4311"/>
                </a:lnTo>
                <a:close/>
                <a:moveTo>
                  <a:pt x="16602" y="6948"/>
                </a:moveTo>
                <a:lnTo>
                  <a:pt x="16673" y="7090"/>
                </a:lnTo>
                <a:lnTo>
                  <a:pt x="16851" y="7340"/>
                </a:lnTo>
                <a:lnTo>
                  <a:pt x="16958" y="7518"/>
                </a:lnTo>
                <a:lnTo>
                  <a:pt x="17029" y="7553"/>
                </a:lnTo>
                <a:lnTo>
                  <a:pt x="17136" y="7553"/>
                </a:lnTo>
                <a:lnTo>
                  <a:pt x="17172" y="7518"/>
                </a:lnTo>
                <a:lnTo>
                  <a:pt x="17207" y="7446"/>
                </a:lnTo>
                <a:lnTo>
                  <a:pt x="17207" y="7340"/>
                </a:lnTo>
                <a:lnTo>
                  <a:pt x="17172" y="7268"/>
                </a:lnTo>
                <a:lnTo>
                  <a:pt x="17279" y="7304"/>
                </a:lnTo>
                <a:lnTo>
                  <a:pt x="17314" y="7304"/>
                </a:lnTo>
                <a:lnTo>
                  <a:pt x="17279" y="7375"/>
                </a:lnTo>
                <a:lnTo>
                  <a:pt x="17243" y="7482"/>
                </a:lnTo>
                <a:lnTo>
                  <a:pt x="17207" y="7731"/>
                </a:lnTo>
                <a:lnTo>
                  <a:pt x="17243" y="8016"/>
                </a:lnTo>
                <a:lnTo>
                  <a:pt x="17314" y="8301"/>
                </a:lnTo>
                <a:lnTo>
                  <a:pt x="17492" y="8480"/>
                </a:lnTo>
                <a:lnTo>
                  <a:pt x="17706" y="8586"/>
                </a:lnTo>
                <a:lnTo>
                  <a:pt x="17991" y="8658"/>
                </a:lnTo>
                <a:lnTo>
                  <a:pt x="18312" y="8622"/>
                </a:lnTo>
                <a:lnTo>
                  <a:pt x="18597" y="8622"/>
                </a:lnTo>
                <a:lnTo>
                  <a:pt x="18668" y="8729"/>
                </a:lnTo>
                <a:lnTo>
                  <a:pt x="18775" y="8800"/>
                </a:lnTo>
                <a:lnTo>
                  <a:pt x="18917" y="8836"/>
                </a:lnTo>
                <a:lnTo>
                  <a:pt x="19095" y="8836"/>
                </a:lnTo>
                <a:lnTo>
                  <a:pt x="18882" y="8978"/>
                </a:lnTo>
                <a:lnTo>
                  <a:pt x="18276" y="9406"/>
                </a:lnTo>
                <a:lnTo>
                  <a:pt x="17564" y="9905"/>
                </a:lnTo>
                <a:lnTo>
                  <a:pt x="16887" y="10475"/>
                </a:lnTo>
                <a:lnTo>
                  <a:pt x="16281" y="10973"/>
                </a:lnTo>
                <a:lnTo>
                  <a:pt x="15747" y="11472"/>
                </a:lnTo>
                <a:lnTo>
                  <a:pt x="15782" y="11223"/>
                </a:lnTo>
                <a:lnTo>
                  <a:pt x="15747" y="10760"/>
                </a:lnTo>
                <a:lnTo>
                  <a:pt x="15711" y="10332"/>
                </a:lnTo>
                <a:lnTo>
                  <a:pt x="15604" y="9905"/>
                </a:lnTo>
                <a:lnTo>
                  <a:pt x="15497" y="9548"/>
                </a:lnTo>
                <a:lnTo>
                  <a:pt x="15070" y="8408"/>
                </a:lnTo>
                <a:lnTo>
                  <a:pt x="14713" y="7518"/>
                </a:lnTo>
                <a:lnTo>
                  <a:pt x="14749" y="7482"/>
                </a:lnTo>
                <a:lnTo>
                  <a:pt x="14820" y="7375"/>
                </a:lnTo>
                <a:lnTo>
                  <a:pt x="14892" y="7340"/>
                </a:lnTo>
                <a:lnTo>
                  <a:pt x="15034" y="7268"/>
                </a:lnTo>
                <a:lnTo>
                  <a:pt x="15248" y="7340"/>
                </a:lnTo>
                <a:lnTo>
                  <a:pt x="15426" y="7411"/>
                </a:lnTo>
                <a:lnTo>
                  <a:pt x="15568" y="7482"/>
                </a:lnTo>
                <a:lnTo>
                  <a:pt x="15854" y="7482"/>
                </a:lnTo>
                <a:lnTo>
                  <a:pt x="15960" y="7411"/>
                </a:lnTo>
                <a:lnTo>
                  <a:pt x="16174" y="7268"/>
                </a:lnTo>
                <a:lnTo>
                  <a:pt x="16210" y="7197"/>
                </a:lnTo>
                <a:lnTo>
                  <a:pt x="16210" y="7161"/>
                </a:lnTo>
                <a:lnTo>
                  <a:pt x="16210" y="7019"/>
                </a:lnTo>
                <a:lnTo>
                  <a:pt x="16281" y="6983"/>
                </a:lnTo>
                <a:lnTo>
                  <a:pt x="16352" y="6948"/>
                </a:lnTo>
                <a:close/>
                <a:moveTo>
                  <a:pt x="19772" y="8373"/>
                </a:moveTo>
                <a:lnTo>
                  <a:pt x="19808" y="8551"/>
                </a:lnTo>
                <a:lnTo>
                  <a:pt x="19808" y="8800"/>
                </a:lnTo>
                <a:lnTo>
                  <a:pt x="19844" y="8943"/>
                </a:lnTo>
                <a:lnTo>
                  <a:pt x="19915" y="9050"/>
                </a:lnTo>
                <a:lnTo>
                  <a:pt x="19986" y="9121"/>
                </a:lnTo>
                <a:lnTo>
                  <a:pt x="20164" y="9121"/>
                </a:lnTo>
                <a:lnTo>
                  <a:pt x="20271" y="9085"/>
                </a:lnTo>
                <a:lnTo>
                  <a:pt x="20342" y="9014"/>
                </a:lnTo>
                <a:lnTo>
                  <a:pt x="20378" y="9121"/>
                </a:lnTo>
                <a:lnTo>
                  <a:pt x="20449" y="9299"/>
                </a:lnTo>
                <a:lnTo>
                  <a:pt x="20592" y="9477"/>
                </a:lnTo>
                <a:lnTo>
                  <a:pt x="20912" y="9869"/>
                </a:lnTo>
                <a:lnTo>
                  <a:pt x="20984" y="9940"/>
                </a:lnTo>
                <a:lnTo>
                  <a:pt x="20200" y="10403"/>
                </a:lnTo>
                <a:lnTo>
                  <a:pt x="19380" y="10831"/>
                </a:lnTo>
                <a:lnTo>
                  <a:pt x="18525" y="11294"/>
                </a:lnTo>
                <a:lnTo>
                  <a:pt x="17706" y="11757"/>
                </a:lnTo>
                <a:lnTo>
                  <a:pt x="16922" y="12220"/>
                </a:lnTo>
                <a:lnTo>
                  <a:pt x="16566" y="12470"/>
                </a:lnTo>
                <a:lnTo>
                  <a:pt x="16245" y="12755"/>
                </a:lnTo>
                <a:lnTo>
                  <a:pt x="15960" y="13004"/>
                </a:lnTo>
                <a:lnTo>
                  <a:pt x="15675" y="13253"/>
                </a:lnTo>
                <a:lnTo>
                  <a:pt x="15462" y="13503"/>
                </a:lnTo>
                <a:lnTo>
                  <a:pt x="15533" y="13146"/>
                </a:lnTo>
                <a:lnTo>
                  <a:pt x="15640" y="12505"/>
                </a:lnTo>
                <a:lnTo>
                  <a:pt x="15747" y="11864"/>
                </a:lnTo>
                <a:lnTo>
                  <a:pt x="15854" y="11757"/>
                </a:lnTo>
                <a:lnTo>
                  <a:pt x="16032" y="11579"/>
                </a:lnTo>
                <a:lnTo>
                  <a:pt x="16459" y="11151"/>
                </a:lnTo>
                <a:lnTo>
                  <a:pt x="17029" y="10617"/>
                </a:lnTo>
                <a:lnTo>
                  <a:pt x="17670" y="10047"/>
                </a:lnTo>
                <a:lnTo>
                  <a:pt x="18347" y="9477"/>
                </a:lnTo>
                <a:lnTo>
                  <a:pt x="18917" y="9014"/>
                </a:lnTo>
                <a:lnTo>
                  <a:pt x="19202" y="8800"/>
                </a:lnTo>
                <a:lnTo>
                  <a:pt x="19309" y="8765"/>
                </a:lnTo>
                <a:lnTo>
                  <a:pt x="19487" y="8693"/>
                </a:lnTo>
                <a:lnTo>
                  <a:pt x="19630" y="8551"/>
                </a:lnTo>
                <a:lnTo>
                  <a:pt x="19772" y="8373"/>
                </a:lnTo>
                <a:close/>
                <a:moveTo>
                  <a:pt x="13538" y="7589"/>
                </a:moveTo>
                <a:lnTo>
                  <a:pt x="13645" y="7660"/>
                </a:lnTo>
                <a:lnTo>
                  <a:pt x="13823" y="7767"/>
                </a:lnTo>
                <a:lnTo>
                  <a:pt x="13965" y="7767"/>
                </a:lnTo>
                <a:lnTo>
                  <a:pt x="14001" y="7731"/>
                </a:lnTo>
                <a:lnTo>
                  <a:pt x="14001" y="7696"/>
                </a:lnTo>
                <a:lnTo>
                  <a:pt x="14179" y="7910"/>
                </a:lnTo>
                <a:lnTo>
                  <a:pt x="14250" y="7981"/>
                </a:lnTo>
                <a:lnTo>
                  <a:pt x="14357" y="8016"/>
                </a:lnTo>
                <a:lnTo>
                  <a:pt x="14428" y="8016"/>
                </a:lnTo>
                <a:lnTo>
                  <a:pt x="14464" y="7981"/>
                </a:lnTo>
                <a:lnTo>
                  <a:pt x="14535" y="7910"/>
                </a:lnTo>
                <a:lnTo>
                  <a:pt x="14571" y="7838"/>
                </a:lnTo>
                <a:lnTo>
                  <a:pt x="14607" y="7767"/>
                </a:lnTo>
                <a:lnTo>
                  <a:pt x="14892" y="8622"/>
                </a:lnTo>
                <a:lnTo>
                  <a:pt x="15212" y="9620"/>
                </a:lnTo>
                <a:lnTo>
                  <a:pt x="15283" y="10011"/>
                </a:lnTo>
                <a:lnTo>
                  <a:pt x="15355" y="10403"/>
                </a:lnTo>
                <a:lnTo>
                  <a:pt x="15390" y="10795"/>
                </a:lnTo>
                <a:lnTo>
                  <a:pt x="15390" y="11223"/>
                </a:lnTo>
                <a:lnTo>
                  <a:pt x="15355" y="11650"/>
                </a:lnTo>
                <a:lnTo>
                  <a:pt x="15283" y="12113"/>
                </a:lnTo>
                <a:lnTo>
                  <a:pt x="15070" y="13004"/>
                </a:lnTo>
                <a:lnTo>
                  <a:pt x="14785" y="13966"/>
                </a:lnTo>
                <a:lnTo>
                  <a:pt x="14464" y="14928"/>
                </a:lnTo>
                <a:lnTo>
                  <a:pt x="14322" y="15426"/>
                </a:lnTo>
                <a:lnTo>
                  <a:pt x="14322" y="15320"/>
                </a:lnTo>
                <a:lnTo>
                  <a:pt x="14286" y="15141"/>
                </a:lnTo>
                <a:lnTo>
                  <a:pt x="14286" y="14999"/>
                </a:lnTo>
                <a:lnTo>
                  <a:pt x="14143" y="14322"/>
                </a:lnTo>
                <a:lnTo>
                  <a:pt x="13965" y="13610"/>
                </a:lnTo>
                <a:lnTo>
                  <a:pt x="13823" y="12861"/>
                </a:lnTo>
                <a:lnTo>
                  <a:pt x="13752" y="12470"/>
                </a:lnTo>
                <a:lnTo>
                  <a:pt x="13716" y="12113"/>
                </a:lnTo>
                <a:lnTo>
                  <a:pt x="13716" y="11721"/>
                </a:lnTo>
                <a:lnTo>
                  <a:pt x="13716" y="11330"/>
                </a:lnTo>
                <a:lnTo>
                  <a:pt x="13716" y="11258"/>
                </a:lnTo>
                <a:lnTo>
                  <a:pt x="13752" y="11116"/>
                </a:lnTo>
                <a:lnTo>
                  <a:pt x="13680" y="10938"/>
                </a:lnTo>
                <a:lnTo>
                  <a:pt x="13573" y="10546"/>
                </a:lnTo>
                <a:lnTo>
                  <a:pt x="13324" y="9905"/>
                </a:lnTo>
                <a:lnTo>
                  <a:pt x="13075" y="9335"/>
                </a:lnTo>
                <a:lnTo>
                  <a:pt x="12932" y="9014"/>
                </a:lnTo>
                <a:lnTo>
                  <a:pt x="13075" y="8943"/>
                </a:lnTo>
                <a:lnTo>
                  <a:pt x="13182" y="8871"/>
                </a:lnTo>
                <a:lnTo>
                  <a:pt x="13288" y="8765"/>
                </a:lnTo>
                <a:lnTo>
                  <a:pt x="13360" y="8658"/>
                </a:lnTo>
                <a:lnTo>
                  <a:pt x="13431" y="8480"/>
                </a:lnTo>
                <a:lnTo>
                  <a:pt x="13467" y="8266"/>
                </a:lnTo>
                <a:lnTo>
                  <a:pt x="13395" y="8088"/>
                </a:lnTo>
                <a:lnTo>
                  <a:pt x="13288" y="7910"/>
                </a:lnTo>
                <a:lnTo>
                  <a:pt x="13146" y="7803"/>
                </a:lnTo>
                <a:lnTo>
                  <a:pt x="13003" y="7731"/>
                </a:lnTo>
                <a:lnTo>
                  <a:pt x="12861" y="7660"/>
                </a:lnTo>
                <a:lnTo>
                  <a:pt x="13075" y="7589"/>
                </a:lnTo>
                <a:lnTo>
                  <a:pt x="13288" y="7625"/>
                </a:lnTo>
                <a:lnTo>
                  <a:pt x="13467" y="7625"/>
                </a:lnTo>
                <a:lnTo>
                  <a:pt x="13538" y="7589"/>
                </a:lnTo>
                <a:close/>
                <a:moveTo>
                  <a:pt x="8123" y="8693"/>
                </a:moveTo>
                <a:lnTo>
                  <a:pt x="8230" y="8765"/>
                </a:lnTo>
                <a:lnTo>
                  <a:pt x="8372" y="8943"/>
                </a:lnTo>
                <a:lnTo>
                  <a:pt x="8408" y="8978"/>
                </a:lnTo>
                <a:lnTo>
                  <a:pt x="8586" y="9156"/>
                </a:lnTo>
                <a:lnTo>
                  <a:pt x="8693" y="9228"/>
                </a:lnTo>
                <a:lnTo>
                  <a:pt x="8764" y="9263"/>
                </a:lnTo>
                <a:lnTo>
                  <a:pt x="8800" y="9299"/>
                </a:lnTo>
                <a:lnTo>
                  <a:pt x="9013" y="9513"/>
                </a:lnTo>
                <a:lnTo>
                  <a:pt x="9263" y="9798"/>
                </a:lnTo>
                <a:lnTo>
                  <a:pt x="9334" y="9833"/>
                </a:lnTo>
                <a:lnTo>
                  <a:pt x="9370" y="9833"/>
                </a:lnTo>
                <a:lnTo>
                  <a:pt x="9441" y="9798"/>
                </a:lnTo>
                <a:lnTo>
                  <a:pt x="9762" y="9620"/>
                </a:lnTo>
                <a:lnTo>
                  <a:pt x="9904" y="9513"/>
                </a:lnTo>
                <a:lnTo>
                  <a:pt x="10047" y="9370"/>
                </a:lnTo>
                <a:lnTo>
                  <a:pt x="10153" y="9228"/>
                </a:lnTo>
                <a:lnTo>
                  <a:pt x="10225" y="9085"/>
                </a:lnTo>
                <a:lnTo>
                  <a:pt x="10260" y="9121"/>
                </a:lnTo>
                <a:lnTo>
                  <a:pt x="10296" y="9406"/>
                </a:lnTo>
                <a:lnTo>
                  <a:pt x="10367" y="9655"/>
                </a:lnTo>
                <a:lnTo>
                  <a:pt x="10403" y="9798"/>
                </a:lnTo>
                <a:lnTo>
                  <a:pt x="10474" y="9869"/>
                </a:lnTo>
                <a:lnTo>
                  <a:pt x="10581" y="9869"/>
                </a:lnTo>
                <a:lnTo>
                  <a:pt x="10581" y="9833"/>
                </a:lnTo>
                <a:lnTo>
                  <a:pt x="10866" y="9833"/>
                </a:lnTo>
                <a:lnTo>
                  <a:pt x="11008" y="9798"/>
                </a:lnTo>
                <a:lnTo>
                  <a:pt x="11151" y="9691"/>
                </a:lnTo>
                <a:lnTo>
                  <a:pt x="11293" y="9548"/>
                </a:lnTo>
                <a:lnTo>
                  <a:pt x="11400" y="9406"/>
                </a:lnTo>
                <a:lnTo>
                  <a:pt x="11436" y="9299"/>
                </a:lnTo>
                <a:lnTo>
                  <a:pt x="11507" y="9192"/>
                </a:lnTo>
                <a:lnTo>
                  <a:pt x="11614" y="9085"/>
                </a:lnTo>
                <a:lnTo>
                  <a:pt x="11721" y="9050"/>
                </a:lnTo>
                <a:lnTo>
                  <a:pt x="11970" y="9050"/>
                </a:lnTo>
                <a:lnTo>
                  <a:pt x="12113" y="9014"/>
                </a:lnTo>
                <a:lnTo>
                  <a:pt x="12220" y="8907"/>
                </a:lnTo>
                <a:lnTo>
                  <a:pt x="12327" y="8800"/>
                </a:lnTo>
                <a:lnTo>
                  <a:pt x="12505" y="8907"/>
                </a:lnTo>
                <a:lnTo>
                  <a:pt x="12683" y="8978"/>
                </a:lnTo>
                <a:lnTo>
                  <a:pt x="12861" y="9014"/>
                </a:lnTo>
                <a:lnTo>
                  <a:pt x="12968" y="9370"/>
                </a:lnTo>
                <a:lnTo>
                  <a:pt x="13395" y="10617"/>
                </a:lnTo>
                <a:lnTo>
                  <a:pt x="13502" y="10973"/>
                </a:lnTo>
                <a:lnTo>
                  <a:pt x="13538" y="11151"/>
                </a:lnTo>
                <a:lnTo>
                  <a:pt x="13502" y="11223"/>
                </a:lnTo>
                <a:lnTo>
                  <a:pt x="13502" y="11330"/>
                </a:lnTo>
                <a:lnTo>
                  <a:pt x="13467" y="11721"/>
                </a:lnTo>
                <a:lnTo>
                  <a:pt x="13467" y="12113"/>
                </a:lnTo>
                <a:lnTo>
                  <a:pt x="13467" y="12505"/>
                </a:lnTo>
                <a:lnTo>
                  <a:pt x="13538" y="12897"/>
                </a:lnTo>
                <a:lnTo>
                  <a:pt x="13645" y="13681"/>
                </a:lnTo>
                <a:lnTo>
                  <a:pt x="13787" y="14393"/>
                </a:lnTo>
                <a:lnTo>
                  <a:pt x="13858" y="15035"/>
                </a:lnTo>
                <a:lnTo>
                  <a:pt x="13894" y="15320"/>
                </a:lnTo>
                <a:lnTo>
                  <a:pt x="13858" y="15569"/>
                </a:lnTo>
                <a:lnTo>
                  <a:pt x="13823" y="16032"/>
                </a:lnTo>
                <a:lnTo>
                  <a:pt x="13752" y="16531"/>
                </a:lnTo>
                <a:lnTo>
                  <a:pt x="13752" y="16816"/>
                </a:lnTo>
                <a:lnTo>
                  <a:pt x="13823" y="17065"/>
                </a:lnTo>
                <a:lnTo>
                  <a:pt x="13787" y="17030"/>
                </a:lnTo>
                <a:lnTo>
                  <a:pt x="13538" y="16887"/>
                </a:lnTo>
                <a:lnTo>
                  <a:pt x="13253" y="16780"/>
                </a:lnTo>
                <a:lnTo>
                  <a:pt x="12754" y="16602"/>
                </a:lnTo>
                <a:lnTo>
                  <a:pt x="12469" y="16495"/>
                </a:lnTo>
                <a:lnTo>
                  <a:pt x="12148" y="16353"/>
                </a:lnTo>
                <a:lnTo>
                  <a:pt x="12006" y="16281"/>
                </a:lnTo>
                <a:lnTo>
                  <a:pt x="11863" y="16175"/>
                </a:lnTo>
                <a:lnTo>
                  <a:pt x="11578" y="15854"/>
                </a:lnTo>
                <a:lnTo>
                  <a:pt x="11293" y="15498"/>
                </a:lnTo>
                <a:lnTo>
                  <a:pt x="10973" y="15106"/>
                </a:lnTo>
                <a:lnTo>
                  <a:pt x="10367" y="14180"/>
                </a:lnTo>
                <a:lnTo>
                  <a:pt x="10011" y="13716"/>
                </a:lnTo>
                <a:lnTo>
                  <a:pt x="9619" y="13218"/>
                </a:lnTo>
                <a:lnTo>
                  <a:pt x="9192" y="12790"/>
                </a:lnTo>
                <a:lnTo>
                  <a:pt x="8764" y="12363"/>
                </a:lnTo>
                <a:lnTo>
                  <a:pt x="7909" y="11543"/>
                </a:lnTo>
                <a:lnTo>
                  <a:pt x="7090" y="10724"/>
                </a:lnTo>
                <a:lnTo>
                  <a:pt x="6342" y="9976"/>
                </a:lnTo>
                <a:lnTo>
                  <a:pt x="5914" y="9548"/>
                </a:lnTo>
                <a:lnTo>
                  <a:pt x="5914" y="9513"/>
                </a:lnTo>
                <a:lnTo>
                  <a:pt x="5914" y="9477"/>
                </a:lnTo>
                <a:lnTo>
                  <a:pt x="5878" y="9406"/>
                </a:lnTo>
                <a:lnTo>
                  <a:pt x="6021" y="9406"/>
                </a:lnTo>
                <a:lnTo>
                  <a:pt x="6092" y="9370"/>
                </a:lnTo>
                <a:lnTo>
                  <a:pt x="6235" y="9441"/>
                </a:lnTo>
                <a:lnTo>
                  <a:pt x="6342" y="9548"/>
                </a:lnTo>
                <a:lnTo>
                  <a:pt x="6448" y="9655"/>
                </a:lnTo>
                <a:lnTo>
                  <a:pt x="6484" y="9798"/>
                </a:lnTo>
                <a:lnTo>
                  <a:pt x="6520" y="9905"/>
                </a:lnTo>
                <a:lnTo>
                  <a:pt x="6627" y="10118"/>
                </a:lnTo>
                <a:lnTo>
                  <a:pt x="6662" y="10190"/>
                </a:lnTo>
                <a:lnTo>
                  <a:pt x="6733" y="10190"/>
                </a:lnTo>
                <a:lnTo>
                  <a:pt x="6805" y="10154"/>
                </a:lnTo>
                <a:lnTo>
                  <a:pt x="6805" y="10118"/>
                </a:lnTo>
                <a:lnTo>
                  <a:pt x="6840" y="10083"/>
                </a:lnTo>
                <a:lnTo>
                  <a:pt x="6947" y="10118"/>
                </a:lnTo>
                <a:lnTo>
                  <a:pt x="7054" y="10154"/>
                </a:lnTo>
                <a:lnTo>
                  <a:pt x="7161" y="10154"/>
                </a:lnTo>
                <a:lnTo>
                  <a:pt x="7268" y="10083"/>
                </a:lnTo>
                <a:lnTo>
                  <a:pt x="7375" y="9976"/>
                </a:lnTo>
                <a:lnTo>
                  <a:pt x="7446" y="9798"/>
                </a:lnTo>
                <a:lnTo>
                  <a:pt x="7446" y="9620"/>
                </a:lnTo>
                <a:lnTo>
                  <a:pt x="7375" y="9441"/>
                </a:lnTo>
                <a:lnTo>
                  <a:pt x="7303" y="9335"/>
                </a:lnTo>
                <a:lnTo>
                  <a:pt x="7268" y="9263"/>
                </a:lnTo>
                <a:lnTo>
                  <a:pt x="7303" y="9228"/>
                </a:lnTo>
                <a:lnTo>
                  <a:pt x="7339" y="9192"/>
                </a:lnTo>
                <a:lnTo>
                  <a:pt x="7410" y="9192"/>
                </a:lnTo>
                <a:lnTo>
                  <a:pt x="7588" y="9263"/>
                </a:lnTo>
                <a:lnTo>
                  <a:pt x="7660" y="9263"/>
                </a:lnTo>
                <a:lnTo>
                  <a:pt x="7660" y="9406"/>
                </a:lnTo>
                <a:lnTo>
                  <a:pt x="7695" y="9513"/>
                </a:lnTo>
                <a:lnTo>
                  <a:pt x="7731" y="9584"/>
                </a:lnTo>
                <a:lnTo>
                  <a:pt x="7838" y="9655"/>
                </a:lnTo>
                <a:lnTo>
                  <a:pt x="8016" y="9655"/>
                </a:lnTo>
                <a:lnTo>
                  <a:pt x="8087" y="9584"/>
                </a:lnTo>
                <a:lnTo>
                  <a:pt x="8158" y="9477"/>
                </a:lnTo>
                <a:lnTo>
                  <a:pt x="8158" y="9299"/>
                </a:lnTo>
                <a:lnTo>
                  <a:pt x="8123" y="9085"/>
                </a:lnTo>
                <a:lnTo>
                  <a:pt x="8123" y="9050"/>
                </a:lnTo>
                <a:lnTo>
                  <a:pt x="8052" y="8693"/>
                </a:lnTo>
                <a:close/>
                <a:moveTo>
                  <a:pt x="13965" y="1"/>
                </a:moveTo>
                <a:lnTo>
                  <a:pt x="13823" y="108"/>
                </a:lnTo>
                <a:lnTo>
                  <a:pt x="13645" y="214"/>
                </a:lnTo>
                <a:lnTo>
                  <a:pt x="13502" y="393"/>
                </a:lnTo>
                <a:lnTo>
                  <a:pt x="13395" y="535"/>
                </a:lnTo>
                <a:lnTo>
                  <a:pt x="13288" y="678"/>
                </a:lnTo>
                <a:lnTo>
                  <a:pt x="13253" y="856"/>
                </a:lnTo>
                <a:lnTo>
                  <a:pt x="13253" y="1034"/>
                </a:lnTo>
                <a:lnTo>
                  <a:pt x="13253" y="1105"/>
                </a:lnTo>
                <a:lnTo>
                  <a:pt x="13217" y="1141"/>
                </a:lnTo>
                <a:lnTo>
                  <a:pt x="13182" y="1176"/>
                </a:lnTo>
                <a:lnTo>
                  <a:pt x="12861" y="1176"/>
                </a:lnTo>
                <a:lnTo>
                  <a:pt x="12825" y="1105"/>
                </a:lnTo>
                <a:lnTo>
                  <a:pt x="12790" y="927"/>
                </a:lnTo>
                <a:lnTo>
                  <a:pt x="12754" y="820"/>
                </a:lnTo>
                <a:lnTo>
                  <a:pt x="12718" y="749"/>
                </a:lnTo>
                <a:lnTo>
                  <a:pt x="12647" y="713"/>
                </a:lnTo>
                <a:lnTo>
                  <a:pt x="12576" y="678"/>
                </a:lnTo>
                <a:lnTo>
                  <a:pt x="12469" y="713"/>
                </a:lnTo>
                <a:lnTo>
                  <a:pt x="12362" y="784"/>
                </a:lnTo>
                <a:lnTo>
                  <a:pt x="12220" y="927"/>
                </a:lnTo>
                <a:lnTo>
                  <a:pt x="12148" y="963"/>
                </a:lnTo>
                <a:lnTo>
                  <a:pt x="12077" y="927"/>
                </a:lnTo>
                <a:lnTo>
                  <a:pt x="11970" y="963"/>
                </a:lnTo>
                <a:lnTo>
                  <a:pt x="11863" y="1034"/>
                </a:lnTo>
                <a:lnTo>
                  <a:pt x="11757" y="1176"/>
                </a:lnTo>
                <a:lnTo>
                  <a:pt x="11650" y="1283"/>
                </a:lnTo>
                <a:lnTo>
                  <a:pt x="11543" y="1319"/>
                </a:lnTo>
                <a:lnTo>
                  <a:pt x="11436" y="1319"/>
                </a:lnTo>
                <a:lnTo>
                  <a:pt x="11365" y="1354"/>
                </a:lnTo>
                <a:lnTo>
                  <a:pt x="11293" y="1390"/>
                </a:lnTo>
                <a:lnTo>
                  <a:pt x="11258" y="1497"/>
                </a:lnTo>
                <a:lnTo>
                  <a:pt x="11080" y="1390"/>
                </a:lnTo>
                <a:lnTo>
                  <a:pt x="10973" y="1283"/>
                </a:lnTo>
                <a:lnTo>
                  <a:pt x="10866" y="1212"/>
                </a:lnTo>
                <a:lnTo>
                  <a:pt x="10617" y="1212"/>
                </a:lnTo>
                <a:lnTo>
                  <a:pt x="10510" y="1283"/>
                </a:lnTo>
                <a:lnTo>
                  <a:pt x="10438" y="1390"/>
                </a:lnTo>
                <a:lnTo>
                  <a:pt x="10403" y="1497"/>
                </a:lnTo>
                <a:lnTo>
                  <a:pt x="10367" y="1782"/>
                </a:lnTo>
                <a:lnTo>
                  <a:pt x="10296" y="1889"/>
                </a:lnTo>
                <a:lnTo>
                  <a:pt x="10225" y="1996"/>
                </a:lnTo>
                <a:lnTo>
                  <a:pt x="10118" y="2067"/>
                </a:lnTo>
                <a:lnTo>
                  <a:pt x="9975" y="2103"/>
                </a:lnTo>
                <a:lnTo>
                  <a:pt x="9583" y="2103"/>
                </a:lnTo>
                <a:lnTo>
                  <a:pt x="9477" y="2138"/>
                </a:lnTo>
                <a:lnTo>
                  <a:pt x="9441" y="2209"/>
                </a:lnTo>
                <a:lnTo>
                  <a:pt x="9405" y="2245"/>
                </a:lnTo>
                <a:lnTo>
                  <a:pt x="9405" y="2316"/>
                </a:lnTo>
                <a:lnTo>
                  <a:pt x="9441" y="2388"/>
                </a:lnTo>
                <a:lnTo>
                  <a:pt x="9405" y="2388"/>
                </a:lnTo>
                <a:lnTo>
                  <a:pt x="9263" y="2530"/>
                </a:lnTo>
                <a:lnTo>
                  <a:pt x="9192" y="2494"/>
                </a:lnTo>
                <a:lnTo>
                  <a:pt x="9049" y="2388"/>
                </a:lnTo>
                <a:lnTo>
                  <a:pt x="8942" y="2388"/>
                </a:lnTo>
                <a:lnTo>
                  <a:pt x="8907" y="2423"/>
                </a:lnTo>
                <a:lnTo>
                  <a:pt x="8871" y="2494"/>
                </a:lnTo>
                <a:lnTo>
                  <a:pt x="8907" y="2530"/>
                </a:lnTo>
                <a:lnTo>
                  <a:pt x="8907" y="2566"/>
                </a:lnTo>
                <a:lnTo>
                  <a:pt x="8835" y="2815"/>
                </a:lnTo>
                <a:lnTo>
                  <a:pt x="8800" y="2851"/>
                </a:lnTo>
                <a:lnTo>
                  <a:pt x="8764" y="2922"/>
                </a:lnTo>
                <a:lnTo>
                  <a:pt x="8657" y="2958"/>
                </a:lnTo>
                <a:lnTo>
                  <a:pt x="8550" y="2993"/>
                </a:lnTo>
                <a:lnTo>
                  <a:pt x="8515" y="2993"/>
                </a:lnTo>
                <a:lnTo>
                  <a:pt x="8479" y="2922"/>
                </a:lnTo>
                <a:lnTo>
                  <a:pt x="8337" y="2922"/>
                </a:lnTo>
                <a:lnTo>
                  <a:pt x="8230" y="2993"/>
                </a:lnTo>
                <a:lnTo>
                  <a:pt x="8158" y="3029"/>
                </a:lnTo>
                <a:lnTo>
                  <a:pt x="8123" y="3064"/>
                </a:lnTo>
                <a:lnTo>
                  <a:pt x="8016" y="3100"/>
                </a:lnTo>
                <a:lnTo>
                  <a:pt x="7945" y="3171"/>
                </a:lnTo>
                <a:lnTo>
                  <a:pt x="7873" y="3278"/>
                </a:lnTo>
                <a:lnTo>
                  <a:pt x="7909" y="3456"/>
                </a:lnTo>
                <a:lnTo>
                  <a:pt x="7909" y="3599"/>
                </a:lnTo>
                <a:lnTo>
                  <a:pt x="7802" y="3599"/>
                </a:lnTo>
                <a:lnTo>
                  <a:pt x="7731" y="3670"/>
                </a:lnTo>
                <a:lnTo>
                  <a:pt x="7731" y="3706"/>
                </a:lnTo>
                <a:lnTo>
                  <a:pt x="7624" y="3634"/>
                </a:lnTo>
                <a:lnTo>
                  <a:pt x="7517" y="3492"/>
                </a:lnTo>
                <a:lnTo>
                  <a:pt x="7410" y="3349"/>
                </a:lnTo>
                <a:lnTo>
                  <a:pt x="7339" y="3314"/>
                </a:lnTo>
                <a:lnTo>
                  <a:pt x="7303" y="3314"/>
                </a:lnTo>
                <a:lnTo>
                  <a:pt x="7197" y="3349"/>
                </a:lnTo>
                <a:lnTo>
                  <a:pt x="7125" y="3421"/>
                </a:lnTo>
                <a:lnTo>
                  <a:pt x="7090" y="3456"/>
                </a:lnTo>
                <a:lnTo>
                  <a:pt x="7054" y="3456"/>
                </a:lnTo>
                <a:lnTo>
                  <a:pt x="6947" y="3385"/>
                </a:lnTo>
                <a:lnTo>
                  <a:pt x="6805" y="3349"/>
                </a:lnTo>
                <a:lnTo>
                  <a:pt x="6520" y="3314"/>
                </a:lnTo>
                <a:lnTo>
                  <a:pt x="6342" y="3385"/>
                </a:lnTo>
                <a:lnTo>
                  <a:pt x="6270" y="3456"/>
                </a:lnTo>
                <a:lnTo>
                  <a:pt x="6199" y="3563"/>
                </a:lnTo>
                <a:lnTo>
                  <a:pt x="6199" y="3670"/>
                </a:lnTo>
                <a:lnTo>
                  <a:pt x="6199" y="3777"/>
                </a:lnTo>
                <a:lnTo>
                  <a:pt x="6235" y="3884"/>
                </a:lnTo>
                <a:lnTo>
                  <a:pt x="6270" y="3955"/>
                </a:lnTo>
                <a:lnTo>
                  <a:pt x="6306" y="4062"/>
                </a:lnTo>
                <a:lnTo>
                  <a:pt x="6057" y="3955"/>
                </a:lnTo>
                <a:lnTo>
                  <a:pt x="5950" y="3884"/>
                </a:lnTo>
                <a:lnTo>
                  <a:pt x="5807" y="3777"/>
                </a:lnTo>
                <a:lnTo>
                  <a:pt x="5665" y="3741"/>
                </a:lnTo>
                <a:lnTo>
                  <a:pt x="5522" y="3741"/>
                </a:lnTo>
                <a:lnTo>
                  <a:pt x="5415" y="3848"/>
                </a:lnTo>
                <a:lnTo>
                  <a:pt x="5308" y="3955"/>
                </a:lnTo>
                <a:lnTo>
                  <a:pt x="5273" y="4026"/>
                </a:lnTo>
                <a:lnTo>
                  <a:pt x="5202" y="4026"/>
                </a:lnTo>
                <a:lnTo>
                  <a:pt x="5095" y="3991"/>
                </a:lnTo>
                <a:lnTo>
                  <a:pt x="5023" y="3920"/>
                </a:lnTo>
                <a:lnTo>
                  <a:pt x="4845" y="3777"/>
                </a:lnTo>
                <a:lnTo>
                  <a:pt x="4667" y="3670"/>
                </a:lnTo>
                <a:lnTo>
                  <a:pt x="4489" y="3670"/>
                </a:lnTo>
                <a:lnTo>
                  <a:pt x="4418" y="3706"/>
                </a:lnTo>
                <a:lnTo>
                  <a:pt x="4382" y="3741"/>
                </a:lnTo>
                <a:lnTo>
                  <a:pt x="4347" y="3813"/>
                </a:lnTo>
                <a:lnTo>
                  <a:pt x="4311" y="3884"/>
                </a:lnTo>
                <a:lnTo>
                  <a:pt x="4275" y="4026"/>
                </a:lnTo>
                <a:lnTo>
                  <a:pt x="4204" y="4098"/>
                </a:lnTo>
                <a:lnTo>
                  <a:pt x="4097" y="4205"/>
                </a:lnTo>
                <a:lnTo>
                  <a:pt x="3955" y="4454"/>
                </a:lnTo>
                <a:lnTo>
                  <a:pt x="3919" y="4383"/>
                </a:lnTo>
                <a:lnTo>
                  <a:pt x="3812" y="4347"/>
                </a:lnTo>
                <a:lnTo>
                  <a:pt x="3777" y="4347"/>
                </a:lnTo>
                <a:lnTo>
                  <a:pt x="3741" y="4418"/>
                </a:lnTo>
                <a:lnTo>
                  <a:pt x="3705" y="4525"/>
                </a:lnTo>
                <a:lnTo>
                  <a:pt x="3705" y="4668"/>
                </a:lnTo>
                <a:lnTo>
                  <a:pt x="3670" y="4739"/>
                </a:lnTo>
                <a:lnTo>
                  <a:pt x="3527" y="4810"/>
                </a:lnTo>
                <a:lnTo>
                  <a:pt x="3420" y="4917"/>
                </a:lnTo>
                <a:lnTo>
                  <a:pt x="3278" y="4454"/>
                </a:lnTo>
                <a:lnTo>
                  <a:pt x="3207" y="4347"/>
                </a:lnTo>
                <a:lnTo>
                  <a:pt x="3135" y="4311"/>
                </a:lnTo>
                <a:lnTo>
                  <a:pt x="3064" y="4347"/>
                </a:lnTo>
                <a:lnTo>
                  <a:pt x="3028" y="4383"/>
                </a:lnTo>
                <a:lnTo>
                  <a:pt x="2886" y="4418"/>
                </a:lnTo>
                <a:lnTo>
                  <a:pt x="2672" y="4454"/>
                </a:lnTo>
                <a:lnTo>
                  <a:pt x="2565" y="4490"/>
                </a:lnTo>
                <a:lnTo>
                  <a:pt x="2494" y="4525"/>
                </a:lnTo>
                <a:lnTo>
                  <a:pt x="2387" y="4632"/>
                </a:lnTo>
                <a:lnTo>
                  <a:pt x="2387" y="4668"/>
                </a:lnTo>
                <a:lnTo>
                  <a:pt x="2387" y="4739"/>
                </a:lnTo>
                <a:lnTo>
                  <a:pt x="2423" y="4846"/>
                </a:lnTo>
                <a:lnTo>
                  <a:pt x="2494" y="4953"/>
                </a:lnTo>
                <a:lnTo>
                  <a:pt x="2637" y="5095"/>
                </a:lnTo>
                <a:lnTo>
                  <a:pt x="2672" y="5238"/>
                </a:lnTo>
                <a:lnTo>
                  <a:pt x="2708" y="5345"/>
                </a:lnTo>
                <a:lnTo>
                  <a:pt x="2672" y="5380"/>
                </a:lnTo>
                <a:lnTo>
                  <a:pt x="2637" y="5451"/>
                </a:lnTo>
                <a:lnTo>
                  <a:pt x="2494" y="5523"/>
                </a:lnTo>
                <a:lnTo>
                  <a:pt x="2387" y="5630"/>
                </a:lnTo>
                <a:lnTo>
                  <a:pt x="2316" y="5736"/>
                </a:lnTo>
                <a:lnTo>
                  <a:pt x="2316" y="5843"/>
                </a:lnTo>
                <a:lnTo>
                  <a:pt x="2280" y="5986"/>
                </a:lnTo>
                <a:lnTo>
                  <a:pt x="1817" y="6021"/>
                </a:lnTo>
                <a:lnTo>
                  <a:pt x="1710" y="6021"/>
                </a:lnTo>
                <a:lnTo>
                  <a:pt x="1532" y="6057"/>
                </a:lnTo>
                <a:lnTo>
                  <a:pt x="1461" y="6128"/>
                </a:lnTo>
                <a:lnTo>
                  <a:pt x="1425" y="6164"/>
                </a:lnTo>
                <a:lnTo>
                  <a:pt x="1461" y="6235"/>
                </a:lnTo>
                <a:lnTo>
                  <a:pt x="1532" y="6271"/>
                </a:lnTo>
                <a:lnTo>
                  <a:pt x="1710" y="6306"/>
                </a:lnTo>
                <a:lnTo>
                  <a:pt x="2138" y="6306"/>
                </a:lnTo>
                <a:lnTo>
                  <a:pt x="2209" y="6342"/>
                </a:lnTo>
                <a:lnTo>
                  <a:pt x="2245" y="6342"/>
                </a:lnTo>
                <a:lnTo>
                  <a:pt x="2245" y="6378"/>
                </a:lnTo>
                <a:lnTo>
                  <a:pt x="2173" y="6449"/>
                </a:lnTo>
                <a:lnTo>
                  <a:pt x="1888" y="6734"/>
                </a:lnTo>
                <a:lnTo>
                  <a:pt x="1568" y="6876"/>
                </a:lnTo>
                <a:lnTo>
                  <a:pt x="1390" y="6912"/>
                </a:lnTo>
                <a:lnTo>
                  <a:pt x="1105" y="6912"/>
                </a:lnTo>
                <a:lnTo>
                  <a:pt x="998" y="6948"/>
                </a:lnTo>
                <a:lnTo>
                  <a:pt x="927" y="6983"/>
                </a:lnTo>
                <a:lnTo>
                  <a:pt x="784" y="7161"/>
                </a:lnTo>
                <a:lnTo>
                  <a:pt x="713" y="7268"/>
                </a:lnTo>
                <a:lnTo>
                  <a:pt x="642" y="7197"/>
                </a:lnTo>
                <a:lnTo>
                  <a:pt x="535" y="7197"/>
                </a:lnTo>
                <a:lnTo>
                  <a:pt x="499" y="7233"/>
                </a:lnTo>
                <a:lnTo>
                  <a:pt x="463" y="7340"/>
                </a:lnTo>
                <a:lnTo>
                  <a:pt x="463" y="7553"/>
                </a:lnTo>
                <a:lnTo>
                  <a:pt x="463" y="7696"/>
                </a:lnTo>
                <a:lnTo>
                  <a:pt x="428" y="7838"/>
                </a:lnTo>
                <a:lnTo>
                  <a:pt x="392" y="7945"/>
                </a:lnTo>
                <a:lnTo>
                  <a:pt x="357" y="8052"/>
                </a:lnTo>
                <a:lnTo>
                  <a:pt x="72" y="8373"/>
                </a:lnTo>
                <a:lnTo>
                  <a:pt x="0" y="8480"/>
                </a:lnTo>
                <a:lnTo>
                  <a:pt x="0" y="8658"/>
                </a:lnTo>
                <a:lnTo>
                  <a:pt x="36" y="8800"/>
                </a:lnTo>
                <a:lnTo>
                  <a:pt x="107" y="8943"/>
                </a:lnTo>
                <a:lnTo>
                  <a:pt x="178" y="9121"/>
                </a:lnTo>
                <a:lnTo>
                  <a:pt x="321" y="9263"/>
                </a:lnTo>
                <a:lnTo>
                  <a:pt x="463" y="9370"/>
                </a:lnTo>
                <a:lnTo>
                  <a:pt x="642" y="9477"/>
                </a:lnTo>
                <a:lnTo>
                  <a:pt x="784" y="9513"/>
                </a:lnTo>
                <a:lnTo>
                  <a:pt x="748" y="9833"/>
                </a:lnTo>
                <a:lnTo>
                  <a:pt x="713" y="10225"/>
                </a:lnTo>
                <a:lnTo>
                  <a:pt x="748" y="10332"/>
                </a:lnTo>
                <a:lnTo>
                  <a:pt x="820" y="10439"/>
                </a:lnTo>
                <a:lnTo>
                  <a:pt x="927" y="10475"/>
                </a:lnTo>
                <a:lnTo>
                  <a:pt x="1033" y="10510"/>
                </a:lnTo>
                <a:lnTo>
                  <a:pt x="1140" y="10475"/>
                </a:lnTo>
                <a:lnTo>
                  <a:pt x="1283" y="10439"/>
                </a:lnTo>
                <a:lnTo>
                  <a:pt x="1318" y="10403"/>
                </a:lnTo>
                <a:lnTo>
                  <a:pt x="1532" y="10296"/>
                </a:lnTo>
                <a:lnTo>
                  <a:pt x="1675" y="10475"/>
                </a:lnTo>
                <a:lnTo>
                  <a:pt x="1782" y="10617"/>
                </a:lnTo>
                <a:lnTo>
                  <a:pt x="1853" y="10760"/>
                </a:lnTo>
                <a:lnTo>
                  <a:pt x="1888" y="10831"/>
                </a:lnTo>
                <a:lnTo>
                  <a:pt x="1853" y="10902"/>
                </a:lnTo>
                <a:lnTo>
                  <a:pt x="1853" y="10973"/>
                </a:lnTo>
                <a:lnTo>
                  <a:pt x="1888" y="11045"/>
                </a:lnTo>
                <a:lnTo>
                  <a:pt x="1960" y="11080"/>
                </a:lnTo>
                <a:lnTo>
                  <a:pt x="2067" y="11151"/>
                </a:lnTo>
                <a:lnTo>
                  <a:pt x="2245" y="11187"/>
                </a:lnTo>
                <a:lnTo>
                  <a:pt x="2352" y="11187"/>
                </a:lnTo>
                <a:lnTo>
                  <a:pt x="2565" y="11258"/>
                </a:lnTo>
                <a:lnTo>
                  <a:pt x="2672" y="11294"/>
                </a:lnTo>
                <a:lnTo>
                  <a:pt x="2708" y="11365"/>
                </a:lnTo>
                <a:lnTo>
                  <a:pt x="2815" y="11365"/>
                </a:lnTo>
                <a:lnTo>
                  <a:pt x="2886" y="11294"/>
                </a:lnTo>
                <a:lnTo>
                  <a:pt x="3028" y="11009"/>
                </a:lnTo>
                <a:lnTo>
                  <a:pt x="3064" y="10866"/>
                </a:lnTo>
                <a:lnTo>
                  <a:pt x="3171" y="10938"/>
                </a:lnTo>
                <a:lnTo>
                  <a:pt x="3242" y="10973"/>
                </a:lnTo>
                <a:lnTo>
                  <a:pt x="3598" y="10973"/>
                </a:lnTo>
                <a:lnTo>
                  <a:pt x="3741" y="10938"/>
                </a:lnTo>
                <a:lnTo>
                  <a:pt x="3848" y="10866"/>
                </a:lnTo>
                <a:lnTo>
                  <a:pt x="3883" y="10902"/>
                </a:lnTo>
                <a:lnTo>
                  <a:pt x="4026" y="11080"/>
                </a:lnTo>
                <a:lnTo>
                  <a:pt x="4204" y="11187"/>
                </a:lnTo>
                <a:lnTo>
                  <a:pt x="4418" y="11187"/>
                </a:lnTo>
                <a:lnTo>
                  <a:pt x="4489" y="11080"/>
                </a:lnTo>
                <a:lnTo>
                  <a:pt x="4525" y="10938"/>
                </a:lnTo>
                <a:lnTo>
                  <a:pt x="4596" y="11009"/>
                </a:lnTo>
                <a:lnTo>
                  <a:pt x="4738" y="11116"/>
                </a:lnTo>
                <a:lnTo>
                  <a:pt x="4917" y="11223"/>
                </a:lnTo>
                <a:lnTo>
                  <a:pt x="5095" y="11294"/>
                </a:lnTo>
                <a:lnTo>
                  <a:pt x="5273" y="11365"/>
                </a:lnTo>
                <a:lnTo>
                  <a:pt x="5415" y="11365"/>
                </a:lnTo>
                <a:lnTo>
                  <a:pt x="5522" y="11330"/>
                </a:lnTo>
                <a:lnTo>
                  <a:pt x="5558" y="11294"/>
                </a:lnTo>
                <a:lnTo>
                  <a:pt x="5593" y="11258"/>
                </a:lnTo>
                <a:lnTo>
                  <a:pt x="5629" y="11116"/>
                </a:lnTo>
                <a:lnTo>
                  <a:pt x="5629" y="11045"/>
                </a:lnTo>
                <a:lnTo>
                  <a:pt x="5558" y="10902"/>
                </a:lnTo>
                <a:lnTo>
                  <a:pt x="5415" y="10653"/>
                </a:lnTo>
                <a:lnTo>
                  <a:pt x="5308" y="10475"/>
                </a:lnTo>
                <a:lnTo>
                  <a:pt x="5308" y="10403"/>
                </a:lnTo>
                <a:lnTo>
                  <a:pt x="5415" y="10296"/>
                </a:lnTo>
                <a:lnTo>
                  <a:pt x="5487" y="10154"/>
                </a:lnTo>
                <a:lnTo>
                  <a:pt x="5522" y="10083"/>
                </a:lnTo>
                <a:lnTo>
                  <a:pt x="5487" y="9976"/>
                </a:lnTo>
                <a:lnTo>
                  <a:pt x="5415" y="9905"/>
                </a:lnTo>
                <a:lnTo>
                  <a:pt x="5344" y="9798"/>
                </a:lnTo>
                <a:lnTo>
                  <a:pt x="5380" y="9798"/>
                </a:lnTo>
                <a:lnTo>
                  <a:pt x="5487" y="9762"/>
                </a:lnTo>
                <a:lnTo>
                  <a:pt x="5629" y="9726"/>
                </a:lnTo>
                <a:lnTo>
                  <a:pt x="5736" y="9691"/>
                </a:lnTo>
                <a:lnTo>
                  <a:pt x="5985" y="9905"/>
                </a:lnTo>
                <a:lnTo>
                  <a:pt x="6199" y="10118"/>
                </a:lnTo>
                <a:lnTo>
                  <a:pt x="6876" y="10938"/>
                </a:lnTo>
                <a:lnTo>
                  <a:pt x="7660" y="11793"/>
                </a:lnTo>
                <a:lnTo>
                  <a:pt x="8479" y="12648"/>
                </a:lnTo>
                <a:lnTo>
                  <a:pt x="8907" y="13111"/>
                </a:lnTo>
                <a:lnTo>
                  <a:pt x="9263" y="13538"/>
                </a:lnTo>
                <a:lnTo>
                  <a:pt x="9619" y="14001"/>
                </a:lnTo>
                <a:lnTo>
                  <a:pt x="9904" y="14465"/>
                </a:lnTo>
                <a:lnTo>
                  <a:pt x="10510" y="15426"/>
                </a:lnTo>
                <a:lnTo>
                  <a:pt x="10795" y="15854"/>
                </a:lnTo>
                <a:lnTo>
                  <a:pt x="11115" y="16281"/>
                </a:lnTo>
                <a:lnTo>
                  <a:pt x="11258" y="16460"/>
                </a:lnTo>
                <a:lnTo>
                  <a:pt x="11436" y="16638"/>
                </a:lnTo>
                <a:lnTo>
                  <a:pt x="11650" y="16816"/>
                </a:lnTo>
                <a:lnTo>
                  <a:pt x="11828" y="16923"/>
                </a:lnTo>
                <a:lnTo>
                  <a:pt x="12220" y="17136"/>
                </a:lnTo>
                <a:lnTo>
                  <a:pt x="12540" y="17243"/>
                </a:lnTo>
                <a:lnTo>
                  <a:pt x="13003" y="17421"/>
                </a:lnTo>
                <a:lnTo>
                  <a:pt x="13217" y="17528"/>
                </a:lnTo>
                <a:lnTo>
                  <a:pt x="13538" y="17706"/>
                </a:lnTo>
                <a:lnTo>
                  <a:pt x="13752" y="17920"/>
                </a:lnTo>
                <a:lnTo>
                  <a:pt x="13680" y="18526"/>
                </a:lnTo>
                <a:lnTo>
                  <a:pt x="13645" y="19131"/>
                </a:lnTo>
                <a:lnTo>
                  <a:pt x="13609" y="20200"/>
                </a:lnTo>
                <a:lnTo>
                  <a:pt x="13609" y="20735"/>
                </a:lnTo>
                <a:lnTo>
                  <a:pt x="13645" y="21233"/>
                </a:lnTo>
                <a:lnTo>
                  <a:pt x="13680" y="21768"/>
                </a:lnTo>
                <a:lnTo>
                  <a:pt x="13716" y="22266"/>
                </a:lnTo>
                <a:lnTo>
                  <a:pt x="13823" y="23193"/>
                </a:lnTo>
                <a:lnTo>
                  <a:pt x="13930" y="24119"/>
                </a:lnTo>
                <a:lnTo>
                  <a:pt x="13965" y="24938"/>
                </a:lnTo>
                <a:lnTo>
                  <a:pt x="14001" y="25758"/>
                </a:lnTo>
                <a:lnTo>
                  <a:pt x="14001" y="26470"/>
                </a:lnTo>
                <a:lnTo>
                  <a:pt x="14001" y="27682"/>
                </a:lnTo>
                <a:lnTo>
                  <a:pt x="13965" y="29035"/>
                </a:lnTo>
                <a:lnTo>
                  <a:pt x="13930" y="29249"/>
                </a:lnTo>
                <a:lnTo>
                  <a:pt x="13930" y="29320"/>
                </a:lnTo>
                <a:lnTo>
                  <a:pt x="13930" y="29356"/>
                </a:lnTo>
                <a:lnTo>
                  <a:pt x="13930" y="29463"/>
                </a:lnTo>
                <a:lnTo>
                  <a:pt x="13930" y="29855"/>
                </a:lnTo>
                <a:lnTo>
                  <a:pt x="13930" y="30282"/>
                </a:lnTo>
                <a:lnTo>
                  <a:pt x="13965" y="30496"/>
                </a:lnTo>
                <a:lnTo>
                  <a:pt x="14001" y="30710"/>
                </a:lnTo>
                <a:lnTo>
                  <a:pt x="14072" y="30888"/>
                </a:lnTo>
                <a:lnTo>
                  <a:pt x="14179" y="31066"/>
                </a:lnTo>
                <a:lnTo>
                  <a:pt x="14322" y="31208"/>
                </a:lnTo>
                <a:lnTo>
                  <a:pt x="14428" y="31280"/>
                </a:lnTo>
                <a:lnTo>
                  <a:pt x="14571" y="31315"/>
                </a:lnTo>
                <a:lnTo>
                  <a:pt x="14642" y="31315"/>
                </a:lnTo>
                <a:lnTo>
                  <a:pt x="14713" y="31280"/>
                </a:lnTo>
                <a:lnTo>
                  <a:pt x="14785" y="31208"/>
                </a:lnTo>
                <a:lnTo>
                  <a:pt x="14820" y="31102"/>
                </a:lnTo>
                <a:lnTo>
                  <a:pt x="14820" y="30959"/>
                </a:lnTo>
                <a:lnTo>
                  <a:pt x="14856" y="30817"/>
                </a:lnTo>
                <a:lnTo>
                  <a:pt x="14892" y="30638"/>
                </a:lnTo>
                <a:lnTo>
                  <a:pt x="15070" y="30033"/>
                </a:lnTo>
                <a:lnTo>
                  <a:pt x="15177" y="29605"/>
                </a:lnTo>
                <a:lnTo>
                  <a:pt x="15212" y="29463"/>
                </a:lnTo>
                <a:lnTo>
                  <a:pt x="15212" y="29392"/>
                </a:lnTo>
                <a:lnTo>
                  <a:pt x="15212" y="29320"/>
                </a:lnTo>
                <a:lnTo>
                  <a:pt x="15212" y="29071"/>
                </a:lnTo>
                <a:lnTo>
                  <a:pt x="15248" y="27717"/>
                </a:lnTo>
                <a:lnTo>
                  <a:pt x="15177" y="26435"/>
                </a:lnTo>
                <a:lnTo>
                  <a:pt x="15141" y="25687"/>
                </a:lnTo>
                <a:lnTo>
                  <a:pt x="15070" y="24867"/>
                </a:lnTo>
                <a:lnTo>
                  <a:pt x="14963" y="23976"/>
                </a:lnTo>
                <a:lnTo>
                  <a:pt x="14820" y="23086"/>
                </a:lnTo>
                <a:lnTo>
                  <a:pt x="14749" y="22623"/>
                </a:lnTo>
                <a:lnTo>
                  <a:pt x="14820" y="22516"/>
                </a:lnTo>
                <a:lnTo>
                  <a:pt x="14856" y="22373"/>
                </a:lnTo>
                <a:lnTo>
                  <a:pt x="14998" y="22017"/>
                </a:lnTo>
                <a:lnTo>
                  <a:pt x="15034" y="21875"/>
                </a:lnTo>
                <a:lnTo>
                  <a:pt x="15141" y="21661"/>
                </a:lnTo>
                <a:lnTo>
                  <a:pt x="15319" y="21376"/>
                </a:lnTo>
                <a:lnTo>
                  <a:pt x="15604" y="21055"/>
                </a:lnTo>
                <a:lnTo>
                  <a:pt x="15996" y="20735"/>
                </a:lnTo>
                <a:lnTo>
                  <a:pt x="16245" y="20592"/>
                </a:lnTo>
                <a:lnTo>
                  <a:pt x="16495" y="20450"/>
                </a:lnTo>
                <a:lnTo>
                  <a:pt x="17065" y="20236"/>
                </a:lnTo>
                <a:lnTo>
                  <a:pt x="17635" y="19986"/>
                </a:lnTo>
                <a:lnTo>
                  <a:pt x="18525" y="19666"/>
                </a:lnTo>
                <a:lnTo>
                  <a:pt x="19309" y="19310"/>
                </a:lnTo>
                <a:lnTo>
                  <a:pt x="19345" y="19310"/>
                </a:lnTo>
                <a:lnTo>
                  <a:pt x="19559" y="19345"/>
                </a:lnTo>
                <a:lnTo>
                  <a:pt x="19737" y="19345"/>
                </a:lnTo>
                <a:lnTo>
                  <a:pt x="19737" y="19381"/>
                </a:lnTo>
                <a:lnTo>
                  <a:pt x="19594" y="19488"/>
                </a:lnTo>
                <a:lnTo>
                  <a:pt x="19487" y="19666"/>
                </a:lnTo>
                <a:lnTo>
                  <a:pt x="19452" y="19701"/>
                </a:lnTo>
                <a:lnTo>
                  <a:pt x="19487" y="19737"/>
                </a:lnTo>
                <a:lnTo>
                  <a:pt x="19487" y="19773"/>
                </a:lnTo>
                <a:lnTo>
                  <a:pt x="19523" y="19737"/>
                </a:lnTo>
                <a:lnTo>
                  <a:pt x="19594" y="19808"/>
                </a:lnTo>
                <a:lnTo>
                  <a:pt x="19594" y="19844"/>
                </a:lnTo>
                <a:lnTo>
                  <a:pt x="19665" y="19915"/>
                </a:lnTo>
                <a:lnTo>
                  <a:pt x="19772" y="19951"/>
                </a:lnTo>
                <a:lnTo>
                  <a:pt x="19879" y="19986"/>
                </a:lnTo>
                <a:lnTo>
                  <a:pt x="19986" y="19986"/>
                </a:lnTo>
                <a:lnTo>
                  <a:pt x="20022" y="19951"/>
                </a:lnTo>
                <a:lnTo>
                  <a:pt x="20164" y="19951"/>
                </a:lnTo>
                <a:lnTo>
                  <a:pt x="20235" y="20022"/>
                </a:lnTo>
                <a:lnTo>
                  <a:pt x="20307" y="20093"/>
                </a:lnTo>
                <a:lnTo>
                  <a:pt x="20378" y="20165"/>
                </a:lnTo>
                <a:lnTo>
                  <a:pt x="20449" y="20200"/>
                </a:lnTo>
                <a:lnTo>
                  <a:pt x="20520" y="20200"/>
                </a:lnTo>
                <a:lnTo>
                  <a:pt x="20520" y="20307"/>
                </a:lnTo>
                <a:lnTo>
                  <a:pt x="20556" y="20414"/>
                </a:lnTo>
                <a:lnTo>
                  <a:pt x="20627" y="20521"/>
                </a:lnTo>
                <a:lnTo>
                  <a:pt x="20699" y="20556"/>
                </a:lnTo>
                <a:lnTo>
                  <a:pt x="20805" y="20592"/>
                </a:lnTo>
                <a:lnTo>
                  <a:pt x="21019" y="20592"/>
                </a:lnTo>
                <a:lnTo>
                  <a:pt x="21126" y="20521"/>
                </a:lnTo>
                <a:lnTo>
                  <a:pt x="21197" y="20450"/>
                </a:lnTo>
                <a:lnTo>
                  <a:pt x="21233" y="20343"/>
                </a:lnTo>
                <a:lnTo>
                  <a:pt x="21233" y="20236"/>
                </a:lnTo>
                <a:lnTo>
                  <a:pt x="21197" y="20165"/>
                </a:lnTo>
                <a:lnTo>
                  <a:pt x="21197" y="20058"/>
                </a:lnTo>
                <a:lnTo>
                  <a:pt x="21304" y="20165"/>
                </a:lnTo>
                <a:lnTo>
                  <a:pt x="21375" y="20236"/>
                </a:lnTo>
                <a:lnTo>
                  <a:pt x="21411" y="20343"/>
                </a:lnTo>
                <a:lnTo>
                  <a:pt x="21447" y="20343"/>
                </a:lnTo>
                <a:lnTo>
                  <a:pt x="21447" y="20414"/>
                </a:lnTo>
                <a:lnTo>
                  <a:pt x="21447" y="20521"/>
                </a:lnTo>
                <a:lnTo>
                  <a:pt x="21482" y="20556"/>
                </a:lnTo>
                <a:lnTo>
                  <a:pt x="21518" y="20592"/>
                </a:lnTo>
                <a:lnTo>
                  <a:pt x="21554" y="20592"/>
                </a:lnTo>
                <a:lnTo>
                  <a:pt x="21518" y="20735"/>
                </a:lnTo>
                <a:lnTo>
                  <a:pt x="21482" y="20806"/>
                </a:lnTo>
                <a:lnTo>
                  <a:pt x="21518" y="20841"/>
                </a:lnTo>
                <a:lnTo>
                  <a:pt x="21589" y="20877"/>
                </a:lnTo>
                <a:lnTo>
                  <a:pt x="21660" y="20877"/>
                </a:lnTo>
                <a:lnTo>
                  <a:pt x="21874" y="20841"/>
                </a:lnTo>
                <a:lnTo>
                  <a:pt x="21981" y="20877"/>
                </a:lnTo>
                <a:lnTo>
                  <a:pt x="22052" y="20913"/>
                </a:lnTo>
                <a:lnTo>
                  <a:pt x="22124" y="21126"/>
                </a:lnTo>
                <a:lnTo>
                  <a:pt x="22159" y="21269"/>
                </a:lnTo>
                <a:lnTo>
                  <a:pt x="22230" y="21340"/>
                </a:lnTo>
                <a:lnTo>
                  <a:pt x="22302" y="21376"/>
                </a:lnTo>
                <a:lnTo>
                  <a:pt x="22444" y="21411"/>
                </a:lnTo>
                <a:lnTo>
                  <a:pt x="22480" y="21411"/>
                </a:lnTo>
                <a:lnTo>
                  <a:pt x="22551" y="21376"/>
                </a:lnTo>
                <a:lnTo>
                  <a:pt x="22622" y="21411"/>
                </a:lnTo>
                <a:lnTo>
                  <a:pt x="22658" y="21447"/>
                </a:lnTo>
                <a:lnTo>
                  <a:pt x="22694" y="21483"/>
                </a:lnTo>
                <a:lnTo>
                  <a:pt x="22729" y="21696"/>
                </a:lnTo>
                <a:lnTo>
                  <a:pt x="22800" y="21839"/>
                </a:lnTo>
                <a:lnTo>
                  <a:pt x="22872" y="21981"/>
                </a:lnTo>
                <a:lnTo>
                  <a:pt x="22979" y="22053"/>
                </a:lnTo>
                <a:lnTo>
                  <a:pt x="23085" y="22124"/>
                </a:lnTo>
                <a:lnTo>
                  <a:pt x="23228" y="22160"/>
                </a:lnTo>
                <a:lnTo>
                  <a:pt x="23335" y="22195"/>
                </a:lnTo>
                <a:lnTo>
                  <a:pt x="23406" y="22160"/>
                </a:lnTo>
                <a:lnTo>
                  <a:pt x="23442" y="22124"/>
                </a:lnTo>
                <a:lnTo>
                  <a:pt x="23477" y="22053"/>
                </a:lnTo>
                <a:lnTo>
                  <a:pt x="23442" y="21981"/>
                </a:lnTo>
                <a:lnTo>
                  <a:pt x="23335" y="21875"/>
                </a:lnTo>
                <a:lnTo>
                  <a:pt x="23513" y="21981"/>
                </a:lnTo>
                <a:lnTo>
                  <a:pt x="23655" y="21981"/>
                </a:lnTo>
                <a:lnTo>
                  <a:pt x="23727" y="21946"/>
                </a:lnTo>
                <a:lnTo>
                  <a:pt x="23798" y="21839"/>
                </a:lnTo>
                <a:lnTo>
                  <a:pt x="23869" y="21590"/>
                </a:lnTo>
                <a:lnTo>
                  <a:pt x="23940" y="21340"/>
                </a:lnTo>
                <a:lnTo>
                  <a:pt x="24047" y="21411"/>
                </a:lnTo>
                <a:lnTo>
                  <a:pt x="24119" y="21447"/>
                </a:lnTo>
                <a:lnTo>
                  <a:pt x="24190" y="21447"/>
                </a:lnTo>
                <a:lnTo>
                  <a:pt x="24261" y="21411"/>
                </a:lnTo>
                <a:lnTo>
                  <a:pt x="24297" y="21376"/>
                </a:lnTo>
                <a:lnTo>
                  <a:pt x="24332" y="21305"/>
                </a:lnTo>
                <a:lnTo>
                  <a:pt x="24368" y="21091"/>
                </a:lnTo>
                <a:lnTo>
                  <a:pt x="24368" y="20663"/>
                </a:lnTo>
                <a:lnTo>
                  <a:pt x="24368" y="20521"/>
                </a:lnTo>
                <a:lnTo>
                  <a:pt x="24404" y="20414"/>
                </a:lnTo>
                <a:lnTo>
                  <a:pt x="24475" y="20414"/>
                </a:lnTo>
                <a:lnTo>
                  <a:pt x="24582" y="20450"/>
                </a:lnTo>
                <a:lnTo>
                  <a:pt x="24795" y="20521"/>
                </a:lnTo>
                <a:lnTo>
                  <a:pt x="25045" y="20592"/>
                </a:lnTo>
                <a:lnTo>
                  <a:pt x="25152" y="20592"/>
                </a:lnTo>
                <a:lnTo>
                  <a:pt x="25223" y="20556"/>
                </a:lnTo>
                <a:lnTo>
                  <a:pt x="25294" y="20414"/>
                </a:lnTo>
                <a:lnTo>
                  <a:pt x="25330" y="20236"/>
                </a:lnTo>
                <a:lnTo>
                  <a:pt x="25330" y="19986"/>
                </a:lnTo>
                <a:lnTo>
                  <a:pt x="25294" y="19701"/>
                </a:lnTo>
                <a:lnTo>
                  <a:pt x="25223" y="19452"/>
                </a:lnTo>
                <a:lnTo>
                  <a:pt x="25152" y="19203"/>
                </a:lnTo>
                <a:lnTo>
                  <a:pt x="25045" y="19025"/>
                </a:lnTo>
                <a:lnTo>
                  <a:pt x="24938" y="18918"/>
                </a:lnTo>
                <a:lnTo>
                  <a:pt x="25009" y="18740"/>
                </a:lnTo>
                <a:lnTo>
                  <a:pt x="25045" y="18668"/>
                </a:lnTo>
                <a:lnTo>
                  <a:pt x="25080" y="18561"/>
                </a:lnTo>
                <a:lnTo>
                  <a:pt x="25080" y="18490"/>
                </a:lnTo>
                <a:lnTo>
                  <a:pt x="25080" y="18455"/>
                </a:lnTo>
                <a:lnTo>
                  <a:pt x="25045" y="18419"/>
                </a:lnTo>
                <a:lnTo>
                  <a:pt x="24974" y="18419"/>
                </a:lnTo>
                <a:lnTo>
                  <a:pt x="25009" y="18348"/>
                </a:lnTo>
                <a:lnTo>
                  <a:pt x="25009" y="18276"/>
                </a:lnTo>
                <a:lnTo>
                  <a:pt x="25009" y="18205"/>
                </a:lnTo>
                <a:lnTo>
                  <a:pt x="24938" y="18134"/>
                </a:lnTo>
                <a:lnTo>
                  <a:pt x="24867" y="18098"/>
                </a:lnTo>
                <a:lnTo>
                  <a:pt x="24760" y="18063"/>
                </a:lnTo>
                <a:lnTo>
                  <a:pt x="24439" y="18063"/>
                </a:lnTo>
                <a:lnTo>
                  <a:pt x="24332" y="18098"/>
                </a:lnTo>
                <a:lnTo>
                  <a:pt x="24261" y="18134"/>
                </a:lnTo>
                <a:lnTo>
                  <a:pt x="24190" y="18170"/>
                </a:lnTo>
                <a:lnTo>
                  <a:pt x="24154" y="18134"/>
                </a:lnTo>
                <a:lnTo>
                  <a:pt x="24083" y="18027"/>
                </a:lnTo>
                <a:lnTo>
                  <a:pt x="24154" y="17920"/>
                </a:lnTo>
                <a:lnTo>
                  <a:pt x="24190" y="17849"/>
                </a:lnTo>
                <a:lnTo>
                  <a:pt x="24225" y="17813"/>
                </a:lnTo>
                <a:lnTo>
                  <a:pt x="24190" y="17742"/>
                </a:lnTo>
                <a:lnTo>
                  <a:pt x="24154" y="17706"/>
                </a:lnTo>
                <a:lnTo>
                  <a:pt x="24083" y="17671"/>
                </a:lnTo>
                <a:lnTo>
                  <a:pt x="23976" y="17635"/>
                </a:lnTo>
                <a:lnTo>
                  <a:pt x="23940" y="17635"/>
                </a:lnTo>
                <a:lnTo>
                  <a:pt x="23940" y="17600"/>
                </a:lnTo>
                <a:lnTo>
                  <a:pt x="23905" y="17564"/>
                </a:lnTo>
                <a:lnTo>
                  <a:pt x="23834" y="17528"/>
                </a:lnTo>
                <a:lnTo>
                  <a:pt x="23655" y="17528"/>
                </a:lnTo>
                <a:lnTo>
                  <a:pt x="23584" y="17493"/>
                </a:lnTo>
                <a:lnTo>
                  <a:pt x="23513" y="17421"/>
                </a:lnTo>
                <a:lnTo>
                  <a:pt x="23442" y="17386"/>
                </a:lnTo>
                <a:lnTo>
                  <a:pt x="23406" y="17279"/>
                </a:lnTo>
                <a:lnTo>
                  <a:pt x="23406" y="17208"/>
                </a:lnTo>
                <a:lnTo>
                  <a:pt x="23406" y="17136"/>
                </a:lnTo>
                <a:lnTo>
                  <a:pt x="23370" y="17065"/>
                </a:lnTo>
                <a:lnTo>
                  <a:pt x="23335" y="17030"/>
                </a:lnTo>
                <a:lnTo>
                  <a:pt x="23299" y="16994"/>
                </a:lnTo>
                <a:lnTo>
                  <a:pt x="23228" y="17030"/>
                </a:lnTo>
                <a:lnTo>
                  <a:pt x="23157" y="17030"/>
                </a:lnTo>
                <a:lnTo>
                  <a:pt x="23014" y="17101"/>
                </a:lnTo>
                <a:lnTo>
                  <a:pt x="22872" y="17101"/>
                </a:lnTo>
                <a:lnTo>
                  <a:pt x="22800" y="17065"/>
                </a:lnTo>
                <a:lnTo>
                  <a:pt x="22765" y="17030"/>
                </a:lnTo>
                <a:lnTo>
                  <a:pt x="22658" y="16923"/>
                </a:lnTo>
                <a:lnTo>
                  <a:pt x="22587" y="16816"/>
                </a:lnTo>
                <a:lnTo>
                  <a:pt x="22515" y="16816"/>
                </a:lnTo>
                <a:lnTo>
                  <a:pt x="22444" y="16887"/>
                </a:lnTo>
                <a:lnTo>
                  <a:pt x="22337" y="16851"/>
                </a:lnTo>
                <a:lnTo>
                  <a:pt x="22337" y="16816"/>
                </a:lnTo>
                <a:lnTo>
                  <a:pt x="22337" y="16709"/>
                </a:lnTo>
                <a:lnTo>
                  <a:pt x="22302" y="16673"/>
                </a:lnTo>
                <a:lnTo>
                  <a:pt x="22195" y="16673"/>
                </a:lnTo>
                <a:lnTo>
                  <a:pt x="22195" y="16709"/>
                </a:lnTo>
                <a:lnTo>
                  <a:pt x="22088" y="16745"/>
                </a:lnTo>
                <a:lnTo>
                  <a:pt x="22017" y="16745"/>
                </a:lnTo>
                <a:lnTo>
                  <a:pt x="21910" y="16673"/>
                </a:lnTo>
                <a:lnTo>
                  <a:pt x="21874" y="16602"/>
                </a:lnTo>
                <a:lnTo>
                  <a:pt x="21803" y="16531"/>
                </a:lnTo>
                <a:lnTo>
                  <a:pt x="21732" y="16531"/>
                </a:lnTo>
                <a:lnTo>
                  <a:pt x="21696" y="16495"/>
                </a:lnTo>
                <a:lnTo>
                  <a:pt x="21625" y="16460"/>
                </a:lnTo>
                <a:lnTo>
                  <a:pt x="21554" y="16495"/>
                </a:lnTo>
                <a:lnTo>
                  <a:pt x="21482" y="16531"/>
                </a:lnTo>
                <a:lnTo>
                  <a:pt x="21447" y="16602"/>
                </a:lnTo>
                <a:lnTo>
                  <a:pt x="21375" y="16531"/>
                </a:lnTo>
                <a:lnTo>
                  <a:pt x="21340" y="16531"/>
                </a:lnTo>
                <a:lnTo>
                  <a:pt x="21375" y="16388"/>
                </a:lnTo>
                <a:lnTo>
                  <a:pt x="21375" y="16281"/>
                </a:lnTo>
                <a:lnTo>
                  <a:pt x="21375" y="16210"/>
                </a:lnTo>
                <a:lnTo>
                  <a:pt x="21304" y="16175"/>
                </a:lnTo>
                <a:lnTo>
                  <a:pt x="21233" y="16175"/>
                </a:lnTo>
                <a:lnTo>
                  <a:pt x="21197" y="16032"/>
                </a:lnTo>
                <a:lnTo>
                  <a:pt x="21090" y="15890"/>
                </a:lnTo>
                <a:lnTo>
                  <a:pt x="21055" y="15818"/>
                </a:lnTo>
                <a:lnTo>
                  <a:pt x="20984" y="15818"/>
                </a:lnTo>
                <a:lnTo>
                  <a:pt x="20877" y="15854"/>
                </a:lnTo>
                <a:lnTo>
                  <a:pt x="20770" y="15925"/>
                </a:lnTo>
                <a:lnTo>
                  <a:pt x="20770" y="15961"/>
                </a:lnTo>
                <a:lnTo>
                  <a:pt x="20734" y="16032"/>
                </a:lnTo>
                <a:lnTo>
                  <a:pt x="20699" y="15854"/>
                </a:lnTo>
                <a:lnTo>
                  <a:pt x="20663" y="15711"/>
                </a:lnTo>
                <a:lnTo>
                  <a:pt x="20663" y="15640"/>
                </a:lnTo>
                <a:lnTo>
                  <a:pt x="20592" y="15569"/>
                </a:lnTo>
                <a:lnTo>
                  <a:pt x="20520" y="15533"/>
                </a:lnTo>
                <a:lnTo>
                  <a:pt x="20378" y="15533"/>
                </a:lnTo>
                <a:lnTo>
                  <a:pt x="20378" y="15426"/>
                </a:lnTo>
                <a:lnTo>
                  <a:pt x="20378" y="15284"/>
                </a:lnTo>
                <a:lnTo>
                  <a:pt x="20378" y="15177"/>
                </a:lnTo>
                <a:lnTo>
                  <a:pt x="20342" y="15106"/>
                </a:lnTo>
                <a:lnTo>
                  <a:pt x="20271" y="15070"/>
                </a:lnTo>
                <a:lnTo>
                  <a:pt x="20164" y="15070"/>
                </a:lnTo>
                <a:lnTo>
                  <a:pt x="20093" y="15106"/>
                </a:lnTo>
                <a:lnTo>
                  <a:pt x="19950" y="15070"/>
                </a:lnTo>
                <a:lnTo>
                  <a:pt x="19808" y="15106"/>
                </a:lnTo>
                <a:lnTo>
                  <a:pt x="19808" y="15070"/>
                </a:lnTo>
                <a:lnTo>
                  <a:pt x="19808" y="14999"/>
                </a:lnTo>
                <a:lnTo>
                  <a:pt x="19737" y="14999"/>
                </a:lnTo>
                <a:lnTo>
                  <a:pt x="19701" y="15035"/>
                </a:lnTo>
                <a:lnTo>
                  <a:pt x="19594" y="15070"/>
                </a:lnTo>
                <a:lnTo>
                  <a:pt x="19523" y="15035"/>
                </a:lnTo>
                <a:lnTo>
                  <a:pt x="19416" y="14999"/>
                </a:lnTo>
                <a:lnTo>
                  <a:pt x="19594" y="14821"/>
                </a:lnTo>
                <a:lnTo>
                  <a:pt x="19594" y="14750"/>
                </a:lnTo>
                <a:lnTo>
                  <a:pt x="19594" y="14678"/>
                </a:lnTo>
                <a:lnTo>
                  <a:pt x="19523" y="14678"/>
                </a:lnTo>
                <a:lnTo>
                  <a:pt x="19416" y="14536"/>
                </a:lnTo>
                <a:lnTo>
                  <a:pt x="19309" y="14465"/>
                </a:lnTo>
                <a:lnTo>
                  <a:pt x="19238" y="14465"/>
                </a:lnTo>
                <a:lnTo>
                  <a:pt x="19167" y="14500"/>
                </a:lnTo>
                <a:lnTo>
                  <a:pt x="19131" y="14607"/>
                </a:lnTo>
                <a:lnTo>
                  <a:pt x="19095" y="14714"/>
                </a:lnTo>
                <a:lnTo>
                  <a:pt x="19060" y="14785"/>
                </a:lnTo>
                <a:lnTo>
                  <a:pt x="19024" y="14821"/>
                </a:lnTo>
                <a:lnTo>
                  <a:pt x="18953" y="14821"/>
                </a:lnTo>
                <a:lnTo>
                  <a:pt x="18775" y="14785"/>
                </a:lnTo>
                <a:lnTo>
                  <a:pt x="18704" y="14785"/>
                </a:lnTo>
                <a:lnTo>
                  <a:pt x="18668" y="14821"/>
                </a:lnTo>
                <a:lnTo>
                  <a:pt x="18597" y="14856"/>
                </a:lnTo>
                <a:lnTo>
                  <a:pt x="18419" y="14643"/>
                </a:lnTo>
                <a:lnTo>
                  <a:pt x="18383" y="14607"/>
                </a:lnTo>
                <a:lnTo>
                  <a:pt x="18312" y="14536"/>
                </a:lnTo>
                <a:lnTo>
                  <a:pt x="18240" y="14536"/>
                </a:lnTo>
                <a:lnTo>
                  <a:pt x="18205" y="14571"/>
                </a:lnTo>
                <a:lnTo>
                  <a:pt x="18240" y="14607"/>
                </a:lnTo>
                <a:lnTo>
                  <a:pt x="18276" y="14714"/>
                </a:lnTo>
                <a:lnTo>
                  <a:pt x="18383" y="14892"/>
                </a:lnTo>
                <a:lnTo>
                  <a:pt x="18419" y="14963"/>
                </a:lnTo>
                <a:lnTo>
                  <a:pt x="18347" y="14963"/>
                </a:lnTo>
                <a:lnTo>
                  <a:pt x="18134" y="14928"/>
                </a:lnTo>
                <a:lnTo>
                  <a:pt x="17991" y="14821"/>
                </a:lnTo>
                <a:lnTo>
                  <a:pt x="17849" y="14678"/>
                </a:lnTo>
                <a:lnTo>
                  <a:pt x="17813" y="14643"/>
                </a:lnTo>
                <a:lnTo>
                  <a:pt x="17813" y="14607"/>
                </a:lnTo>
                <a:lnTo>
                  <a:pt x="17777" y="14571"/>
                </a:lnTo>
                <a:lnTo>
                  <a:pt x="17528" y="14571"/>
                </a:lnTo>
                <a:lnTo>
                  <a:pt x="17528" y="14500"/>
                </a:lnTo>
                <a:lnTo>
                  <a:pt x="17492" y="14465"/>
                </a:lnTo>
                <a:lnTo>
                  <a:pt x="17421" y="14465"/>
                </a:lnTo>
                <a:lnTo>
                  <a:pt x="17314" y="14536"/>
                </a:lnTo>
                <a:lnTo>
                  <a:pt x="17172" y="14607"/>
                </a:lnTo>
                <a:lnTo>
                  <a:pt x="17065" y="14643"/>
                </a:lnTo>
                <a:lnTo>
                  <a:pt x="16815" y="14607"/>
                </a:lnTo>
                <a:lnTo>
                  <a:pt x="16780" y="14643"/>
                </a:lnTo>
                <a:lnTo>
                  <a:pt x="16709" y="14678"/>
                </a:lnTo>
                <a:lnTo>
                  <a:pt x="16566" y="14821"/>
                </a:lnTo>
                <a:lnTo>
                  <a:pt x="16530" y="14928"/>
                </a:lnTo>
                <a:lnTo>
                  <a:pt x="16530" y="15035"/>
                </a:lnTo>
                <a:lnTo>
                  <a:pt x="16530" y="15141"/>
                </a:lnTo>
                <a:lnTo>
                  <a:pt x="16530" y="15213"/>
                </a:lnTo>
                <a:lnTo>
                  <a:pt x="16566" y="15284"/>
                </a:lnTo>
                <a:lnTo>
                  <a:pt x="16388" y="15391"/>
                </a:lnTo>
                <a:lnTo>
                  <a:pt x="16245" y="15498"/>
                </a:lnTo>
                <a:lnTo>
                  <a:pt x="16174" y="15569"/>
                </a:lnTo>
                <a:lnTo>
                  <a:pt x="16174" y="15605"/>
                </a:lnTo>
                <a:lnTo>
                  <a:pt x="16174" y="15676"/>
                </a:lnTo>
                <a:lnTo>
                  <a:pt x="16174" y="15711"/>
                </a:lnTo>
                <a:lnTo>
                  <a:pt x="16317" y="15818"/>
                </a:lnTo>
                <a:lnTo>
                  <a:pt x="16459" y="15890"/>
                </a:lnTo>
                <a:lnTo>
                  <a:pt x="16388" y="16103"/>
                </a:lnTo>
                <a:lnTo>
                  <a:pt x="16352" y="16175"/>
                </a:lnTo>
                <a:lnTo>
                  <a:pt x="16317" y="16210"/>
                </a:lnTo>
                <a:lnTo>
                  <a:pt x="16281" y="16210"/>
                </a:lnTo>
                <a:lnTo>
                  <a:pt x="16245" y="16246"/>
                </a:lnTo>
                <a:lnTo>
                  <a:pt x="16245" y="16317"/>
                </a:lnTo>
                <a:lnTo>
                  <a:pt x="16281" y="16460"/>
                </a:lnTo>
                <a:lnTo>
                  <a:pt x="16317" y="16531"/>
                </a:lnTo>
                <a:lnTo>
                  <a:pt x="16352" y="16709"/>
                </a:lnTo>
                <a:lnTo>
                  <a:pt x="16352" y="16745"/>
                </a:lnTo>
                <a:lnTo>
                  <a:pt x="16388" y="16780"/>
                </a:lnTo>
                <a:lnTo>
                  <a:pt x="16424" y="16816"/>
                </a:lnTo>
                <a:lnTo>
                  <a:pt x="16602" y="16780"/>
                </a:lnTo>
                <a:lnTo>
                  <a:pt x="16673" y="16745"/>
                </a:lnTo>
                <a:lnTo>
                  <a:pt x="16709" y="16851"/>
                </a:lnTo>
                <a:lnTo>
                  <a:pt x="16744" y="16923"/>
                </a:lnTo>
                <a:lnTo>
                  <a:pt x="16815" y="17030"/>
                </a:lnTo>
                <a:lnTo>
                  <a:pt x="16922" y="17065"/>
                </a:lnTo>
                <a:lnTo>
                  <a:pt x="16922" y="17101"/>
                </a:lnTo>
                <a:lnTo>
                  <a:pt x="16887" y="17350"/>
                </a:lnTo>
                <a:lnTo>
                  <a:pt x="16922" y="17386"/>
                </a:lnTo>
                <a:lnTo>
                  <a:pt x="16958" y="17421"/>
                </a:lnTo>
                <a:lnTo>
                  <a:pt x="17029" y="17457"/>
                </a:lnTo>
                <a:lnTo>
                  <a:pt x="17100" y="17421"/>
                </a:lnTo>
                <a:lnTo>
                  <a:pt x="17100" y="17457"/>
                </a:lnTo>
                <a:lnTo>
                  <a:pt x="17100" y="17671"/>
                </a:lnTo>
                <a:lnTo>
                  <a:pt x="17172" y="17885"/>
                </a:lnTo>
                <a:lnTo>
                  <a:pt x="17207" y="17956"/>
                </a:lnTo>
                <a:lnTo>
                  <a:pt x="17243" y="17956"/>
                </a:lnTo>
                <a:lnTo>
                  <a:pt x="17314" y="17991"/>
                </a:lnTo>
                <a:lnTo>
                  <a:pt x="17385" y="17956"/>
                </a:lnTo>
                <a:lnTo>
                  <a:pt x="17457" y="17849"/>
                </a:lnTo>
                <a:lnTo>
                  <a:pt x="17492" y="17706"/>
                </a:lnTo>
                <a:lnTo>
                  <a:pt x="17564" y="17635"/>
                </a:lnTo>
                <a:lnTo>
                  <a:pt x="17599" y="17600"/>
                </a:lnTo>
                <a:lnTo>
                  <a:pt x="17777" y="17600"/>
                </a:lnTo>
                <a:lnTo>
                  <a:pt x="17813" y="17564"/>
                </a:lnTo>
                <a:lnTo>
                  <a:pt x="17849" y="17528"/>
                </a:lnTo>
                <a:lnTo>
                  <a:pt x="17849" y="17421"/>
                </a:lnTo>
                <a:lnTo>
                  <a:pt x="17955" y="17457"/>
                </a:lnTo>
                <a:lnTo>
                  <a:pt x="17991" y="17528"/>
                </a:lnTo>
                <a:lnTo>
                  <a:pt x="18062" y="17564"/>
                </a:lnTo>
                <a:lnTo>
                  <a:pt x="18134" y="17600"/>
                </a:lnTo>
                <a:lnTo>
                  <a:pt x="18169" y="17564"/>
                </a:lnTo>
                <a:lnTo>
                  <a:pt x="18205" y="17528"/>
                </a:lnTo>
                <a:lnTo>
                  <a:pt x="18240" y="17528"/>
                </a:lnTo>
                <a:lnTo>
                  <a:pt x="18312" y="17600"/>
                </a:lnTo>
                <a:lnTo>
                  <a:pt x="18312" y="17778"/>
                </a:lnTo>
                <a:lnTo>
                  <a:pt x="18240" y="17920"/>
                </a:lnTo>
                <a:lnTo>
                  <a:pt x="18205" y="17956"/>
                </a:lnTo>
                <a:lnTo>
                  <a:pt x="18134" y="18098"/>
                </a:lnTo>
                <a:lnTo>
                  <a:pt x="18134" y="18134"/>
                </a:lnTo>
                <a:lnTo>
                  <a:pt x="18169" y="18170"/>
                </a:lnTo>
                <a:lnTo>
                  <a:pt x="18240" y="18170"/>
                </a:lnTo>
                <a:lnTo>
                  <a:pt x="18240" y="18276"/>
                </a:lnTo>
                <a:lnTo>
                  <a:pt x="18347" y="18348"/>
                </a:lnTo>
                <a:lnTo>
                  <a:pt x="18454" y="18383"/>
                </a:lnTo>
                <a:lnTo>
                  <a:pt x="18525" y="18348"/>
                </a:lnTo>
                <a:lnTo>
                  <a:pt x="18597" y="18276"/>
                </a:lnTo>
                <a:lnTo>
                  <a:pt x="18668" y="18205"/>
                </a:lnTo>
                <a:lnTo>
                  <a:pt x="18704" y="18134"/>
                </a:lnTo>
                <a:lnTo>
                  <a:pt x="18739" y="18098"/>
                </a:lnTo>
                <a:lnTo>
                  <a:pt x="18775" y="18134"/>
                </a:lnTo>
                <a:lnTo>
                  <a:pt x="18810" y="18241"/>
                </a:lnTo>
                <a:lnTo>
                  <a:pt x="18846" y="18276"/>
                </a:lnTo>
                <a:lnTo>
                  <a:pt x="18775" y="18312"/>
                </a:lnTo>
                <a:lnTo>
                  <a:pt x="18704" y="18419"/>
                </a:lnTo>
                <a:lnTo>
                  <a:pt x="18739" y="18490"/>
                </a:lnTo>
                <a:lnTo>
                  <a:pt x="18775" y="18526"/>
                </a:lnTo>
                <a:lnTo>
                  <a:pt x="18846" y="18561"/>
                </a:lnTo>
                <a:lnTo>
                  <a:pt x="18917" y="18561"/>
                </a:lnTo>
                <a:lnTo>
                  <a:pt x="18989" y="18490"/>
                </a:lnTo>
                <a:lnTo>
                  <a:pt x="19060" y="18419"/>
                </a:lnTo>
                <a:lnTo>
                  <a:pt x="19095" y="18419"/>
                </a:lnTo>
                <a:lnTo>
                  <a:pt x="19202" y="18276"/>
                </a:lnTo>
                <a:lnTo>
                  <a:pt x="19238" y="18276"/>
                </a:lnTo>
                <a:lnTo>
                  <a:pt x="19202" y="18490"/>
                </a:lnTo>
                <a:lnTo>
                  <a:pt x="19202" y="18526"/>
                </a:lnTo>
                <a:lnTo>
                  <a:pt x="19167" y="18740"/>
                </a:lnTo>
                <a:lnTo>
                  <a:pt x="19202" y="18775"/>
                </a:lnTo>
                <a:lnTo>
                  <a:pt x="19167" y="18953"/>
                </a:lnTo>
                <a:lnTo>
                  <a:pt x="19131" y="19167"/>
                </a:lnTo>
                <a:lnTo>
                  <a:pt x="19131" y="19203"/>
                </a:lnTo>
                <a:lnTo>
                  <a:pt x="19167" y="19238"/>
                </a:lnTo>
                <a:lnTo>
                  <a:pt x="18419" y="19523"/>
                </a:lnTo>
                <a:lnTo>
                  <a:pt x="17564" y="19808"/>
                </a:lnTo>
                <a:lnTo>
                  <a:pt x="16958" y="19986"/>
                </a:lnTo>
                <a:lnTo>
                  <a:pt x="16388" y="20200"/>
                </a:lnTo>
                <a:lnTo>
                  <a:pt x="16103" y="20343"/>
                </a:lnTo>
                <a:lnTo>
                  <a:pt x="15818" y="20485"/>
                </a:lnTo>
                <a:lnTo>
                  <a:pt x="15604" y="20628"/>
                </a:lnTo>
                <a:lnTo>
                  <a:pt x="15390" y="20806"/>
                </a:lnTo>
                <a:lnTo>
                  <a:pt x="15177" y="20984"/>
                </a:lnTo>
                <a:lnTo>
                  <a:pt x="15034" y="21162"/>
                </a:lnTo>
                <a:lnTo>
                  <a:pt x="14785" y="21483"/>
                </a:lnTo>
                <a:lnTo>
                  <a:pt x="14642" y="21839"/>
                </a:lnTo>
                <a:lnTo>
                  <a:pt x="14535" y="21162"/>
                </a:lnTo>
                <a:lnTo>
                  <a:pt x="14500" y="20663"/>
                </a:lnTo>
                <a:lnTo>
                  <a:pt x="14464" y="20165"/>
                </a:lnTo>
                <a:lnTo>
                  <a:pt x="14428" y="19167"/>
                </a:lnTo>
                <a:lnTo>
                  <a:pt x="14464" y="18668"/>
                </a:lnTo>
                <a:lnTo>
                  <a:pt x="14500" y="18134"/>
                </a:lnTo>
                <a:lnTo>
                  <a:pt x="14607" y="17101"/>
                </a:lnTo>
                <a:lnTo>
                  <a:pt x="14785" y="16103"/>
                </a:lnTo>
                <a:lnTo>
                  <a:pt x="14998" y="15284"/>
                </a:lnTo>
                <a:lnTo>
                  <a:pt x="15105" y="15141"/>
                </a:lnTo>
                <a:lnTo>
                  <a:pt x="15248" y="14892"/>
                </a:lnTo>
                <a:lnTo>
                  <a:pt x="15462" y="14536"/>
                </a:lnTo>
                <a:lnTo>
                  <a:pt x="15533" y="14358"/>
                </a:lnTo>
                <a:lnTo>
                  <a:pt x="15747" y="14037"/>
                </a:lnTo>
                <a:lnTo>
                  <a:pt x="16067" y="13610"/>
                </a:lnTo>
                <a:lnTo>
                  <a:pt x="16317" y="13360"/>
                </a:lnTo>
                <a:lnTo>
                  <a:pt x="16566" y="13111"/>
                </a:lnTo>
                <a:lnTo>
                  <a:pt x="16851" y="12861"/>
                </a:lnTo>
                <a:lnTo>
                  <a:pt x="17172" y="12612"/>
                </a:lnTo>
                <a:lnTo>
                  <a:pt x="17920" y="12113"/>
                </a:lnTo>
                <a:lnTo>
                  <a:pt x="18704" y="11615"/>
                </a:lnTo>
                <a:lnTo>
                  <a:pt x="19559" y="11116"/>
                </a:lnTo>
                <a:lnTo>
                  <a:pt x="20378" y="10653"/>
                </a:lnTo>
                <a:lnTo>
                  <a:pt x="21126" y="10118"/>
                </a:lnTo>
                <a:lnTo>
                  <a:pt x="21162" y="10154"/>
                </a:lnTo>
                <a:lnTo>
                  <a:pt x="21090" y="10261"/>
                </a:lnTo>
                <a:lnTo>
                  <a:pt x="21233" y="10190"/>
                </a:lnTo>
                <a:lnTo>
                  <a:pt x="21340" y="10190"/>
                </a:lnTo>
                <a:lnTo>
                  <a:pt x="21411" y="10154"/>
                </a:lnTo>
                <a:lnTo>
                  <a:pt x="21447" y="10118"/>
                </a:lnTo>
                <a:lnTo>
                  <a:pt x="21518" y="10047"/>
                </a:lnTo>
                <a:lnTo>
                  <a:pt x="21696" y="9833"/>
                </a:lnTo>
                <a:lnTo>
                  <a:pt x="21589" y="9869"/>
                </a:lnTo>
                <a:lnTo>
                  <a:pt x="21660" y="9762"/>
                </a:lnTo>
                <a:lnTo>
                  <a:pt x="21696" y="9833"/>
                </a:lnTo>
                <a:lnTo>
                  <a:pt x="21732" y="9976"/>
                </a:lnTo>
                <a:lnTo>
                  <a:pt x="21767" y="10011"/>
                </a:lnTo>
                <a:lnTo>
                  <a:pt x="21839" y="10047"/>
                </a:lnTo>
                <a:lnTo>
                  <a:pt x="21874" y="10047"/>
                </a:lnTo>
                <a:lnTo>
                  <a:pt x="21910" y="9976"/>
                </a:lnTo>
                <a:lnTo>
                  <a:pt x="21945" y="9905"/>
                </a:lnTo>
                <a:lnTo>
                  <a:pt x="21945" y="9655"/>
                </a:lnTo>
                <a:lnTo>
                  <a:pt x="22017" y="9691"/>
                </a:lnTo>
                <a:lnTo>
                  <a:pt x="22124" y="9691"/>
                </a:lnTo>
                <a:lnTo>
                  <a:pt x="22124" y="9655"/>
                </a:lnTo>
                <a:lnTo>
                  <a:pt x="22159" y="9584"/>
                </a:lnTo>
                <a:lnTo>
                  <a:pt x="22159" y="9513"/>
                </a:lnTo>
                <a:lnTo>
                  <a:pt x="22195" y="9441"/>
                </a:lnTo>
                <a:lnTo>
                  <a:pt x="22266" y="9299"/>
                </a:lnTo>
                <a:lnTo>
                  <a:pt x="22337" y="9228"/>
                </a:lnTo>
                <a:lnTo>
                  <a:pt x="22480" y="9156"/>
                </a:lnTo>
                <a:lnTo>
                  <a:pt x="22551" y="9228"/>
                </a:lnTo>
                <a:lnTo>
                  <a:pt x="22587" y="9299"/>
                </a:lnTo>
                <a:lnTo>
                  <a:pt x="22658" y="9406"/>
                </a:lnTo>
                <a:lnTo>
                  <a:pt x="22694" y="9513"/>
                </a:lnTo>
                <a:lnTo>
                  <a:pt x="22765" y="9584"/>
                </a:lnTo>
                <a:lnTo>
                  <a:pt x="22872" y="9584"/>
                </a:lnTo>
                <a:lnTo>
                  <a:pt x="23014" y="9548"/>
                </a:lnTo>
                <a:lnTo>
                  <a:pt x="23121" y="9441"/>
                </a:lnTo>
                <a:lnTo>
                  <a:pt x="23085" y="9726"/>
                </a:lnTo>
                <a:lnTo>
                  <a:pt x="23050" y="9798"/>
                </a:lnTo>
                <a:lnTo>
                  <a:pt x="23050" y="9869"/>
                </a:lnTo>
                <a:lnTo>
                  <a:pt x="23050" y="9940"/>
                </a:lnTo>
                <a:lnTo>
                  <a:pt x="23085" y="10011"/>
                </a:lnTo>
                <a:lnTo>
                  <a:pt x="23121" y="10047"/>
                </a:lnTo>
                <a:lnTo>
                  <a:pt x="23157" y="10047"/>
                </a:lnTo>
                <a:lnTo>
                  <a:pt x="23299" y="10225"/>
                </a:lnTo>
                <a:lnTo>
                  <a:pt x="23442" y="10368"/>
                </a:lnTo>
                <a:lnTo>
                  <a:pt x="23549" y="10475"/>
                </a:lnTo>
                <a:lnTo>
                  <a:pt x="23584" y="10581"/>
                </a:lnTo>
                <a:lnTo>
                  <a:pt x="23584" y="10688"/>
                </a:lnTo>
                <a:lnTo>
                  <a:pt x="23549" y="10795"/>
                </a:lnTo>
                <a:lnTo>
                  <a:pt x="23477" y="10973"/>
                </a:lnTo>
                <a:lnTo>
                  <a:pt x="23477" y="11045"/>
                </a:lnTo>
                <a:lnTo>
                  <a:pt x="23477" y="11116"/>
                </a:lnTo>
                <a:lnTo>
                  <a:pt x="23584" y="11223"/>
                </a:lnTo>
                <a:lnTo>
                  <a:pt x="23727" y="11258"/>
                </a:lnTo>
                <a:lnTo>
                  <a:pt x="23798" y="11258"/>
                </a:lnTo>
                <a:lnTo>
                  <a:pt x="23834" y="11330"/>
                </a:lnTo>
                <a:lnTo>
                  <a:pt x="23869" y="11401"/>
                </a:lnTo>
                <a:lnTo>
                  <a:pt x="23905" y="11508"/>
                </a:lnTo>
                <a:lnTo>
                  <a:pt x="23905" y="11757"/>
                </a:lnTo>
                <a:lnTo>
                  <a:pt x="23940" y="11828"/>
                </a:lnTo>
                <a:lnTo>
                  <a:pt x="24047" y="11864"/>
                </a:lnTo>
                <a:lnTo>
                  <a:pt x="24083" y="11828"/>
                </a:lnTo>
                <a:lnTo>
                  <a:pt x="24154" y="11793"/>
                </a:lnTo>
                <a:lnTo>
                  <a:pt x="24225" y="11757"/>
                </a:lnTo>
                <a:lnTo>
                  <a:pt x="24404" y="11757"/>
                </a:lnTo>
                <a:lnTo>
                  <a:pt x="24510" y="11721"/>
                </a:lnTo>
                <a:lnTo>
                  <a:pt x="24582" y="11686"/>
                </a:lnTo>
                <a:lnTo>
                  <a:pt x="24760" y="11579"/>
                </a:lnTo>
                <a:lnTo>
                  <a:pt x="24902" y="11650"/>
                </a:lnTo>
                <a:lnTo>
                  <a:pt x="25045" y="11793"/>
                </a:lnTo>
                <a:lnTo>
                  <a:pt x="25152" y="11900"/>
                </a:lnTo>
                <a:lnTo>
                  <a:pt x="25223" y="12042"/>
                </a:lnTo>
                <a:lnTo>
                  <a:pt x="25223" y="12078"/>
                </a:lnTo>
                <a:lnTo>
                  <a:pt x="25365" y="12291"/>
                </a:lnTo>
                <a:lnTo>
                  <a:pt x="25401" y="12363"/>
                </a:lnTo>
                <a:lnTo>
                  <a:pt x="25472" y="12363"/>
                </a:lnTo>
                <a:lnTo>
                  <a:pt x="25544" y="12327"/>
                </a:lnTo>
                <a:lnTo>
                  <a:pt x="25579" y="12291"/>
                </a:lnTo>
                <a:lnTo>
                  <a:pt x="25615" y="12220"/>
                </a:lnTo>
                <a:lnTo>
                  <a:pt x="25686" y="12006"/>
                </a:lnTo>
                <a:lnTo>
                  <a:pt x="25757" y="11793"/>
                </a:lnTo>
                <a:lnTo>
                  <a:pt x="25829" y="11757"/>
                </a:lnTo>
                <a:lnTo>
                  <a:pt x="25900" y="11757"/>
                </a:lnTo>
                <a:lnTo>
                  <a:pt x="26007" y="11828"/>
                </a:lnTo>
                <a:lnTo>
                  <a:pt x="26220" y="11828"/>
                </a:lnTo>
                <a:lnTo>
                  <a:pt x="26256" y="11757"/>
                </a:lnTo>
                <a:lnTo>
                  <a:pt x="26327" y="11721"/>
                </a:lnTo>
                <a:lnTo>
                  <a:pt x="26470" y="11686"/>
                </a:lnTo>
                <a:lnTo>
                  <a:pt x="26505" y="11686"/>
                </a:lnTo>
                <a:lnTo>
                  <a:pt x="26541" y="11721"/>
                </a:lnTo>
                <a:lnTo>
                  <a:pt x="26577" y="11757"/>
                </a:lnTo>
                <a:lnTo>
                  <a:pt x="26612" y="11828"/>
                </a:lnTo>
                <a:lnTo>
                  <a:pt x="26612" y="11900"/>
                </a:lnTo>
                <a:lnTo>
                  <a:pt x="26648" y="12006"/>
                </a:lnTo>
                <a:lnTo>
                  <a:pt x="26684" y="12042"/>
                </a:lnTo>
                <a:lnTo>
                  <a:pt x="26755" y="12042"/>
                </a:lnTo>
                <a:lnTo>
                  <a:pt x="26826" y="12006"/>
                </a:lnTo>
                <a:lnTo>
                  <a:pt x="27004" y="11864"/>
                </a:lnTo>
                <a:lnTo>
                  <a:pt x="27396" y="11472"/>
                </a:lnTo>
                <a:lnTo>
                  <a:pt x="27574" y="11365"/>
                </a:lnTo>
                <a:lnTo>
                  <a:pt x="27859" y="11223"/>
                </a:lnTo>
                <a:lnTo>
                  <a:pt x="27966" y="11151"/>
                </a:lnTo>
                <a:lnTo>
                  <a:pt x="28037" y="11116"/>
                </a:lnTo>
                <a:lnTo>
                  <a:pt x="28073" y="11045"/>
                </a:lnTo>
                <a:lnTo>
                  <a:pt x="28073" y="10973"/>
                </a:lnTo>
                <a:lnTo>
                  <a:pt x="28073" y="10938"/>
                </a:lnTo>
                <a:lnTo>
                  <a:pt x="28037" y="10866"/>
                </a:lnTo>
                <a:lnTo>
                  <a:pt x="27966" y="10795"/>
                </a:lnTo>
                <a:lnTo>
                  <a:pt x="27824" y="10760"/>
                </a:lnTo>
                <a:lnTo>
                  <a:pt x="27681" y="10688"/>
                </a:lnTo>
                <a:lnTo>
                  <a:pt x="27574" y="10653"/>
                </a:lnTo>
                <a:lnTo>
                  <a:pt x="27467" y="10581"/>
                </a:lnTo>
                <a:lnTo>
                  <a:pt x="27432" y="10510"/>
                </a:lnTo>
                <a:lnTo>
                  <a:pt x="27432" y="10439"/>
                </a:lnTo>
                <a:lnTo>
                  <a:pt x="27432" y="10403"/>
                </a:lnTo>
                <a:lnTo>
                  <a:pt x="27503" y="10368"/>
                </a:lnTo>
                <a:lnTo>
                  <a:pt x="27539" y="10332"/>
                </a:lnTo>
                <a:lnTo>
                  <a:pt x="27610" y="10368"/>
                </a:lnTo>
                <a:lnTo>
                  <a:pt x="27859" y="10403"/>
                </a:lnTo>
                <a:lnTo>
                  <a:pt x="27930" y="10368"/>
                </a:lnTo>
                <a:lnTo>
                  <a:pt x="27966" y="10368"/>
                </a:lnTo>
                <a:lnTo>
                  <a:pt x="28144" y="10190"/>
                </a:lnTo>
                <a:lnTo>
                  <a:pt x="28251" y="10118"/>
                </a:lnTo>
                <a:lnTo>
                  <a:pt x="28358" y="10118"/>
                </a:lnTo>
                <a:lnTo>
                  <a:pt x="28572" y="10190"/>
                </a:lnTo>
                <a:lnTo>
                  <a:pt x="28821" y="10225"/>
                </a:lnTo>
                <a:lnTo>
                  <a:pt x="29106" y="10225"/>
                </a:lnTo>
                <a:lnTo>
                  <a:pt x="29106" y="10154"/>
                </a:lnTo>
                <a:lnTo>
                  <a:pt x="29106" y="10083"/>
                </a:lnTo>
                <a:lnTo>
                  <a:pt x="29070" y="10047"/>
                </a:lnTo>
                <a:lnTo>
                  <a:pt x="29035" y="10011"/>
                </a:lnTo>
                <a:lnTo>
                  <a:pt x="28964" y="9940"/>
                </a:lnTo>
                <a:lnTo>
                  <a:pt x="28821" y="9762"/>
                </a:lnTo>
                <a:lnTo>
                  <a:pt x="28679" y="9477"/>
                </a:lnTo>
                <a:lnTo>
                  <a:pt x="28536" y="9263"/>
                </a:lnTo>
                <a:lnTo>
                  <a:pt x="28536" y="9228"/>
                </a:lnTo>
                <a:lnTo>
                  <a:pt x="28643" y="9192"/>
                </a:lnTo>
                <a:lnTo>
                  <a:pt x="28750" y="9121"/>
                </a:lnTo>
                <a:lnTo>
                  <a:pt x="28892" y="9014"/>
                </a:lnTo>
                <a:lnTo>
                  <a:pt x="28999" y="8907"/>
                </a:lnTo>
                <a:lnTo>
                  <a:pt x="29035" y="8800"/>
                </a:lnTo>
                <a:lnTo>
                  <a:pt x="29106" y="8586"/>
                </a:lnTo>
                <a:lnTo>
                  <a:pt x="29106" y="8337"/>
                </a:lnTo>
                <a:lnTo>
                  <a:pt x="29070" y="8230"/>
                </a:lnTo>
                <a:lnTo>
                  <a:pt x="29035" y="8088"/>
                </a:lnTo>
                <a:lnTo>
                  <a:pt x="28928" y="8016"/>
                </a:lnTo>
                <a:lnTo>
                  <a:pt x="28821" y="7945"/>
                </a:lnTo>
                <a:lnTo>
                  <a:pt x="28358" y="7874"/>
                </a:lnTo>
                <a:lnTo>
                  <a:pt x="28322" y="7838"/>
                </a:lnTo>
                <a:lnTo>
                  <a:pt x="28322" y="7803"/>
                </a:lnTo>
                <a:lnTo>
                  <a:pt x="28394" y="7696"/>
                </a:lnTo>
                <a:lnTo>
                  <a:pt x="28429" y="7589"/>
                </a:lnTo>
                <a:lnTo>
                  <a:pt x="28429" y="7446"/>
                </a:lnTo>
                <a:lnTo>
                  <a:pt x="28394" y="7340"/>
                </a:lnTo>
                <a:lnTo>
                  <a:pt x="28429" y="7268"/>
                </a:lnTo>
                <a:lnTo>
                  <a:pt x="28607" y="7197"/>
                </a:lnTo>
                <a:lnTo>
                  <a:pt x="28714" y="7126"/>
                </a:lnTo>
                <a:lnTo>
                  <a:pt x="28785" y="7055"/>
                </a:lnTo>
                <a:lnTo>
                  <a:pt x="28821" y="6983"/>
                </a:lnTo>
                <a:lnTo>
                  <a:pt x="28821" y="6948"/>
                </a:lnTo>
                <a:lnTo>
                  <a:pt x="28821" y="6876"/>
                </a:lnTo>
                <a:lnTo>
                  <a:pt x="28785" y="6805"/>
                </a:lnTo>
                <a:lnTo>
                  <a:pt x="28714" y="6770"/>
                </a:lnTo>
                <a:lnTo>
                  <a:pt x="28607" y="6698"/>
                </a:lnTo>
                <a:lnTo>
                  <a:pt x="28322" y="6627"/>
                </a:lnTo>
                <a:lnTo>
                  <a:pt x="28251" y="6591"/>
                </a:lnTo>
                <a:lnTo>
                  <a:pt x="28322" y="6556"/>
                </a:lnTo>
                <a:lnTo>
                  <a:pt x="28572" y="6485"/>
                </a:lnTo>
                <a:lnTo>
                  <a:pt x="28679" y="6449"/>
                </a:lnTo>
                <a:lnTo>
                  <a:pt x="28750" y="6378"/>
                </a:lnTo>
                <a:lnTo>
                  <a:pt x="28821" y="6306"/>
                </a:lnTo>
                <a:lnTo>
                  <a:pt x="28821" y="6235"/>
                </a:lnTo>
                <a:lnTo>
                  <a:pt x="28857" y="6164"/>
                </a:lnTo>
                <a:lnTo>
                  <a:pt x="28821" y="6057"/>
                </a:lnTo>
                <a:lnTo>
                  <a:pt x="28785" y="5986"/>
                </a:lnTo>
                <a:lnTo>
                  <a:pt x="28714" y="5915"/>
                </a:lnTo>
                <a:lnTo>
                  <a:pt x="28643" y="5843"/>
                </a:lnTo>
                <a:lnTo>
                  <a:pt x="28465" y="5736"/>
                </a:lnTo>
                <a:lnTo>
                  <a:pt x="28287" y="5630"/>
                </a:lnTo>
                <a:lnTo>
                  <a:pt x="28144" y="5594"/>
                </a:lnTo>
                <a:lnTo>
                  <a:pt x="28002" y="5594"/>
                </a:lnTo>
                <a:lnTo>
                  <a:pt x="27895" y="5630"/>
                </a:lnTo>
                <a:lnTo>
                  <a:pt x="27788" y="5701"/>
                </a:lnTo>
                <a:lnTo>
                  <a:pt x="27717" y="5808"/>
                </a:lnTo>
                <a:lnTo>
                  <a:pt x="27681" y="5915"/>
                </a:lnTo>
                <a:lnTo>
                  <a:pt x="27539" y="5772"/>
                </a:lnTo>
                <a:lnTo>
                  <a:pt x="27360" y="5558"/>
                </a:lnTo>
                <a:lnTo>
                  <a:pt x="27325" y="5523"/>
                </a:lnTo>
                <a:lnTo>
                  <a:pt x="27218" y="5523"/>
                </a:lnTo>
                <a:lnTo>
                  <a:pt x="27182" y="5558"/>
                </a:lnTo>
                <a:lnTo>
                  <a:pt x="27147" y="5630"/>
                </a:lnTo>
                <a:lnTo>
                  <a:pt x="27147" y="5665"/>
                </a:lnTo>
                <a:lnTo>
                  <a:pt x="27040" y="5772"/>
                </a:lnTo>
                <a:lnTo>
                  <a:pt x="27004" y="5808"/>
                </a:lnTo>
                <a:lnTo>
                  <a:pt x="26862" y="5808"/>
                </a:lnTo>
                <a:lnTo>
                  <a:pt x="26826" y="5736"/>
                </a:lnTo>
                <a:lnTo>
                  <a:pt x="26684" y="5665"/>
                </a:lnTo>
                <a:lnTo>
                  <a:pt x="26541" y="5630"/>
                </a:lnTo>
                <a:lnTo>
                  <a:pt x="26434" y="5665"/>
                </a:lnTo>
                <a:lnTo>
                  <a:pt x="26327" y="5772"/>
                </a:lnTo>
                <a:lnTo>
                  <a:pt x="26149" y="5380"/>
                </a:lnTo>
                <a:lnTo>
                  <a:pt x="26078" y="5202"/>
                </a:lnTo>
                <a:lnTo>
                  <a:pt x="26078" y="5095"/>
                </a:lnTo>
                <a:lnTo>
                  <a:pt x="26078" y="4988"/>
                </a:lnTo>
                <a:lnTo>
                  <a:pt x="26042" y="4917"/>
                </a:lnTo>
                <a:lnTo>
                  <a:pt x="26007" y="4881"/>
                </a:lnTo>
                <a:lnTo>
                  <a:pt x="25793" y="4881"/>
                </a:lnTo>
                <a:lnTo>
                  <a:pt x="25365" y="5131"/>
                </a:lnTo>
                <a:lnTo>
                  <a:pt x="25259" y="5202"/>
                </a:lnTo>
                <a:lnTo>
                  <a:pt x="25187" y="5202"/>
                </a:lnTo>
                <a:lnTo>
                  <a:pt x="25152" y="5166"/>
                </a:lnTo>
                <a:lnTo>
                  <a:pt x="25223" y="4775"/>
                </a:lnTo>
                <a:lnTo>
                  <a:pt x="25223" y="4596"/>
                </a:lnTo>
                <a:lnTo>
                  <a:pt x="25223" y="4383"/>
                </a:lnTo>
                <a:lnTo>
                  <a:pt x="25187" y="4169"/>
                </a:lnTo>
                <a:lnTo>
                  <a:pt x="25116" y="3955"/>
                </a:lnTo>
                <a:lnTo>
                  <a:pt x="25080" y="3920"/>
                </a:lnTo>
                <a:lnTo>
                  <a:pt x="25009" y="3813"/>
                </a:lnTo>
                <a:lnTo>
                  <a:pt x="24902" y="3706"/>
                </a:lnTo>
                <a:lnTo>
                  <a:pt x="24760" y="3634"/>
                </a:lnTo>
                <a:lnTo>
                  <a:pt x="24617" y="3599"/>
                </a:lnTo>
                <a:lnTo>
                  <a:pt x="24510" y="3634"/>
                </a:lnTo>
                <a:lnTo>
                  <a:pt x="24404" y="3634"/>
                </a:lnTo>
                <a:lnTo>
                  <a:pt x="24297" y="3706"/>
                </a:lnTo>
                <a:lnTo>
                  <a:pt x="24047" y="3777"/>
                </a:lnTo>
                <a:lnTo>
                  <a:pt x="24154" y="3349"/>
                </a:lnTo>
                <a:lnTo>
                  <a:pt x="24190" y="3243"/>
                </a:lnTo>
                <a:lnTo>
                  <a:pt x="24225" y="3136"/>
                </a:lnTo>
                <a:lnTo>
                  <a:pt x="24225" y="3029"/>
                </a:lnTo>
                <a:lnTo>
                  <a:pt x="24190" y="2922"/>
                </a:lnTo>
                <a:lnTo>
                  <a:pt x="24154" y="2851"/>
                </a:lnTo>
                <a:lnTo>
                  <a:pt x="24083" y="2779"/>
                </a:lnTo>
                <a:lnTo>
                  <a:pt x="24012" y="2708"/>
                </a:lnTo>
                <a:lnTo>
                  <a:pt x="23798" y="2673"/>
                </a:lnTo>
                <a:lnTo>
                  <a:pt x="23513" y="2673"/>
                </a:lnTo>
                <a:lnTo>
                  <a:pt x="23335" y="2637"/>
                </a:lnTo>
                <a:lnTo>
                  <a:pt x="23264" y="2601"/>
                </a:lnTo>
                <a:lnTo>
                  <a:pt x="23157" y="2637"/>
                </a:lnTo>
                <a:lnTo>
                  <a:pt x="23050" y="2673"/>
                </a:lnTo>
                <a:lnTo>
                  <a:pt x="22907" y="2779"/>
                </a:lnTo>
                <a:lnTo>
                  <a:pt x="22872" y="2779"/>
                </a:lnTo>
                <a:lnTo>
                  <a:pt x="22800" y="2815"/>
                </a:lnTo>
                <a:lnTo>
                  <a:pt x="22729" y="2779"/>
                </a:lnTo>
                <a:lnTo>
                  <a:pt x="22694" y="2744"/>
                </a:lnTo>
                <a:lnTo>
                  <a:pt x="22515" y="2494"/>
                </a:lnTo>
                <a:lnTo>
                  <a:pt x="22302" y="2209"/>
                </a:lnTo>
                <a:lnTo>
                  <a:pt x="22266" y="2138"/>
                </a:lnTo>
                <a:lnTo>
                  <a:pt x="22266" y="2103"/>
                </a:lnTo>
                <a:lnTo>
                  <a:pt x="22159" y="1782"/>
                </a:lnTo>
                <a:lnTo>
                  <a:pt x="22088" y="1711"/>
                </a:lnTo>
                <a:lnTo>
                  <a:pt x="21981" y="1675"/>
                </a:lnTo>
                <a:lnTo>
                  <a:pt x="21910" y="1675"/>
                </a:lnTo>
                <a:lnTo>
                  <a:pt x="21839" y="1746"/>
                </a:lnTo>
                <a:lnTo>
                  <a:pt x="21696" y="1960"/>
                </a:lnTo>
                <a:lnTo>
                  <a:pt x="21589" y="2138"/>
                </a:lnTo>
                <a:lnTo>
                  <a:pt x="21518" y="2281"/>
                </a:lnTo>
                <a:lnTo>
                  <a:pt x="21482" y="2103"/>
                </a:lnTo>
                <a:lnTo>
                  <a:pt x="21482" y="2031"/>
                </a:lnTo>
                <a:lnTo>
                  <a:pt x="21447" y="1996"/>
                </a:lnTo>
                <a:lnTo>
                  <a:pt x="21411" y="1960"/>
                </a:lnTo>
                <a:lnTo>
                  <a:pt x="21375" y="1960"/>
                </a:lnTo>
                <a:lnTo>
                  <a:pt x="21269" y="1996"/>
                </a:lnTo>
                <a:lnTo>
                  <a:pt x="21233" y="2067"/>
                </a:lnTo>
                <a:lnTo>
                  <a:pt x="21197" y="2031"/>
                </a:lnTo>
                <a:lnTo>
                  <a:pt x="21090" y="1960"/>
                </a:lnTo>
                <a:lnTo>
                  <a:pt x="20948" y="1889"/>
                </a:lnTo>
                <a:lnTo>
                  <a:pt x="20770" y="1889"/>
                </a:lnTo>
                <a:lnTo>
                  <a:pt x="20556" y="1924"/>
                </a:lnTo>
                <a:lnTo>
                  <a:pt x="20449" y="1996"/>
                </a:lnTo>
                <a:lnTo>
                  <a:pt x="20342" y="2031"/>
                </a:lnTo>
                <a:lnTo>
                  <a:pt x="20271" y="2138"/>
                </a:lnTo>
                <a:lnTo>
                  <a:pt x="20235" y="2209"/>
                </a:lnTo>
                <a:lnTo>
                  <a:pt x="20235" y="2316"/>
                </a:lnTo>
                <a:lnTo>
                  <a:pt x="20307" y="2423"/>
                </a:lnTo>
                <a:lnTo>
                  <a:pt x="20414" y="2566"/>
                </a:lnTo>
                <a:lnTo>
                  <a:pt x="20485" y="2708"/>
                </a:lnTo>
                <a:lnTo>
                  <a:pt x="20378" y="2708"/>
                </a:lnTo>
                <a:lnTo>
                  <a:pt x="20271" y="2673"/>
                </a:lnTo>
                <a:lnTo>
                  <a:pt x="19986" y="2530"/>
                </a:lnTo>
                <a:lnTo>
                  <a:pt x="19879" y="2494"/>
                </a:lnTo>
                <a:lnTo>
                  <a:pt x="19701" y="2494"/>
                </a:lnTo>
                <a:lnTo>
                  <a:pt x="19665" y="2566"/>
                </a:lnTo>
                <a:lnTo>
                  <a:pt x="19630" y="2530"/>
                </a:lnTo>
                <a:lnTo>
                  <a:pt x="19594" y="2423"/>
                </a:lnTo>
                <a:lnTo>
                  <a:pt x="19559" y="2316"/>
                </a:lnTo>
                <a:lnTo>
                  <a:pt x="19594" y="2245"/>
                </a:lnTo>
                <a:lnTo>
                  <a:pt x="19630" y="2174"/>
                </a:lnTo>
                <a:lnTo>
                  <a:pt x="19701" y="2067"/>
                </a:lnTo>
                <a:lnTo>
                  <a:pt x="19737" y="1960"/>
                </a:lnTo>
                <a:lnTo>
                  <a:pt x="19772" y="1889"/>
                </a:lnTo>
                <a:lnTo>
                  <a:pt x="19737" y="1853"/>
                </a:lnTo>
                <a:lnTo>
                  <a:pt x="19665" y="1782"/>
                </a:lnTo>
                <a:lnTo>
                  <a:pt x="19630" y="1746"/>
                </a:lnTo>
                <a:lnTo>
                  <a:pt x="19523" y="1711"/>
                </a:lnTo>
                <a:lnTo>
                  <a:pt x="19416" y="1711"/>
                </a:lnTo>
                <a:lnTo>
                  <a:pt x="19380" y="1675"/>
                </a:lnTo>
                <a:lnTo>
                  <a:pt x="19380" y="1533"/>
                </a:lnTo>
                <a:lnTo>
                  <a:pt x="19345" y="1426"/>
                </a:lnTo>
                <a:lnTo>
                  <a:pt x="19238" y="1283"/>
                </a:lnTo>
                <a:lnTo>
                  <a:pt x="19095" y="1176"/>
                </a:lnTo>
                <a:lnTo>
                  <a:pt x="18917" y="1105"/>
                </a:lnTo>
                <a:lnTo>
                  <a:pt x="18739" y="1069"/>
                </a:lnTo>
                <a:lnTo>
                  <a:pt x="18561" y="1069"/>
                </a:lnTo>
                <a:lnTo>
                  <a:pt x="18419" y="1105"/>
                </a:lnTo>
                <a:lnTo>
                  <a:pt x="18312" y="1176"/>
                </a:lnTo>
                <a:lnTo>
                  <a:pt x="18240" y="1319"/>
                </a:lnTo>
                <a:lnTo>
                  <a:pt x="18240" y="1497"/>
                </a:lnTo>
                <a:lnTo>
                  <a:pt x="18276" y="1675"/>
                </a:lnTo>
                <a:lnTo>
                  <a:pt x="18312" y="1818"/>
                </a:lnTo>
                <a:lnTo>
                  <a:pt x="18312" y="1924"/>
                </a:lnTo>
                <a:lnTo>
                  <a:pt x="18276" y="1960"/>
                </a:lnTo>
                <a:lnTo>
                  <a:pt x="18205" y="1960"/>
                </a:lnTo>
                <a:lnTo>
                  <a:pt x="18134" y="1924"/>
                </a:lnTo>
                <a:lnTo>
                  <a:pt x="18027" y="1853"/>
                </a:lnTo>
                <a:lnTo>
                  <a:pt x="17955" y="1746"/>
                </a:lnTo>
                <a:lnTo>
                  <a:pt x="17920" y="1675"/>
                </a:lnTo>
                <a:lnTo>
                  <a:pt x="17777" y="1497"/>
                </a:lnTo>
                <a:lnTo>
                  <a:pt x="17670" y="1426"/>
                </a:lnTo>
                <a:lnTo>
                  <a:pt x="17635" y="1390"/>
                </a:lnTo>
                <a:lnTo>
                  <a:pt x="17528" y="1390"/>
                </a:lnTo>
                <a:lnTo>
                  <a:pt x="17457" y="1461"/>
                </a:lnTo>
                <a:lnTo>
                  <a:pt x="17385" y="1818"/>
                </a:lnTo>
                <a:lnTo>
                  <a:pt x="17385" y="1889"/>
                </a:lnTo>
                <a:lnTo>
                  <a:pt x="17350" y="1889"/>
                </a:lnTo>
                <a:lnTo>
                  <a:pt x="17243" y="1853"/>
                </a:lnTo>
                <a:lnTo>
                  <a:pt x="17100" y="1711"/>
                </a:lnTo>
                <a:lnTo>
                  <a:pt x="16994" y="1604"/>
                </a:lnTo>
                <a:lnTo>
                  <a:pt x="16780" y="1034"/>
                </a:lnTo>
                <a:lnTo>
                  <a:pt x="16744" y="927"/>
                </a:lnTo>
                <a:lnTo>
                  <a:pt x="16637" y="856"/>
                </a:lnTo>
                <a:lnTo>
                  <a:pt x="16530" y="820"/>
                </a:lnTo>
                <a:lnTo>
                  <a:pt x="16424" y="784"/>
                </a:lnTo>
                <a:lnTo>
                  <a:pt x="16281" y="820"/>
                </a:lnTo>
                <a:lnTo>
                  <a:pt x="16174" y="856"/>
                </a:lnTo>
                <a:lnTo>
                  <a:pt x="16067" y="891"/>
                </a:lnTo>
                <a:lnTo>
                  <a:pt x="15960" y="927"/>
                </a:lnTo>
                <a:lnTo>
                  <a:pt x="15889" y="927"/>
                </a:lnTo>
                <a:lnTo>
                  <a:pt x="15818" y="891"/>
                </a:lnTo>
                <a:lnTo>
                  <a:pt x="15711" y="784"/>
                </a:lnTo>
                <a:lnTo>
                  <a:pt x="15533" y="749"/>
                </a:lnTo>
                <a:lnTo>
                  <a:pt x="15390" y="784"/>
                </a:lnTo>
                <a:lnTo>
                  <a:pt x="15212" y="856"/>
                </a:lnTo>
                <a:lnTo>
                  <a:pt x="15105" y="891"/>
                </a:lnTo>
                <a:lnTo>
                  <a:pt x="15034" y="713"/>
                </a:lnTo>
                <a:lnTo>
                  <a:pt x="14963" y="535"/>
                </a:lnTo>
                <a:lnTo>
                  <a:pt x="14856" y="393"/>
                </a:lnTo>
                <a:lnTo>
                  <a:pt x="14749" y="250"/>
                </a:lnTo>
                <a:lnTo>
                  <a:pt x="14678" y="179"/>
                </a:lnTo>
                <a:lnTo>
                  <a:pt x="14571" y="143"/>
                </a:lnTo>
                <a:lnTo>
                  <a:pt x="14500" y="179"/>
                </a:lnTo>
                <a:lnTo>
                  <a:pt x="14464" y="214"/>
                </a:lnTo>
                <a:lnTo>
                  <a:pt x="14428" y="286"/>
                </a:lnTo>
                <a:lnTo>
                  <a:pt x="14357" y="143"/>
                </a:lnTo>
                <a:lnTo>
                  <a:pt x="14250" y="36"/>
                </a:lnTo>
                <a:lnTo>
                  <a:pt x="1410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0"/>
          <p:cNvSpPr/>
          <p:nvPr/>
        </p:nvSpPr>
        <p:spPr>
          <a:xfrm>
            <a:off x="-315900" y="3781750"/>
            <a:ext cx="1143032" cy="1229779"/>
          </a:xfrm>
          <a:custGeom>
            <a:avLst/>
            <a:gdLst/>
            <a:ahLst/>
            <a:cxnLst/>
            <a:rect l="l" t="t" r="r" b="b"/>
            <a:pathLst>
              <a:path w="29107" h="31316" extrusionOk="0">
                <a:moveTo>
                  <a:pt x="19950" y="2993"/>
                </a:moveTo>
                <a:lnTo>
                  <a:pt x="20057" y="3207"/>
                </a:lnTo>
                <a:lnTo>
                  <a:pt x="20093" y="3278"/>
                </a:lnTo>
                <a:lnTo>
                  <a:pt x="20093" y="3349"/>
                </a:lnTo>
                <a:lnTo>
                  <a:pt x="20093" y="3385"/>
                </a:lnTo>
                <a:lnTo>
                  <a:pt x="20022" y="3421"/>
                </a:lnTo>
                <a:lnTo>
                  <a:pt x="19915" y="3385"/>
                </a:lnTo>
                <a:lnTo>
                  <a:pt x="19844" y="3349"/>
                </a:lnTo>
                <a:lnTo>
                  <a:pt x="19737" y="3314"/>
                </a:lnTo>
                <a:lnTo>
                  <a:pt x="19844" y="3243"/>
                </a:lnTo>
                <a:lnTo>
                  <a:pt x="19915" y="3136"/>
                </a:lnTo>
                <a:lnTo>
                  <a:pt x="19950" y="2993"/>
                </a:lnTo>
                <a:close/>
                <a:moveTo>
                  <a:pt x="19587" y="3399"/>
                </a:moveTo>
                <a:lnTo>
                  <a:pt x="19559" y="3456"/>
                </a:lnTo>
                <a:lnTo>
                  <a:pt x="19559" y="3563"/>
                </a:lnTo>
                <a:lnTo>
                  <a:pt x="19487" y="3492"/>
                </a:lnTo>
                <a:lnTo>
                  <a:pt x="19487" y="3456"/>
                </a:lnTo>
                <a:lnTo>
                  <a:pt x="19523" y="3421"/>
                </a:lnTo>
                <a:lnTo>
                  <a:pt x="19587" y="3399"/>
                </a:lnTo>
                <a:close/>
                <a:moveTo>
                  <a:pt x="22230" y="3456"/>
                </a:moveTo>
                <a:lnTo>
                  <a:pt x="22337" y="3492"/>
                </a:lnTo>
                <a:lnTo>
                  <a:pt x="22409" y="3528"/>
                </a:lnTo>
                <a:lnTo>
                  <a:pt x="22409" y="3563"/>
                </a:lnTo>
                <a:lnTo>
                  <a:pt x="22409" y="3634"/>
                </a:lnTo>
                <a:lnTo>
                  <a:pt x="22337" y="3813"/>
                </a:lnTo>
                <a:lnTo>
                  <a:pt x="22337" y="3920"/>
                </a:lnTo>
                <a:lnTo>
                  <a:pt x="22337" y="3991"/>
                </a:lnTo>
                <a:lnTo>
                  <a:pt x="22124" y="4098"/>
                </a:lnTo>
                <a:lnTo>
                  <a:pt x="22017" y="4169"/>
                </a:lnTo>
                <a:lnTo>
                  <a:pt x="21910" y="4240"/>
                </a:lnTo>
                <a:lnTo>
                  <a:pt x="21874" y="4311"/>
                </a:lnTo>
                <a:lnTo>
                  <a:pt x="21839" y="4383"/>
                </a:lnTo>
                <a:lnTo>
                  <a:pt x="21732" y="4490"/>
                </a:lnTo>
                <a:lnTo>
                  <a:pt x="21732" y="4525"/>
                </a:lnTo>
                <a:lnTo>
                  <a:pt x="21696" y="4418"/>
                </a:lnTo>
                <a:lnTo>
                  <a:pt x="21660" y="4311"/>
                </a:lnTo>
                <a:lnTo>
                  <a:pt x="21625" y="4276"/>
                </a:lnTo>
                <a:lnTo>
                  <a:pt x="21554" y="4276"/>
                </a:lnTo>
                <a:lnTo>
                  <a:pt x="21589" y="4240"/>
                </a:lnTo>
                <a:lnTo>
                  <a:pt x="21589" y="4169"/>
                </a:lnTo>
                <a:lnTo>
                  <a:pt x="21589" y="4098"/>
                </a:lnTo>
                <a:lnTo>
                  <a:pt x="21554" y="4062"/>
                </a:lnTo>
                <a:lnTo>
                  <a:pt x="21482" y="3920"/>
                </a:lnTo>
                <a:lnTo>
                  <a:pt x="21447" y="3777"/>
                </a:lnTo>
                <a:lnTo>
                  <a:pt x="21482" y="3634"/>
                </a:lnTo>
                <a:lnTo>
                  <a:pt x="21554" y="3492"/>
                </a:lnTo>
                <a:lnTo>
                  <a:pt x="21589" y="3528"/>
                </a:lnTo>
                <a:lnTo>
                  <a:pt x="21660" y="3634"/>
                </a:lnTo>
                <a:lnTo>
                  <a:pt x="21732" y="3741"/>
                </a:lnTo>
                <a:lnTo>
                  <a:pt x="21767" y="3777"/>
                </a:lnTo>
                <a:lnTo>
                  <a:pt x="21839" y="3813"/>
                </a:lnTo>
                <a:lnTo>
                  <a:pt x="21874" y="3813"/>
                </a:lnTo>
                <a:lnTo>
                  <a:pt x="21910" y="3741"/>
                </a:lnTo>
                <a:lnTo>
                  <a:pt x="21945" y="3670"/>
                </a:lnTo>
                <a:lnTo>
                  <a:pt x="21910" y="3492"/>
                </a:lnTo>
                <a:lnTo>
                  <a:pt x="21945" y="3492"/>
                </a:lnTo>
                <a:lnTo>
                  <a:pt x="21945" y="3563"/>
                </a:lnTo>
                <a:lnTo>
                  <a:pt x="22088" y="3741"/>
                </a:lnTo>
                <a:lnTo>
                  <a:pt x="22124" y="3777"/>
                </a:lnTo>
                <a:lnTo>
                  <a:pt x="22230" y="3777"/>
                </a:lnTo>
                <a:lnTo>
                  <a:pt x="22266" y="3741"/>
                </a:lnTo>
                <a:lnTo>
                  <a:pt x="22266" y="3670"/>
                </a:lnTo>
                <a:lnTo>
                  <a:pt x="22230" y="3563"/>
                </a:lnTo>
                <a:lnTo>
                  <a:pt x="22159" y="3456"/>
                </a:lnTo>
                <a:close/>
                <a:moveTo>
                  <a:pt x="21304" y="4311"/>
                </a:moveTo>
                <a:lnTo>
                  <a:pt x="21447" y="4347"/>
                </a:lnTo>
                <a:lnTo>
                  <a:pt x="21375" y="4418"/>
                </a:lnTo>
                <a:lnTo>
                  <a:pt x="21304" y="4525"/>
                </a:lnTo>
                <a:lnTo>
                  <a:pt x="21197" y="4561"/>
                </a:lnTo>
                <a:lnTo>
                  <a:pt x="21162" y="4490"/>
                </a:lnTo>
                <a:lnTo>
                  <a:pt x="21090" y="4418"/>
                </a:lnTo>
                <a:lnTo>
                  <a:pt x="21055" y="4383"/>
                </a:lnTo>
                <a:lnTo>
                  <a:pt x="21162" y="4347"/>
                </a:lnTo>
                <a:lnTo>
                  <a:pt x="21304" y="4311"/>
                </a:lnTo>
                <a:close/>
                <a:moveTo>
                  <a:pt x="16602" y="6948"/>
                </a:moveTo>
                <a:lnTo>
                  <a:pt x="16673" y="7090"/>
                </a:lnTo>
                <a:lnTo>
                  <a:pt x="16851" y="7340"/>
                </a:lnTo>
                <a:lnTo>
                  <a:pt x="16958" y="7518"/>
                </a:lnTo>
                <a:lnTo>
                  <a:pt x="17029" y="7553"/>
                </a:lnTo>
                <a:lnTo>
                  <a:pt x="17136" y="7553"/>
                </a:lnTo>
                <a:lnTo>
                  <a:pt x="17172" y="7518"/>
                </a:lnTo>
                <a:lnTo>
                  <a:pt x="17207" y="7446"/>
                </a:lnTo>
                <a:lnTo>
                  <a:pt x="17207" y="7340"/>
                </a:lnTo>
                <a:lnTo>
                  <a:pt x="17172" y="7268"/>
                </a:lnTo>
                <a:lnTo>
                  <a:pt x="17279" y="7304"/>
                </a:lnTo>
                <a:lnTo>
                  <a:pt x="17314" y="7304"/>
                </a:lnTo>
                <a:lnTo>
                  <a:pt x="17279" y="7375"/>
                </a:lnTo>
                <a:lnTo>
                  <a:pt x="17243" y="7482"/>
                </a:lnTo>
                <a:lnTo>
                  <a:pt x="17207" y="7731"/>
                </a:lnTo>
                <a:lnTo>
                  <a:pt x="17243" y="8016"/>
                </a:lnTo>
                <a:lnTo>
                  <a:pt x="17314" y="8301"/>
                </a:lnTo>
                <a:lnTo>
                  <a:pt x="17492" y="8480"/>
                </a:lnTo>
                <a:lnTo>
                  <a:pt x="17706" y="8586"/>
                </a:lnTo>
                <a:lnTo>
                  <a:pt x="17991" y="8658"/>
                </a:lnTo>
                <a:lnTo>
                  <a:pt x="18312" y="8622"/>
                </a:lnTo>
                <a:lnTo>
                  <a:pt x="18597" y="8622"/>
                </a:lnTo>
                <a:lnTo>
                  <a:pt x="18668" y="8729"/>
                </a:lnTo>
                <a:lnTo>
                  <a:pt x="18775" y="8800"/>
                </a:lnTo>
                <a:lnTo>
                  <a:pt x="18917" y="8836"/>
                </a:lnTo>
                <a:lnTo>
                  <a:pt x="19095" y="8836"/>
                </a:lnTo>
                <a:lnTo>
                  <a:pt x="18882" y="8978"/>
                </a:lnTo>
                <a:lnTo>
                  <a:pt x="18276" y="9406"/>
                </a:lnTo>
                <a:lnTo>
                  <a:pt x="17564" y="9905"/>
                </a:lnTo>
                <a:lnTo>
                  <a:pt x="16887" y="10475"/>
                </a:lnTo>
                <a:lnTo>
                  <a:pt x="16281" y="10973"/>
                </a:lnTo>
                <a:lnTo>
                  <a:pt x="15747" y="11472"/>
                </a:lnTo>
                <a:lnTo>
                  <a:pt x="15782" y="11223"/>
                </a:lnTo>
                <a:lnTo>
                  <a:pt x="15747" y="10760"/>
                </a:lnTo>
                <a:lnTo>
                  <a:pt x="15711" y="10332"/>
                </a:lnTo>
                <a:lnTo>
                  <a:pt x="15604" y="9905"/>
                </a:lnTo>
                <a:lnTo>
                  <a:pt x="15497" y="9548"/>
                </a:lnTo>
                <a:lnTo>
                  <a:pt x="15070" y="8408"/>
                </a:lnTo>
                <a:lnTo>
                  <a:pt x="14713" y="7518"/>
                </a:lnTo>
                <a:lnTo>
                  <a:pt x="14749" y="7482"/>
                </a:lnTo>
                <a:lnTo>
                  <a:pt x="14820" y="7375"/>
                </a:lnTo>
                <a:lnTo>
                  <a:pt x="14892" y="7340"/>
                </a:lnTo>
                <a:lnTo>
                  <a:pt x="15034" y="7268"/>
                </a:lnTo>
                <a:lnTo>
                  <a:pt x="15248" y="7340"/>
                </a:lnTo>
                <a:lnTo>
                  <a:pt x="15426" y="7411"/>
                </a:lnTo>
                <a:lnTo>
                  <a:pt x="15568" y="7482"/>
                </a:lnTo>
                <a:lnTo>
                  <a:pt x="15854" y="7482"/>
                </a:lnTo>
                <a:lnTo>
                  <a:pt x="15960" y="7411"/>
                </a:lnTo>
                <a:lnTo>
                  <a:pt x="16174" y="7268"/>
                </a:lnTo>
                <a:lnTo>
                  <a:pt x="16210" y="7197"/>
                </a:lnTo>
                <a:lnTo>
                  <a:pt x="16210" y="7161"/>
                </a:lnTo>
                <a:lnTo>
                  <a:pt x="16210" y="7019"/>
                </a:lnTo>
                <a:lnTo>
                  <a:pt x="16281" y="6983"/>
                </a:lnTo>
                <a:lnTo>
                  <a:pt x="16352" y="6948"/>
                </a:lnTo>
                <a:close/>
                <a:moveTo>
                  <a:pt x="19772" y="8373"/>
                </a:moveTo>
                <a:lnTo>
                  <a:pt x="19808" y="8551"/>
                </a:lnTo>
                <a:lnTo>
                  <a:pt x="19808" y="8800"/>
                </a:lnTo>
                <a:lnTo>
                  <a:pt x="19844" y="8943"/>
                </a:lnTo>
                <a:lnTo>
                  <a:pt x="19915" y="9050"/>
                </a:lnTo>
                <a:lnTo>
                  <a:pt x="19986" y="9121"/>
                </a:lnTo>
                <a:lnTo>
                  <a:pt x="20164" y="9121"/>
                </a:lnTo>
                <a:lnTo>
                  <a:pt x="20271" y="9085"/>
                </a:lnTo>
                <a:lnTo>
                  <a:pt x="20342" y="9014"/>
                </a:lnTo>
                <a:lnTo>
                  <a:pt x="20378" y="9121"/>
                </a:lnTo>
                <a:lnTo>
                  <a:pt x="20449" y="9299"/>
                </a:lnTo>
                <a:lnTo>
                  <a:pt x="20592" y="9477"/>
                </a:lnTo>
                <a:lnTo>
                  <a:pt x="20912" y="9869"/>
                </a:lnTo>
                <a:lnTo>
                  <a:pt x="20984" y="9940"/>
                </a:lnTo>
                <a:lnTo>
                  <a:pt x="20200" y="10403"/>
                </a:lnTo>
                <a:lnTo>
                  <a:pt x="19380" y="10831"/>
                </a:lnTo>
                <a:lnTo>
                  <a:pt x="18525" y="11294"/>
                </a:lnTo>
                <a:lnTo>
                  <a:pt x="17706" y="11757"/>
                </a:lnTo>
                <a:lnTo>
                  <a:pt x="16922" y="12220"/>
                </a:lnTo>
                <a:lnTo>
                  <a:pt x="16566" y="12470"/>
                </a:lnTo>
                <a:lnTo>
                  <a:pt x="16245" y="12755"/>
                </a:lnTo>
                <a:lnTo>
                  <a:pt x="15960" y="13004"/>
                </a:lnTo>
                <a:lnTo>
                  <a:pt x="15675" y="13253"/>
                </a:lnTo>
                <a:lnTo>
                  <a:pt x="15462" y="13503"/>
                </a:lnTo>
                <a:lnTo>
                  <a:pt x="15533" y="13146"/>
                </a:lnTo>
                <a:lnTo>
                  <a:pt x="15640" y="12505"/>
                </a:lnTo>
                <a:lnTo>
                  <a:pt x="15747" y="11864"/>
                </a:lnTo>
                <a:lnTo>
                  <a:pt x="15854" y="11757"/>
                </a:lnTo>
                <a:lnTo>
                  <a:pt x="16032" y="11579"/>
                </a:lnTo>
                <a:lnTo>
                  <a:pt x="16459" y="11151"/>
                </a:lnTo>
                <a:lnTo>
                  <a:pt x="17029" y="10617"/>
                </a:lnTo>
                <a:lnTo>
                  <a:pt x="17670" y="10047"/>
                </a:lnTo>
                <a:lnTo>
                  <a:pt x="18347" y="9477"/>
                </a:lnTo>
                <a:lnTo>
                  <a:pt x="18917" y="9014"/>
                </a:lnTo>
                <a:lnTo>
                  <a:pt x="19202" y="8800"/>
                </a:lnTo>
                <a:lnTo>
                  <a:pt x="19309" y="8765"/>
                </a:lnTo>
                <a:lnTo>
                  <a:pt x="19487" y="8693"/>
                </a:lnTo>
                <a:lnTo>
                  <a:pt x="19630" y="8551"/>
                </a:lnTo>
                <a:lnTo>
                  <a:pt x="19772" y="8373"/>
                </a:lnTo>
                <a:close/>
                <a:moveTo>
                  <a:pt x="13538" y="7589"/>
                </a:moveTo>
                <a:lnTo>
                  <a:pt x="13645" y="7660"/>
                </a:lnTo>
                <a:lnTo>
                  <a:pt x="13823" y="7767"/>
                </a:lnTo>
                <a:lnTo>
                  <a:pt x="13965" y="7767"/>
                </a:lnTo>
                <a:lnTo>
                  <a:pt x="14001" y="7731"/>
                </a:lnTo>
                <a:lnTo>
                  <a:pt x="14001" y="7696"/>
                </a:lnTo>
                <a:lnTo>
                  <a:pt x="14179" y="7910"/>
                </a:lnTo>
                <a:lnTo>
                  <a:pt x="14250" y="7981"/>
                </a:lnTo>
                <a:lnTo>
                  <a:pt x="14357" y="8016"/>
                </a:lnTo>
                <a:lnTo>
                  <a:pt x="14428" y="8016"/>
                </a:lnTo>
                <a:lnTo>
                  <a:pt x="14464" y="7981"/>
                </a:lnTo>
                <a:lnTo>
                  <a:pt x="14535" y="7910"/>
                </a:lnTo>
                <a:lnTo>
                  <a:pt x="14571" y="7838"/>
                </a:lnTo>
                <a:lnTo>
                  <a:pt x="14607" y="7767"/>
                </a:lnTo>
                <a:lnTo>
                  <a:pt x="14892" y="8622"/>
                </a:lnTo>
                <a:lnTo>
                  <a:pt x="15212" y="9620"/>
                </a:lnTo>
                <a:lnTo>
                  <a:pt x="15283" y="10011"/>
                </a:lnTo>
                <a:lnTo>
                  <a:pt x="15355" y="10403"/>
                </a:lnTo>
                <a:lnTo>
                  <a:pt x="15390" y="10795"/>
                </a:lnTo>
                <a:lnTo>
                  <a:pt x="15390" y="11223"/>
                </a:lnTo>
                <a:lnTo>
                  <a:pt x="15355" y="11650"/>
                </a:lnTo>
                <a:lnTo>
                  <a:pt x="15283" y="12113"/>
                </a:lnTo>
                <a:lnTo>
                  <a:pt x="15070" y="13004"/>
                </a:lnTo>
                <a:lnTo>
                  <a:pt x="14785" y="13966"/>
                </a:lnTo>
                <a:lnTo>
                  <a:pt x="14464" y="14928"/>
                </a:lnTo>
                <a:lnTo>
                  <a:pt x="14322" y="15426"/>
                </a:lnTo>
                <a:lnTo>
                  <a:pt x="14322" y="15320"/>
                </a:lnTo>
                <a:lnTo>
                  <a:pt x="14286" y="15141"/>
                </a:lnTo>
                <a:lnTo>
                  <a:pt x="14286" y="14999"/>
                </a:lnTo>
                <a:lnTo>
                  <a:pt x="14143" y="14322"/>
                </a:lnTo>
                <a:lnTo>
                  <a:pt x="13965" y="13610"/>
                </a:lnTo>
                <a:lnTo>
                  <a:pt x="13823" y="12861"/>
                </a:lnTo>
                <a:lnTo>
                  <a:pt x="13752" y="12470"/>
                </a:lnTo>
                <a:lnTo>
                  <a:pt x="13716" y="12113"/>
                </a:lnTo>
                <a:lnTo>
                  <a:pt x="13716" y="11721"/>
                </a:lnTo>
                <a:lnTo>
                  <a:pt x="13716" y="11330"/>
                </a:lnTo>
                <a:lnTo>
                  <a:pt x="13716" y="11258"/>
                </a:lnTo>
                <a:lnTo>
                  <a:pt x="13752" y="11116"/>
                </a:lnTo>
                <a:lnTo>
                  <a:pt x="13680" y="10938"/>
                </a:lnTo>
                <a:lnTo>
                  <a:pt x="13573" y="10546"/>
                </a:lnTo>
                <a:lnTo>
                  <a:pt x="13324" y="9905"/>
                </a:lnTo>
                <a:lnTo>
                  <a:pt x="13075" y="9335"/>
                </a:lnTo>
                <a:lnTo>
                  <a:pt x="12932" y="9014"/>
                </a:lnTo>
                <a:lnTo>
                  <a:pt x="13075" y="8943"/>
                </a:lnTo>
                <a:lnTo>
                  <a:pt x="13182" y="8871"/>
                </a:lnTo>
                <a:lnTo>
                  <a:pt x="13288" y="8765"/>
                </a:lnTo>
                <a:lnTo>
                  <a:pt x="13360" y="8658"/>
                </a:lnTo>
                <a:lnTo>
                  <a:pt x="13431" y="8480"/>
                </a:lnTo>
                <a:lnTo>
                  <a:pt x="13467" y="8266"/>
                </a:lnTo>
                <a:lnTo>
                  <a:pt x="13395" y="8088"/>
                </a:lnTo>
                <a:lnTo>
                  <a:pt x="13288" y="7910"/>
                </a:lnTo>
                <a:lnTo>
                  <a:pt x="13146" y="7803"/>
                </a:lnTo>
                <a:lnTo>
                  <a:pt x="13003" y="7731"/>
                </a:lnTo>
                <a:lnTo>
                  <a:pt x="12861" y="7660"/>
                </a:lnTo>
                <a:lnTo>
                  <a:pt x="13075" y="7589"/>
                </a:lnTo>
                <a:lnTo>
                  <a:pt x="13288" y="7625"/>
                </a:lnTo>
                <a:lnTo>
                  <a:pt x="13467" y="7625"/>
                </a:lnTo>
                <a:lnTo>
                  <a:pt x="13538" y="7589"/>
                </a:lnTo>
                <a:close/>
                <a:moveTo>
                  <a:pt x="8123" y="8693"/>
                </a:moveTo>
                <a:lnTo>
                  <a:pt x="8230" y="8765"/>
                </a:lnTo>
                <a:lnTo>
                  <a:pt x="8372" y="8943"/>
                </a:lnTo>
                <a:lnTo>
                  <a:pt x="8408" y="8978"/>
                </a:lnTo>
                <a:lnTo>
                  <a:pt x="8586" y="9156"/>
                </a:lnTo>
                <a:lnTo>
                  <a:pt x="8693" y="9228"/>
                </a:lnTo>
                <a:lnTo>
                  <a:pt x="8764" y="9263"/>
                </a:lnTo>
                <a:lnTo>
                  <a:pt x="8800" y="9299"/>
                </a:lnTo>
                <a:lnTo>
                  <a:pt x="9013" y="9513"/>
                </a:lnTo>
                <a:lnTo>
                  <a:pt x="9263" y="9798"/>
                </a:lnTo>
                <a:lnTo>
                  <a:pt x="9334" y="9833"/>
                </a:lnTo>
                <a:lnTo>
                  <a:pt x="9370" y="9833"/>
                </a:lnTo>
                <a:lnTo>
                  <a:pt x="9441" y="9798"/>
                </a:lnTo>
                <a:lnTo>
                  <a:pt x="9762" y="9620"/>
                </a:lnTo>
                <a:lnTo>
                  <a:pt x="9904" y="9513"/>
                </a:lnTo>
                <a:lnTo>
                  <a:pt x="10047" y="9370"/>
                </a:lnTo>
                <a:lnTo>
                  <a:pt x="10153" y="9228"/>
                </a:lnTo>
                <a:lnTo>
                  <a:pt x="10225" y="9085"/>
                </a:lnTo>
                <a:lnTo>
                  <a:pt x="10260" y="9121"/>
                </a:lnTo>
                <a:lnTo>
                  <a:pt x="10296" y="9406"/>
                </a:lnTo>
                <a:lnTo>
                  <a:pt x="10367" y="9655"/>
                </a:lnTo>
                <a:lnTo>
                  <a:pt x="10403" y="9798"/>
                </a:lnTo>
                <a:lnTo>
                  <a:pt x="10474" y="9869"/>
                </a:lnTo>
                <a:lnTo>
                  <a:pt x="10581" y="9869"/>
                </a:lnTo>
                <a:lnTo>
                  <a:pt x="10581" y="9833"/>
                </a:lnTo>
                <a:lnTo>
                  <a:pt x="10866" y="9833"/>
                </a:lnTo>
                <a:lnTo>
                  <a:pt x="11008" y="9798"/>
                </a:lnTo>
                <a:lnTo>
                  <a:pt x="11151" y="9691"/>
                </a:lnTo>
                <a:lnTo>
                  <a:pt x="11293" y="9548"/>
                </a:lnTo>
                <a:lnTo>
                  <a:pt x="11400" y="9406"/>
                </a:lnTo>
                <a:lnTo>
                  <a:pt x="11436" y="9299"/>
                </a:lnTo>
                <a:lnTo>
                  <a:pt x="11507" y="9192"/>
                </a:lnTo>
                <a:lnTo>
                  <a:pt x="11614" y="9085"/>
                </a:lnTo>
                <a:lnTo>
                  <a:pt x="11721" y="9050"/>
                </a:lnTo>
                <a:lnTo>
                  <a:pt x="11970" y="9050"/>
                </a:lnTo>
                <a:lnTo>
                  <a:pt x="12113" y="9014"/>
                </a:lnTo>
                <a:lnTo>
                  <a:pt x="12220" y="8907"/>
                </a:lnTo>
                <a:lnTo>
                  <a:pt x="12327" y="8800"/>
                </a:lnTo>
                <a:lnTo>
                  <a:pt x="12505" y="8907"/>
                </a:lnTo>
                <a:lnTo>
                  <a:pt x="12683" y="8978"/>
                </a:lnTo>
                <a:lnTo>
                  <a:pt x="12861" y="9014"/>
                </a:lnTo>
                <a:lnTo>
                  <a:pt x="12968" y="9370"/>
                </a:lnTo>
                <a:lnTo>
                  <a:pt x="13395" y="10617"/>
                </a:lnTo>
                <a:lnTo>
                  <a:pt x="13502" y="10973"/>
                </a:lnTo>
                <a:lnTo>
                  <a:pt x="13538" y="11151"/>
                </a:lnTo>
                <a:lnTo>
                  <a:pt x="13502" y="11223"/>
                </a:lnTo>
                <a:lnTo>
                  <a:pt x="13502" y="11330"/>
                </a:lnTo>
                <a:lnTo>
                  <a:pt x="13467" y="11721"/>
                </a:lnTo>
                <a:lnTo>
                  <a:pt x="13467" y="12113"/>
                </a:lnTo>
                <a:lnTo>
                  <a:pt x="13467" y="12505"/>
                </a:lnTo>
                <a:lnTo>
                  <a:pt x="13538" y="12897"/>
                </a:lnTo>
                <a:lnTo>
                  <a:pt x="13645" y="13681"/>
                </a:lnTo>
                <a:lnTo>
                  <a:pt x="13787" y="14393"/>
                </a:lnTo>
                <a:lnTo>
                  <a:pt x="13858" y="15035"/>
                </a:lnTo>
                <a:lnTo>
                  <a:pt x="13894" y="15320"/>
                </a:lnTo>
                <a:lnTo>
                  <a:pt x="13858" y="15569"/>
                </a:lnTo>
                <a:lnTo>
                  <a:pt x="13823" y="16032"/>
                </a:lnTo>
                <a:lnTo>
                  <a:pt x="13752" y="16531"/>
                </a:lnTo>
                <a:lnTo>
                  <a:pt x="13752" y="16816"/>
                </a:lnTo>
                <a:lnTo>
                  <a:pt x="13823" y="17065"/>
                </a:lnTo>
                <a:lnTo>
                  <a:pt x="13787" y="17030"/>
                </a:lnTo>
                <a:lnTo>
                  <a:pt x="13538" y="16887"/>
                </a:lnTo>
                <a:lnTo>
                  <a:pt x="13253" y="16780"/>
                </a:lnTo>
                <a:lnTo>
                  <a:pt x="12754" y="16602"/>
                </a:lnTo>
                <a:lnTo>
                  <a:pt x="12469" y="16495"/>
                </a:lnTo>
                <a:lnTo>
                  <a:pt x="12148" y="16353"/>
                </a:lnTo>
                <a:lnTo>
                  <a:pt x="12006" y="16281"/>
                </a:lnTo>
                <a:lnTo>
                  <a:pt x="11863" y="16175"/>
                </a:lnTo>
                <a:lnTo>
                  <a:pt x="11578" y="15854"/>
                </a:lnTo>
                <a:lnTo>
                  <a:pt x="11293" y="15498"/>
                </a:lnTo>
                <a:lnTo>
                  <a:pt x="10973" y="15106"/>
                </a:lnTo>
                <a:lnTo>
                  <a:pt x="10367" y="14180"/>
                </a:lnTo>
                <a:lnTo>
                  <a:pt x="10011" y="13716"/>
                </a:lnTo>
                <a:lnTo>
                  <a:pt x="9619" y="13218"/>
                </a:lnTo>
                <a:lnTo>
                  <a:pt x="9192" y="12790"/>
                </a:lnTo>
                <a:lnTo>
                  <a:pt x="8764" y="12363"/>
                </a:lnTo>
                <a:lnTo>
                  <a:pt x="7909" y="11543"/>
                </a:lnTo>
                <a:lnTo>
                  <a:pt x="7090" y="10724"/>
                </a:lnTo>
                <a:lnTo>
                  <a:pt x="6342" y="9976"/>
                </a:lnTo>
                <a:lnTo>
                  <a:pt x="5914" y="9548"/>
                </a:lnTo>
                <a:lnTo>
                  <a:pt x="5914" y="9513"/>
                </a:lnTo>
                <a:lnTo>
                  <a:pt x="5914" y="9477"/>
                </a:lnTo>
                <a:lnTo>
                  <a:pt x="5878" y="9406"/>
                </a:lnTo>
                <a:lnTo>
                  <a:pt x="6021" y="9406"/>
                </a:lnTo>
                <a:lnTo>
                  <a:pt x="6092" y="9370"/>
                </a:lnTo>
                <a:lnTo>
                  <a:pt x="6235" y="9441"/>
                </a:lnTo>
                <a:lnTo>
                  <a:pt x="6342" y="9548"/>
                </a:lnTo>
                <a:lnTo>
                  <a:pt x="6448" y="9655"/>
                </a:lnTo>
                <a:lnTo>
                  <a:pt x="6484" y="9798"/>
                </a:lnTo>
                <a:lnTo>
                  <a:pt x="6520" y="9905"/>
                </a:lnTo>
                <a:lnTo>
                  <a:pt x="6627" y="10118"/>
                </a:lnTo>
                <a:lnTo>
                  <a:pt x="6662" y="10190"/>
                </a:lnTo>
                <a:lnTo>
                  <a:pt x="6733" y="10190"/>
                </a:lnTo>
                <a:lnTo>
                  <a:pt x="6805" y="10154"/>
                </a:lnTo>
                <a:lnTo>
                  <a:pt x="6805" y="10118"/>
                </a:lnTo>
                <a:lnTo>
                  <a:pt x="6840" y="10083"/>
                </a:lnTo>
                <a:lnTo>
                  <a:pt x="6947" y="10118"/>
                </a:lnTo>
                <a:lnTo>
                  <a:pt x="7054" y="10154"/>
                </a:lnTo>
                <a:lnTo>
                  <a:pt x="7161" y="10154"/>
                </a:lnTo>
                <a:lnTo>
                  <a:pt x="7268" y="10083"/>
                </a:lnTo>
                <a:lnTo>
                  <a:pt x="7375" y="9976"/>
                </a:lnTo>
                <a:lnTo>
                  <a:pt x="7446" y="9798"/>
                </a:lnTo>
                <a:lnTo>
                  <a:pt x="7446" y="9620"/>
                </a:lnTo>
                <a:lnTo>
                  <a:pt x="7375" y="9441"/>
                </a:lnTo>
                <a:lnTo>
                  <a:pt x="7303" y="9335"/>
                </a:lnTo>
                <a:lnTo>
                  <a:pt x="7268" y="9263"/>
                </a:lnTo>
                <a:lnTo>
                  <a:pt x="7303" y="9228"/>
                </a:lnTo>
                <a:lnTo>
                  <a:pt x="7339" y="9192"/>
                </a:lnTo>
                <a:lnTo>
                  <a:pt x="7410" y="9192"/>
                </a:lnTo>
                <a:lnTo>
                  <a:pt x="7588" y="9263"/>
                </a:lnTo>
                <a:lnTo>
                  <a:pt x="7660" y="9263"/>
                </a:lnTo>
                <a:lnTo>
                  <a:pt x="7660" y="9406"/>
                </a:lnTo>
                <a:lnTo>
                  <a:pt x="7695" y="9513"/>
                </a:lnTo>
                <a:lnTo>
                  <a:pt x="7731" y="9584"/>
                </a:lnTo>
                <a:lnTo>
                  <a:pt x="7838" y="9655"/>
                </a:lnTo>
                <a:lnTo>
                  <a:pt x="8016" y="9655"/>
                </a:lnTo>
                <a:lnTo>
                  <a:pt x="8087" y="9584"/>
                </a:lnTo>
                <a:lnTo>
                  <a:pt x="8158" y="9477"/>
                </a:lnTo>
                <a:lnTo>
                  <a:pt x="8158" y="9299"/>
                </a:lnTo>
                <a:lnTo>
                  <a:pt x="8123" y="9085"/>
                </a:lnTo>
                <a:lnTo>
                  <a:pt x="8123" y="9050"/>
                </a:lnTo>
                <a:lnTo>
                  <a:pt x="8052" y="8693"/>
                </a:lnTo>
                <a:close/>
                <a:moveTo>
                  <a:pt x="13965" y="1"/>
                </a:moveTo>
                <a:lnTo>
                  <a:pt x="13823" y="108"/>
                </a:lnTo>
                <a:lnTo>
                  <a:pt x="13645" y="214"/>
                </a:lnTo>
                <a:lnTo>
                  <a:pt x="13502" y="393"/>
                </a:lnTo>
                <a:lnTo>
                  <a:pt x="13395" y="535"/>
                </a:lnTo>
                <a:lnTo>
                  <a:pt x="13288" y="678"/>
                </a:lnTo>
                <a:lnTo>
                  <a:pt x="13253" y="856"/>
                </a:lnTo>
                <a:lnTo>
                  <a:pt x="13253" y="1034"/>
                </a:lnTo>
                <a:lnTo>
                  <a:pt x="13253" y="1105"/>
                </a:lnTo>
                <a:lnTo>
                  <a:pt x="13217" y="1141"/>
                </a:lnTo>
                <a:lnTo>
                  <a:pt x="13182" y="1176"/>
                </a:lnTo>
                <a:lnTo>
                  <a:pt x="12861" y="1176"/>
                </a:lnTo>
                <a:lnTo>
                  <a:pt x="12825" y="1105"/>
                </a:lnTo>
                <a:lnTo>
                  <a:pt x="12790" y="927"/>
                </a:lnTo>
                <a:lnTo>
                  <a:pt x="12754" y="820"/>
                </a:lnTo>
                <a:lnTo>
                  <a:pt x="12718" y="749"/>
                </a:lnTo>
                <a:lnTo>
                  <a:pt x="12647" y="713"/>
                </a:lnTo>
                <a:lnTo>
                  <a:pt x="12576" y="678"/>
                </a:lnTo>
                <a:lnTo>
                  <a:pt x="12469" y="713"/>
                </a:lnTo>
                <a:lnTo>
                  <a:pt x="12362" y="784"/>
                </a:lnTo>
                <a:lnTo>
                  <a:pt x="12220" y="927"/>
                </a:lnTo>
                <a:lnTo>
                  <a:pt x="12148" y="963"/>
                </a:lnTo>
                <a:lnTo>
                  <a:pt x="12077" y="927"/>
                </a:lnTo>
                <a:lnTo>
                  <a:pt x="11970" y="963"/>
                </a:lnTo>
                <a:lnTo>
                  <a:pt x="11863" y="1034"/>
                </a:lnTo>
                <a:lnTo>
                  <a:pt x="11757" y="1176"/>
                </a:lnTo>
                <a:lnTo>
                  <a:pt x="11650" y="1283"/>
                </a:lnTo>
                <a:lnTo>
                  <a:pt x="11543" y="1319"/>
                </a:lnTo>
                <a:lnTo>
                  <a:pt x="11436" y="1319"/>
                </a:lnTo>
                <a:lnTo>
                  <a:pt x="11365" y="1354"/>
                </a:lnTo>
                <a:lnTo>
                  <a:pt x="11293" y="1390"/>
                </a:lnTo>
                <a:lnTo>
                  <a:pt x="11258" y="1497"/>
                </a:lnTo>
                <a:lnTo>
                  <a:pt x="11080" y="1390"/>
                </a:lnTo>
                <a:lnTo>
                  <a:pt x="10973" y="1283"/>
                </a:lnTo>
                <a:lnTo>
                  <a:pt x="10866" y="1212"/>
                </a:lnTo>
                <a:lnTo>
                  <a:pt x="10617" y="1212"/>
                </a:lnTo>
                <a:lnTo>
                  <a:pt x="10510" y="1283"/>
                </a:lnTo>
                <a:lnTo>
                  <a:pt x="10438" y="1390"/>
                </a:lnTo>
                <a:lnTo>
                  <a:pt x="10403" y="1497"/>
                </a:lnTo>
                <a:lnTo>
                  <a:pt x="10367" y="1782"/>
                </a:lnTo>
                <a:lnTo>
                  <a:pt x="10296" y="1889"/>
                </a:lnTo>
                <a:lnTo>
                  <a:pt x="10225" y="1996"/>
                </a:lnTo>
                <a:lnTo>
                  <a:pt x="10118" y="2067"/>
                </a:lnTo>
                <a:lnTo>
                  <a:pt x="9975" y="2103"/>
                </a:lnTo>
                <a:lnTo>
                  <a:pt x="9583" y="2103"/>
                </a:lnTo>
                <a:lnTo>
                  <a:pt x="9477" y="2138"/>
                </a:lnTo>
                <a:lnTo>
                  <a:pt x="9441" y="2209"/>
                </a:lnTo>
                <a:lnTo>
                  <a:pt x="9405" y="2245"/>
                </a:lnTo>
                <a:lnTo>
                  <a:pt x="9405" y="2316"/>
                </a:lnTo>
                <a:lnTo>
                  <a:pt x="9441" y="2388"/>
                </a:lnTo>
                <a:lnTo>
                  <a:pt x="9405" y="2388"/>
                </a:lnTo>
                <a:lnTo>
                  <a:pt x="9263" y="2530"/>
                </a:lnTo>
                <a:lnTo>
                  <a:pt x="9192" y="2494"/>
                </a:lnTo>
                <a:lnTo>
                  <a:pt x="9049" y="2388"/>
                </a:lnTo>
                <a:lnTo>
                  <a:pt x="8942" y="2388"/>
                </a:lnTo>
                <a:lnTo>
                  <a:pt x="8907" y="2423"/>
                </a:lnTo>
                <a:lnTo>
                  <a:pt x="8871" y="2494"/>
                </a:lnTo>
                <a:lnTo>
                  <a:pt x="8907" y="2530"/>
                </a:lnTo>
                <a:lnTo>
                  <a:pt x="8907" y="2566"/>
                </a:lnTo>
                <a:lnTo>
                  <a:pt x="8835" y="2815"/>
                </a:lnTo>
                <a:lnTo>
                  <a:pt x="8800" y="2851"/>
                </a:lnTo>
                <a:lnTo>
                  <a:pt x="8764" y="2922"/>
                </a:lnTo>
                <a:lnTo>
                  <a:pt x="8657" y="2958"/>
                </a:lnTo>
                <a:lnTo>
                  <a:pt x="8550" y="2993"/>
                </a:lnTo>
                <a:lnTo>
                  <a:pt x="8515" y="2993"/>
                </a:lnTo>
                <a:lnTo>
                  <a:pt x="8479" y="2922"/>
                </a:lnTo>
                <a:lnTo>
                  <a:pt x="8337" y="2922"/>
                </a:lnTo>
                <a:lnTo>
                  <a:pt x="8230" y="2993"/>
                </a:lnTo>
                <a:lnTo>
                  <a:pt x="8158" y="3029"/>
                </a:lnTo>
                <a:lnTo>
                  <a:pt x="8123" y="3064"/>
                </a:lnTo>
                <a:lnTo>
                  <a:pt x="8016" y="3100"/>
                </a:lnTo>
                <a:lnTo>
                  <a:pt x="7945" y="3171"/>
                </a:lnTo>
                <a:lnTo>
                  <a:pt x="7873" y="3278"/>
                </a:lnTo>
                <a:lnTo>
                  <a:pt x="7909" y="3456"/>
                </a:lnTo>
                <a:lnTo>
                  <a:pt x="7909" y="3599"/>
                </a:lnTo>
                <a:lnTo>
                  <a:pt x="7802" y="3599"/>
                </a:lnTo>
                <a:lnTo>
                  <a:pt x="7731" y="3670"/>
                </a:lnTo>
                <a:lnTo>
                  <a:pt x="7731" y="3706"/>
                </a:lnTo>
                <a:lnTo>
                  <a:pt x="7624" y="3634"/>
                </a:lnTo>
                <a:lnTo>
                  <a:pt x="7517" y="3492"/>
                </a:lnTo>
                <a:lnTo>
                  <a:pt x="7410" y="3349"/>
                </a:lnTo>
                <a:lnTo>
                  <a:pt x="7339" y="3314"/>
                </a:lnTo>
                <a:lnTo>
                  <a:pt x="7303" y="3314"/>
                </a:lnTo>
                <a:lnTo>
                  <a:pt x="7197" y="3349"/>
                </a:lnTo>
                <a:lnTo>
                  <a:pt x="7125" y="3421"/>
                </a:lnTo>
                <a:lnTo>
                  <a:pt x="7090" y="3456"/>
                </a:lnTo>
                <a:lnTo>
                  <a:pt x="7054" y="3456"/>
                </a:lnTo>
                <a:lnTo>
                  <a:pt x="6947" y="3385"/>
                </a:lnTo>
                <a:lnTo>
                  <a:pt x="6805" y="3349"/>
                </a:lnTo>
                <a:lnTo>
                  <a:pt x="6520" y="3314"/>
                </a:lnTo>
                <a:lnTo>
                  <a:pt x="6342" y="3385"/>
                </a:lnTo>
                <a:lnTo>
                  <a:pt x="6270" y="3456"/>
                </a:lnTo>
                <a:lnTo>
                  <a:pt x="6199" y="3563"/>
                </a:lnTo>
                <a:lnTo>
                  <a:pt x="6199" y="3670"/>
                </a:lnTo>
                <a:lnTo>
                  <a:pt x="6199" y="3777"/>
                </a:lnTo>
                <a:lnTo>
                  <a:pt x="6235" y="3884"/>
                </a:lnTo>
                <a:lnTo>
                  <a:pt x="6270" y="3955"/>
                </a:lnTo>
                <a:lnTo>
                  <a:pt x="6306" y="4062"/>
                </a:lnTo>
                <a:lnTo>
                  <a:pt x="6057" y="3955"/>
                </a:lnTo>
                <a:lnTo>
                  <a:pt x="5950" y="3884"/>
                </a:lnTo>
                <a:lnTo>
                  <a:pt x="5807" y="3777"/>
                </a:lnTo>
                <a:lnTo>
                  <a:pt x="5665" y="3741"/>
                </a:lnTo>
                <a:lnTo>
                  <a:pt x="5522" y="3741"/>
                </a:lnTo>
                <a:lnTo>
                  <a:pt x="5415" y="3848"/>
                </a:lnTo>
                <a:lnTo>
                  <a:pt x="5308" y="3955"/>
                </a:lnTo>
                <a:lnTo>
                  <a:pt x="5273" y="4026"/>
                </a:lnTo>
                <a:lnTo>
                  <a:pt x="5202" y="4026"/>
                </a:lnTo>
                <a:lnTo>
                  <a:pt x="5095" y="3991"/>
                </a:lnTo>
                <a:lnTo>
                  <a:pt x="5023" y="3920"/>
                </a:lnTo>
                <a:lnTo>
                  <a:pt x="4845" y="3777"/>
                </a:lnTo>
                <a:lnTo>
                  <a:pt x="4667" y="3670"/>
                </a:lnTo>
                <a:lnTo>
                  <a:pt x="4489" y="3670"/>
                </a:lnTo>
                <a:lnTo>
                  <a:pt x="4418" y="3706"/>
                </a:lnTo>
                <a:lnTo>
                  <a:pt x="4382" y="3741"/>
                </a:lnTo>
                <a:lnTo>
                  <a:pt x="4347" y="3813"/>
                </a:lnTo>
                <a:lnTo>
                  <a:pt x="4311" y="3884"/>
                </a:lnTo>
                <a:lnTo>
                  <a:pt x="4275" y="4026"/>
                </a:lnTo>
                <a:lnTo>
                  <a:pt x="4204" y="4098"/>
                </a:lnTo>
                <a:lnTo>
                  <a:pt x="4097" y="4205"/>
                </a:lnTo>
                <a:lnTo>
                  <a:pt x="3955" y="4454"/>
                </a:lnTo>
                <a:lnTo>
                  <a:pt x="3919" y="4383"/>
                </a:lnTo>
                <a:lnTo>
                  <a:pt x="3812" y="4347"/>
                </a:lnTo>
                <a:lnTo>
                  <a:pt x="3777" y="4347"/>
                </a:lnTo>
                <a:lnTo>
                  <a:pt x="3741" y="4418"/>
                </a:lnTo>
                <a:lnTo>
                  <a:pt x="3705" y="4525"/>
                </a:lnTo>
                <a:lnTo>
                  <a:pt x="3705" y="4668"/>
                </a:lnTo>
                <a:lnTo>
                  <a:pt x="3670" y="4739"/>
                </a:lnTo>
                <a:lnTo>
                  <a:pt x="3527" y="4810"/>
                </a:lnTo>
                <a:lnTo>
                  <a:pt x="3420" y="4917"/>
                </a:lnTo>
                <a:lnTo>
                  <a:pt x="3278" y="4454"/>
                </a:lnTo>
                <a:lnTo>
                  <a:pt x="3207" y="4347"/>
                </a:lnTo>
                <a:lnTo>
                  <a:pt x="3135" y="4311"/>
                </a:lnTo>
                <a:lnTo>
                  <a:pt x="3064" y="4347"/>
                </a:lnTo>
                <a:lnTo>
                  <a:pt x="3028" y="4383"/>
                </a:lnTo>
                <a:lnTo>
                  <a:pt x="2886" y="4418"/>
                </a:lnTo>
                <a:lnTo>
                  <a:pt x="2672" y="4454"/>
                </a:lnTo>
                <a:lnTo>
                  <a:pt x="2565" y="4490"/>
                </a:lnTo>
                <a:lnTo>
                  <a:pt x="2494" y="4525"/>
                </a:lnTo>
                <a:lnTo>
                  <a:pt x="2387" y="4632"/>
                </a:lnTo>
                <a:lnTo>
                  <a:pt x="2387" y="4668"/>
                </a:lnTo>
                <a:lnTo>
                  <a:pt x="2387" y="4739"/>
                </a:lnTo>
                <a:lnTo>
                  <a:pt x="2423" y="4846"/>
                </a:lnTo>
                <a:lnTo>
                  <a:pt x="2494" y="4953"/>
                </a:lnTo>
                <a:lnTo>
                  <a:pt x="2637" y="5095"/>
                </a:lnTo>
                <a:lnTo>
                  <a:pt x="2672" y="5238"/>
                </a:lnTo>
                <a:lnTo>
                  <a:pt x="2708" y="5345"/>
                </a:lnTo>
                <a:lnTo>
                  <a:pt x="2672" y="5380"/>
                </a:lnTo>
                <a:lnTo>
                  <a:pt x="2637" y="5451"/>
                </a:lnTo>
                <a:lnTo>
                  <a:pt x="2494" y="5523"/>
                </a:lnTo>
                <a:lnTo>
                  <a:pt x="2387" y="5630"/>
                </a:lnTo>
                <a:lnTo>
                  <a:pt x="2316" y="5736"/>
                </a:lnTo>
                <a:lnTo>
                  <a:pt x="2316" y="5843"/>
                </a:lnTo>
                <a:lnTo>
                  <a:pt x="2280" y="5986"/>
                </a:lnTo>
                <a:lnTo>
                  <a:pt x="1817" y="6021"/>
                </a:lnTo>
                <a:lnTo>
                  <a:pt x="1710" y="6021"/>
                </a:lnTo>
                <a:lnTo>
                  <a:pt x="1532" y="6057"/>
                </a:lnTo>
                <a:lnTo>
                  <a:pt x="1461" y="6128"/>
                </a:lnTo>
                <a:lnTo>
                  <a:pt x="1425" y="6164"/>
                </a:lnTo>
                <a:lnTo>
                  <a:pt x="1461" y="6235"/>
                </a:lnTo>
                <a:lnTo>
                  <a:pt x="1532" y="6271"/>
                </a:lnTo>
                <a:lnTo>
                  <a:pt x="1710" y="6306"/>
                </a:lnTo>
                <a:lnTo>
                  <a:pt x="2138" y="6306"/>
                </a:lnTo>
                <a:lnTo>
                  <a:pt x="2209" y="6342"/>
                </a:lnTo>
                <a:lnTo>
                  <a:pt x="2245" y="6342"/>
                </a:lnTo>
                <a:lnTo>
                  <a:pt x="2245" y="6378"/>
                </a:lnTo>
                <a:lnTo>
                  <a:pt x="2173" y="6449"/>
                </a:lnTo>
                <a:lnTo>
                  <a:pt x="1888" y="6734"/>
                </a:lnTo>
                <a:lnTo>
                  <a:pt x="1568" y="6876"/>
                </a:lnTo>
                <a:lnTo>
                  <a:pt x="1390" y="6912"/>
                </a:lnTo>
                <a:lnTo>
                  <a:pt x="1105" y="6912"/>
                </a:lnTo>
                <a:lnTo>
                  <a:pt x="998" y="6948"/>
                </a:lnTo>
                <a:lnTo>
                  <a:pt x="927" y="6983"/>
                </a:lnTo>
                <a:lnTo>
                  <a:pt x="784" y="7161"/>
                </a:lnTo>
                <a:lnTo>
                  <a:pt x="713" y="7268"/>
                </a:lnTo>
                <a:lnTo>
                  <a:pt x="642" y="7197"/>
                </a:lnTo>
                <a:lnTo>
                  <a:pt x="535" y="7197"/>
                </a:lnTo>
                <a:lnTo>
                  <a:pt x="499" y="7233"/>
                </a:lnTo>
                <a:lnTo>
                  <a:pt x="463" y="7340"/>
                </a:lnTo>
                <a:lnTo>
                  <a:pt x="463" y="7553"/>
                </a:lnTo>
                <a:lnTo>
                  <a:pt x="463" y="7696"/>
                </a:lnTo>
                <a:lnTo>
                  <a:pt x="428" y="7838"/>
                </a:lnTo>
                <a:lnTo>
                  <a:pt x="392" y="7945"/>
                </a:lnTo>
                <a:lnTo>
                  <a:pt x="357" y="8052"/>
                </a:lnTo>
                <a:lnTo>
                  <a:pt x="72" y="8373"/>
                </a:lnTo>
                <a:lnTo>
                  <a:pt x="0" y="8480"/>
                </a:lnTo>
                <a:lnTo>
                  <a:pt x="0" y="8658"/>
                </a:lnTo>
                <a:lnTo>
                  <a:pt x="36" y="8800"/>
                </a:lnTo>
                <a:lnTo>
                  <a:pt x="107" y="8943"/>
                </a:lnTo>
                <a:lnTo>
                  <a:pt x="178" y="9121"/>
                </a:lnTo>
                <a:lnTo>
                  <a:pt x="321" y="9263"/>
                </a:lnTo>
                <a:lnTo>
                  <a:pt x="463" y="9370"/>
                </a:lnTo>
                <a:lnTo>
                  <a:pt x="642" y="9477"/>
                </a:lnTo>
                <a:lnTo>
                  <a:pt x="784" y="9513"/>
                </a:lnTo>
                <a:lnTo>
                  <a:pt x="748" y="9833"/>
                </a:lnTo>
                <a:lnTo>
                  <a:pt x="713" y="10225"/>
                </a:lnTo>
                <a:lnTo>
                  <a:pt x="748" y="10332"/>
                </a:lnTo>
                <a:lnTo>
                  <a:pt x="820" y="10439"/>
                </a:lnTo>
                <a:lnTo>
                  <a:pt x="927" y="10475"/>
                </a:lnTo>
                <a:lnTo>
                  <a:pt x="1033" y="10510"/>
                </a:lnTo>
                <a:lnTo>
                  <a:pt x="1140" y="10475"/>
                </a:lnTo>
                <a:lnTo>
                  <a:pt x="1283" y="10439"/>
                </a:lnTo>
                <a:lnTo>
                  <a:pt x="1318" y="10403"/>
                </a:lnTo>
                <a:lnTo>
                  <a:pt x="1532" y="10296"/>
                </a:lnTo>
                <a:lnTo>
                  <a:pt x="1675" y="10475"/>
                </a:lnTo>
                <a:lnTo>
                  <a:pt x="1782" y="10617"/>
                </a:lnTo>
                <a:lnTo>
                  <a:pt x="1853" y="10760"/>
                </a:lnTo>
                <a:lnTo>
                  <a:pt x="1888" y="10831"/>
                </a:lnTo>
                <a:lnTo>
                  <a:pt x="1853" y="10902"/>
                </a:lnTo>
                <a:lnTo>
                  <a:pt x="1853" y="10973"/>
                </a:lnTo>
                <a:lnTo>
                  <a:pt x="1888" y="11045"/>
                </a:lnTo>
                <a:lnTo>
                  <a:pt x="1960" y="11080"/>
                </a:lnTo>
                <a:lnTo>
                  <a:pt x="2067" y="11151"/>
                </a:lnTo>
                <a:lnTo>
                  <a:pt x="2245" y="11187"/>
                </a:lnTo>
                <a:lnTo>
                  <a:pt x="2352" y="11187"/>
                </a:lnTo>
                <a:lnTo>
                  <a:pt x="2565" y="11258"/>
                </a:lnTo>
                <a:lnTo>
                  <a:pt x="2672" y="11294"/>
                </a:lnTo>
                <a:lnTo>
                  <a:pt x="2708" y="11365"/>
                </a:lnTo>
                <a:lnTo>
                  <a:pt x="2815" y="11365"/>
                </a:lnTo>
                <a:lnTo>
                  <a:pt x="2886" y="11294"/>
                </a:lnTo>
                <a:lnTo>
                  <a:pt x="3028" y="11009"/>
                </a:lnTo>
                <a:lnTo>
                  <a:pt x="3064" y="10866"/>
                </a:lnTo>
                <a:lnTo>
                  <a:pt x="3171" y="10938"/>
                </a:lnTo>
                <a:lnTo>
                  <a:pt x="3242" y="10973"/>
                </a:lnTo>
                <a:lnTo>
                  <a:pt x="3598" y="10973"/>
                </a:lnTo>
                <a:lnTo>
                  <a:pt x="3741" y="10938"/>
                </a:lnTo>
                <a:lnTo>
                  <a:pt x="3848" y="10866"/>
                </a:lnTo>
                <a:lnTo>
                  <a:pt x="3883" y="10902"/>
                </a:lnTo>
                <a:lnTo>
                  <a:pt x="4026" y="11080"/>
                </a:lnTo>
                <a:lnTo>
                  <a:pt x="4204" y="11187"/>
                </a:lnTo>
                <a:lnTo>
                  <a:pt x="4418" y="11187"/>
                </a:lnTo>
                <a:lnTo>
                  <a:pt x="4489" y="11080"/>
                </a:lnTo>
                <a:lnTo>
                  <a:pt x="4525" y="10938"/>
                </a:lnTo>
                <a:lnTo>
                  <a:pt x="4596" y="11009"/>
                </a:lnTo>
                <a:lnTo>
                  <a:pt x="4738" y="11116"/>
                </a:lnTo>
                <a:lnTo>
                  <a:pt x="4917" y="11223"/>
                </a:lnTo>
                <a:lnTo>
                  <a:pt x="5095" y="11294"/>
                </a:lnTo>
                <a:lnTo>
                  <a:pt x="5273" y="11365"/>
                </a:lnTo>
                <a:lnTo>
                  <a:pt x="5415" y="11365"/>
                </a:lnTo>
                <a:lnTo>
                  <a:pt x="5522" y="11330"/>
                </a:lnTo>
                <a:lnTo>
                  <a:pt x="5558" y="11294"/>
                </a:lnTo>
                <a:lnTo>
                  <a:pt x="5593" y="11258"/>
                </a:lnTo>
                <a:lnTo>
                  <a:pt x="5629" y="11116"/>
                </a:lnTo>
                <a:lnTo>
                  <a:pt x="5629" y="11045"/>
                </a:lnTo>
                <a:lnTo>
                  <a:pt x="5558" y="10902"/>
                </a:lnTo>
                <a:lnTo>
                  <a:pt x="5415" y="10653"/>
                </a:lnTo>
                <a:lnTo>
                  <a:pt x="5308" y="10475"/>
                </a:lnTo>
                <a:lnTo>
                  <a:pt x="5308" y="10403"/>
                </a:lnTo>
                <a:lnTo>
                  <a:pt x="5415" y="10296"/>
                </a:lnTo>
                <a:lnTo>
                  <a:pt x="5487" y="10154"/>
                </a:lnTo>
                <a:lnTo>
                  <a:pt x="5522" y="10083"/>
                </a:lnTo>
                <a:lnTo>
                  <a:pt x="5487" y="9976"/>
                </a:lnTo>
                <a:lnTo>
                  <a:pt x="5415" y="9905"/>
                </a:lnTo>
                <a:lnTo>
                  <a:pt x="5344" y="9798"/>
                </a:lnTo>
                <a:lnTo>
                  <a:pt x="5380" y="9798"/>
                </a:lnTo>
                <a:lnTo>
                  <a:pt x="5487" y="9762"/>
                </a:lnTo>
                <a:lnTo>
                  <a:pt x="5629" y="9726"/>
                </a:lnTo>
                <a:lnTo>
                  <a:pt x="5736" y="9691"/>
                </a:lnTo>
                <a:lnTo>
                  <a:pt x="5985" y="9905"/>
                </a:lnTo>
                <a:lnTo>
                  <a:pt x="6199" y="10118"/>
                </a:lnTo>
                <a:lnTo>
                  <a:pt x="6876" y="10938"/>
                </a:lnTo>
                <a:lnTo>
                  <a:pt x="7660" y="11793"/>
                </a:lnTo>
                <a:lnTo>
                  <a:pt x="8479" y="12648"/>
                </a:lnTo>
                <a:lnTo>
                  <a:pt x="8907" y="13111"/>
                </a:lnTo>
                <a:lnTo>
                  <a:pt x="9263" y="13538"/>
                </a:lnTo>
                <a:lnTo>
                  <a:pt x="9619" y="14001"/>
                </a:lnTo>
                <a:lnTo>
                  <a:pt x="9904" y="14465"/>
                </a:lnTo>
                <a:lnTo>
                  <a:pt x="10510" y="15426"/>
                </a:lnTo>
                <a:lnTo>
                  <a:pt x="10795" y="15854"/>
                </a:lnTo>
                <a:lnTo>
                  <a:pt x="11115" y="16281"/>
                </a:lnTo>
                <a:lnTo>
                  <a:pt x="11258" y="16460"/>
                </a:lnTo>
                <a:lnTo>
                  <a:pt x="11436" y="16638"/>
                </a:lnTo>
                <a:lnTo>
                  <a:pt x="11650" y="16816"/>
                </a:lnTo>
                <a:lnTo>
                  <a:pt x="11828" y="16923"/>
                </a:lnTo>
                <a:lnTo>
                  <a:pt x="12220" y="17136"/>
                </a:lnTo>
                <a:lnTo>
                  <a:pt x="12540" y="17243"/>
                </a:lnTo>
                <a:lnTo>
                  <a:pt x="13003" y="17421"/>
                </a:lnTo>
                <a:lnTo>
                  <a:pt x="13217" y="17528"/>
                </a:lnTo>
                <a:lnTo>
                  <a:pt x="13538" y="17706"/>
                </a:lnTo>
                <a:lnTo>
                  <a:pt x="13752" y="17920"/>
                </a:lnTo>
                <a:lnTo>
                  <a:pt x="13680" y="18526"/>
                </a:lnTo>
                <a:lnTo>
                  <a:pt x="13645" y="19131"/>
                </a:lnTo>
                <a:lnTo>
                  <a:pt x="13609" y="20200"/>
                </a:lnTo>
                <a:lnTo>
                  <a:pt x="13609" y="20735"/>
                </a:lnTo>
                <a:lnTo>
                  <a:pt x="13645" y="21233"/>
                </a:lnTo>
                <a:lnTo>
                  <a:pt x="13680" y="21768"/>
                </a:lnTo>
                <a:lnTo>
                  <a:pt x="13716" y="22266"/>
                </a:lnTo>
                <a:lnTo>
                  <a:pt x="13823" y="23193"/>
                </a:lnTo>
                <a:lnTo>
                  <a:pt x="13930" y="24119"/>
                </a:lnTo>
                <a:lnTo>
                  <a:pt x="13965" y="24938"/>
                </a:lnTo>
                <a:lnTo>
                  <a:pt x="14001" y="25758"/>
                </a:lnTo>
                <a:lnTo>
                  <a:pt x="14001" y="26470"/>
                </a:lnTo>
                <a:lnTo>
                  <a:pt x="14001" y="27682"/>
                </a:lnTo>
                <a:lnTo>
                  <a:pt x="13965" y="29035"/>
                </a:lnTo>
                <a:lnTo>
                  <a:pt x="13930" y="29249"/>
                </a:lnTo>
                <a:lnTo>
                  <a:pt x="13930" y="29320"/>
                </a:lnTo>
                <a:lnTo>
                  <a:pt x="13930" y="29356"/>
                </a:lnTo>
                <a:lnTo>
                  <a:pt x="13930" y="29463"/>
                </a:lnTo>
                <a:lnTo>
                  <a:pt x="13930" y="29855"/>
                </a:lnTo>
                <a:lnTo>
                  <a:pt x="13930" y="30282"/>
                </a:lnTo>
                <a:lnTo>
                  <a:pt x="13965" y="30496"/>
                </a:lnTo>
                <a:lnTo>
                  <a:pt x="14001" y="30710"/>
                </a:lnTo>
                <a:lnTo>
                  <a:pt x="14072" y="30888"/>
                </a:lnTo>
                <a:lnTo>
                  <a:pt x="14179" y="31066"/>
                </a:lnTo>
                <a:lnTo>
                  <a:pt x="14322" y="31208"/>
                </a:lnTo>
                <a:lnTo>
                  <a:pt x="14428" y="31280"/>
                </a:lnTo>
                <a:lnTo>
                  <a:pt x="14571" y="31315"/>
                </a:lnTo>
                <a:lnTo>
                  <a:pt x="14642" y="31315"/>
                </a:lnTo>
                <a:lnTo>
                  <a:pt x="14713" y="31280"/>
                </a:lnTo>
                <a:lnTo>
                  <a:pt x="14785" y="31208"/>
                </a:lnTo>
                <a:lnTo>
                  <a:pt x="14820" y="31102"/>
                </a:lnTo>
                <a:lnTo>
                  <a:pt x="14820" y="30959"/>
                </a:lnTo>
                <a:lnTo>
                  <a:pt x="14856" y="30817"/>
                </a:lnTo>
                <a:lnTo>
                  <a:pt x="14892" y="30638"/>
                </a:lnTo>
                <a:lnTo>
                  <a:pt x="15070" y="30033"/>
                </a:lnTo>
                <a:lnTo>
                  <a:pt x="15177" y="29605"/>
                </a:lnTo>
                <a:lnTo>
                  <a:pt x="15212" y="29463"/>
                </a:lnTo>
                <a:lnTo>
                  <a:pt x="15212" y="29392"/>
                </a:lnTo>
                <a:lnTo>
                  <a:pt x="15212" y="29320"/>
                </a:lnTo>
                <a:lnTo>
                  <a:pt x="15212" y="29071"/>
                </a:lnTo>
                <a:lnTo>
                  <a:pt x="15248" y="27717"/>
                </a:lnTo>
                <a:lnTo>
                  <a:pt x="15177" y="26435"/>
                </a:lnTo>
                <a:lnTo>
                  <a:pt x="15141" y="25687"/>
                </a:lnTo>
                <a:lnTo>
                  <a:pt x="15070" y="24867"/>
                </a:lnTo>
                <a:lnTo>
                  <a:pt x="14963" y="23976"/>
                </a:lnTo>
                <a:lnTo>
                  <a:pt x="14820" y="23086"/>
                </a:lnTo>
                <a:lnTo>
                  <a:pt x="14749" y="22623"/>
                </a:lnTo>
                <a:lnTo>
                  <a:pt x="14820" y="22516"/>
                </a:lnTo>
                <a:lnTo>
                  <a:pt x="14856" y="22373"/>
                </a:lnTo>
                <a:lnTo>
                  <a:pt x="14998" y="22017"/>
                </a:lnTo>
                <a:lnTo>
                  <a:pt x="15034" y="21875"/>
                </a:lnTo>
                <a:lnTo>
                  <a:pt x="15141" y="21661"/>
                </a:lnTo>
                <a:lnTo>
                  <a:pt x="15319" y="21376"/>
                </a:lnTo>
                <a:lnTo>
                  <a:pt x="15604" y="21055"/>
                </a:lnTo>
                <a:lnTo>
                  <a:pt x="15996" y="20735"/>
                </a:lnTo>
                <a:lnTo>
                  <a:pt x="16245" y="20592"/>
                </a:lnTo>
                <a:lnTo>
                  <a:pt x="16495" y="20450"/>
                </a:lnTo>
                <a:lnTo>
                  <a:pt x="17065" y="20236"/>
                </a:lnTo>
                <a:lnTo>
                  <a:pt x="17635" y="19986"/>
                </a:lnTo>
                <a:lnTo>
                  <a:pt x="18525" y="19666"/>
                </a:lnTo>
                <a:lnTo>
                  <a:pt x="19309" y="19310"/>
                </a:lnTo>
                <a:lnTo>
                  <a:pt x="19345" y="19310"/>
                </a:lnTo>
                <a:lnTo>
                  <a:pt x="19559" y="19345"/>
                </a:lnTo>
                <a:lnTo>
                  <a:pt x="19737" y="19345"/>
                </a:lnTo>
                <a:lnTo>
                  <a:pt x="19737" y="19381"/>
                </a:lnTo>
                <a:lnTo>
                  <a:pt x="19594" y="19488"/>
                </a:lnTo>
                <a:lnTo>
                  <a:pt x="19487" y="19666"/>
                </a:lnTo>
                <a:lnTo>
                  <a:pt x="19452" y="19701"/>
                </a:lnTo>
                <a:lnTo>
                  <a:pt x="19487" y="19737"/>
                </a:lnTo>
                <a:lnTo>
                  <a:pt x="19487" y="19773"/>
                </a:lnTo>
                <a:lnTo>
                  <a:pt x="19523" y="19737"/>
                </a:lnTo>
                <a:lnTo>
                  <a:pt x="19594" y="19808"/>
                </a:lnTo>
                <a:lnTo>
                  <a:pt x="19594" y="19844"/>
                </a:lnTo>
                <a:lnTo>
                  <a:pt x="19665" y="19915"/>
                </a:lnTo>
                <a:lnTo>
                  <a:pt x="19772" y="19951"/>
                </a:lnTo>
                <a:lnTo>
                  <a:pt x="19879" y="19986"/>
                </a:lnTo>
                <a:lnTo>
                  <a:pt x="19986" y="19986"/>
                </a:lnTo>
                <a:lnTo>
                  <a:pt x="20022" y="19951"/>
                </a:lnTo>
                <a:lnTo>
                  <a:pt x="20164" y="19951"/>
                </a:lnTo>
                <a:lnTo>
                  <a:pt x="20235" y="20022"/>
                </a:lnTo>
                <a:lnTo>
                  <a:pt x="20307" y="20093"/>
                </a:lnTo>
                <a:lnTo>
                  <a:pt x="20378" y="20165"/>
                </a:lnTo>
                <a:lnTo>
                  <a:pt x="20449" y="20200"/>
                </a:lnTo>
                <a:lnTo>
                  <a:pt x="20520" y="20200"/>
                </a:lnTo>
                <a:lnTo>
                  <a:pt x="20520" y="20307"/>
                </a:lnTo>
                <a:lnTo>
                  <a:pt x="20556" y="20414"/>
                </a:lnTo>
                <a:lnTo>
                  <a:pt x="20627" y="20521"/>
                </a:lnTo>
                <a:lnTo>
                  <a:pt x="20699" y="20556"/>
                </a:lnTo>
                <a:lnTo>
                  <a:pt x="20805" y="20592"/>
                </a:lnTo>
                <a:lnTo>
                  <a:pt x="21019" y="20592"/>
                </a:lnTo>
                <a:lnTo>
                  <a:pt x="21126" y="20521"/>
                </a:lnTo>
                <a:lnTo>
                  <a:pt x="21197" y="20450"/>
                </a:lnTo>
                <a:lnTo>
                  <a:pt x="21233" y="20343"/>
                </a:lnTo>
                <a:lnTo>
                  <a:pt x="21233" y="20236"/>
                </a:lnTo>
                <a:lnTo>
                  <a:pt x="21197" y="20165"/>
                </a:lnTo>
                <a:lnTo>
                  <a:pt x="21197" y="20058"/>
                </a:lnTo>
                <a:lnTo>
                  <a:pt x="21304" y="20165"/>
                </a:lnTo>
                <a:lnTo>
                  <a:pt x="21375" y="20236"/>
                </a:lnTo>
                <a:lnTo>
                  <a:pt x="21411" y="20343"/>
                </a:lnTo>
                <a:lnTo>
                  <a:pt x="21447" y="20343"/>
                </a:lnTo>
                <a:lnTo>
                  <a:pt x="21447" y="20414"/>
                </a:lnTo>
                <a:lnTo>
                  <a:pt x="21447" y="20521"/>
                </a:lnTo>
                <a:lnTo>
                  <a:pt x="21482" y="20556"/>
                </a:lnTo>
                <a:lnTo>
                  <a:pt x="21518" y="20592"/>
                </a:lnTo>
                <a:lnTo>
                  <a:pt x="21554" y="20592"/>
                </a:lnTo>
                <a:lnTo>
                  <a:pt x="21518" y="20735"/>
                </a:lnTo>
                <a:lnTo>
                  <a:pt x="21482" y="20806"/>
                </a:lnTo>
                <a:lnTo>
                  <a:pt x="21518" y="20841"/>
                </a:lnTo>
                <a:lnTo>
                  <a:pt x="21589" y="20877"/>
                </a:lnTo>
                <a:lnTo>
                  <a:pt x="21660" y="20877"/>
                </a:lnTo>
                <a:lnTo>
                  <a:pt x="21874" y="20841"/>
                </a:lnTo>
                <a:lnTo>
                  <a:pt x="21981" y="20877"/>
                </a:lnTo>
                <a:lnTo>
                  <a:pt x="22052" y="20913"/>
                </a:lnTo>
                <a:lnTo>
                  <a:pt x="22124" y="21126"/>
                </a:lnTo>
                <a:lnTo>
                  <a:pt x="22159" y="21269"/>
                </a:lnTo>
                <a:lnTo>
                  <a:pt x="22230" y="21340"/>
                </a:lnTo>
                <a:lnTo>
                  <a:pt x="22302" y="21376"/>
                </a:lnTo>
                <a:lnTo>
                  <a:pt x="22444" y="21411"/>
                </a:lnTo>
                <a:lnTo>
                  <a:pt x="22480" y="21411"/>
                </a:lnTo>
                <a:lnTo>
                  <a:pt x="22551" y="21376"/>
                </a:lnTo>
                <a:lnTo>
                  <a:pt x="22622" y="21411"/>
                </a:lnTo>
                <a:lnTo>
                  <a:pt x="22658" y="21447"/>
                </a:lnTo>
                <a:lnTo>
                  <a:pt x="22694" y="21483"/>
                </a:lnTo>
                <a:lnTo>
                  <a:pt x="22729" y="21696"/>
                </a:lnTo>
                <a:lnTo>
                  <a:pt x="22800" y="21839"/>
                </a:lnTo>
                <a:lnTo>
                  <a:pt x="22872" y="21981"/>
                </a:lnTo>
                <a:lnTo>
                  <a:pt x="22979" y="22053"/>
                </a:lnTo>
                <a:lnTo>
                  <a:pt x="23085" y="22124"/>
                </a:lnTo>
                <a:lnTo>
                  <a:pt x="23228" y="22160"/>
                </a:lnTo>
                <a:lnTo>
                  <a:pt x="23335" y="22195"/>
                </a:lnTo>
                <a:lnTo>
                  <a:pt x="23406" y="22160"/>
                </a:lnTo>
                <a:lnTo>
                  <a:pt x="23442" y="22124"/>
                </a:lnTo>
                <a:lnTo>
                  <a:pt x="23477" y="22053"/>
                </a:lnTo>
                <a:lnTo>
                  <a:pt x="23442" y="21981"/>
                </a:lnTo>
                <a:lnTo>
                  <a:pt x="23335" y="21875"/>
                </a:lnTo>
                <a:lnTo>
                  <a:pt x="23513" y="21981"/>
                </a:lnTo>
                <a:lnTo>
                  <a:pt x="23655" y="21981"/>
                </a:lnTo>
                <a:lnTo>
                  <a:pt x="23727" y="21946"/>
                </a:lnTo>
                <a:lnTo>
                  <a:pt x="23798" y="21839"/>
                </a:lnTo>
                <a:lnTo>
                  <a:pt x="23869" y="21590"/>
                </a:lnTo>
                <a:lnTo>
                  <a:pt x="23940" y="21340"/>
                </a:lnTo>
                <a:lnTo>
                  <a:pt x="24047" y="21411"/>
                </a:lnTo>
                <a:lnTo>
                  <a:pt x="24119" y="21447"/>
                </a:lnTo>
                <a:lnTo>
                  <a:pt x="24190" y="21447"/>
                </a:lnTo>
                <a:lnTo>
                  <a:pt x="24261" y="21411"/>
                </a:lnTo>
                <a:lnTo>
                  <a:pt x="24297" y="21376"/>
                </a:lnTo>
                <a:lnTo>
                  <a:pt x="24332" y="21305"/>
                </a:lnTo>
                <a:lnTo>
                  <a:pt x="24368" y="21091"/>
                </a:lnTo>
                <a:lnTo>
                  <a:pt x="24368" y="20663"/>
                </a:lnTo>
                <a:lnTo>
                  <a:pt x="24368" y="20521"/>
                </a:lnTo>
                <a:lnTo>
                  <a:pt x="24404" y="20414"/>
                </a:lnTo>
                <a:lnTo>
                  <a:pt x="24475" y="20414"/>
                </a:lnTo>
                <a:lnTo>
                  <a:pt x="24582" y="20450"/>
                </a:lnTo>
                <a:lnTo>
                  <a:pt x="24795" y="20521"/>
                </a:lnTo>
                <a:lnTo>
                  <a:pt x="25045" y="20592"/>
                </a:lnTo>
                <a:lnTo>
                  <a:pt x="25152" y="20592"/>
                </a:lnTo>
                <a:lnTo>
                  <a:pt x="25223" y="20556"/>
                </a:lnTo>
                <a:lnTo>
                  <a:pt x="25294" y="20414"/>
                </a:lnTo>
                <a:lnTo>
                  <a:pt x="25330" y="20236"/>
                </a:lnTo>
                <a:lnTo>
                  <a:pt x="25330" y="19986"/>
                </a:lnTo>
                <a:lnTo>
                  <a:pt x="25294" y="19701"/>
                </a:lnTo>
                <a:lnTo>
                  <a:pt x="25223" y="19452"/>
                </a:lnTo>
                <a:lnTo>
                  <a:pt x="25152" y="19203"/>
                </a:lnTo>
                <a:lnTo>
                  <a:pt x="25045" y="19025"/>
                </a:lnTo>
                <a:lnTo>
                  <a:pt x="24938" y="18918"/>
                </a:lnTo>
                <a:lnTo>
                  <a:pt x="25009" y="18740"/>
                </a:lnTo>
                <a:lnTo>
                  <a:pt x="25045" y="18668"/>
                </a:lnTo>
                <a:lnTo>
                  <a:pt x="25080" y="18561"/>
                </a:lnTo>
                <a:lnTo>
                  <a:pt x="25080" y="18490"/>
                </a:lnTo>
                <a:lnTo>
                  <a:pt x="25080" y="18455"/>
                </a:lnTo>
                <a:lnTo>
                  <a:pt x="25045" y="18419"/>
                </a:lnTo>
                <a:lnTo>
                  <a:pt x="24974" y="18419"/>
                </a:lnTo>
                <a:lnTo>
                  <a:pt x="25009" y="18348"/>
                </a:lnTo>
                <a:lnTo>
                  <a:pt x="25009" y="18276"/>
                </a:lnTo>
                <a:lnTo>
                  <a:pt x="25009" y="18205"/>
                </a:lnTo>
                <a:lnTo>
                  <a:pt x="24938" y="18134"/>
                </a:lnTo>
                <a:lnTo>
                  <a:pt x="24867" y="18098"/>
                </a:lnTo>
                <a:lnTo>
                  <a:pt x="24760" y="18063"/>
                </a:lnTo>
                <a:lnTo>
                  <a:pt x="24439" y="18063"/>
                </a:lnTo>
                <a:lnTo>
                  <a:pt x="24332" y="18098"/>
                </a:lnTo>
                <a:lnTo>
                  <a:pt x="24261" y="18134"/>
                </a:lnTo>
                <a:lnTo>
                  <a:pt x="24190" y="18170"/>
                </a:lnTo>
                <a:lnTo>
                  <a:pt x="24154" y="18134"/>
                </a:lnTo>
                <a:lnTo>
                  <a:pt x="24083" y="18027"/>
                </a:lnTo>
                <a:lnTo>
                  <a:pt x="24154" y="17920"/>
                </a:lnTo>
                <a:lnTo>
                  <a:pt x="24190" y="17849"/>
                </a:lnTo>
                <a:lnTo>
                  <a:pt x="24225" y="17813"/>
                </a:lnTo>
                <a:lnTo>
                  <a:pt x="24190" y="17742"/>
                </a:lnTo>
                <a:lnTo>
                  <a:pt x="24154" y="17706"/>
                </a:lnTo>
                <a:lnTo>
                  <a:pt x="24083" y="17671"/>
                </a:lnTo>
                <a:lnTo>
                  <a:pt x="23976" y="17635"/>
                </a:lnTo>
                <a:lnTo>
                  <a:pt x="23940" y="17635"/>
                </a:lnTo>
                <a:lnTo>
                  <a:pt x="23940" y="17600"/>
                </a:lnTo>
                <a:lnTo>
                  <a:pt x="23905" y="17564"/>
                </a:lnTo>
                <a:lnTo>
                  <a:pt x="23834" y="17528"/>
                </a:lnTo>
                <a:lnTo>
                  <a:pt x="23655" y="17528"/>
                </a:lnTo>
                <a:lnTo>
                  <a:pt x="23584" y="17493"/>
                </a:lnTo>
                <a:lnTo>
                  <a:pt x="23513" y="17421"/>
                </a:lnTo>
                <a:lnTo>
                  <a:pt x="23442" y="17386"/>
                </a:lnTo>
                <a:lnTo>
                  <a:pt x="23406" y="17279"/>
                </a:lnTo>
                <a:lnTo>
                  <a:pt x="23406" y="17208"/>
                </a:lnTo>
                <a:lnTo>
                  <a:pt x="23406" y="17136"/>
                </a:lnTo>
                <a:lnTo>
                  <a:pt x="23370" y="17065"/>
                </a:lnTo>
                <a:lnTo>
                  <a:pt x="23335" y="17030"/>
                </a:lnTo>
                <a:lnTo>
                  <a:pt x="23299" y="16994"/>
                </a:lnTo>
                <a:lnTo>
                  <a:pt x="23228" y="17030"/>
                </a:lnTo>
                <a:lnTo>
                  <a:pt x="23157" y="17030"/>
                </a:lnTo>
                <a:lnTo>
                  <a:pt x="23014" y="17101"/>
                </a:lnTo>
                <a:lnTo>
                  <a:pt x="22872" y="17101"/>
                </a:lnTo>
                <a:lnTo>
                  <a:pt x="22800" y="17065"/>
                </a:lnTo>
                <a:lnTo>
                  <a:pt x="22765" y="17030"/>
                </a:lnTo>
                <a:lnTo>
                  <a:pt x="22658" y="16923"/>
                </a:lnTo>
                <a:lnTo>
                  <a:pt x="22587" y="16816"/>
                </a:lnTo>
                <a:lnTo>
                  <a:pt x="22515" y="16816"/>
                </a:lnTo>
                <a:lnTo>
                  <a:pt x="22444" y="16887"/>
                </a:lnTo>
                <a:lnTo>
                  <a:pt x="22337" y="16851"/>
                </a:lnTo>
                <a:lnTo>
                  <a:pt x="22337" y="16816"/>
                </a:lnTo>
                <a:lnTo>
                  <a:pt x="22337" y="16709"/>
                </a:lnTo>
                <a:lnTo>
                  <a:pt x="22302" y="16673"/>
                </a:lnTo>
                <a:lnTo>
                  <a:pt x="22195" y="16673"/>
                </a:lnTo>
                <a:lnTo>
                  <a:pt x="22195" y="16709"/>
                </a:lnTo>
                <a:lnTo>
                  <a:pt x="22088" y="16745"/>
                </a:lnTo>
                <a:lnTo>
                  <a:pt x="22017" y="16745"/>
                </a:lnTo>
                <a:lnTo>
                  <a:pt x="21910" y="16673"/>
                </a:lnTo>
                <a:lnTo>
                  <a:pt x="21874" y="16602"/>
                </a:lnTo>
                <a:lnTo>
                  <a:pt x="21803" y="16531"/>
                </a:lnTo>
                <a:lnTo>
                  <a:pt x="21732" y="16531"/>
                </a:lnTo>
                <a:lnTo>
                  <a:pt x="21696" y="16495"/>
                </a:lnTo>
                <a:lnTo>
                  <a:pt x="21625" y="16460"/>
                </a:lnTo>
                <a:lnTo>
                  <a:pt x="21554" y="16495"/>
                </a:lnTo>
                <a:lnTo>
                  <a:pt x="21482" y="16531"/>
                </a:lnTo>
                <a:lnTo>
                  <a:pt x="21447" y="16602"/>
                </a:lnTo>
                <a:lnTo>
                  <a:pt x="21375" y="16531"/>
                </a:lnTo>
                <a:lnTo>
                  <a:pt x="21340" y="16531"/>
                </a:lnTo>
                <a:lnTo>
                  <a:pt x="21375" y="16388"/>
                </a:lnTo>
                <a:lnTo>
                  <a:pt x="21375" y="16281"/>
                </a:lnTo>
                <a:lnTo>
                  <a:pt x="21375" y="16210"/>
                </a:lnTo>
                <a:lnTo>
                  <a:pt x="21304" y="16175"/>
                </a:lnTo>
                <a:lnTo>
                  <a:pt x="21233" y="16175"/>
                </a:lnTo>
                <a:lnTo>
                  <a:pt x="21197" y="16032"/>
                </a:lnTo>
                <a:lnTo>
                  <a:pt x="21090" y="15890"/>
                </a:lnTo>
                <a:lnTo>
                  <a:pt x="21055" y="15818"/>
                </a:lnTo>
                <a:lnTo>
                  <a:pt x="20984" y="15818"/>
                </a:lnTo>
                <a:lnTo>
                  <a:pt x="20877" y="15854"/>
                </a:lnTo>
                <a:lnTo>
                  <a:pt x="20770" y="15925"/>
                </a:lnTo>
                <a:lnTo>
                  <a:pt x="20770" y="15961"/>
                </a:lnTo>
                <a:lnTo>
                  <a:pt x="20734" y="16032"/>
                </a:lnTo>
                <a:lnTo>
                  <a:pt x="20699" y="15854"/>
                </a:lnTo>
                <a:lnTo>
                  <a:pt x="20663" y="15711"/>
                </a:lnTo>
                <a:lnTo>
                  <a:pt x="20663" y="15640"/>
                </a:lnTo>
                <a:lnTo>
                  <a:pt x="20592" y="15569"/>
                </a:lnTo>
                <a:lnTo>
                  <a:pt x="20520" y="15533"/>
                </a:lnTo>
                <a:lnTo>
                  <a:pt x="20378" y="15533"/>
                </a:lnTo>
                <a:lnTo>
                  <a:pt x="20378" y="15426"/>
                </a:lnTo>
                <a:lnTo>
                  <a:pt x="20378" y="15284"/>
                </a:lnTo>
                <a:lnTo>
                  <a:pt x="20378" y="15177"/>
                </a:lnTo>
                <a:lnTo>
                  <a:pt x="20342" y="15106"/>
                </a:lnTo>
                <a:lnTo>
                  <a:pt x="20271" y="15070"/>
                </a:lnTo>
                <a:lnTo>
                  <a:pt x="20164" y="15070"/>
                </a:lnTo>
                <a:lnTo>
                  <a:pt x="20093" y="15106"/>
                </a:lnTo>
                <a:lnTo>
                  <a:pt x="19950" y="15070"/>
                </a:lnTo>
                <a:lnTo>
                  <a:pt x="19808" y="15106"/>
                </a:lnTo>
                <a:lnTo>
                  <a:pt x="19808" y="15070"/>
                </a:lnTo>
                <a:lnTo>
                  <a:pt x="19808" y="14999"/>
                </a:lnTo>
                <a:lnTo>
                  <a:pt x="19737" y="14999"/>
                </a:lnTo>
                <a:lnTo>
                  <a:pt x="19701" y="15035"/>
                </a:lnTo>
                <a:lnTo>
                  <a:pt x="19594" y="15070"/>
                </a:lnTo>
                <a:lnTo>
                  <a:pt x="19523" y="15035"/>
                </a:lnTo>
                <a:lnTo>
                  <a:pt x="19416" y="14999"/>
                </a:lnTo>
                <a:lnTo>
                  <a:pt x="19594" y="14821"/>
                </a:lnTo>
                <a:lnTo>
                  <a:pt x="19594" y="14750"/>
                </a:lnTo>
                <a:lnTo>
                  <a:pt x="19594" y="14678"/>
                </a:lnTo>
                <a:lnTo>
                  <a:pt x="19523" y="14678"/>
                </a:lnTo>
                <a:lnTo>
                  <a:pt x="19416" y="14536"/>
                </a:lnTo>
                <a:lnTo>
                  <a:pt x="19309" y="14465"/>
                </a:lnTo>
                <a:lnTo>
                  <a:pt x="19238" y="14465"/>
                </a:lnTo>
                <a:lnTo>
                  <a:pt x="19167" y="14500"/>
                </a:lnTo>
                <a:lnTo>
                  <a:pt x="19131" y="14607"/>
                </a:lnTo>
                <a:lnTo>
                  <a:pt x="19095" y="14714"/>
                </a:lnTo>
                <a:lnTo>
                  <a:pt x="19060" y="14785"/>
                </a:lnTo>
                <a:lnTo>
                  <a:pt x="19024" y="14821"/>
                </a:lnTo>
                <a:lnTo>
                  <a:pt x="18953" y="14821"/>
                </a:lnTo>
                <a:lnTo>
                  <a:pt x="18775" y="14785"/>
                </a:lnTo>
                <a:lnTo>
                  <a:pt x="18704" y="14785"/>
                </a:lnTo>
                <a:lnTo>
                  <a:pt x="18668" y="14821"/>
                </a:lnTo>
                <a:lnTo>
                  <a:pt x="18597" y="14856"/>
                </a:lnTo>
                <a:lnTo>
                  <a:pt x="18419" y="14643"/>
                </a:lnTo>
                <a:lnTo>
                  <a:pt x="18383" y="14607"/>
                </a:lnTo>
                <a:lnTo>
                  <a:pt x="18312" y="14536"/>
                </a:lnTo>
                <a:lnTo>
                  <a:pt x="18240" y="14536"/>
                </a:lnTo>
                <a:lnTo>
                  <a:pt x="18205" y="14571"/>
                </a:lnTo>
                <a:lnTo>
                  <a:pt x="18240" y="14607"/>
                </a:lnTo>
                <a:lnTo>
                  <a:pt x="18276" y="14714"/>
                </a:lnTo>
                <a:lnTo>
                  <a:pt x="18383" y="14892"/>
                </a:lnTo>
                <a:lnTo>
                  <a:pt x="18419" y="14963"/>
                </a:lnTo>
                <a:lnTo>
                  <a:pt x="18347" y="14963"/>
                </a:lnTo>
                <a:lnTo>
                  <a:pt x="18134" y="14928"/>
                </a:lnTo>
                <a:lnTo>
                  <a:pt x="17991" y="14821"/>
                </a:lnTo>
                <a:lnTo>
                  <a:pt x="17849" y="14678"/>
                </a:lnTo>
                <a:lnTo>
                  <a:pt x="17813" y="14643"/>
                </a:lnTo>
                <a:lnTo>
                  <a:pt x="17813" y="14607"/>
                </a:lnTo>
                <a:lnTo>
                  <a:pt x="17777" y="14571"/>
                </a:lnTo>
                <a:lnTo>
                  <a:pt x="17528" y="14571"/>
                </a:lnTo>
                <a:lnTo>
                  <a:pt x="17528" y="14500"/>
                </a:lnTo>
                <a:lnTo>
                  <a:pt x="17492" y="14465"/>
                </a:lnTo>
                <a:lnTo>
                  <a:pt x="17421" y="14465"/>
                </a:lnTo>
                <a:lnTo>
                  <a:pt x="17314" y="14536"/>
                </a:lnTo>
                <a:lnTo>
                  <a:pt x="17172" y="14607"/>
                </a:lnTo>
                <a:lnTo>
                  <a:pt x="17065" y="14643"/>
                </a:lnTo>
                <a:lnTo>
                  <a:pt x="16815" y="14607"/>
                </a:lnTo>
                <a:lnTo>
                  <a:pt x="16780" y="14643"/>
                </a:lnTo>
                <a:lnTo>
                  <a:pt x="16709" y="14678"/>
                </a:lnTo>
                <a:lnTo>
                  <a:pt x="16566" y="14821"/>
                </a:lnTo>
                <a:lnTo>
                  <a:pt x="16530" y="14928"/>
                </a:lnTo>
                <a:lnTo>
                  <a:pt x="16530" y="15035"/>
                </a:lnTo>
                <a:lnTo>
                  <a:pt x="16530" y="15141"/>
                </a:lnTo>
                <a:lnTo>
                  <a:pt x="16530" y="15213"/>
                </a:lnTo>
                <a:lnTo>
                  <a:pt x="16566" y="15284"/>
                </a:lnTo>
                <a:lnTo>
                  <a:pt x="16388" y="15391"/>
                </a:lnTo>
                <a:lnTo>
                  <a:pt x="16245" y="15498"/>
                </a:lnTo>
                <a:lnTo>
                  <a:pt x="16174" y="15569"/>
                </a:lnTo>
                <a:lnTo>
                  <a:pt x="16174" y="15605"/>
                </a:lnTo>
                <a:lnTo>
                  <a:pt x="16174" y="15676"/>
                </a:lnTo>
                <a:lnTo>
                  <a:pt x="16174" y="15711"/>
                </a:lnTo>
                <a:lnTo>
                  <a:pt x="16317" y="15818"/>
                </a:lnTo>
                <a:lnTo>
                  <a:pt x="16459" y="15890"/>
                </a:lnTo>
                <a:lnTo>
                  <a:pt x="16388" y="16103"/>
                </a:lnTo>
                <a:lnTo>
                  <a:pt x="16352" y="16175"/>
                </a:lnTo>
                <a:lnTo>
                  <a:pt x="16317" y="16210"/>
                </a:lnTo>
                <a:lnTo>
                  <a:pt x="16281" y="16210"/>
                </a:lnTo>
                <a:lnTo>
                  <a:pt x="16245" y="16246"/>
                </a:lnTo>
                <a:lnTo>
                  <a:pt x="16245" y="16317"/>
                </a:lnTo>
                <a:lnTo>
                  <a:pt x="16281" y="16460"/>
                </a:lnTo>
                <a:lnTo>
                  <a:pt x="16317" y="16531"/>
                </a:lnTo>
                <a:lnTo>
                  <a:pt x="16352" y="16709"/>
                </a:lnTo>
                <a:lnTo>
                  <a:pt x="16352" y="16745"/>
                </a:lnTo>
                <a:lnTo>
                  <a:pt x="16388" y="16780"/>
                </a:lnTo>
                <a:lnTo>
                  <a:pt x="16424" y="16816"/>
                </a:lnTo>
                <a:lnTo>
                  <a:pt x="16602" y="16780"/>
                </a:lnTo>
                <a:lnTo>
                  <a:pt x="16673" y="16745"/>
                </a:lnTo>
                <a:lnTo>
                  <a:pt x="16709" y="16851"/>
                </a:lnTo>
                <a:lnTo>
                  <a:pt x="16744" y="16923"/>
                </a:lnTo>
                <a:lnTo>
                  <a:pt x="16815" y="17030"/>
                </a:lnTo>
                <a:lnTo>
                  <a:pt x="16922" y="17065"/>
                </a:lnTo>
                <a:lnTo>
                  <a:pt x="16922" y="17101"/>
                </a:lnTo>
                <a:lnTo>
                  <a:pt x="16887" y="17350"/>
                </a:lnTo>
                <a:lnTo>
                  <a:pt x="16922" y="17386"/>
                </a:lnTo>
                <a:lnTo>
                  <a:pt x="16958" y="17421"/>
                </a:lnTo>
                <a:lnTo>
                  <a:pt x="17029" y="17457"/>
                </a:lnTo>
                <a:lnTo>
                  <a:pt x="17100" y="17421"/>
                </a:lnTo>
                <a:lnTo>
                  <a:pt x="17100" y="17457"/>
                </a:lnTo>
                <a:lnTo>
                  <a:pt x="17100" y="17671"/>
                </a:lnTo>
                <a:lnTo>
                  <a:pt x="17172" y="17885"/>
                </a:lnTo>
                <a:lnTo>
                  <a:pt x="17207" y="17956"/>
                </a:lnTo>
                <a:lnTo>
                  <a:pt x="17243" y="17956"/>
                </a:lnTo>
                <a:lnTo>
                  <a:pt x="17314" y="17991"/>
                </a:lnTo>
                <a:lnTo>
                  <a:pt x="17385" y="17956"/>
                </a:lnTo>
                <a:lnTo>
                  <a:pt x="17457" y="17849"/>
                </a:lnTo>
                <a:lnTo>
                  <a:pt x="17492" y="17706"/>
                </a:lnTo>
                <a:lnTo>
                  <a:pt x="17564" y="17635"/>
                </a:lnTo>
                <a:lnTo>
                  <a:pt x="17599" y="17600"/>
                </a:lnTo>
                <a:lnTo>
                  <a:pt x="17777" y="17600"/>
                </a:lnTo>
                <a:lnTo>
                  <a:pt x="17813" y="17564"/>
                </a:lnTo>
                <a:lnTo>
                  <a:pt x="17849" y="17528"/>
                </a:lnTo>
                <a:lnTo>
                  <a:pt x="17849" y="17421"/>
                </a:lnTo>
                <a:lnTo>
                  <a:pt x="17955" y="17457"/>
                </a:lnTo>
                <a:lnTo>
                  <a:pt x="17991" y="17528"/>
                </a:lnTo>
                <a:lnTo>
                  <a:pt x="18062" y="17564"/>
                </a:lnTo>
                <a:lnTo>
                  <a:pt x="18134" y="17600"/>
                </a:lnTo>
                <a:lnTo>
                  <a:pt x="18169" y="17564"/>
                </a:lnTo>
                <a:lnTo>
                  <a:pt x="18205" y="17528"/>
                </a:lnTo>
                <a:lnTo>
                  <a:pt x="18240" y="17528"/>
                </a:lnTo>
                <a:lnTo>
                  <a:pt x="18312" y="17600"/>
                </a:lnTo>
                <a:lnTo>
                  <a:pt x="18312" y="17778"/>
                </a:lnTo>
                <a:lnTo>
                  <a:pt x="18240" y="17920"/>
                </a:lnTo>
                <a:lnTo>
                  <a:pt x="18205" y="17956"/>
                </a:lnTo>
                <a:lnTo>
                  <a:pt x="18134" y="18098"/>
                </a:lnTo>
                <a:lnTo>
                  <a:pt x="18134" y="18134"/>
                </a:lnTo>
                <a:lnTo>
                  <a:pt x="18169" y="18170"/>
                </a:lnTo>
                <a:lnTo>
                  <a:pt x="18240" y="18170"/>
                </a:lnTo>
                <a:lnTo>
                  <a:pt x="18240" y="18276"/>
                </a:lnTo>
                <a:lnTo>
                  <a:pt x="18347" y="18348"/>
                </a:lnTo>
                <a:lnTo>
                  <a:pt x="18454" y="18383"/>
                </a:lnTo>
                <a:lnTo>
                  <a:pt x="18525" y="18348"/>
                </a:lnTo>
                <a:lnTo>
                  <a:pt x="18597" y="18276"/>
                </a:lnTo>
                <a:lnTo>
                  <a:pt x="18668" y="18205"/>
                </a:lnTo>
                <a:lnTo>
                  <a:pt x="18704" y="18134"/>
                </a:lnTo>
                <a:lnTo>
                  <a:pt x="18739" y="18098"/>
                </a:lnTo>
                <a:lnTo>
                  <a:pt x="18775" y="18134"/>
                </a:lnTo>
                <a:lnTo>
                  <a:pt x="18810" y="18241"/>
                </a:lnTo>
                <a:lnTo>
                  <a:pt x="18846" y="18276"/>
                </a:lnTo>
                <a:lnTo>
                  <a:pt x="18775" y="18312"/>
                </a:lnTo>
                <a:lnTo>
                  <a:pt x="18704" y="18419"/>
                </a:lnTo>
                <a:lnTo>
                  <a:pt x="18739" y="18490"/>
                </a:lnTo>
                <a:lnTo>
                  <a:pt x="18775" y="18526"/>
                </a:lnTo>
                <a:lnTo>
                  <a:pt x="18846" y="18561"/>
                </a:lnTo>
                <a:lnTo>
                  <a:pt x="18917" y="18561"/>
                </a:lnTo>
                <a:lnTo>
                  <a:pt x="18989" y="18490"/>
                </a:lnTo>
                <a:lnTo>
                  <a:pt x="19060" y="18419"/>
                </a:lnTo>
                <a:lnTo>
                  <a:pt x="19095" y="18419"/>
                </a:lnTo>
                <a:lnTo>
                  <a:pt x="19202" y="18276"/>
                </a:lnTo>
                <a:lnTo>
                  <a:pt x="19238" y="18276"/>
                </a:lnTo>
                <a:lnTo>
                  <a:pt x="19202" y="18490"/>
                </a:lnTo>
                <a:lnTo>
                  <a:pt x="19202" y="18526"/>
                </a:lnTo>
                <a:lnTo>
                  <a:pt x="19167" y="18740"/>
                </a:lnTo>
                <a:lnTo>
                  <a:pt x="19202" y="18775"/>
                </a:lnTo>
                <a:lnTo>
                  <a:pt x="19167" y="18953"/>
                </a:lnTo>
                <a:lnTo>
                  <a:pt x="19131" y="19167"/>
                </a:lnTo>
                <a:lnTo>
                  <a:pt x="19131" y="19203"/>
                </a:lnTo>
                <a:lnTo>
                  <a:pt x="19167" y="19238"/>
                </a:lnTo>
                <a:lnTo>
                  <a:pt x="18419" y="19523"/>
                </a:lnTo>
                <a:lnTo>
                  <a:pt x="17564" y="19808"/>
                </a:lnTo>
                <a:lnTo>
                  <a:pt x="16958" y="19986"/>
                </a:lnTo>
                <a:lnTo>
                  <a:pt x="16388" y="20200"/>
                </a:lnTo>
                <a:lnTo>
                  <a:pt x="16103" y="20343"/>
                </a:lnTo>
                <a:lnTo>
                  <a:pt x="15818" y="20485"/>
                </a:lnTo>
                <a:lnTo>
                  <a:pt x="15604" y="20628"/>
                </a:lnTo>
                <a:lnTo>
                  <a:pt x="15390" y="20806"/>
                </a:lnTo>
                <a:lnTo>
                  <a:pt x="15177" y="20984"/>
                </a:lnTo>
                <a:lnTo>
                  <a:pt x="15034" y="21162"/>
                </a:lnTo>
                <a:lnTo>
                  <a:pt x="14785" y="21483"/>
                </a:lnTo>
                <a:lnTo>
                  <a:pt x="14642" y="21839"/>
                </a:lnTo>
                <a:lnTo>
                  <a:pt x="14535" y="21162"/>
                </a:lnTo>
                <a:lnTo>
                  <a:pt x="14500" y="20663"/>
                </a:lnTo>
                <a:lnTo>
                  <a:pt x="14464" y="20165"/>
                </a:lnTo>
                <a:lnTo>
                  <a:pt x="14428" y="19167"/>
                </a:lnTo>
                <a:lnTo>
                  <a:pt x="14464" y="18668"/>
                </a:lnTo>
                <a:lnTo>
                  <a:pt x="14500" y="18134"/>
                </a:lnTo>
                <a:lnTo>
                  <a:pt x="14607" y="17101"/>
                </a:lnTo>
                <a:lnTo>
                  <a:pt x="14785" y="16103"/>
                </a:lnTo>
                <a:lnTo>
                  <a:pt x="14998" y="15284"/>
                </a:lnTo>
                <a:lnTo>
                  <a:pt x="15105" y="15141"/>
                </a:lnTo>
                <a:lnTo>
                  <a:pt x="15248" y="14892"/>
                </a:lnTo>
                <a:lnTo>
                  <a:pt x="15462" y="14536"/>
                </a:lnTo>
                <a:lnTo>
                  <a:pt x="15533" y="14358"/>
                </a:lnTo>
                <a:lnTo>
                  <a:pt x="15747" y="14037"/>
                </a:lnTo>
                <a:lnTo>
                  <a:pt x="16067" y="13610"/>
                </a:lnTo>
                <a:lnTo>
                  <a:pt x="16317" y="13360"/>
                </a:lnTo>
                <a:lnTo>
                  <a:pt x="16566" y="13111"/>
                </a:lnTo>
                <a:lnTo>
                  <a:pt x="16851" y="12861"/>
                </a:lnTo>
                <a:lnTo>
                  <a:pt x="17172" y="12612"/>
                </a:lnTo>
                <a:lnTo>
                  <a:pt x="17920" y="12113"/>
                </a:lnTo>
                <a:lnTo>
                  <a:pt x="18704" y="11615"/>
                </a:lnTo>
                <a:lnTo>
                  <a:pt x="19559" y="11116"/>
                </a:lnTo>
                <a:lnTo>
                  <a:pt x="20378" y="10653"/>
                </a:lnTo>
                <a:lnTo>
                  <a:pt x="21126" y="10118"/>
                </a:lnTo>
                <a:lnTo>
                  <a:pt x="21162" y="10154"/>
                </a:lnTo>
                <a:lnTo>
                  <a:pt x="21090" y="10261"/>
                </a:lnTo>
                <a:lnTo>
                  <a:pt x="21233" y="10190"/>
                </a:lnTo>
                <a:lnTo>
                  <a:pt x="21340" y="10190"/>
                </a:lnTo>
                <a:lnTo>
                  <a:pt x="21411" y="10154"/>
                </a:lnTo>
                <a:lnTo>
                  <a:pt x="21447" y="10118"/>
                </a:lnTo>
                <a:lnTo>
                  <a:pt x="21518" y="10047"/>
                </a:lnTo>
                <a:lnTo>
                  <a:pt x="21696" y="9833"/>
                </a:lnTo>
                <a:lnTo>
                  <a:pt x="21589" y="9869"/>
                </a:lnTo>
                <a:lnTo>
                  <a:pt x="21660" y="9762"/>
                </a:lnTo>
                <a:lnTo>
                  <a:pt x="21696" y="9833"/>
                </a:lnTo>
                <a:lnTo>
                  <a:pt x="21732" y="9976"/>
                </a:lnTo>
                <a:lnTo>
                  <a:pt x="21767" y="10011"/>
                </a:lnTo>
                <a:lnTo>
                  <a:pt x="21839" y="10047"/>
                </a:lnTo>
                <a:lnTo>
                  <a:pt x="21874" y="10047"/>
                </a:lnTo>
                <a:lnTo>
                  <a:pt x="21910" y="9976"/>
                </a:lnTo>
                <a:lnTo>
                  <a:pt x="21945" y="9905"/>
                </a:lnTo>
                <a:lnTo>
                  <a:pt x="21945" y="9655"/>
                </a:lnTo>
                <a:lnTo>
                  <a:pt x="22017" y="9691"/>
                </a:lnTo>
                <a:lnTo>
                  <a:pt x="22124" y="9691"/>
                </a:lnTo>
                <a:lnTo>
                  <a:pt x="22124" y="9655"/>
                </a:lnTo>
                <a:lnTo>
                  <a:pt x="22159" y="9584"/>
                </a:lnTo>
                <a:lnTo>
                  <a:pt x="22159" y="9513"/>
                </a:lnTo>
                <a:lnTo>
                  <a:pt x="22195" y="9441"/>
                </a:lnTo>
                <a:lnTo>
                  <a:pt x="22266" y="9299"/>
                </a:lnTo>
                <a:lnTo>
                  <a:pt x="22337" y="9228"/>
                </a:lnTo>
                <a:lnTo>
                  <a:pt x="22480" y="9156"/>
                </a:lnTo>
                <a:lnTo>
                  <a:pt x="22551" y="9228"/>
                </a:lnTo>
                <a:lnTo>
                  <a:pt x="22587" y="9299"/>
                </a:lnTo>
                <a:lnTo>
                  <a:pt x="22658" y="9406"/>
                </a:lnTo>
                <a:lnTo>
                  <a:pt x="22694" y="9513"/>
                </a:lnTo>
                <a:lnTo>
                  <a:pt x="22765" y="9584"/>
                </a:lnTo>
                <a:lnTo>
                  <a:pt x="22872" y="9584"/>
                </a:lnTo>
                <a:lnTo>
                  <a:pt x="23014" y="9548"/>
                </a:lnTo>
                <a:lnTo>
                  <a:pt x="23121" y="9441"/>
                </a:lnTo>
                <a:lnTo>
                  <a:pt x="23085" y="9726"/>
                </a:lnTo>
                <a:lnTo>
                  <a:pt x="23050" y="9798"/>
                </a:lnTo>
                <a:lnTo>
                  <a:pt x="23050" y="9869"/>
                </a:lnTo>
                <a:lnTo>
                  <a:pt x="23050" y="9940"/>
                </a:lnTo>
                <a:lnTo>
                  <a:pt x="23085" y="10011"/>
                </a:lnTo>
                <a:lnTo>
                  <a:pt x="23121" y="10047"/>
                </a:lnTo>
                <a:lnTo>
                  <a:pt x="23157" y="10047"/>
                </a:lnTo>
                <a:lnTo>
                  <a:pt x="23299" y="10225"/>
                </a:lnTo>
                <a:lnTo>
                  <a:pt x="23442" y="10368"/>
                </a:lnTo>
                <a:lnTo>
                  <a:pt x="23549" y="10475"/>
                </a:lnTo>
                <a:lnTo>
                  <a:pt x="23584" y="10581"/>
                </a:lnTo>
                <a:lnTo>
                  <a:pt x="23584" y="10688"/>
                </a:lnTo>
                <a:lnTo>
                  <a:pt x="23549" y="10795"/>
                </a:lnTo>
                <a:lnTo>
                  <a:pt x="23477" y="10973"/>
                </a:lnTo>
                <a:lnTo>
                  <a:pt x="23477" y="11045"/>
                </a:lnTo>
                <a:lnTo>
                  <a:pt x="23477" y="11116"/>
                </a:lnTo>
                <a:lnTo>
                  <a:pt x="23584" y="11223"/>
                </a:lnTo>
                <a:lnTo>
                  <a:pt x="23727" y="11258"/>
                </a:lnTo>
                <a:lnTo>
                  <a:pt x="23798" y="11258"/>
                </a:lnTo>
                <a:lnTo>
                  <a:pt x="23834" y="11330"/>
                </a:lnTo>
                <a:lnTo>
                  <a:pt x="23869" y="11401"/>
                </a:lnTo>
                <a:lnTo>
                  <a:pt x="23905" y="11508"/>
                </a:lnTo>
                <a:lnTo>
                  <a:pt x="23905" y="11757"/>
                </a:lnTo>
                <a:lnTo>
                  <a:pt x="23940" y="11828"/>
                </a:lnTo>
                <a:lnTo>
                  <a:pt x="24047" y="11864"/>
                </a:lnTo>
                <a:lnTo>
                  <a:pt x="24083" y="11828"/>
                </a:lnTo>
                <a:lnTo>
                  <a:pt x="24154" y="11793"/>
                </a:lnTo>
                <a:lnTo>
                  <a:pt x="24225" y="11757"/>
                </a:lnTo>
                <a:lnTo>
                  <a:pt x="24404" y="11757"/>
                </a:lnTo>
                <a:lnTo>
                  <a:pt x="24510" y="11721"/>
                </a:lnTo>
                <a:lnTo>
                  <a:pt x="24582" y="11686"/>
                </a:lnTo>
                <a:lnTo>
                  <a:pt x="24760" y="11579"/>
                </a:lnTo>
                <a:lnTo>
                  <a:pt x="24902" y="11650"/>
                </a:lnTo>
                <a:lnTo>
                  <a:pt x="25045" y="11793"/>
                </a:lnTo>
                <a:lnTo>
                  <a:pt x="25152" y="11900"/>
                </a:lnTo>
                <a:lnTo>
                  <a:pt x="25223" y="12042"/>
                </a:lnTo>
                <a:lnTo>
                  <a:pt x="25223" y="12078"/>
                </a:lnTo>
                <a:lnTo>
                  <a:pt x="25365" y="12291"/>
                </a:lnTo>
                <a:lnTo>
                  <a:pt x="25401" y="12363"/>
                </a:lnTo>
                <a:lnTo>
                  <a:pt x="25472" y="12363"/>
                </a:lnTo>
                <a:lnTo>
                  <a:pt x="25544" y="12327"/>
                </a:lnTo>
                <a:lnTo>
                  <a:pt x="25579" y="12291"/>
                </a:lnTo>
                <a:lnTo>
                  <a:pt x="25615" y="12220"/>
                </a:lnTo>
                <a:lnTo>
                  <a:pt x="25686" y="12006"/>
                </a:lnTo>
                <a:lnTo>
                  <a:pt x="25757" y="11793"/>
                </a:lnTo>
                <a:lnTo>
                  <a:pt x="25829" y="11757"/>
                </a:lnTo>
                <a:lnTo>
                  <a:pt x="25900" y="11757"/>
                </a:lnTo>
                <a:lnTo>
                  <a:pt x="26007" y="11828"/>
                </a:lnTo>
                <a:lnTo>
                  <a:pt x="26220" y="11828"/>
                </a:lnTo>
                <a:lnTo>
                  <a:pt x="26256" y="11757"/>
                </a:lnTo>
                <a:lnTo>
                  <a:pt x="26327" y="11721"/>
                </a:lnTo>
                <a:lnTo>
                  <a:pt x="26470" y="11686"/>
                </a:lnTo>
                <a:lnTo>
                  <a:pt x="26505" y="11686"/>
                </a:lnTo>
                <a:lnTo>
                  <a:pt x="26541" y="11721"/>
                </a:lnTo>
                <a:lnTo>
                  <a:pt x="26577" y="11757"/>
                </a:lnTo>
                <a:lnTo>
                  <a:pt x="26612" y="11828"/>
                </a:lnTo>
                <a:lnTo>
                  <a:pt x="26612" y="11900"/>
                </a:lnTo>
                <a:lnTo>
                  <a:pt x="26648" y="12006"/>
                </a:lnTo>
                <a:lnTo>
                  <a:pt x="26684" y="12042"/>
                </a:lnTo>
                <a:lnTo>
                  <a:pt x="26755" y="12042"/>
                </a:lnTo>
                <a:lnTo>
                  <a:pt x="26826" y="12006"/>
                </a:lnTo>
                <a:lnTo>
                  <a:pt x="27004" y="11864"/>
                </a:lnTo>
                <a:lnTo>
                  <a:pt x="27396" y="11472"/>
                </a:lnTo>
                <a:lnTo>
                  <a:pt x="27574" y="11365"/>
                </a:lnTo>
                <a:lnTo>
                  <a:pt x="27859" y="11223"/>
                </a:lnTo>
                <a:lnTo>
                  <a:pt x="27966" y="11151"/>
                </a:lnTo>
                <a:lnTo>
                  <a:pt x="28037" y="11116"/>
                </a:lnTo>
                <a:lnTo>
                  <a:pt x="28073" y="11045"/>
                </a:lnTo>
                <a:lnTo>
                  <a:pt x="28073" y="10973"/>
                </a:lnTo>
                <a:lnTo>
                  <a:pt x="28073" y="10938"/>
                </a:lnTo>
                <a:lnTo>
                  <a:pt x="28037" y="10866"/>
                </a:lnTo>
                <a:lnTo>
                  <a:pt x="27966" y="10795"/>
                </a:lnTo>
                <a:lnTo>
                  <a:pt x="27824" y="10760"/>
                </a:lnTo>
                <a:lnTo>
                  <a:pt x="27681" y="10688"/>
                </a:lnTo>
                <a:lnTo>
                  <a:pt x="27574" y="10653"/>
                </a:lnTo>
                <a:lnTo>
                  <a:pt x="27467" y="10581"/>
                </a:lnTo>
                <a:lnTo>
                  <a:pt x="27432" y="10510"/>
                </a:lnTo>
                <a:lnTo>
                  <a:pt x="27432" y="10439"/>
                </a:lnTo>
                <a:lnTo>
                  <a:pt x="27432" y="10403"/>
                </a:lnTo>
                <a:lnTo>
                  <a:pt x="27503" y="10368"/>
                </a:lnTo>
                <a:lnTo>
                  <a:pt x="27539" y="10332"/>
                </a:lnTo>
                <a:lnTo>
                  <a:pt x="27610" y="10368"/>
                </a:lnTo>
                <a:lnTo>
                  <a:pt x="27859" y="10403"/>
                </a:lnTo>
                <a:lnTo>
                  <a:pt x="27930" y="10368"/>
                </a:lnTo>
                <a:lnTo>
                  <a:pt x="27966" y="10368"/>
                </a:lnTo>
                <a:lnTo>
                  <a:pt x="28144" y="10190"/>
                </a:lnTo>
                <a:lnTo>
                  <a:pt x="28251" y="10118"/>
                </a:lnTo>
                <a:lnTo>
                  <a:pt x="28358" y="10118"/>
                </a:lnTo>
                <a:lnTo>
                  <a:pt x="28572" y="10190"/>
                </a:lnTo>
                <a:lnTo>
                  <a:pt x="28821" y="10225"/>
                </a:lnTo>
                <a:lnTo>
                  <a:pt x="29106" y="10225"/>
                </a:lnTo>
                <a:lnTo>
                  <a:pt x="29106" y="10154"/>
                </a:lnTo>
                <a:lnTo>
                  <a:pt x="29106" y="10083"/>
                </a:lnTo>
                <a:lnTo>
                  <a:pt x="29070" y="10047"/>
                </a:lnTo>
                <a:lnTo>
                  <a:pt x="29035" y="10011"/>
                </a:lnTo>
                <a:lnTo>
                  <a:pt x="28964" y="9940"/>
                </a:lnTo>
                <a:lnTo>
                  <a:pt x="28821" y="9762"/>
                </a:lnTo>
                <a:lnTo>
                  <a:pt x="28679" y="9477"/>
                </a:lnTo>
                <a:lnTo>
                  <a:pt x="28536" y="9263"/>
                </a:lnTo>
                <a:lnTo>
                  <a:pt x="28536" y="9228"/>
                </a:lnTo>
                <a:lnTo>
                  <a:pt x="28643" y="9192"/>
                </a:lnTo>
                <a:lnTo>
                  <a:pt x="28750" y="9121"/>
                </a:lnTo>
                <a:lnTo>
                  <a:pt x="28892" y="9014"/>
                </a:lnTo>
                <a:lnTo>
                  <a:pt x="28999" y="8907"/>
                </a:lnTo>
                <a:lnTo>
                  <a:pt x="29035" y="8800"/>
                </a:lnTo>
                <a:lnTo>
                  <a:pt x="29106" y="8586"/>
                </a:lnTo>
                <a:lnTo>
                  <a:pt x="29106" y="8337"/>
                </a:lnTo>
                <a:lnTo>
                  <a:pt x="29070" y="8230"/>
                </a:lnTo>
                <a:lnTo>
                  <a:pt x="29035" y="8088"/>
                </a:lnTo>
                <a:lnTo>
                  <a:pt x="28928" y="8016"/>
                </a:lnTo>
                <a:lnTo>
                  <a:pt x="28821" y="7945"/>
                </a:lnTo>
                <a:lnTo>
                  <a:pt x="28358" y="7874"/>
                </a:lnTo>
                <a:lnTo>
                  <a:pt x="28322" y="7838"/>
                </a:lnTo>
                <a:lnTo>
                  <a:pt x="28322" y="7803"/>
                </a:lnTo>
                <a:lnTo>
                  <a:pt x="28394" y="7696"/>
                </a:lnTo>
                <a:lnTo>
                  <a:pt x="28429" y="7589"/>
                </a:lnTo>
                <a:lnTo>
                  <a:pt x="28429" y="7446"/>
                </a:lnTo>
                <a:lnTo>
                  <a:pt x="28394" y="7340"/>
                </a:lnTo>
                <a:lnTo>
                  <a:pt x="28429" y="7268"/>
                </a:lnTo>
                <a:lnTo>
                  <a:pt x="28607" y="7197"/>
                </a:lnTo>
                <a:lnTo>
                  <a:pt x="28714" y="7126"/>
                </a:lnTo>
                <a:lnTo>
                  <a:pt x="28785" y="7055"/>
                </a:lnTo>
                <a:lnTo>
                  <a:pt x="28821" y="6983"/>
                </a:lnTo>
                <a:lnTo>
                  <a:pt x="28821" y="6948"/>
                </a:lnTo>
                <a:lnTo>
                  <a:pt x="28821" y="6876"/>
                </a:lnTo>
                <a:lnTo>
                  <a:pt x="28785" y="6805"/>
                </a:lnTo>
                <a:lnTo>
                  <a:pt x="28714" y="6770"/>
                </a:lnTo>
                <a:lnTo>
                  <a:pt x="28607" y="6698"/>
                </a:lnTo>
                <a:lnTo>
                  <a:pt x="28322" y="6627"/>
                </a:lnTo>
                <a:lnTo>
                  <a:pt x="28251" y="6591"/>
                </a:lnTo>
                <a:lnTo>
                  <a:pt x="28322" y="6556"/>
                </a:lnTo>
                <a:lnTo>
                  <a:pt x="28572" y="6485"/>
                </a:lnTo>
                <a:lnTo>
                  <a:pt x="28679" y="6449"/>
                </a:lnTo>
                <a:lnTo>
                  <a:pt x="28750" y="6378"/>
                </a:lnTo>
                <a:lnTo>
                  <a:pt x="28821" y="6306"/>
                </a:lnTo>
                <a:lnTo>
                  <a:pt x="28821" y="6235"/>
                </a:lnTo>
                <a:lnTo>
                  <a:pt x="28857" y="6164"/>
                </a:lnTo>
                <a:lnTo>
                  <a:pt x="28821" y="6057"/>
                </a:lnTo>
                <a:lnTo>
                  <a:pt x="28785" y="5986"/>
                </a:lnTo>
                <a:lnTo>
                  <a:pt x="28714" y="5915"/>
                </a:lnTo>
                <a:lnTo>
                  <a:pt x="28643" y="5843"/>
                </a:lnTo>
                <a:lnTo>
                  <a:pt x="28465" y="5736"/>
                </a:lnTo>
                <a:lnTo>
                  <a:pt x="28287" y="5630"/>
                </a:lnTo>
                <a:lnTo>
                  <a:pt x="28144" y="5594"/>
                </a:lnTo>
                <a:lnTo>
                  <a:pt x="28002" y="5594"/>
                </a:lnTo>
                <a:lnTo>
                  <a:pt x="27895" y="5630"/>
                </a:lnTo>
                <a:lnTo>
                  <a:pt x="27788" y="5701"/>
                </a:lnTo>
                <a:lnTo>
                  <a:pt x="27717" y="5808"/>
                </a:lnTo>
                <a:lnTo>
                  <a:pt x="27681" y="5915"/>
                </a:lnTo>
                <a:lnTo>
                  <a:pt x="27539" y="5772"/>
                </a:lnTo>
                <a:lnTo>
                  <a:pt x="27360" y="5558"/>
                </a:lnTo>
                <a:lnTo>
                  <a:pt x="27325" y="5523"/>
                </a:lnTo>
                <a:lnTo>
                  <a:pt x="27218" y="5523"/>
                </a:lnTo>
                <a:lnTo>
                  <a:pt x="27182" y="5558"/>
                </a:lnTo>
                <a:lnTo>
                  <a:pt x="27147" y="5630"/>
                </a:lnTo>
                <a:lnTo>
                  <a:pt x="27147" y="5665"/>
                </a:lnTo>
                <a:lnTo>
                  <a:pt x="27040" y="5772"/>
                </a:lnTo>
                <a:lnTo>
                  <a:pt x="27004" y="5808"/>
                </a:lnTo>
                <a:lnTo>
                  <a:pt x="26862" y="5808"/>
                </a:lnTo>
                <a:lnTo>
                  <a:pt x="26826" y="5736"/>
                </a:lnTo>
                <a:lnTo>
                  <a:pt x="26684" y="5665"/>
                </a:lnTo>
                <a:lnTo>
                  <a:pt x="26541" y="5630"/>
                </a:lnTo>
                <a:lnTo>
                  <a:pt x="26434" y="5665"/>
                </a:lnTo>
                <a:lnTo>
                  <a:pt x="26327" y="5772"/>
                </a:lnTo>
                <a:lnTo>
                  <a:pt x="26149" y="5380"/>
                </a:lnTo>
                <a:lnTo>
                  <a:pt x="26078" y="5202"/>
                </a:lnTo>
                <a:lnTo>
                  <a:pt x="26078" y="5095"/>
                </a:lnTo>
                <a:lnTo>
                  <a:pt x="26078" y="4988"/>
                </a:lnTo>
                <a:lnTo>
                  <a:pt x="26042" y="4917"/>
                </a:lnTo>
                <a:lnTo>
                  <a:pt x="26007" y="4881"/>
                </a:lnTo>
                <a:lnTo>
                  <a:pt x="25793" y="4881"/>
                </a:lnTo>
                <a:lnTo>
                  <a:pt x="25365" y="5131"/>
                </a:lnTo>
                <a:lnTo>
                  <a:pt x="25259" y="5202"/>
                </a:lnTo>
                <a:lnTo>
                  <a:pt x="25187" y="5202"/>
                </a:lnTo>
                <a:lnTo>
                  <a:pt x="25152" y="5166"/>
                </a:lnTo>
                <a:lnTo>
                  <a:pt x="25223" y="4775"/>
                </a:lnTo>
                <a:lnTo>
                  <a:pt x="25223" y="4596"/>
                </a:lnTo>
                <a:lnTo>
                  <a:pt x="25223" y="4383"/>
                </a:lnTo>
                <a:lnTo>
                  <a:pt x="25187" y="4169"/>
                </a:lnTo>
                <a:lnTo>
                  <a:pt x="25116" y="3955"/>
                </a:lnTo>
                <a:lnTo>
                  <a:pt x="25080" y="3920"/>
                </a:lnTo>
                <a:lnTo>
                  <a:pt x="25009" y="3813"/>
                </a:lnTo>
                <a:lnTo>
                  <a:pt x="24902" y="3706"/>
                </a:lnTo>
                <a:lnTo>
                  <a:pt x="24760" y="3634"/>
                </a:lnTo>
                <a:lnTo>
                  <a:pt x="24617" y="3599"/>
                </a:lnTo>
                <a:lnTo>
                  <a:pt x="24510" y="3634"/>
                </a:lnTo>
                <a:lnTo>
                  <a:pt x="24404" y="3634"/>
                </a:lnTo>
                <a:lnTo>
                  <a:pt x="24297" y="3706"/>
                </a:lnTo>
                <a:lnTo>
                  <a:pt x="24047" y="3777"/>
                </a:lnTo>
                <a:lnTo>
                  <a:pt x="24154" y="3349"/>
                </a:lnTo>
                <a:lnTo>
                  <a:pt x="24190" y="3243"/>
                </a:lnTo>
                <a:lnTo>
                  <a:pt x="24225" y="3136"/>
                </a:lnTo>
                <a:lnTo>
                  <a:pt x="24225" y="3029"/>
                </a:lnTo>
                <a:lnTo>
                  <a:pt x="24190" y="2922"/>
                </a:lnTo>
                <a:lnTo>
                  <a:pt x="24154" y="2851"/>
                </a:lnTo>
                <a:lnTo>
                  <a:pt x="24083" y="2779"/>
                </a:lnTo>
                <a:lnTo>
                  <a:pt x="24012" y="2708"/>
                </a:lnTo>
                <a:lnTo>
                  <a:pt x="23798" y="2673"/>
                </a:lnTo>
                <a:lnTo>
                  <a:pt x="23513" y="2673"/>
                </a:lnTo>
                <a:lnTo>
                  <a:pt x="23335" y="2637"/>
                </a:lnTo>
                <a:lnTo>
                  <a:pt x="23264" y="2601"/>
                </a:lnTo>
                <a:lnTo>
                  <a:pt x="23157" y="2637"/>
                </a:lnTo>
                <a:lnTo>
                  <a:pt x="23050" y="2673"/>
                </a:lnTo>
                <a:lnTo>
                  <a:pt x="22907" y="2779"/>
                </a:lnTo>
                <a:lnTo>
                  <a:pt x="22872" y="2779"/>
                </a:lnTo>
                <a:lnTo>
                  <a:pt x="22800" y="2815"/>
                </a:lnTo>
                <a:lnTo>
                  <a:pt x="22729" y="2779"/>
                </a:lnTo>
                <a:lnTo>
                  <a:pt x="22694" y="2744"/>
                </a:lnTo>
                <a:lnTo>
                  <a:pt x="22515" y="2494"/>
                </a:lnTo>
                <a:lnTo>
                  <a:pt x="22302" y="2209"/>
                </a:lnTo>
                <a:lnTo>
                  <a:pt x="22266" y="2138"/>
                </a:lnTo>
                <a:lnTo>
                  <a:pt x="22266" y="2103"/>
                </a:lnTo>
                <a:lnTo>
                  <a:pt x="22159" y="1782"/>
                </a:lnTo>
                <a:lnTo>
                  <a:pt x="22088" y="1711"/>
                </a:lnTo>
                <a:lnTo>
                  <a:pt x="21981" y="1675"/>
                </a:lnTo>
                <a:lnTo>
                  <a:pt x="21910" y="1675"/>
                </a:lnTo>
                <a:lnTo>
                  <a:pt x="21839" y="1746"/>
                </a:lnTo>
                <a:lnTo>
                  <a:pt x="21696" y="1960"/>
                </a:lnTo>
                <a:lnTo>
                  <a:pt x="21589" y="2138"/>
                </a:lnTo>
                <a:lnTo>
                  <a:pt x="21518" y="2281"/>
                </a:lnTo>
                <a:lnTo>
                  <a:pt x="21482" y="2103"/>
                </a:lnTo>
                <a:lnTo>
                  <a:pt x="21482" y="2031"/>
                </a:lnTo>
                <a:lnTo>
                  <a:pt x="21447" y="1996"/>
                </a:lnTo>
                <a:lnTo>
                  <a:pt x="21411" y="1960"/>
                </a:lnTo>
                <a:lnTo>
                  <a:pt x="21375" y="1960"/>
                </a:lnTo>
                <a:lnTo>
                  <a:pt x="21269" y="1996"/>
                </a:lnTo>
                <a:lnTo>
                  <a:pt x="21233" y="2067"/>
                </a:lnTo>
                <a:lnTo>
                  <a:pt x="21197" y="2031"/>
                </a:lnTo>
                <a:lnTo>
                  <a:pt x="21090" y="1960"/>
                </a:lnTo>
                <a:lnTo>
                  <a:pt x="20948" y="1889"/>
                </a:lnTo>
                <a:lnTo>
                  <a:pt x="20770" y="1889"/>
                </a:lnTo>
                <a:lnTo>
                  <a:pt x="20556" y="1924"/>
                </a:lnTo>
                <a:lnTo>
                  <a:pt x="20449" y="1996"/>
                </a:lnTo>
                <a:lnTo>
                  <a:pt x="20342" y="2031"/>
                </a:lnTo>
                <a:lnTo>
                  <a:pt x="20271" y="2138"/>
                </a:lnTo>
                <a:lnTo>
                  <a:pt x="20235" y="2209"/>
                </a:lnTo>
                <a:lnTo>
                  <a:pt x="20235" y="2316"/>
                </a:lnTo>
                <a:lnTo>
                  <a:pt x="20307" y="2423"/>
                </a:lnTo>
                <a:lnTo>
                  <a:pt x="20414" y="2566"/>
                </a:lnTo>
                <a:lnTo>
                  <a:pt x="20485" y="2708"/>
                </a:lnTo>
                <a:lnTo>
                  <a:pt x="20378" y="2708"/>
                </a:lnTo>
                <a:lnTo>
                  <a:pt x="20271" y="2673"/>
                </a:lnTo>
                <a:lnTo>
                  <a:pt x="19986" y="2530"/>
                </a:lnTo>
                <a:lnTo>
                  <a:pt x="19879" y="2494"/>
                </a:lnTo>
                <a:lnTo>
                  <a:pt x="19701" y="2494"/>
                </a:lnTo>
                <a:lnTo>
                  <a:pt x="19665" y="2566"/>
                </a:lnTo>
                <a:lnTo>
                  <a:pt x="19630" y="2530"/>
                </a:lnTo>
                <a:lnTo>
                  <a:pt x="19594" y="2423"/>
                </a:lnTo>
                <a:lnTo>
                  <a:pt x="19559" y="2316"/>
                </a:lnTo>
                <a:lnTo>
                  <a:pt x="19594" y="2245"/>
                </a:lnTo>
                <a:lnTo>
                  <a:pt x="19630" y="2174"/>
                </a:lnTo>
                <a:lnTo>
                  <a:pt x="19701" y="2067"/>
                </a:lnTo>
                <a:lnTo>
                  <a:pt x="19737" y="1960"/>
                </a:lnTo>
                <a:lnTo>
                  <a:pt x="19772" y="1889"/>
                </a:lnTo>
                <a:lnTo>
                  <a:pt x="19737" y="1853"/>
                </a:lnTo>
                <a:lnTo>
                  <a:pt x="19665" y="1782"/>
                </a:lnTo>
                <a:lnTo>
                  <a:pt x="19630" y="1746"/>
                </a:lnTo>
                <a:lnTo>
                  <a:pt x="19523" y="1711"/>
                </a:lnTo>
                <a:lnTo>
                  <a:pt x="19416" y="1711"/>
                </a:lnTo>
                <a:lnTo>
                  <a:pt x="19380" y="1675"/>
                </a:lnTo>
                <a:lnTo>
                  <a:pt x="19380" y="1533"/>
                </a:lnTo>
                <a:lnTo>
                  <a:pt x="19345" y="1426"/>
                </a:lnTo>
                <a:lnTo>
                  <a:pt x="19238" y="1283"/>
                </a:lnTo>
                <a:lnTo>
                  <a:pt x="19095" y="1176"/>
                </a:lnTo>
                <a:lnTo>
                  <a:pt x="18917" y="1105"/>
                </a:lnTo>
                <a:lnTo>
                  <a:pt x="18739" y="1069"/>
                </a:lnTo>
                <a:lnTo>
                  <a:pt x="18561" y="1069"/>
                </a:lnTo>
                <a:lnTo>
                  <a:pt x="18419" y="1105"/>
                </a:lnTo>
                <a:lnTo>
                  <a:pt x="18312" y="1176"/>
                </a:lnTo>
                <a:lnTo>
                  <a:pt x="18240" y="1319"/>
                </a:lnTo>
                <a:lnTo>
                  <a:pt x="18240" y="1497"/>
                </a:lnTo>
                <a:lnTo>
                  <a:pt x="18276" y="1675"/>
                </a:lnTo>
                <a:lnTo>
                  <a:pt x="18312" y="1818"/>
                </a:lnTo>
                <a:lnTo>
                  <a:pt x="18312" y="1924"/>
                </a:lnTo>
                <a:lnTo>
                  <a:pt x="18276" y="1960"/>
                </a:lnTo>
                <a:lnTo>
                  <a:pt x="18205" y="1960"/>
                </a:lnTo>
                <a:lnTo>
                  <a:pt x="18134" y="1924"/>
                </a:lnTo>
                <a:lnTo>
                  <a:pt x="18027" y="1853"/>
                </a:lnTo>
                <a:lnTo>
                  <a:pt x="17955" y="1746"/>
                </a:lnTo>
                <a:lnTo>
                  <a:pt x="17920" y="1675"/>
                </a:lnTo>
                <a:lnTo>
                  <a:pt x="17777" y="1497"/>
                </a:lnTo>
                <a:lnTo>
                  <a:pt x="17670" y="1426"/>
                </a:lnTo>
                <a:lnTo>
                  <a:pt x="17635" y="1390"/>
                </a:lnTo>
                <a:lnTo>
                  <a:pt x="17528" y="1390"/>
                </a:lnTo>
                <a:lnTo>
                  <a:pt x="17457" y="1461"/>
                </a:lnTo>
                <a:lnTo>
                  <a:pt x="17385" y="1818"/>
                </a:lnTo>
                <a:lnTo>
                  <a:pt x="17385" y="1889"/>
                </a:lnTo>
                <a:lnTo>
                  <a:pt x="17350" y="1889"/>
                </a:lnTo>
                <a:lnTo>
                  <a:pt x="17243" y="1853"/>
                </a:lnTo>
                <a:lnTo>
                  <a:pt x="17100" y="1711"/>
                </a:lnTo>
                <a:lnTo>
                  <a:pt x="16994" y="1604"/>
                </a:lnTo>
                <a:lnTo>
                  <a:pt x="16780" y="1034"/>
                </a:lnTo>
                <a:lnTo>
                  <a:pt x="16744" y="927"/>
                </a:lnTo>
                <a:lnTo>
                  <a:pt x="16637" y="856"/>
                </a:lnTo>
                <a:lnTo>
                  <a:pt x="16530" y="820"/>
                </a:lnTo>
                <a:lnTo>
                  <a:pt x="16424" y="784"/>
                </a:lnTo>
                <a:lnTo>
                  <a:pt x="16281" y="820"/>
                </a:lnTo>
                <a:lnTo>
                  <a:pt x="16174" y="856"/>
                </a:lnTo>
                <a:lnTo>
                  <a:pt x="16067" y="891"/>
                </a:lnTo>
                <a:lnTo>
                  <a:pt x="15960" y="927"/>
                </a:lnTo>
                <a:lnTo>
                  <a:pt x="15889" y="927"/>
                </a:lnTo>
                <a:lnTo>
                  <a:pt x="15818" y="891"/>
                </a:lnTo>
                <a:lnTo>
                  <a:pt x="15711" y="784"/>
                </a:lnTo>
                <a:lnTo>
                  <a:pt x="15533" y="749"/>
                </a:lnTo>
                <a:lnTo>
                  <a:pt x="15390" y="784"/>
                </a:lnTo>
                <a:lnTo>
                  <a:pt x="15212" y="856"/>
                </a:lnTo>
                <a:lnTo>
                  <a:pt x="15105" y="891"/>
                </a:lnTo>
                <a:lnTo>
                  <a:pt x="15034" y="713"/>
                </a:lnTo>
                <a:lnTo>
                  <a:pt x="14963" y="535"/>
                </a:lnTo>
                <a:lnTo>
                  <a:pt x="14856" y="393"/>
                </a:lnTo>
                <a:lnTo>
                  <a:pt x="14749" y="250"/>
                </a:lnTo>
                <a:lnTo>
                  <a:pt x="14678" y="179"/>
                </a:lnTo>
                <a:lnTo>
                  <a:pt x="14571" y="143"/>
                </a:lnTo>
                <a:lnTo>
                  <a:pt x="14500" y="179"/>
                </a:lnTo>
                <a:lnTo>
                  <a:pt x="14464" y="214"/>
                </a:lnTo>
                <a:lnTo>
                  <a:pt x="14428" y="286"/>
                </a:lnTo>
                <a:lnTo>
                  <a:pt x="14357" y="143"/>
                </a:lnTo>
                <a:lnTo>
                  <a:pt x="14250" y="36"/>
                </a:lnTo>
                <a:lnTo>
                  <a:pt x="1410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30"/>
          <p:cNvSpPr/>
          <p:nvPr/>
        </p:nvSpPr>
        <p:spPr>
          <a:xfrm>
            <a:off x="5720125" y="951177"/>
            <a:ext cx="1399125" cy="1008946"/>
          </a:xfrm>
          <a:custGeom>
            <a:avLst/>
            <a:gdLst/>
            <a:ahLst/>
            <a:cxnLst/>
            <a:rect l="l" t="t" r="r" b="b"/>
            <a:pathLst>
              <a:path w="41474" h="29908" extrusionOk="0">
                <a:moveTo>
                  <a:pt x="33902" y="1"/>
                </a:moveTo>
                <a:lnTo>
                  <a:pt x="33217" y="115"/>
                </a:lnTo>
                <a:lnTo>
                  <a:pt x="32647" y="229"/>
                </a:lnTo>
                <a:lnTo>
                  <a:pt x="32190" y="343"/>
                </a:lnTo>
                <a:lnTo>
                  <a:pt x="31886" y="457"/>
                </a:lnTo>
                <a:lnTo>
                  <a:pt x="31733" y="610"/>
                </a:lnTo>
                <a:lnTo>
                  <a:pt x="32038" y="115"/>
                </a:lnTo>
                <a:lnTo>
                  <a:pt x="31771" y="229"/>
                </a:lnTo>
                <a:lnTo>
                  <a:pt x="31277" y="495"/>
                </a:lnTo>
                <a:lnTo>
                  <a:pt x="31201" y="457"/>
                </a:lnTo>
                <a:lnTo>
                  <a:pt x="31201" y="571"/>
                </a:lnTo>
                <a:lnTo>
                  <a:pt x="31010" y="686"/>
                </a:lnTo>
                <a:lnTo>
                  <a:pt x="30896" y="800"/>
                </a:lnTo>
                <a:lnTo>
                  <a:pt x="30896" y="838"/>
                </a:lnTo>
                <a:lnTo>
                  <a:pt x="30668" y="838"/>
                </a:lnTo>
                <a:lnTo>
                  <a:pt x="30668" y="800"/>
                </a:lnTo>
                <a:lnTo>
                  <a:pt x="30554" y="686"/>
                </a:lnTo>
                <a:lnTo>
                  <a:pt x="30402" y="571"/>
                </a:lnTo>
                <a:lnTo>
                  <a:pt x="30021" y="343"/>
                </a:lnTo>
                <a:lnTo>
                  <a:pt x="29527" y="115"/>
                </a:lnTo>
                <a:lnTo>
                  <a:pt x="29679" y="381"/>
                </a:lnTo>
                <a:lnTo>
                  <a:pt x="29603" y="343"/>
                </a:lnTo>
                <a:lnTo>
                  <a:pt x="29717" y="419"/>
                </a:lnTo>
                <a:lnTo>
                  <a:pt x="29831" y="571"/>
                </a:lnTo>
                <a:lnTo>
                  <a:pt x="29641" y="457"/>
                </a:lnTo>
                <a:lnTo>
                  <a:pt x="29374" y="343"/>
                </a:lnTo>
                <a:lnTo>
                  <a:pt x="28918" y="229"/>
                </a:lnTo>
                <a:lnTo>
                  <a:pt x="28347" y="115"/>
                </a:lnTo>
                <a:lnTo>
                  <a:pt x="27662" y="1"/>
                </a:lnTo>
                <a:lnTo>
                  <a:pt x="27662" y="1"/>
                </a:lnTo>
                <a:lnTo>
                  <a:pt x="27814" y="77"/>
                </a:lnTo>
                <a:lnTo>
                  <a:pt x="27928" y="191"/>
                </a:lnTo>
                <a:lnTo>
                  <a:pt x="28043" y="343"/>
                </a:lnTo>
                <a:lnTo>
                  <a:pt x="28119" y="533"/>
                </a:lnTo>
                <a:lnTo>
                  <a:pt x="28271" y="876"/>
                </a:lnTo>
                <a:lnTo>
                  <a:pt x="28309" y="990"/>
                </a:lnTo>
                <a:lnTo>
                  <a:pt x="28195" y="876"/>
                </a:lnTo>
                <a:lnTo>
                  <a:pt x="28005" y="762"/>
                </a:lnTo>
                <a:lnTo>
                  <a:pt x="27814" y="686"/>
                </a:lnTo>
                <a:lnTo>
                  <a:pt x="27624" y="648"/>
                </a:lnTo>
                <a:lnTo>
                  <a:pt x="27244" y="610"/>
                </a:lnTo>
                <a:lnTo>
                  <a:pt x="26825" y="610"/>
                </a:lnTo>
                <a:lnTo>
                  <a:pt x="26483" y="686"/>
                </a:lnTo>
                <a:lnTo>
                  <a:pt x="26178" y="762"/>
                </a:lnTo>
                <a:lnTo>
                  <a:pt x="25912" y="876"/>
                </a:lnTo>
                <a:lnTo>
                  <a:pt x="25950" y="876"/>
                </a:lnTo>
                <a:lnTo>
                  <a:pt x="26102" y="914"/>
                </a:lnTo>
                <a:lnTo>
                  <a:pt x="26368" y="1028"/>
                </a:lnTo>
                <a:lnTo>
                  <a:pt x="26787" y="1294"/>
                </a:lnTo>
                <a:lnTo>
                  <a:pt x="26863" y="1370"/>
                </a:lnTo>
                <a:lnTo>
                  <a:pt x="26939" y="1485"/>
                </a:lnTo>
                <a:lnTo>
                  <a:pt x="27015" y="1675"/>
                </a:lnTo>
                <a:lnTo>
                  <a:pt x="26673" y="1713"/>
                </a:lnTo>
                <a:lnTo>
                  <a:pt x="26330" y="1827"/>
                </a:lnTo>
                <a:lnTo>
                  <a:pt x="26216" y="1865"/>
                </a:lnTo>
                <a:lnTo>
                  <a:pt x="26102" y="1979"/>
                </a:lnTo>
                <a:lnTo>
                  <a:pt x="26026" y="2093"/>
                </a:lnTo>
                <a:lnTo>
                  <a:pt x="26026" y="2246"/>
                </a:lnTo>
                <a:lnTo>
                  <a:pt x="26026" y="2626"/>
                </a:lnTo>
                <a:lnTo>
                  <a:pt x="26064" y="3083"/>
                </a:lnTo>
                <a:lnTo>
                  <a:pt x="25531" y="3235"/>
                </a:lnTo>
                <a:lnTo>
                  <a:pt x="25303" y="3311"/>
                </a:lnTo>
                <a:lnTo>
                  <a:pt x="25341" y="3311"/>
                </a:lnTo>
                <a:lnTo>
                  <a:pt x="25493" y="3349"/>
                </a:lnTo>
                <a:lnTo>
                  <a:pt x="25722" y="3463"/>
                </a:lnTo>
                <a:lnTo>
                  <a:pt x="26102" y="3653"/>
                </a:lnTo>
                <a:lnTo>
                  <a:pt x="25798" y="3768"/>
                </a:lnTo>
                <a:lnTo>
                  <a:pt x="25607" y="3844"/>
                </a:lnTo>
                <a:lnTo>
                  <a:pt x="25417" y="3958"/>
                </a:lnTo>
                <a:lnTo>
                  <a:pt x="25265" y="4110"/>
                </a:lnTo>
                <a:lnTo>
                  <a:pt x="25075" y="4338"/>
                </a:lnTo>
                <a:lnTo>
                  <a:pt x="24961" y="4567"/>
                </a:lnTo>
                <a:lnTo>
                  <a:pt x="24808" y="4795"/>
                </a:lnTo>
                <a:lnTo>
                  <a:pt x="24580" y="5366"/>
                </a:lnTo>
                <a:lnTo>
                  <a:pt x="24428" y="5860"/>
                </a:lnTo>
                <a:lnTo>
                  <a:pt x="24276" y="6317"/>
                </a:lnTo>
                <a:lnTo>
                  <a:pt x="24200" y="6773"/>
                </a:lnTo>
                <a:lnTo>
                  <a:pt x="24124" y="6888"/>
                </a:lnTo>
                <a:lnTo>
                  <a:pt x="24047" y="7040"/>
                </a:lnTo>
                <a:lnTo>
                  <a:pt x="23971" y="7382"/>
                </a:lnTo>
                <a:lnTo>
                  <a:pt x="23933" y="7725"/>
                </a:lnTo>
                <a:lnTo>
                  <a:pt x="23933" y="8105"/>
                </a:lnTo>
                <a:lnTo>
                  <a:pt x="23667" y="8752"/>
                </a:lnTo>
                <a:lnTo>
                  <a:pt x="23515" y="9361"/>
                </a:lnTo>
                <a:lnTo>
                  <a:pt x="23363" y="9932"/>
                </a:lnTo>
                <a:lnTo>
                  <a:pt x="23248" y="10198"/>
                </a:lnTo>
                <a:lnTo>
                  <a:pt x="23134" y="10502"/>
                </a:lnTo>
                <a:lnTo>
                  <a:pt x="23096" y="10883"/>
                </a:lnTo>
                <a:lnTo>
                  <a:pt x="23058" y="11225"/>
                </a:lnTo>
                <a:lnTo>
                  <a:pt x="22716" y="11301"/>
                </a:lnTo>
                <a:lnTo>
                  <a:pt x="22373" y="11339"/>
                </a:lnTo>
                <a:lnTo>
                  <a:pt x="22183" y="11339"/>
                </a:lnTo>
                <a:lnTo>
                  <a:pt x="21993" y="11377"/>
                </a:lnTo>
                <a:lnTo>
                  <a:pt x="21803" y="11415"/>
                </a:lnTo>
                <a:lnTo>
                  <a:pt x="21536" y="11415"/>
                </a:lnTo>
                <a:lnTo>
                  <a:pt x="21346" y="11453"/>
                </a:lnTo>
                <a:lnTo>
                  <a:pt x="20927" y="11492"/>
                </a:lnTo>
                <a:lnTo>
                  <a:pt x="19634" y="11492"/>
                </a:lnTo>
                <a:lnTo>
                  <a:pt x="19215" y="11453"/>
                </a:lnTo>
                <a:lnTo>
                  <a:pt x="18949" y="11453"/>
                </a:lnTo>
                <a:lnTo>
                  <a:pt x="18683" y="11415"/>
                </a:lnTo>
                <a:lnTo>
                  <a:pt x="18606" y="11415"/>
                </a:lnTo>
                <a:lnTo>
                  <a:pt x="18378" y="11339"/>
                </a:lnTo>
                <a:lnTo>
                  <a:pt x="18302" y="11339"/>
                </a:lnTo>
                <a:lnTo>
                  <a:pt x="17998" y="11263"/>
                </a:lnTo>
                <a:lnTo>
                  <a:pt x="17845" y="11225"/>
                </a:lnTo>
                <a:lnTo>
                  <a:pt x="17655" y="11187"/>
                </a:lnTo>
                <a:lnTo>
                  <a:pt x="17579" y="11187"/>
                </a:lnTo>
                <a:lnTo>
                  <a:pt x="17351" y="11111"/>
                </a:lnTo>
                <a:lnTo>
                  <a:pt x="17313" y="11111"/>
                </a:lnTo>
                <a:lnTo>
                  <a:pt x="15905" y="10769"/>
                </a:lnTo>
                <a:lnTo>
                  <a:pt x="14307" y="10388"/>
                </a:lnTo>
                <a:lnTo>
                  <a:pt x="13470" y="10236"/>
                </a:lnTo>
                <a:lnTo>
                  <a:pt x="12595" y="10084"/>
                </a:lnTo>
                <a:lnTo>
                  <a:pt x="11681" y="9970"/>
                </a:lnTo>
                <a:lnTo>
                  <a:pt x="10806" y="9932"/>
                </a:lnTo>
                <a:lnTo>
                  <a:pt x="9817" y="9893"/>
                </a:lnTo>
                <a:lnTo>
                  <a:pt x="9018" y="9932"/>
                </a:lnTo>
                <a:lnTo>
                  <a:pt x="8942" y="9970"/>
                </a:lnTo>
                <a:lnTo>
                  <a:pt x="8409" y="10008"/>
                </a:lnTo>
                <a:lnTo>
                  <a:pt x="8333" y="10046"/>
                </a:lnTo>
                <a:lnTo>
                  <a:pt x="7800" y="10122"/>
                </a:lnTo>
                <a:lnTo>
                  <a:pt x="7800" y="10160"/>
                </a:lnTo>
                <a:lnTo>
                  <a:pt x="7268" y="10274"/>
                </a:lnTo>
                <a:lnTo>
                  <a:pt x="7116" y="10312"/>
                </a:lnTo>
                <a:lnTo>
                  <a:pt x="6811" y="10426"/>
                </a:lnTo>
                <a:lnTo>
                  <a:pt x="6773" y="10464"/>
                </a:lnTo>
                <a:lnTo>
                  <a:pt x="6621" y="10502"/>
                </a:lnTo>
                <a:lnTo>
                  <a:pt x="6393" y="10616"/>
                </a:lnTo>
                <a:lnTo>
                  <a:pt x="6355" y="10616"/>
                </a:lnTo>
                <a:lnTo>
                  <a:pt x="6126" y="10731"/>
                </a:lnTo>
                <a:lnTo>
                  <a:pt x="5594" y="10997"/>
                </a:lnTo>
                <a:lnTo>
                  <a:pt x="5479" y="11073"/>
                </a:lnTo>
                <a:lnTo>
                  <a:pt x="5403" y="11111"/>
                </a:lnTo>
                <a:lnTo>
                  <a:pt x="4985" y="11377"/>
                </a:lnTo>
                <a:lnTo>
                  <a:pt x="4947" y="11377"/>
                </a:lnTo>
                <a:lnTo>
                  <a:pt x="4909" y="11415"/>
                </a:lnTo>
                <a:lnTo>
                  <a:pt x="4871" y="11415"/>
                </a:lnTo>
                <a:lnTo>
                  <a:pt x="4528" y="11682"/>
                </a:lnTo>
                <a:lnTo>
                  <a:pt x="4490" y="11682"/>
                </a:lnTo>
                <a:lnTo>
                  <a:pt x="4414" y="11720"/>
                </a:lnTo>
                <a:lnTo>
                  <a:pt x="3957" y="12062"/>
                </a:lnTo>
                <a:lnTo>
                  <a:pt x="3957" y="12100"/>
                </a:lnTo>
                <a:lnTo>
                  <a:pt x="3539" y="12443"/>
                </a:lnTo>
                <a:lnTo>
                  <a:pt x="3501" y="12481"/>
                </a:lnTo>
                <a:lnTo>
                  <a:pt x="3082" y="12861"/>
                </a:lnTo>
                <a:lnTo>
                  <a:pt x="2664" y="13242"/>
                </a:lnTo>
                <a:lnTo>
                  <a:pt x="2321" y="13660"/>
                </a:lnTo>
                <a:lnTo>
                  <a:pt x="2055" y="14003"/>
                </a:lnTo>
                <a:lnTo>
                  <a:pt x="2017" y="14003"/>
                </a:lnTo>
                <a:lnTo>
                  <a:pt x="1560" y="14726"/>
                </a:lnTo>
                <a:lnTo>
                  <a:pt x="1142" y="15449"/>
                </a:lnTo>
                <a:lnTo>
                  <a:pt x="1104" y="15487"/>
                </a:lnTo>
                <a:lnTo>
                  <a:pt x="952" y="15829"/>
                </a:lnTo>
                <a:lnTo>
                  <a:pt x="952" y="15867"/>
                </a:lnTo>
                <a:lnTo>
                  <a:pt x="647" y="16628"/>
                </a:lnTo>
                <a:lnTo>
                  <a:pt x="647" y="16666"/>
                </a:lnTo>
                <a:lnTo>
                  <a:pt x="533" y="17009"/>
                </a:lnTo>
                <a:lnTo>
                  <a:pt x="495" y="17085"/>
                </a:lnTo>
                <a:lnTo>
                  <a:pt x="419" y="17427"/>
                </a:lnTo>
                <a:lnTo>
                  <a:pt x="381" y="17503"/>
                </a:lnTo>
                <a:lnTo>
                  <a:pt x="305" y="17846"/>
                </a:lnTo>
                <a:lnTo>
                  <a:pt x="305" y="17884"/>
                </a:lnTo>
                <a:lnTo>
                  <a:pt x="229" y="18188"/>
                </a:lnTo>
                <a:lnTo>
                  <a:pt x="229" y="18302"/>
                </a:lnTo>
                <a:lnTo>
                  <a:pt x="191" y="18340"/>
                </a:lnTo>
                <a:lnTo>
                  <a:pt x="153" y="18683"/>
                </a:lnTo>
                <a:lnTo>
                  <a:pt x="153" y="18797"/>
                </a:lnTo>
                <a:lnTo>
                  <a:pt x="114" y="18835"/>
                </a:lnTo>
                <a:lnTo>
                  <a:pt x="114" y="19101"/>
                </a:lnTo>
                <a:lnTo>
                  <a:pt x="76" y="19215"/>
                </a:lnTo>
                <a:lnTo>
                  <a:pt x="76" y="19406"/>
                </a:lnTo>
                <a:lnTo>
                  <a:pt x="76" y="19482"/>
                </a:lnTo>
                <a:lnTo>
                  <a:pt x="76" y="19520"/>
                </a:lnTo>
                <a:lnTo>
                  <a:pt x="38" y="19634"/>
                </a:lnTo>
                <a:lnTo>
                  <a:pt x="38" y="20053"/>
                </a:lnTo>
                <a:lnTo>
                  <a:pt x="0" y="20814"/>
                </a:lnTo>
                <a:lnTo>
                  <a:pt x="38" y="21689"/>
                </a:lnTo>
                <a:lnTo>
                  <a:pt x="114" y="22602"/>
                </a:lnTo>
                <a:lnTo>
                  <a:pt x="267" y="23515"/>
                </a:lnTo>
                <a:lnTo>
                  <a:pt x="457" y="24428"/>
                </a:lnTo>
                <a:lnTo>
                  <a:pt x="609" y="25037"/>
                </a:lnTo>
                <a:lnTo>
                  <a:pt x="799" y="25532"/>
                </a:lnTo>
                <a:lnTo>
                  <a:pt x="990" y="25988"/>
                </a:lnTo>
                <a:lnTo>
                  <a:pt x="1180" y="26445"/>
                </a:lnTo>
                <a:lnTo>
                  <a:pt x="1408" y="26863"/>
                </a:lnTo>
                <a:lnTo>
                  <a:pt x="1713" y="27282"/>
                </a:lnTo>
                <a:lnTo>
                  <a:pt x="1941" y="27586"/>
                </a:lnTo>
                <a:lnTo>
                  <a:pt x="2169" y="27891"/>
                </a:lnTo>
                <a:lnTo>
                  <a:pt x="2474" y="28195"/>
                </a:lnTo>
                <a:lnTo>
                  <a:pt x="2740" y="28461"/>
                </a:lnTo>
                <a:lnTo>
                  <a:pt x="3120" y="28728"/>
                </a:lnTo>
                <a:lnTo>
                  <a:pt x="3501" y="28956"/>
                </a:lnTo>
                <a:lnTo>
                  <a:pt x="3919" y="29184"/>
                </a:lnTo>
                <a:lnTo>
                  <a:pt x="4338" y="29413"/>
                </a:lnTo>
                <a:lnTo>
                  <a:pt x="4833" y="29565"/>
                </a:lnTo>
                <a:lnTo>
                  <a:pt x="5327" y="29679"/>
                </a:lnTo>
                <a:lnTo>
                  <a:pt x="5860" y="29793"/>
                </a:lnTo>
                <a:lnTo>
                  <a:pt x="6431" y="29869"/>
                </a:lnTo>
                <a:lnTo>
                  <a:pt x="7154" y="29907"/>
                </a:lnTo>
                <a:lnTo>
                  <a:pt x="7268" y="29907"/>
                </a:lnTo>
                <a:lnTo>
                  <a:pt x="8029" y="29869"/>
                </a:lnTo>
                <a:lnTo>
                  <a:pt x="8790" y="29793"/>
                </a:lnTo>
                <a:lnTo>
                  <a:pt x="9513" y="29679"/>
                </a:lnTo>
                <a:lnTo>
                  <a:pt x="10198" y="29565"/>
                </a:lnTo>
                <a:lnTo>
                  <a:pt x="10236" y="29565"/>
                </a:lnTo>
                <a:lnTo>
                  <a:pt x="10236" y="29527"/>
                </a:lnTo>
                <a:lnTo>
                  <a:pt x="10654" y="29451"/>
                </a:lnTo>
                <a:lnTo>
                  <a:pt x="11491" y="29222"/>
                </a:lnTo>
                <a:lnTo>
                  <a:pt x="12290" y="28956"/>
                </a:lnTo>
                <a:lnTo>
                  <a:pt x="13812" y="28385"/>
                </a:lnTo>
                <a:lnTo>
                  <a:pt x="14155" y="28271"/>
                </a:lnTo>
                <a:lnTo>
                  <a:pt x="15144" y="27929"/>
                </a:lnTo>
                <a:lnTo>
                  <a:pt x="15144" y="27967"/>
                </a:lnTo>
                <a:lnTo>
                  <a:pt x="15334" y="27891"/>
                </a:lnTo>
                <a:lnTo>
                  <a:pt x="15562" y="27815"/>
                </a:lnTo>
                <a:lnTo>
                  <a:pt x="15905" y="27738"/>
                </a:lnTo>
                <a:lnTo>
                  <a:pt x="16590" y="27624"/>
                </a:lnTo>
                <a:lnTo>
                  <a:pt x="17084" y="27548"/>
                </a:lnTo>
                <a:lnTo>
                  <a:pt x="17313" y="27815"/>
                </a:lnTo>
                <a:lnTo>
                  <a:pt x="17579" y="28005"/>
                </a:lnTo>
                <a:lnTo>
                  <a:pt x="17845" y="28157"/>
                </a:lnTo>
                <a:lnTo>
                  <a:pt x="18150" y="28271"/>
                </a:lnTo>
                <a:lnTo>
                  <a:pt x="18454" y="28347"/>
                </a:lnTo>
                <a:lnTo>
                  <a:pt x="18759" y="28385"/>
                </a:lnTo>
                <a:lnTo>
                  <a:pt x="19443" y="28461"/>
                </a:lnTo>
                <a:lnTo>
                  <a:pt x="20090" y="28423"/>
                </a:lnTo>
                <a:lnTo>
                  <a:pt x="20737" y="28347"/>
                </a:lnTo>
                <a:lnTo>
                  <a:pt x="21232" y="28271"/>
                </a:lnTo>
                <a:lnTo>
                  <a:pt x="21688" y="28195"/>
                </a:lnTo>
                <a:lnTo>
                  <a:pt x="22145" y="28043"/>
                </a:lnTo>
                <a:lnTo>
                  <a:pt x="22602" y="27891"/>
                </a:lnTo>
                <a:lnTo>
                  <a:pt x="22982" y="27738"/>
                </a:lnTo>
                <a:lnTo>
                  <a:pt x="23172" y="27624"/>
                </a:lnTo>
                <a:lnTo>
                  <a:pt x="23325" y="27586"/>
                </a:lnTo>
                <a:lnTo>
                  <a:pt x="21536" y="26901"/>
                </a:lnTo>
                <a:lnTo>
                  <a:pt x="21955" y="26939"/>
                </a:lnTo>
                <a:lnTo>
                  <a:pt x="22373" y="26977"/>
                </a:lnTo>
                <a:lnTo>
                  <a:pt x="23210" y="27015"/>
                </a:lnTo>
                <a:lnTo>
                  <a:pt x="24124" y="26977"/>
                </a:lnTo>
                <a:lnTo>
                  <a:pt x="23933" y="26863"/>
                </a:lnTo>
                <a:lnTo>
                  <a:pt x="23629" y="26673"/>
                </a:lnTo>
                <a:lnTo>
                  <a:pt x="23248" y="26483"/>
                </a:lnTo>
                <a:lnTo>
                  <a:pt x="22716" y="26255"/>
                </a:lnTo>
                <a:lnTo>
                  <a:pt x="22069" y="25988"/>
                </a:lnTo>
                <a:lnTo>
                  <a:pt x="21308" y="25722"/>
                </a:lnTo>
                <a:lnTo>
                  <a:pt x="20395" y="25494"/>
                </a:lnTo>
                <a:lnTo>
                  <a:pt x="20090" y="25417"/>
                </a:lnTo>
                <a:lnTo>
                  <a:pt x="19710" y="25379"/>
                </a:lnTo>
                <a:lnTo>
                  <a:pt x="19291" y="25341"/>
                </a:lnTo>
                <a:lnTo>
                  <a:pt x="18835" y="25341"/>
                </a:lnTo>
                <a:lnTo>
                  <a:pt x="18378" y="25379"/>
                </a:lnTo>
                <a:lnTo>
                  <a:pt x="17922" y="25494"/>
                </a:lnTo>
                <a:lnTo>
                  <a:pt x="17541" y="25646"/>
                </a:lnTo>
                <a:lnTo>
                  <a:pt x="17351" y="25722"/>
                </a:lnTo>
                <a:lnTo>
                  <a:pt x="17199" y="25836"/>
                </a:lnTo>
                <a:lnTo>
                  <a:pt x="16095" y="25988"/>
                </a:lnTo>
                <a:lnTo>
                  <a:pt x="13546" y="26445"/>
                </a:lnTo>
                <a:lnTo>
                  <a:pt x="10997" y="26863"/>
                </a:lnTo>
                <a:lnTo>
                  <a:pt x="10312" y="26977"/>
                </a:lnTo>
                <a:lnTo>
                  <a:pt x="10007" y="27015"/>
                </a:lnTo>
                <a:lnTo>
                  <a:pt x="9931" y="27054"/>
                </a:lnTo>
                <a:lnTo>
                  <a:pt x="9627" y="27092"/>
                </a:lnTo>
                <a:lnTo>
                  <a:pt x="9589" y="27092"/>
                </a:lnTo>
                <a:lnTo>
                  <a:pt x="9208" y="27130"/>
                </a:lnTo>
                <a:lnTo>
                  <a:pt x="9170" y="27130"/>
                </a:lnTo>
                <a:lnTo>
                  <a:pt x="8790" y="27168"/>
                </a:lnTo>
                <a:lnTo>
                  <a:pt x="8599" y="27206"/>
                </a:lnTo>
                <a:lnTo>
                  <a:pt x="8295" y="27206"/>
                </a:lnTo>
                <a:lnTo>
                  <a:pt x="8067" y="27244"/>
                </a:lnTo>
                <a:lnTo>
                  <a:pt x="7154" y="27244"/>
                </a:lnTo>
                <a:lnTo>
                  <a:pt x="6697" y="27206"/>
                </a:lnTo>
                <a:lnTo>
                  <a:pt x="6240" y="27130"/>
                </a:lnTo>
                <a:lnTo>
                  <a:pt x="6012" y="27092"/>
                </a:lnTo>
                <a:lnTo>
                  <a:pt x="5936" y="27054"/>
                </a:lnTo>
                <a:lnTo>
                  <a:pt x="5670" y="26977"/>
                </a:lnTo>
                <a:lnTo>
                  <a:pt x="5403" y="26901"/>
                </a:lnTo>
                <a:lnTo>
                  <a:pt x="5365" y="26863"/>
                </a:lnTo>
                <a:lnTo>
                  <a:pt x="5175" y="26787"/>
                </a:lnTo>
                <a:lnTo>
                  <a:pt x="4909" y="26635"/>
                </a:lnTo>
                <a:lnTo>
                  <a:pt x="4680" y="26445"/>
                </a:lnTo>
                <a:lnTo>
                  <a:pt x="4452" y="26255"/>
                </a:lnTo>
                <a:lnTo>
                  <a:pt x="4300" y="26026"/>
                </a:lnTo>
                <a:lnTo>
                  <a:pt x="4072" y="25646"/>
                </a:lnTo>
                <a:lnTo>
                  <a:pt x="3919" y="25227"/>
                </a:lnTo>
                <a:lnTo>
                  <a:pt x="3881" y="25151"/>
                </a:lnTo>
                <a:lnTo>
                  <a:pt x="3843" y="24999"/>
                </a:lnTo>
                <a:lnTo>
                  <a:pt x="3805" y="24771"/>
                </a:lnTo>
                <a:lnTo>
                  <a:pt x="3995" y="24771"/>
                </a:lnTo>
                <a:lnTo>
                  <a:pt x="4186" y="24809"/>
                </a:lnTo>
                <a:lnTo>
                  <a:pt x="6507" y="25037"/>
                </a:lnTo>
                <a:lnTo>
                  <a:pt x="6963" y="25113"/>
                </a:lnTo>
                <a:lnTo>
                  <a:pt x="7648" y="25151"/>
                </a:lnTo>
                <a:lnTo>
                  <a:pt x="9703" y="25303"/>
                </a:lnTo>
                <a:lnTo>
                  <a:pt x="9969" y="25303"/>
                </a:lnTo>
                <a:lnTo>
                  <a:pt x="10464" y="25341"/>
                </a:lnTo>
                <a:lnTo>
                  <a:pt x="12899" y="25341"/>
                </a:lnTo>
                <a:lnTo>
                  <a:pt x="13546" y="25265"/>
                </a:lnTo>
                <a:lnTo>
                  <a:pt x="13926" y="25227"/>
                </a:lnTo>
                <a:lnTo>
                  <a:pt x="14269" y="25189"/>
                </a:lnTo>
                <a:lnTo>
                  <a:pt x="14535" y="25113"/>
                </a:lnTo>
                <a:lnTo>
                  <a:pt x="14725" y="25075"/>
                </a:lnTo>
                <a:lnTo>
                  <a:pt x="14992" y="24999"/>
                </a:lnTo>
                <a:lnTo>
                  <a:pt x="15182" y="24885"/>
                </a:lnTo>
                <a:lnTo>
                  <a:pt x="15334" y="24771"/>
                </a:lnTo>
                <a:lnTo>
                  <a:pt x="15410" y="24733"/>
                </a:lnTo>
                <a:lnTo>
                  <a:pt x="15524" y="24580"/>
                </a:lnTo>
                <a:lnTo>
                  <a:pt x="15524" y="24542"/>
                </a:lnTo>
                <a:lnTo>
                  <a:pt x="15601" y="24504"/>
                </a:lnTo>
                <a:lnTo>
                  <a:pt x="15639" y="24466"/>
                </a:lnTo>
                <a:lnTo>
                  <a:pt x="15639" y="24390"/>
                </a:lnTo>
                <a:lnTo>
                  <a:pt x="15677" y="24352"/>
                </a:lnTo>
                <a:lnTo>
                  <a:pt x="15677" y="24314"/>
                </a:lnTo>
                <a:lnTo>
                  <a:pt x="15715" y="24238"/>
                </a:lnTo>
                <a:lnTo>
                  <a:pt x="15715" y="24200"/>
                </a:lnTo>
                <a:lnTo>
                  <a:pt x="15753" y="24124"/>
                </a:lnTo>
                <a:lnTo>
                  <a:pt x="15753" y="24086"/>
                </a:lnTo>
                <a:lnTo>
                  <a:pt x="15791" y="24048"/>
                </a:lnTo>
                <a:lnTo>
                  <a:pt x="15791" y="23934"/>
                </a:lnTo>
                <a:lnTo>
                  <a:pt x="15753" y="23895"/>
                </a:lnTo>
                <a:lnTo>
                  <a:pt x="15753" y="23857"/>
                </a:lnTo>
                <a:lnTo>
                  <a:pt x="15753" y="23819"/>
                </a:lnTo>
                <a:lnTo>
                  <a:pt x="15753" y="23781"/>
                </a:lnTo>
                <a:lnTo>
                  <a:pt x="15715" y="23743"/>
                </a:lnTo>
                <a:lnTo>
                  <a:pt x="15715" y="23705"/>
                </a:lnTo>
                <a:lnTo>
                  <a:pt x="15677" y="23667"/>
                </a:lnTo>
                <a:lnTo>
                  <a:pt x="15639" y="23629"/>
                </a:lnTo>
                <a:lnTo>
                  <a:pt x="15639" y="23591"/>
                </a:lnTo>
                <a:lnTo>
                  <a:pt x="15601" y="23591"/>
                </a:lnTo>
                <a:lnTo>
                  <a:pt x="15601" y="23553"/>
                </a:lnTo>
                <a:lnTo>
                  <a:pt x="15524" y="23515"/>
                </a:lnTo>
                <a:lnTo>
                  <a:pt x="15486" y="23477"/>
                </a:lnTo>
                <a:lnTo>
                  <a:pt x="15448" y="23477"/>
                </a:lnTo>
                <a:lnTo>
                  <a:pt x="15258" y="23401"/>
                </a:lnTo>
                <a:lnTo>
                  <a:pt x="15144" y="23363"/>
                </a:lnTo>
                <a:lnTo>
                  <a:pt x="15030" y="23325"/>
                </a:lnTo>
                <a:lnTo>
                  <a:pt x="14992" y="23325"/>
                </a:lnTo>
                <a:lnTo>
                  <a:pt x="14878" y="23287"/>
                </a:lnTo>
                <a:lnTo>
                  <a:pt x="15372" y="23287"/>
                </a:lnTo>
                <a:lnTo>
                  <a:pt x="15829" y="23325"/>
                </a:lnTo>
                <a:lnTo>
                  <a:pt x="16932" y="23325"/>
                </a:lnTo>
                <a:lnTo>
                  <a:pt x="23401" y="23515"/>
                </a:lnTo>
                <a:lnTo>
                  <a:pt x="23439" y="23515"/>
                </a:lnTo>
                <a:lnTo>
                  <a:pt x="23857" y="23591"/>
                </a:lnTo>
                <a:lnTo>
                  <a:pt x="25455" y="23781"/>
                </a:lnTo>
                <a:lnTo>
                  <a:pt x="26863" y="23972"/>
                </a:lnTo>
                <a:lnTo>
                  <a:pt x="27662" y="24048"/>
                </a:lnTo>
                <a:lnTo>
                  <a:pt x="28233" y="24124"/>
                </a:lnTo>
                <a:lnTo>
                  <a:pt x="30326" y="24276"/>
                </a:lnTo>
                <a:lnTo>
                  <a:pt x="31163" y="24352"/>
                </a:lnTo>
                <a:lnTo>
                  <a:pt x="32799" y="24428"/>
                </a:lnTo>
                <a:lnTo>
                  <a:pt x="34321" y="24466"/>
                </a:lnTo>
                <a:lnTo>
                  <a:pt x="34930" y="24428"/>
                </a:lnTo>
                <a:lnTo>
                  <a:pt x="35729" y="24428"/>
                </a:lnTo>
                <a:lnTo>
                  <a:pt x="36490" y="24390"/>
                </a:lnTo>
                <a:lnTo>
                  <a:pt x="36566" y="24390"/>
                </a:lnTo>
                <a:lnTo>
                  <a:pt x="36908" y="24352"/>
                </a:lnTo>
                <a:lnTo>
                  <a:pt x="36946" y="24352"/>
                </a:lnTo>
                <a:lnTo>
                  <a:pt x="37289" y="24314"/>
                </a:lnTo>
                <a:lnTo>
                  <a:pt x="37365" y="24314"/>
                </a:lnTo>
                <a:lnTo>
                  <a:pt x="37517" y="24276"/>
                </a:lnTo>
                <a:lnTo>
                  <a:pt x="37707" y="24276"/>
                </a:lnTo>
                <a:lnTo>
                  <a:pt x="37707" y="24238"/>
                </a:lnTo>
                <a:lnTo>
                  <a:pt x="38012" y="24200"/>
                </a:lnTo>
                <a:lnTo>
                  <a:pt x="38088" y="24200"/>
                </a:lnTo>
                <a:lnTo>
                  <a:pt x="38240" y="24162"/>
                </a:lnTo>
                <a:lnTo>
                  <a:pt x="38430" y="24124"/>
                </a:lnTo>
                <a:lnTo>
                  <a:pt x="38544" y="24086"/>
                </a:lnTo>
                <a:lnTo>
                  <a:pt x="38582" y="24010"/>
                </a:lnTo>
                <a:lnTo>
                  <a:pt x="38620" y="23934"/>
                </a:lnTo>
                <a:lnTo>
                  <a:pt x="38620" y="23819"/>
                </a:lnTo>
                <a:lnTo>
                  <a:pt x="38544" y="23629"/>
                </a:lnTo>
                <a:lnTo>
                  <a:pt x="38354" y="23401"/>
                </a:lnTo>
                <a:lnTo>
                  <a:pt x="38088" y="23134"/>
                </a:lnTo>
                <a:lnTo>
                  <a:pt x="38164" y="23134"/>
                </a:lnTo>
                <a:lnTo>
                  <a:pt x="38202" y="23173"/>
                </a:lnTo>
                <a:lnTo>
                  <a:pt x="38278" y="23173"/>
                </a:lnTo>
                <a:lnTo>
                  <a:pt x="38316" y="23211"/>
                </a:lnTo>
                <a:lnTo>
                  <a:pt x="38392" y="23211"/>
                </a:lnTo>
                <a:lnTo>
                  <a:pt x="38392" y="23249"/>
                </a:lnTo>
                <a:lnTo>
                  <a:pt x="38430" y="23249"/>
                </a:lnTo>
                <a:lnTo>
                  <a:pt x="38544" y="23287"/>
                </a:lnTo>
                <a:lnTo>
                  <a:pt x="38620" y="23287"/>
                </a:lnTo>
                <a:lnTo>
                  <a:pt x="38734" y="23325"/>
                </a:lnTo>
                <a:lnTo>
                  <a:pt x="38773" y="23363"/>
                </a:lnTo>
                <a:lnTo>
                  <a:pt x="38887" y="23363"/>
                </a:lnTo>
                <a:lnTo>
                  <a:pt x="39001" y="23401"/>
                </a:lnTo>
                <a:lnTo>
                  <a:pt x="39191" y="23477"/>
                </a:lnTo>
                <a:lnTo>
                  <a:pt x="39267" y="23477"/>
                </a:lnTo>
                <a:lnTo>
                  <a:pt x="39419" y="23515"/>
                </a:lnTo>
                <a:lnTo>
                  <a:pt x="39495" y="23515"/>
                </a:lnTo>
                <a:lnTo>
                  <a:pt x="39686" y="23553"/>
                </a:lnTo>
                <a:lnTo>
                  <a:pt x="39762" y="23591"/>
                </a:lnTo>
                <a:lnTo>
                  <a:pt x="39952" y="23629"/>
                </a:lnTo>
                <a:lnTo>
                  <a:pt x="39990" y="23629"/>
                </a:lnTo>
                <a:lnTo>
                  <a:pt x="40218" y="23667"/>
                </a:lnTo>
                <a:lnTo>
                  <a:pt x="40485" y="23667"/>
                </a:lnTo>
                <a:lnTo>
                  <a:pt x="40485" y="23705"/>
                </a:lnTo>
                <a:lnTo>
                  <a:pt x="40789" y="23705"/>
                </a:lnTo>
                <a:lnTo>
                  <a:pt x="40941" y="23667"/>
                </a:lnTo>
                <a:lnTo>
                  <a:pt x="41208" y="23667"/>
                </a:lnTo>
                <a:lnTo>
                  <a:pt x="41360" y="23591"/>
                </a:lnTo>
                <a:lnTo>
                  <a:pt x="41360" y="23629"/>
                </a:lnTo>
                <a:lnTo>
                  <a:pt x="41398" y="23591"/>
                </a:lnTo>
                <a:lnTo>
                  <a:pt x="41436" y="23553"/>
                </a:lnTo>
                <a:lnTo>
                  <a:pt x="41474" y="23439"/>
                </a:lnTo>
                <a:lnTo>
                  <a:pt x="41474" y="23325"/>
                </a:lnTo>
                <a:lnTo>
                  <a:pt x="41436" y="23173"/>
                </a:lnTo>
                <a:lnTo>
                  <a:pt x="41284" y="22868"/>
                </a:lnTo>
                <a:lnTo>
                  <a:pt x="41094" y="22564"/>
                </a:lnTo>
                <a:lnTo>
                  <a:pt x="40941" y="22412"/>
                </a:lnTo>
                <a:lnTo>
                  <a:pt x="40637" y="22069"/>
                </a:lnTo>
                <a:lnTo>
                  <a:pt x="40485" y="21879"/>
                </a:lnTo>
                <a:lnTo>
                  <a:pt x="39838" y="21308"/>
                </a:lnTo>
                <a:lnTo>
                  <a:pt x="39457" y="21042"/>
                </a:lnTo>
                <a:lnTo>
                  <a:pt x="39077" y="20775"/>
                </a:lnTo>
                <a:lnTo>
                  <a:pt x="38620" y="20509"/>
                </a:lnTo>
                <a:lnTo>
                  <a:pt x="38164" y="20281"/>
                </a:lnTo>
                <a:lnTo>
                  <a:pt x="37707" y="20053"/>
                </a:lnTo>
                <a:lnTo>
                  <a:pt x="37212" y="19824"/>
                </a:lnTo>
                <a:lnTo>
                  <a:pt x="37174" y="19824"/>
                </a:lnTo>
                <a:lnTo>
                  <a:pt x="36642" y="19634"/>
                </a:lnTo>
                <a:lnTo>
                  <a:pt x="36832" y="19330"/>
                </a:lnTo>
                <a:lnTo>
                  <a:pt x="36984" y="18949"/>
                </a:lnTo>
                <a:lnTo>
                  <a:pt x="37098" y="18531"/>
                </a:lnTo>
                <a:lnTo>
                  <a:pt x="37174" y="18112"/>
                </a:lnTo>
                <a:lnTo>
                  <a:pt x="37327" y="18683"/>
                </a:lnTo>
                <a:lnTo>
                  <a:pt x="37479" y="18340"/>
                </a:lnTo>
                <a:lnTo>
                  <a:pt x="37593" y="17960"/>
                </a:lnTo>
                <a:lnTo>
                  <a:pt x="37745" y="17503"/>
                </a:lnTo>
                <a:lnTo>
                  <a:pt x="37821" y="17009"/>
                </a:lnTo>
                <a:lnTo>
                  <a:pt x="37897" y="16514"/>
                </a:lnTo>
                <a:lnTo>
                  <a:pt x="37859" y="16286"/>
                </a:lnTo>
                <a:lnTo>
                  <a:pt x="37859" y="16057"/>
                </a:lnTo>
                <a:lnTo>
                  <a:pt x="37783" y="15829"/>
                </a:lnTo>
                <a:lnTo>
                  <a:pt x="37707" y="15639"/>
                </a:lnTo>
                <a:lnTo>
                  <a:pt x="38126" y="15943"/>
                </a:lnTo>
                <a:lnTo>
                  <a:pt x="38164" y="15677"/>
                </a:lnTo>
                <a:lnTo>
                  <a:pt x="38240" y="14992"/>
                </a:lnTo>
                <a:lnTo>
                  <a:pt x="38278" y="14612"/>
                </a:lnTo>
                <a:lnTo>
                  <a:pt x="38240" y="14193"/>
                </a:lnTo>
                <a:lnTo>
                  <a:pt x="38202" y="13813"/>
                </a:lnTo>
                <a:lnTo>
                  <a:pt x="38088" y="13470"/>
                </a:lnTo>
                <a:lnTo>
                  <a:pt x="38088" y="13128"/>
                </a:lnTo>
                <a:lnTo>
                  <a:pt x="38088" y="12861"/>
                </a:lnTo>
                <a:lnTo>
                  <a:pt x="38012" y="12557"/>
                </a:lnTo>
                <a:lnTo>
                  <a:pt x="37935" y="12329"/>
                </a:lnTo>
                <a:lnTo>
                  <a:pt x="38316" y="12595"/>
                </a:lnTo>
                <a:lnTo>
                  <a:pt x="38392" y="12291"/>
                </a:lnTo>
                <a:lnTo>
                  <a:pt x="38430" y="11948"/>
                </a:lnTo>
                <a:lnTo>
                  <a:pt x="38468" y="11530"/>
                </a:lnTo>
                <a:lnTo>
                  <a:pt x="38506" y="11111"/>
                </a:lnTo>
                <a:lnTo>
                  <a:pt x="38468" y="10654"/>
                </a:lnTo>
                <a:lnTo>
                  <a:pt x="38354" y="10274"/>
                </a:lnTo>
                <a:lnTo>
                  <a:pt x="38278" y="10084"/>
                </a:lnTo>
                <a:lnTo>
                  <a:pt x="38164" y="9932"/>
                </a:lnTo>
                <a:lnTo>
                  <a:pt x="38050" y="9361"/>
                </a:lnTo>
                <a:lnTo>
                  <a:pt x="37897" y="8752"/>
                </a:lnTo>
                <a:lnTo>
                  <a:pt x="37631" y="8105"/>
                </a:lnTo>
                <a:lnTo>
                  <a:pt x="37631" y="7725"/>
                </a:lnTo>
                <a:lnTo>
                  <a:pt x="37593" y="7382"/>
                </a:lnTo>
                <a:lnTo>
                  <a:pt x="37517" y="7040"/>
                </a:lnTo>
                <a:lnTo>
                  <a:pt x="37441" y="6888"/>
                </a:lnTo>
                <a:lnTo>
                  <a:pt x="37365" y="6773"/>
                </a:lnTo>
                <a:lnTo>
                  <a:pt x="37289" y="6317"/>
                </a:lnTo>
                <a:lnTo>
                  <a:pt x="37136" y="5860"/>
                </a:lnTo>
                <a:lnTo>
                  <a:pt x="36984" y="5366"/>
                </a:lnTo>
                <a:lnTo>
                  <a:pt x="36756" y="4795"/>
                </a:lnTo>
                <a:lnTo>
                  <a:pt x="36604" y="4567"/>
                </a:lnTo>
                <a:lnTo>
                  <a:pt x="36490" y="4338"/>
                </a:lnTo>
                <a:lnTo>
                  <a:pt x="36299" y="4110"/>
                </a:lnTo>
                <a:lnTo>
                  <a:pt x="36147" y="3958"/>
                </a:lnTo>
                <a:lnTo>
                  <a:pt x="35957" y="3844"/>
                </a:lnTo>
                <a:lnTo>
                  <a:pt x="35767" y="3768"/>
                </a:lnTo>
                <a:lnTo>
                  <a:pt x="35462" y="3653"/>
                </a:lnTo>
                <a:lnTo>
                  <a:pt x="35843" y="3463"/>
                </a:lnTo>
                <a:lnTo>
                  <a:pt x="36071" y="3349"/>
                </a:lnTo>
                <a:lnTo>
                  <a:pt x="36223" y="3311"/>
                </a:lnTo>
                <a:lnTo>
                  <a:pt x="36261" y="3311"/>
                </a:lnTo>
                <a:lnTo>
                  <a:pt x="36033" y="3235"/>
                </a:lnTo>
                <a:lnTo>
                  <a:pt x="35500" y="3083"/>
                </a:lnTo>
                <a:lnTo>
                  <a:pt x="35538" y="2626"/>
                </a:lnTo>
                <a:lnTo>
                  <a:pt x="35538" y="2246"/>
                </a:lnTo>
                <a:lnTo>
                  <a:pt x="35500" y="2093"/>
                </a:lnTo>
                <a:lnTo>
                  <a:pt x="35462" y="1979"/>
                </a:lnTo>
                <a:lnTo>
                  <a:pt x="35348" y="1865"/>
                </a:lnTo>
                <a:lnTo>
                  <a:pt x="35234" y="1827"/>
                </a:lnTo>
                <a:lnTo>
                  <a:pt x="34891" y="1713"/>
                </a:lnTo>
                <a:lnTo>
                  <a:pt x="34549" y="1675"/>
                </a:lnTo>
                <a:lnTo>
                  <a:pt x="34625" y="1485"/>
                </a:lnTo>
                <a:lnTo>
                  <a:pt x="34701" y="1370"/>
                </a:lnTo>
                <a:lnTo>
                  <a:pt x="34777" y="1294"/>
                </a:lnTo>
                <a:lnTo>
                  <a:pt x="35196" y="1028"/>
                </a:lnTo>
                <a:lnTo>
                  <a:pt x="35462" y="914"/>
                </a:lnTo>
                <a:lnTo>
                  <a:pt x="35614" y="876"/>
                </a:lnTo>
                <a:lnTo>
                  <a:pt x="35652" y="876"/>
                </a:lnTo>
                <a:lnTo>
                  <a:pt x="35386" y="800"/>
                </a:lnTo>
                <a:lnTo>
                  <a:pt x="35120" y="686"/>
                </a:lnTo>
                <a:lnTo>
                  <a:pt x="34739" y="648"/>
                </a:lnTo>
                <a:lnTo>
                  <a:pt x="34359" y="610"/>
                </a:lnTo>
                <a:lnTo>
                  <a:pt x="33978" y="610"/>
                </a:lnTo>
                <a:lnTo>
                  <a:pt x="33788" y="686"/>
                </a:lnTo>
                <a:lnTo>
                  <a:pt x="33598" y="724"/>
                </a:lnTo>
                <a:lnTo>
                  <a:pt x="33446" y="838"/>
                </a:lnTo>
                <a:lnTo>
                  <a:pt x="33293" y="952"/>
                </a:lnTo>
                <a:lnTo>
                  <a:pt x="33255" y="952"/>
                </a:lnTo>
                <a:lnTo>
                  <a:pt x="33331" y="762"/>
                </a:lnTo>
                <a:lnTo>
                  <a:pt x="33484" y="457"/>
                </a:lnTo>
                <a:lnTo>
                  <a:pt x="33674" y="153"/>
                </a:lnTo>
                <a:lnTo>
                  <a:pt x="33788" y="77"/>
                </a:lnTo>
                <a:lnTo>
                  <a:pt x="3390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8000">
              <a:srgbClr val="A3E7FF">
                <a:lumMod val="100000"/>
              </a:srgbClr>
            </a:gs>
            <a:gs pos="575">
              <a:srgbClr val="00B0F0">
                <a:alpha val="41000"/>
                <a:lumMod val="98000"/>
              </a:srgbClr>
            </a:gs>
            <a:gs pos="62000">
              <a:schemeClr val="accent3"/>
            </a:gs>
            <a:gs pos="83000">
              <a:schemeClr val="accent3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44"/>
          <p:cNvSpPr txBox="1">
            <a:spLocks noGrp="1"/>
          </p:cNvSpPr>
          <p:nvPr>
            <p:ph type="title"/>
          </p:nvPr>
        </p:nvSpPr>
        <p:spPr>
          <a:xfrm>
            <a:off x="1847988" y="835000"/>
            <a:ext cx="5448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The Goals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204" name="Google Shape;1204;p44"/>
          <p:cNvSpPr txBox="1">
            <a:spLocks noGrp="1"/>
          </p:cNvSpPr>
          <p:nvPr>
            <p:ph type="subTitle" idx="1"/>
          </p:nvPr>
        </p:nvSpPr>
        <p:spPr>
          <a:xfrm>
            <a:off x="1848000" y="1478457"/>
            <a:ext cx="5448000" cy="54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GB" i="1" dirty="0">
                <a:solidFill>
                  <a:schemeClr val="tx1"/>
                </a:solidFill>
              </a:rPr>
              <a:t>What is our goal to create?</a:t>
            </a:r>
          </a:p>
        </p:txBody>
      </p:sp>
      <p:sp>
        <p:nvSpPr>
          <p:cNvPr id="1206" name="Google Shape;1206;p44"/>
          <p:cNvSpPr txBox="1">
            <a:spLocks noGrp="1"/>
          </p:cNvSpPr>
          <p:nvPr>
            <p:ph type="subTitle" idx="3"/>
          </p:nvPr>
        </p:nvSpPr>
        <p:spPr>
          <a:xfrm>
            <a:off x="2313632" y="2333141"/>
            <a:ext cx="5448000" cy="54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sz="1600" dirty="0">
                <a:solidFill>
                  <a:schemeClr val="tx1"/>
                </a:solidFill>
              </a:rPr>
              <a:t>Create manage system for employees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sz="1600" dirty="0">
                <a:solidFill>
                  <a:schemeClr val="tx1"/>
                </a:solidFill>
              </a:rPr>
              <a:t>Create manage system for animals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sz="1600" dirty="0">
                <a:solidFill>
                  <a:schemeClr val="tx1"/>
                </a:solidFill>
              </a:rPr>
              <a:t>Create database for storing secure information</a:t>
            </a:r>
          </a:p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" dirty="0">
              <a:solidFill>
                <a:schemeClr val="tx1"/>
              </a:solidFill>
            </a:endParaRPr>
          </a:p>
        </p:txBody>
      </p:sp>
      <p:grpSp>
        <p:nvGrpSpPr>
          <p:cNvPr id="1207" name="Google Shape;1207;p44"/>
          <p:cNvGrpSpPr/>
          <p:nvPr/>
        </p:nvGrpSpPr>
        <p:grpSpPr>
          <a:xfrm flipH="1">
            <a:off x="326623" y="1912568"/>
            <a:ext cx="1036843" cy="1054374"/>
            <a:chOff x="6201375" y="1405925"/>
            <a:chExt cx="842825" cy="857075"/>
          </a:xfrm>
        </p:grpSpPr>
        <p:sp>
          <p:nvSpPr>
            <p:cNvPr id="1208" name="Google Shape;1208;p44"/>
            <p:cNvSpPr/>
            <p:nvPr/>
          </p:nvSpPr>
          <p:spPr>
            <a:xfrm>
              <a:off x="6423975" y="2053700"/>
              <a:ext cx="2875" cy="4775"/>
            </a:xfrm>
            <a:custGeom>
              <a:avLst/>
              <a:gdLst/>
              <a:ahLst/>
              <a:cxnLst/>
              <a:rect l="l" t="t" r="r" b="b"/>
              <a:pathLst>
                <a:path w="115" h="191" extrusionOk="0">
                  <a:moveTo>
                    <a:pt x="38" y="1"/>
                  </a:moveTo>
                  <a:lnTo>
                    <a:pt x="0" y="191"/>
                  </a:lnTo>
                  <a:lnTo>
                    <a:pt x="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4"/>
            <p:cNvSpPr/>
            <p:nvPr/>
          </p:nvSpPr>
          <p:spPr>
            <a:xfrm>
              <a:off x="6234675" y="1687475"/>
              <a:ext cx="124650" cy="438550"/>
            </a:xfrm>
            <a:custGeom>
              <a:avLst/>
              <a:gdLst/>
              <a:ahLst/>
              <a:cxnLst/>
              <a:rect l="l" t="t" r="r" b="b"/>
              <a:pathLst>
                <a:path w="4986" h="17542" extrusionOk="0">
                  <a:moveTo>
                    <a:pt x="3920" y="1"/>
                  </a:moveTo>
                  <a:lnTo>
                    <a:pt x="3767" y="77"/>
                  </a:lnTo>
                  <a:lnTo>
                    <a:pt x="3615" y="153"/>
                  </a:lnTo>
                  <a:lnTo>
                    <a:pt x="3083" y="533"/>
                  </a:lnTo>
                  <a:lnTo>
                    <a:pt x="2626" y="952"/>
                  </a:lnTo>
                  <a:lnTo>
                    <a:pt x="2207" y="1409"/>
                  </a:lnTo>
                  <a:lnTo>
                    <a:pt x="1789" y="1865"/>
                  </a:lnTo>
                  <a:lnTo>
                    <a:pt x="1446" y="2360"/>
                  </a:lnTo>
                  <a:lnTo>
                    <a:pt x="1142" y="2854"/>
                  </a:lnTo>
                  <a:lnTo>
                    <a:pt x="876" y="3425"/>
                  </a:lnTo>
                  <a:lnTo>
                    <a:pt x="609" y="3996"/>
                  </a:lnTo>
                  <a:lnTo>
                    <a:pt x="419" y="4567"/>
                  </a:lnTo>
                  <a:lnTo>
                    <a:pt x="267" y="5214"/>
                  </a:lnTo>
                  <a:lnTo>
                    <a:pt x="153" y="5860"/>
                  </a:lnTo>
                  <a:lnTo>
                    <a:pt x="39" y="6545"/>
                  </a:lnTo>
                  <a:lnTo>
                    <a:pt x="1" y="7268"/>
                  </a:lnTo>
                  <a:lnTo>
                    <a:pt x="1" y="8029"/>
                  </a:lnTo>
                  <a:lnTo>
                    <a:pt x="1" y="8790"/>
                  </a:lnTo>
                  <a:lnTo>
                    <a:pt x="77" y="9589"/>
                  </a:lnTo>
                  <a:lnTo>
                    <a:pt x="191" y="10350"/>
                  </a:lnTo>
                  <a:lnTo>
                    <a:pt x="305" y="11492"/>
                  </a:lnTo>
                  <a:lnTo>
                    <a:pt x="381" y="12215"/>
                  </a:lnTo>
                  <a:lnTo>
                    <a:pt x="419" y="13014"/>
                  </a:lnTo>
                  <a:lnTo>
                    <a:pt x="457" y="13813"/>
                  </a:lnTo>
                  <a:lnTo>
                    <a:pt x="419" y="14574"/>
                  </a:lnTo>
                  <a:lnTo>
                    <a:pt x="343" y="15296"/>
                  </a:lnTo>
                  <a:lnTo>
                    <a:pt x="305" y="15639"/>
                  </a:lnTo>
                  <a:lnTo>
                    <a:pt x="229" y="15943"/>
                  </a:lnTo>
                  <a:lnTo>
                    <a:pt x="457" y="16362"/>
                  </a:lnTo>
                  <a:lnTo>
                    <a:pt x="762" y="16742"/>
                  </a:lnTo>
                  <a:lnTo>
                    <a:pt x="1332" y="17541"/>
                  </a:lnTo>
                  <a:lnTo>
                    <a:pt x="1561" y="17199"/>
                  </a:lnTo>
                  <a:lnTo>
                    <a:pt x="1751" y="16818"/>
                  </a:lnTo>
                  <a:lnTo>
                    <a:pt x="1903" y="16400"/>
                  </a:lnTo>
                  <a:lnTo>
                    <a:pt x="2017" y="15943"/>
                  </a:lnTo>
                  <a:lnTo>
                    <a:pt x="2093" y="15487"/>
                  </a:lnTo>
                  <a:lnTo>
                    <a:pt x="2131" y="14992"/>
                  </a:lnTo>
                  <a:lnTo>
                    <a:pt x="2207" y="13965"/>
                  </a:lnTo>
                  <a:lnTo>
                    <a:pt x="2169" y="12937"/>
                  </a:lnTo>
                  <a:lnTo>
                    <a:pt x="2093" y="11948"/>
                  </a:lnTo>
                  <a:lnTo>
                    <a:pt x="1903" y="10122"/>
                  </a:lnTo>
                  <a:lnTo>
                    <a:pt x="1827" y="9399"/>
                  </a:lnTo>
                  <a:lnTo>
                    <a:pt x="1751" y="8714"/>
                  </a:lnTo>
                  <a:lnTo>
                    <a:pt x="1751" y="8067"/>
                  </a:lnTo>
                  <a:lnTo>
                    <a:pt x="1751" y="7458"/>
                  </a:lnTo>
                  <a:lnTo>
                    <a:pt x="1789" y="6850"/>
                  </a:lnTo>
                  <a:lnTo>
                    <a:pt x="1827" y="6279"/>
                  </a:lnTo>
                  <a:lnTo>
                    <a:pt x="1941" y="5708"/>
                  </a:lnTo>
                  <a:lnTo>
                    <a:pt x="2055" y="5214"/>
                  </a:lnTo>
                  <a:lnTo>
                    <a:pt x="2207" y="4719"/>
                  </a:lnTo>
                  <a:lnTo>
                    <a:pt x="2398" y="4224"/>
                  </a:lnTo>
                  <a:lnTo>
                    <a:pt x="2626" y="3768"/>
                  </a:lnTo>
                  <a:lnTo>
                    <a:pt x="2892" y="3349"/>
                  </a:lnTo>
                  <a:lnTo>
                    <a:pt x="3159" y="2969"/>
                  </a:lnTo>
                  <a:lnTo>
                    <a:pt x="3463" y="2588"/>
                  </a:lnTo>
                  <a:lnTo>
                    <a:pt x="3806" y="2246"/>
                  </a:lnTo>
                  <a:lnTo>
                    <a:pt x="4186" y="1903"/>
                  </a:lnTo>
                  <a:lnTo>
                    <a:pt x="4605" y="1599"/>
                  </a:lnTo>
                  <a:lnTo>
                    <a:pt x="4757" y="1447"/>
                  </a:lnTo>
                  <a:lnTo>
                    <a:pt x="4833" y="1333"/>
                  </a:lnTo>
                  <a:lnTo>
                    <a:pt x="4909" y="1180"/>
                  </a:lnTo>
                  <a:lnTo>
                    <a:pt x="4985" y="1028"/>
                  </a:lnTo>
                  <a:lnTo>
                    <a:pt x="4985" y="838"/>
                  </a:lnTo>
                  <a:lnTo>
                    <a:pt x="4947" y="686"/>
                  </a:lnTo>
                  <a:lnTo>
                    <a:pt x="4909" y="533"/>
                  </a:lnTo>
                  <a:lnTo>
                    <a:pt x="4833" y="381"/>
                  </a:lnTo>
                  <a:lnTo>
                    <a:pt x="4719" y="229"/>
                  </a:lnTo>
                  <a:lnTo>
                    <a:pt x="4567" y="115"/>
                  </a:lnTo>
                  <a:lnTo>
                    <a:pt x="4414" y="39"/>
                  </a:lnTo>
                  <a:lnTo>
                    <a:pt x="4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4"/>
            <p:cNvSpPr/>
            <p:nvPr/>
          </p:nvSpPr>
          <p:spPr>
            <a:xfrm>
              <a:off x="6201375" y="2080350"/>
              <a:ext cx="81850" cy="140800"/>
            </a:xfrm>
            <a:custGeom>
              <a:avLst/>
              <a:gdLst/>
              <a:ahLst/>
              <a:cxnLst/>
              <a:rect l="l" t="t" r="r" b="b"/>
              <a:pathLst>
                <a:path w="3274" h="5632" extrusionOk="0">
                  <a:moveTo>
                    <a:pt x="1865" y="0"/>
                  </a:moveTo>
                  <a:lnTo>
                    <a:pt x="1751" y="38"/>
                  </a:lnTo>
                  <a:lnTo>
                    <a:pt x="1599" y="114"/>
                  </a:lnTo>
                  <a:lnTo>
                    <a:pt x="1485" y="152"/>
                  </a:lnTo>
                  <a:lnTo>
                    <a:pt x="1371" y="266"/>
                  </a:lnTo>
                  <a:lnTo>
                    <a:pt x="1104" y="647"/>
                  </a:lnTo>
                  <a:lnTo>
                    <a:pt x="838" y="1027"/>
                  </a:lnTo>
                  <a:lnTo>
                    <a:pt x="648" y="1408"/>
                  </a:lnTo>
                  <a:lnTo>
                    <a:pt x="457" y="1788"/>
                  </a:lnTo>
                  <a:lnTo>
                    <a:pt x="343" y="2169"/>
                  </a:lnTo>
                  <a:lnTo>
                    <a:pt x="229" y="2549"/>
                  </a:lnTo>
                  <a:lnTo>
                    <a:pt x="77" y="3272"/>
                  </a:lnTo>
                  <a:lnTo>
                    <a:pt x="1" y="3881"/>
                  </a:lnTo>
                  <a:lnTo>
                    <a:pt x="1" y="4376"/>
                  </a:lnTo>
                  <a:lnTo>
                    <a:pt x="1" y="4794"/>
                  </a:lnTo>
                  <a:lnTo>
                    <a:pt x="1104" y="3653"/>
                  </a:lnTo>
                  <a:lnTo>
                    <a:pt x="914" y="3957"/>
                  </a:lnTo>
                  <a:lnTo>
                    <a:pt x="762" y="4261"/>
                  </a:lnTo>
                  <a:lnTo>
                    <a:pt x="496" y="4908"/>
                  </a:lnTo>
                  <a:lnTo>
                    <a:pt x="229" y="5631"/>
                  </a:lnTo>
                  <a:lnTo>
                    <a:pt x="229" y="5631"/>
                  </a:lnTo>
                  <a:lnTo>
                    <a:pt x="381" y="5479"/>
                  </a:lnTo>
                  <a:lnTo>
                    <a:pt x="876" y="5099"/>
                  </a:lnTo>
                  <a:lnTo>
                    <a:pt x="1218" y="4756"/>
                  </a:lnTo>
                  <a:lnTo>
                    <a:pt x="1637" y="4338"/>
                  </a:lnTo>
                  <a:lnTo>
                    <a:pt x="2056" y="3843"/>
                  </a:lnTo>
                  <a:lnTo>
                    <a:pt x="2550" y="3196"/>
                  </a:lnTo>
                  <a:lnTo>
                    <a:pt x="2740" y="2892"/>
                  </a:lnTo>
                  <a:lnTo>
                    <a:pt x="2931" y="2549"/>
                  </a:lnTo>
                  <a:lnTo>
                    <a:pt x="3083" y="2283"/>
                  </a:lnTo>
                  <a:lnTo>
                    <a:pt x="3159" y="2017"/>
                  </a:lnTo>
                  <a:lnTo>
                    <a:pt x="3235" y="1750"/>
                  </a:lnTo>
                  <a:lnTo>
                    <a:pt x="3273" y="1522"/>
                  </a:lnTo>
                  <a:lnTo>
                    <a:pt x="3273" y="1103"/>
                  </a:lnTo>
                  <a:lnTo>
                    <a:pt x="3235" y="799"/>
                  </a:lnTo>
                  <a:lnTo>
                    <a:pt x="3159" y="571"/>
                  </a:lnTo>
                  <a:lnTo>
                    <a:pt x="3083" y="381"/>
                  </a:lnTo>
                  <a:lnTo>
                    <a:pt x="3007" y="228"/>
                  </a:lnTo>
                  <a:lnTo>
                    <a:pt x="2893" y="152"/>
                  </a:lnTo>
                  <a:lnTo>
                    <a:pt x="2740" y="76"/>
                  </a:lnTo>
                  <a:lnTo>
                    <a:pt x="2550" y="38"/>
                  </a:lnTo>
                  <a:lnTo>
                    <a:pt x="22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4"/>
            <p:cNvSpPr/>
            <p:nvPr/>
          </p:nvSpPr>
          <p:spPr>
            <a:xfrm>
              <a:off x="6298400" y="1603775"/>
              <a:ext cx="664000" cy="659225"/>
            </a:xfrm>
            <a:custGeom>
              <a:avLst/>
              <a:gdLst/>
              <a:ahLst/>
              <a:cxnLst/>
              <a:rect l="l" t="t" r="r" b="b"/>
              <a:pathLst>
                <a:path w="26560" h="26369" extrusionOk="0">
                  <a:moveTo>
                    <a:pt x="19064" y="0"/>
                  </a:moveTo>
                  <a:lnTo>
                    <a:pt x="18683" y="39"/>
                  </a:lnTo>
                  <a:lnTo>
                    <a:pt x="18341" y="153"/>
                  </a:lnTo>
                  <a:lnTo>
                    <a:pt x="17998" y="267"/>
                  </a:lnTo>
                  <a:lnTo>
                    <a:pt x="17656" y="457"/>
                  </a:lnTo>
                  <a:lnTo>
                    <a:pt x="16971" y="761"/>
                  </a:lnTo>
                  <a:lnTo>
                    <a:pt x="16590" y="876"/>
                  </a:lnTo>
                  <a:lnTo>
                    <a:pt x="16248" y="952"/>
                  </a:lnTo>
                  <a:lnTo>
                    <a:pt x="15753" y="990"/>
                  </a:lnTo>
                  <a:lnTo>
                    <a:pt x="15259" y="990"/>
                  </a:lnTo>
                  <a:lnTo>
                    <a:pt x="14726" y="952"/>
                  </a:lnTo>
                  <a:lnTo>
                    <a:pt x="14193" y="876"/>
                  </a:lnTo>
                  <a:lnTo>
                    <a:pt x="13166" y="723"/>
                  </a:lnTo>
                  <a:lnTo>
                    <a:pt x="12671" y="685"/>
                  </a:lnTo>
                  <a:lnTo>
                    <a:pt x="12177" y="647"/>
                  </a:lnTo>
                  <a:lnTo>
                    <a:pt x="11073" y="609"/>
                  </a:lnTo>
                  <a:lnTo>
                    <a:pt x="10008" y="609"/>
                  </a:lnTo>
                  <a:lnTo>
                    <a:pt x="8904" y="647"/>
                  </a:lnTo>
                  <a:lnTo>
                    <a:pt x="7839" y="723"/>
                  </a:lnTo>
                  <a:lnTo>
                    <a:pt x="6774" y="876"/>
                  </a:lnTo>
                  <a:lnTo>
                    <a:pt x="5708" y="1104"/>
                  </a:lnTo>
                  <a:lnTo>
                    <a:pt x="4681" y="1370"/>
                  </a:lnTo>
                  <a:lnTo>
                    <a:pt x="3654" y="1751"/>
                  </a:lnTo>
                  <a:lnTo>
                    <a:pt x="3197" y="1941"/>
                  </a:lnTo>
                  <a:lnTo>
                    <a:pt x="2740" y="2169"/>
                  </a:lnTo>
                  <a:lnTo>
                    <a:pt x="2322" y="2398"/>
                  </a:lnTo>
                  <a:lnTo>
                    <a:pt x="1941" y="2664"/>
                  </a:lnTo>
                  <a:lnTo>
                    <a:pt x="1599" y="2930"/>
                  </a:lnTo>
                  <a:lnTo>
                    <a:pt x="1295" y="3197"/>
                  </a:lnTo>
                  <a:lnTo>
                    <a:pt x="990" y="3539"/>
                  </a:lnTo>
                  <a:lnTo>
                    <a:pt x="724" y="3843"/>
                  </a:lnTo>
                  <a:lnTo>
                    <a:pt x="534" y="4224"/>
                  </a:lnTo>
                  <a:lnTo>
                    <a:pt x="343" y="4604"/>
                  </a:lnTo>
                  <a:lnTo>
                    <a:pt x="191" y="4985"/>
                  </a:lnTo>
                  <a:lnTo>
                    <a:pt x="77" y="5403"/>
                  </a:lnTo>
                  <a:lnTo>
                    <a:pt x="39" y="5860"/>
                  </a:lnTo>
                  <a:lnTo>
                    <a:pt x="1" y="6317"/>
                  </a:lnTo>
                  <a:lnTo>
                    <a:pt x="39" y="6811"/>
                  </a:lnTo>
                  <a:lnTo>
                    <a:pt x="115" y="7306"/>
                  </a:lnTo>
                  <a:lnTo>
                    <a:pt x="305" y="8143"/>
                  </a:lnTo>
                  <a:lnTo>
                    <a:pt x="534" y="8942"/>
                  </a:lnTo>
                  <a:lnTo>
                    <a:pt x="800" y="9741"/>
                  </a:lnTo>
                  <a:lnTo>
                    <a:pt x="990" y="10578"/>
                  </a:lnTo>
                  <a:lnTo>
                    <a:pt x="1142" y="11225"/>
                  </a:lnTo>
                  <a:lnTo>
                    <a:pt x="1218" y="11872"/>
                  </a:lnTo>
                  <a:lnTo>
                    <a:pt x="1257" y="12519"/>
                  </a:lnTo>
                  <a:lnTo>
                    <a:pt x="1257" y="13203"/>
                  </a:lnTo>
                  <a:lnTo>
                    <a:pt x="1257" y="13850"/>
                  </a:lnTo>
                  <a:lnTo>
                    <a:pt x="1180" y="14535"/>
                  </a:lnTo>
                  <a:lnTo>
                    <a:pt x="1066" y="15182"/>
                  </a:lnTo>
                  <a:lnTo>
                    <a:pt x="914" y="15829"/>
                  </a:lnTo>
                  <a:lnTo>
                    <a:pt x="648" y="16742"/>
                  </a:lnTo>
                  <a:lnTo>
                    <a:pt x="381" y="17655"/>
                  </a:lnTo>
                  <a:lnTo>
                    <a:pt x="229" y="18112"/>
                  </a:lnTo>
                  <a:lnTo>
                    <a:pt x="153" y="18568"/>
                  </a:lnTo>
                  <a:lnTo>
                    <a:pt x="77" y="19025"/>
                  </a:lnTo>
                  <a:lnTo>
                    <a:pt x="39" y="19482"/>
                  </a:lnTo>
                  <a:lnTo>
                    <a:pt x="39" y="20014"/>
                  </a:lnTo>
                  <a:lnTo>
                    <a:pt x="77" y="20509"/>
                  </a:lnTo>
                  <a:lnTo>
                    <a:pt x="191" y="21004"/>
                  </a:lnTo>
                  <a:lnTo>
                    <a:pt x="305" y="21498"/>
                  </a:lnTo>
                  <a:lnTo>
                    <a:pt x="648" y="22487"/>
                  </a:lnTo>
                  <a:lnTo>
                    <a:pt x="1028" y="23477"/>
                  </a:lnTo>
                  <a:lnTo>
                    <a:pt x="1180" y="23819"/>
                  </a:lnTo>
                  <a:lnTo>
                    <a:pt x="1333" y="24162"/>
                  </a:lnTo>
                  <a:lnTo>
                    <a:pt x="1523" y="24466"/>
                  </a:lnTo>
                  <a:lnTo>
                    <a:pt x="1789" y="24770"/>
                  </a:lnTo>
                  <a:lnTo>
                    <a:pt x="1941" y="24923"/>
                  </a:lnTo>
                  <a:lnTo>
                    <a:pt x="2132" y="25037"/>
                  </a:lnTo>
                  <a:lnTo>
                    <a:pt x="2322" y="25113"/>
                  </a:lnTo>
                  <a:lnTo>
                    <a:pt x="2550" y="25189"/>
                  </a:lnTo>
                  <a:lnTo>
                    <a:pt x="2969" y="25265"/>
                  </a:lnTo>
                  <a:lnTo>
                    <a:pt x="3387" y="25303"/>
                  </a:lnTo>
                  <a:lnTo>
                    <a:pt x="3882" y="25265"/>
                  </a:lnTo>
                  <a:lnTo>
                    <a:pt x="4339" y="25189"/>
                  </a:lnTo>
                  <a:lnTo>
                    <a:pt x="4795" y="25113"/>
                  </a:lnTo>
                  <a:lnTo>
                    <a:pt x="5252" y="24999"/>
                  </a:lnTo>
                  <a:lnTo>
                    <a:pt x="5404" y="24923"/>
                  </a:lnTo>
                  <a:lnTo>
                    <a:pt x="5480" y="24885"/>
                  </a:lnTo>
                  <a:lnTo>
                    <a:pt x="5518" y="24808"/>
                  </a:lnTo>
                  <a:lnTo>
                    <a:pt x="5556" y="24656"/>
                  </a:lnTo>
                  <a:lnTo>
                    <a:pt x="5518" y="24542"/>
                  </a:lnTo>
                  <a:lnTo>
                    <a:pt x="5404" y="24200"/>
                  </a:lnTo>
                  <a:lnTo>
                    <a:pt x="5252" y="23933"/>
                  </a:lnTo>
                  <a:lnTo>
                    <a:pt x="5023" y="23667"/>
                  </a:lnTo>
                  <a:lnTo>
                    <a:pt x="4795" y="23439"/>
                  </a:lnTo>
                  <a:lnTo>
                    <a:pt x="4339" y="23134"/>
                  </a:lnTo>
                  <a:lnTo>
                    <a:pt x="4110" y="22982"/>
                  </a:lnTo>
                  <a:lnTo>
                    <a:pt x="3920" y="22830"/>
                  </a:lnTo>
                  <a:lnTo>
                    <a:pt x="3654" y="22602"/>
                  </a:lnTo>
                  <a:lnTo>
                    <a:pt x="3463" y="22297"/>
                  </a:lnTo>
                  <a:lnTo>
                    <a:pt x="3349" y="21993"/>
                  </a:lnTo>
                  <a:lnTo>
                    <a:pt x="3235" y="21650"/>
                  </a:lnTo>
                  <a:lnTo>
                    <a:pt x="3197" y="21308"/>
                  </a:lnTo>
                  <a:lnTo>
                    <a:pt x="3197" y="20965"/>
                  </a:lnTo>
                  <a:lnTo>
                    <a:pt x="3197" y="20585"/>
                  </a:lnTo>
                  <a:lnTo>
                    <a:pt x="3273" y="20243"/>
                  </a:lnTo>
                  <a:lnTo>
                    <a:pt x="3463" y="19824"/>
                  </a:lnTo>
                  <a:lnTo>
                    <a:pt x="3692" y="19405"/>
                  </a:lnTo>
                  <a:lnTo>
                    <a:pt x="3958" y="19025"/>
                  </a:lnTo>
                  <a:lnTo>
                    <a:pt x="4224" y="18683"/>
                  </a:lnTo>
                  <a:lnTo>
                    <a:pt x="4529" y="18302"/>
                  </a:lnTo>
                  <a:lnTo>
                    <a:pt x="4833" y="17922"/>
                  </a:lnTo>
                  <a:lnTo>
                    <a:pt x="5061" y="17541"/>
                  </a:lnTo>
                  <a:lnTo>
                    <a:pt x="5252" y="17123"/>
                  </a:lnTo>
                  <a:lnTo>
                    <a:pt x="5099" y="17655"/>
                  </a:lnTo>
                  <a:lnTo>
                    <a:pt x="4985" y="18150"/>
                  </a:lnTo>
                  <a:lnTo>
                    <a:pt x="4947" y="18683"/>
                  </a:lnTo>
                  <a:lnTo>
                    <a:pt x="4947" y="19215"/>
                  </a:lnTo>
                  <a:lnTo>
                    <a:pt x="4985" y="19748"/>
                  </a:lnTo>
                  <a:lnTo>
                    <a:pt x="5099" y="20243"/>
                  </a:lnTo>
                  <a:lnTo>
                    <a:pt x="5252" y="20775"/>
                  </a:lnTo>
                  <a:lnTo>
                    <a:pt x="5442" y="21270"/>
                  </a:lnTo>
                  <a:lnTo>
                    <a:pt x="5670" y="21688"/>
                  </a:lnTo>
                  <a:lnTo>
                    <a:pt x="5937" y="22107"/>
                  </a:lnTo>
                  <a:lnTo>
                    <a:pt x="6203" y="22487"/>
                  </a:lnTo>
                  <a:lnTo>
                    <a:pt x="6507" y="22868"/>
                  </a:lnTo>
                  <a:lnTo>
                    <a:pt x="7154" y="23553"/>
                  </a:lnTo>
                  <a:lnTo>
                    <a:pt x="7839" y="24238"/>
                  </a:lnTo>
                  <a:lnTo>
                    <a:pt x="8067" y="24504"/>
                  </a:lnTo>
                  <a:lnTo>
                    <a:pt x="8220" y="24580"/>
                  </a:lnTo>
                  <a:lnTo>
                    <a:pt x="8372" y="24694"/>
                  </a:lnTo>
                  <a:lnTo>
                    <a:pt x="8524" y="24732"/>
                  </a:lnTo>
                  <a:lnTo>
                    <a:pt x="8714" y="24770"/>
                  </a:lnTo>
                  <a:lnTo>
                    <a:pt x="9057" y="24808"/>
                  </a:lnTo>
                  <a:lnTo>
                    <a:pt x="9742" y="24846"/>
                  </a:lnTo>
                  <a:lnTo>
                    <a:pt x="10426" y="24770"/>
                  </a:lnTo>
                  <a:lnTo>
                    <a:pt x="11111" y="24656"/>
                  </a:lnTo>
                  <a:lnTo>
                    <a:pt x="11758" y="24504"/>
                  </a:lnTo>
                  <a:lnTo>
                    <a:pt x="11796" y="24276"/>
                  </a:lnTo>
                  <a:lnTo>
                    <a:pt x="11758" y="24047"/>
                  </a:lnTo>
                  <a:lnTo>
                    <a:pt x="11720" y="23819"/>
                  </a:lnTo>
                  <a:lnTo>
                    <a:pt x="11644" y="23629"/>
                  </a:lnTo>
                  <a:lnTo>
                    <a:pt x="11530" y="23439"/>
                  </a:lnTo>
                  <a:lnTo>
                    <a:pt x="11378" y="23248"/>
                  </a:lnTo>
                  <a:lnTo>
                    <a:pt x="11225" y="23096"/>
                  </a:lnTo>
                  <a:lnTo>
                    <a:pt x="11035" y="22982"/>
                  </a:lnTo>
                  <a:lnTo>
                    <a:pt x="10807" y="22906"/>
                  </a:lnTo>
                  <a:lnTo>
                    <a:pt x="10579" y="22830"/>
                  </a:lnTo>
                  <a:lnTo>
                    <a:pt x="10084" y="22678"/>
                  </a:lnTo>
                  <a:lnTo>
                    <a:pt x="9894" y="22564"/>
                  </a:lnTo>
                  <a:lnTo>
                    <a:pt x="9703" y="22449"/>
                  </a:lnTo>
                  <a:lnTo>
                    <a:pt x="9513" y="22335"/>
                  </a:lnTo>
                  <a:lnTo>
                    <a:pt x="9361" y="22183"/>
                  </a:lnTo>
                  <a:lnTo>
                    <a:pt x="9133" y="21803"/>
                  </a:lnTo>
                  <a:lnTo>
                    <a:pt x="8904" y="21422"/>
                  </a:lnTo>
                  <a:lnTo>
                    <a:pt x="8752" y="20965"/>
                  </a:lnTo>
                  <a:lnTo>
                    <a:pt x="8676" y="20509"/>
                  </a:lnTo>
                  <a:lnTo>
                    <a:pt x="8600" y="20052"/>
                  </a:lnTo>
                  <a:lnTo>
                    <a:pt x="8600" y="19596"/>
                  </a:lnTo>
                  <a:lnTo>
                    <a:pt x="8638" y="18911"/>
                  </a:lnTo>
                  <a:lnTo>
                    <a:pt x="8752" y="18264"/>
                  </a:lnTo>
                  <a:lnTo>
                    <a:pt x="8866" y="17617"/>
                  </a:lnTo>
                  <a:lnTo>
                    <a:pt x="9057" y="16970"/>
                  </a:lnTo>
                  <a:lnTo>
                    <a:pt x="9247" y="16323"/>
                  </a:lnTo>
                  <a:lnTo>
                    <a:pt x="9437" y="15677"/>
                  </a:lnTo>
                  <a:lnTo>
                    <a:pt x="9894" y="14421"/>
                  </a:lnTo>
                  <a:lnTo>
                    <a:pt x="10464" y="14687"/>
                  </a:lnTo>
                  <a:lnTo>
                    <a:pt x="11035" y="14954"/>
                  </a:lnTo>
                  <a:lnTo>
                    <a:pt x="11606" y="15144"/>
                  </a:lnTo>
                  <a:lnTo>
                    <a:pt x="12215" y="15334"/>
                  </a:lnTo>
                  <a:lnTo>
                    <a:pt x="12824" y="15448"/>
                  </a:lnTo>
                  <a:lnTo>
                    <a:pt x="13432" y="15524"/>
                  </a:lnTo>
                  <a:lnTo>
                    <a:pt x="14079" y="15524"/>
                  </a:lnTo>
                  <a:lnTo>
                    <a:pt x="14688" y="15486"/>
                  </a:lnTo>
                  <a:lnTo>
                    <a:pt x="15030" y="16628"/>
                  </a:lnTo>
                  <a:lnTo>
                    <a:pt x="15335" y="17731"/>
                  </a:lnTo>
                  <a:lnTo>
                    <a:pt x="15639" y="18835"/>
                  </a:lnTo>
                  <a:lnTo>
                    <a:pt x="15867" y="19938"/>
                  </a:lnTo>
                  <a:lnTo>
                    <a:pt x="16324" y="22183"/>
                  </a:lnTo>
                  <a:lnTo>
                    <a:pt x="16705" y="24466"/>
                  </a:lnTo>
                  <a:lnTo>
                    <a:pt x="16819" y="24885"/>
                  </a:lnTo>
                  <a:lnTo>
                    <a:pt x="16895" y="25113"/>
                  </a:lnTo>
                  <a:lnTo>
                    <a:pt x="17009" y="25265"/>
                  </a:lnTo>
                  <a:lnTo>
                    <a:pt x="17085" y="25417"/>
                  </a:lnTo>
                  <a:lnTo>
                    <a:pt x="17237" y="25531"/>
                  </a:lnTo>
                  <a:lnTo>
                    <a:pt x="17351" y="25607"/>
                  </a:lnTo>
                  <a:lnTo>
                    <a:pt x="17504" y="25645"/>
                  </a:lnTo>
                  <a:lnTo>
                    <a:pt x="17808" y="25722"/>
                  </a:lnTo>
                  <a:lnTo>
                    <a:pt x="18150" y="25760"/>
                  </a:lnTo>
                  <a:lnTo>
                    <a:pt x="18683" y="25798"/>
                  </a:lnTo>
                  <a:lnTo>
                    <a:pt x="19254" y="25798"/>
                  </a:lnTo>
                  <a:lnTo>
                    <a:pt x="19787" y="25722"/>
                  </a:lnTo>
                  <a:lnTo>
                    <a:pt x="20319" y="25607"/>
                  </a:lnTo>
                  <a:lnTo>
                    <a:pt x="20662" y="25493"/>
                  </a:lnTo>
                  <a:lnTo>
                    <a:pt x="20814" y="25417"/>
                  </a:lnTo>
                  <a:lnTo>
                    <a:pt x="20966" y="25303"/>
                  </a:lnTo>
                  <a:lnTo>
                    <a:pt x="21042" y="25151"/>
                  </a:lnTo>
                  <a:lnTo>
                    <a:pt x="21080" y="25037"/>
                  </a:lnTo>
                  <a:lnTo>
                    <a:pt x="21118" y="24885"/>
                  </a:lnTo>
                  <a:lnTo>
                    <a:pt x="21080" y="24732"/>
                  </a:lnTo>
                  <a:lnTo>
                    <a:pt x="21042" y="24428"/>
                  </a:lnTo>
                  <a:lnTo>
                    <a:pt x="20966" y="24124"/>
                  </a:lnTo>
                  <a:lnTo>
                    <a:pt x="20624" y="23096"/>
                  </a:lnTo>
                  <a:lnTo>
                    <a:pt x="20319" y="22069"/>
                  </a:lnTo>
                  <a:lnTo>
                    <a:pt x="20015" y="21004"/>
                  </a:lnTo>
                  <a:lnTo>
                    <a:pt x="19748" y="19976"/>
                  </a:lnTo>
                  <a:lnTo>
                    <a:pt x="19520" y="18911"/>
                  </a:lnTo>
                  <a:lnTo>
                    <a:pt x="19292" y="17845"/>
                  </a:lnTo>
                  <a:lnTo>
                    <a:pt x="19102" y="16780"/>
                  </a:lnTo>
                  <a:lnTo>
                    <a:pt x="18949" y="15715"/>
                  </a:lnTo>
                  <a:lnTo>
                    <a:pt x="19292" y="15753"/>
                  </a:lnTo>
                  <a:lnTo>
                    <a:pt x="19634" y="15715"/>
                  </a:lnTo>
                  <a:lnTo>
                    <a:pt x="19977" y="15677"/>
                  </a:lnTo>
                  <a:lnTo>
                    <a:pt x="20319" y="15601"/>
                  </a:lnTo>
                  <a:lnTo>
                    <a:pt x="20624" y="15486"/>
                  </a:lnTo>
                  <a:lnTo>
                    <a:pt x="20966" y="15334"/>
                  </a:lnTo>
                  <a:lnTo>
                    <a:pt x="21270" y="15182"/>
                  </a:lnTo>
                  <a:lnTo>
                    <a:pt x="21537" y="14992"/>
                  </a:lnTo>
                  <a:lnTo>
                    <a:pt x="21575" y="14992"/>
                  </a:lnTo>
                  <a:lnTo>
                    <a:pt x="21613" y="15030"/>
                  </a:lnTo>
                  <a:lnTo>
                    <a:pt x="21727" y="15258"/>
                  </a:lnTo>
                  <a:lnTo>
                    <a:pt x="21955" y="16019"/>
                  </a:lnTo>
                  <a:lnTo>
                    <a:pt x="22146" y="16856"/>
                  </a:lnTo>
                  <a:lnTo>
                    <a:pt x="22260" y="17313"/>
                  </a:lnTo>
                  <a:lnTo>
                    <a:pt x="22412" y="18150"/>
                  </a:lnTo>
                  <a:lnTo>
                    <a:pt x="22526" y="18568"/>
                  </a:lnTo>
                  <a:lnTo>
                    <a:pt x="22678" y="18987"/>
                  </a:lnTo>
                  <a:lnTo>
                    <a:pt x="22869" y="19291"/>
                  </a:lnTo>
                  <a:lnTo>
                    <a:pt x="23097" y="19634"/>
                  </a:lnTo>
                  <a:lnTo>
                    <a:pt x="23325" y="19976"/>
                  </a:lnTo>
                  <a:lnTo>
                    <a:pt x="23439" y="20128"/>
                  </a:lnTo>
                  <a:lnTo>
                    <a:pt x="23477" y="20319"/>
                  </a:lnTo>
                  <a:lnTo>
                    <a:pt x="23515" y="20471"/>
                  </a:lnTo>
                  <a:lnTo>
                    <a:pt x="23515" y="20623"/>
                  </a:lnTo>
                  <a:lnTo>
                    <a:pt x="23439" y="20965"/>
                  </a:lnTo>
                  <a:lnTo>
                    <a:pt x="23287" y="21270"/>
                  </a:lnTo>
                  <a:lnTo>
                    <a:pt x="23135" y="21574"/>
                  </a:lnTo>
                  <a:lnTo>
                    <a:pt x="23059" y="21764"/>
                  </a:lnTo>
                  <a:lnTo>
                    <a:pt x="23059" y="21917"/>
                  </a:lnTo>
                  <a:lnTo>
                    <a:pt x="23059" y="22259"/>
                  </a:lnTo>
                  <a:lnTo>
                    <a:pt x="23135" y="22564"/>
                  </a:lnTo>
                  <a:lnTo>
                    <a:pt x="23135" y="22716"/>
                  </a:lnTo>
                  <a:lnTo>
                    <a:pt x="23097" y="22830"/>
                  </a:lnTo>
                  <a:lnTo>
                    <a:pt x="23021" y="22982"/>
                  </a:lnTo>
                  <a:lnTo>
                    <a:pt x="22907" y="23134"/>
                  </a:lnTo>
                  <a:lnTo>
                    <a:pt x="22602" y="23401"/>
                  </a:lnTo>
                  <a:lnTo>
                    <a:pt x="22488" y="23553"/>
                  </a:lnTo>
                  <a:lnTo>
                    <a:pt x="22336" y="23705"/>
                  </a:lnTo>
                  <a:lnTo>
                    <a:pt x="22260" y="23895"/>
                  </a:lnTo>
                  <a:lnTo>
                    <a:pt x="22222" y="24124"/>
                  </a:lnTo>
                  <a:lnTo>
                    <a:pt x="22184" y="24352"/>
                  </a:lnTo>
                  <a:lnTo>
                    <a:pt x="22184" y="24542"/>
                  </a:lnTo>
                  <a:lnTo>
                    <a:pt x="22260" y="24999"/>
                  </a:lnTo>
                  <a:lnTo>
                    <a:pt x="22412" y="25417"/>
                  </a:lnTo>
                  <a:lnTo>
                    <a:pt x="22602" y="25798"/>
                  </a:lnTo>
                  <a:lnTo>
                    <a:pt x="22792" y="26102"/>
                  </a:lnTo>
                  <a:lnTo>
                    <a:pt x="22983" y="26254"/>
                  </a:lnTo>
                  <a:lnTo>
                    <a:pt x="23211" y="26368"/>
                  </a:lnTo>
                  <a:lnTo>
                    <a:pt x="23477" y="26368"/>
                  </a:lnTo>
                  <a:lnTo>
                    <a:pt x="23744" y="26330"/>
                  </a:lnTo>
                  <a:lnTo>
                    <a:pt x="23972" y="26216"/>
                  </a:lnTo>
                  <a:lnTo>
                    <a:pt x="24238" y="26026"/>
                  </a:lnTo>
                  <a:lnTo>
                    <a:pt x="24505" y="25836"/>
                  </a:lnTo>
                  <a:lnTo>
                    <a:pt x="24771" y="25569"/>
                  </a:lnTo>
                  <a:lnTo>
                    <a:pt x="24999" y="25303"/>
                  </a:lnTo>
                  <a:lnTo>
                    <a:pt x="25456" y="24770"/>
                  </a:lnTo>
                  <a:lnTo>
                    <a:pt x="25760" y="24238"/>
                  </a:lnTo>
                  <a:lnTo>
                    <a:pt x="25951" y="23819"/>
                  </a:lnTo>
                  <a:lnTo>
                    <a:pt x="26217" y="22944"/>
                  </a:lnTo>
                  <a:lnTo>
                    <a:pt x="26407" y="22107"/>
                  </a:lnTo>
                  <a:lnTo>
                    <a:pt x="26483" y="21232"/>
                  </a:lnTo>
                  <a:lnTo>
                    <a:pt x="26559" y="20357"/>
                  </a:lnTo>
                  <a:lnTo>
                    <a:pt x="26521" y="19139"/>
                  </a:lnTo>
                  <a:lnTo>
                    <a:pt x="26445" y="17922"/>
                  </a:lnTo>
                  <a:lnTo>
                    <a:pt x="26179" y="15486"/>
                  </a:lnTo>
                  <a:lnTo>
                    <a:pt x="26065" y="14269"/>
                  </a:lnTo>
                  <a:lnTo>
                    <a:pt x="26027" y="13051"/>
                  </a:lnTo>
                  <a:lnTo>
                    <a:pt x="25989" y="11834"/>
                  </a:lnTo>
                  <a:lnTo>
                    <a:pt x="26027" y="11225"/>
                  </a:lnTo>
                  <a:lnTo>
                    <a:pt x="26103" y="10616"/>
                  </a:lnTo>
                  <a:lnTo>
                    <a:pt x="26255" y="9627"/>
                  </a:lnTo>
                  <a:lnTo>
                    <a:pt x="26407" y="8676"/>
                  </a:lnTo>
                  <a:lnTo>
                    <a:pt x="26445" y="8181"/>
                  </a:lnTo>
                  <a:lnTo>
                    <a:pt x="26445" y="7686"/>
                  </a:lnTo>
                  <a:lnTo>
                    <a:pt x="26445" y="7230"/>
                  </a:lnTo>
                  <a:lnTo>
                    <a:pt x="26331" y="6735"/>
                  </a:lnTo>
                  <a:lnTo>
                    <a:pt x="26255" y="6355"/>
                  </a:lnTo>
                  <a:lnTo>
                    <a:pt x="26103" y="5974"/>
                  </a:lnTo>
                  <a:lnTo>
                    <a:pt x="25951" y="5556"/>
                  </a:lnTo>
                  <a:lnTo>
                    <a:pt x="25722" y="5175"/>
                  </a:lnTo>
                  <a:lnTo>
                    <a:pt x="25266" y="4338"/>
                  </a:lnTo>
                  <a:lnTo>
                    <a:pt x="24733" y="3577"/>
                  </a:lnTo>
                  <a:lnTo>
                    <a:pt x="24124" y="2816"/>
                  </a:lnTo>
                  <a:lnTo>
                    <a:pt x="23477" y="2131"/>
                  </a:lnTo>
                  <a:lnTo>
                    <a:pt x="22869" y="1522"/>
                  </a:lnTo>
                  <a:lnTo>
                    <a:pt x="22222" y="1028"/>
                  </a:lnTo>
                  <a:lnTo>
                    <a:pt x="21879" y="800"/>
                  </a:lnTo>
                  <a:lnTo>
                    <a:pt x="21499" y="571"/>
                  </a:lnTo>
                  <a:lnTo>
                    <a:pt x="21118" y="381"/>
                  </a:lnTo>
                  <a:lnTo>
                    <a:pt x="20738" y="229"/>
                  </a:lnTo>
                  <a:lnTo>
                    <a:pt x="20319" y="115"/>
                  </a:lnTo>
                  <a:lnTo>
                    <a:pt x="19901" y="39"/>
                  </a:lnTo>
                  <a:lnTo>
                    <a:pt x="194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4"/>
            <p:cNvSpPr/>
            <p:nvPr/>
          </p:nvSpPr>
          <p:spPr>
            <a:xfrm>
              <a:off x="6657025" y="1981400"/>
              <a:ext cx="167450" cy="267325"/>
            </a:xfrm>
            <a:custGeom>
              <a:avLst/>
              <a:gdLst/>
              <a:ahLst/>
              <a:cxnLst/>
              <a:rect l="l" t="t" r="r" b="b"/>
              <a:pathLst>
                <a:path w="6698" h="10693" extrusionOk="0">
                  <a:moveTo>
                    <a:pt x="838" y="1"/>
                  </a:moveTo>
                  <a:lnTo>
                    <a:pt x="647" y="39"/>
                  </a:lnTo>
                  <a:lnTo>
                    <a:pt x="419" y="115"/>
                  </a:lnTo>
                  <a:lnTo>
                    <a:pt x="229" y="229"/>
                  </a:lnTo>
                  <a:lnTo>
                    <a:pt x="0" y="419"/>
                  </a:lnTo>
                  <a:lnTo>
                    <a:pt x="343" y="381"/>
                  </a:lnTo>
                  <a:lnTo>
                    <a:pt x="685" y="1523"/>
                  </a:lnTo>
                  <a:lnTo>
                    <a:pt x="990" y="2626"/>
                  </a:lnTo>
                  <a:lnTo>
                    <a:pt x="1294" y="3730"/>
                  </a:lnTo>
                  <a:lnTo>
                    <a:pt x="1522" y="4833"/>
                  </a:lnTo>
                  <a:lnTo>
                    <a:pt x="1979" y="7078"/>
                  </a:lnTo>
                  <a:lnTo>
                    <a:pt x="2360" y="9361"/>
                  </a:lnTo>
                  <a:lnTo>
                    <a:pt x="2474" y="9780"/>
                  </a:lnTo>
                  <a:lnTo>
                    <a:pt x="2550" y="10008"/>
                  </a:lnTo>
                  <a:lnTo>
                    <a:pt x="2664" y="10160"/>
                  </a:lnTo>
                  <a:lnTo>
                    <a:pt x="2740" y="10312"/>
                  </a:lnTo>
                  <a:lnTo>
                    <a:pt x="2892" y="10426"/>
                  </a:lnTo>
                  <a:lnTo>
                    <a:pt x="3006" y="10502"/>
                  </a:lnTo>
                  <a:lnTo>
                    <a:pt x="3159" y="10540"/>
                  </a:lnTo>
                  <a:lnTo>
                    <a:pt x="3463" y="10617"/>
                  </a:lnTo>
                  <a:lnTo>
                    <a:pt x="3805" y="10655"/>
                  </a:lnTo>
                  <a:lnTo>
                    <a:pt x="4338" y="10693"/>
                  </a:lnTo>
                  <a:lnTo>
                    <a:pt x="4909" y="10693"/>
                  </a:lnTo>
                  <a:lnTo>
                    <a:pt x="5442" y="10617"/>
                  </a:lnTo>
                  <a:lnTo>
                    <a:pt x="5974" y="10502"/>
                  </a:lnTo>
                  <a:lnTo>
                    <a:pt x="6317" y="10388"/>
                  </a:lnTo>
                  <a:lnTo>
                    <a:pt x="6469" y="10312"/>
                  </a:lnTo>
                  <a:lnTo>
                    <a:pt x="6621" y="10198"/>
                  </a:lnTo>
                  <a:lnTo>
                    <a:pt x="6697" y="10008"/>
                  </a:lnTo>
                  <a:lnTo>
                    <a:pt x="6050" y="10236"/>
                  </a:lnTo>
                  <a:lnTo>
                    <a:pt x="5708" y="10312"/>
                  </a:lnTo>
                  <a:lnTo>
                    <a:pt x="5365" y="10388"/>
                  </a:lnTo>
                  <a:lnTo>
                    <a:pt x="5061" y="10388"/>
                  </a:lnTo>
                  <a:lnTo>
                    <a:pt x="4719" y="10350"/>
                  </a:lnTo>
                  <a:lnTo>
                    <a:pt x="4376" y="10274"/>
                  </a:lnTo>
                  <a:lnTo>
                    <a:pt x="3996" y="10122"/>
                  </a:lnTo>
                  <a:lnTo>
                    <a:pt x="3843" y="10008"/>
                  </a:lnTo>
                  <a:lnTo>
                    <a:pt x="3691" y="9856"/>
                  </a:lnTo>
                  <a:lnTo>
                    <a:pt x="3577" y="9665"/>
                  </a:lnTo>
                  <a:lnTo>
                    <a:pt x="3463" y="9437"/>
                  </a:lnTo>
                  <a:lnTo>
                    <a:pt x="3349" y="8904"/>
                  </a:lnTo>
                  <a:lnTo>
                    <a:pt x="3235" y="8334"/>
                  </a:lnTo>
                  <a:lnTo>
                    <a:pt x="3159" y="7459"/>
                  </a:lnTo>
                  <a:lnTo>
                    <a:pt x="3121" y="6621"/>
                  </a:lnTo>
                  <a:lnTo>
                    <a:pt x="3082" y="4947"/>
                  </a:lnTo>
                  <a:lnTo>
                    <a:pt x="3044" y="4110"/>
                  </a:lnTo>
                  <a:lnTo>
                    <a:pt x="2930" y="3311"/>
                  </a:lnTo>
                  <a:lnTo>
                    <a:pt x="2740" y="2474"/>
                  </a:lnTo>
                  <a:lnTo>
                    <a:pt x="2626" y="2056"/>
                  </a:lnTo>
                  <a:lnTo>
                    <a:pt x="2474" y="1637"/>
                  </a:lnTo>
                  <a:lnTo>
                    <a:pt x="2321" y="1257"/>
                  </a:lnTo>
                  <a:lnTo>
                    <a:pt x="2093" y="876"/>
                  </a:lnTo>
                  <a:lnTo>
                    <a:pt x="1827" y="534"/>
                  </a:lnTo>
                  <a:lnTo>
                    <a:pt x="1713" y="381"/>
                  </a:lnTo>
                  <a:lnTo>
                    <a:pt x="1560" y="229"/>
                  </a:lnTo>
                  <a:lnTo>
                    <a:pt x="1370" y="115"/>
                  </a:lnTo>
                  <a:lnTo>
                    <a:pt x="1218" y="39"/>
                  </a:lnTo>
                  <a:lnTo>
                    <a:pt x="1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4"/>
            <p:cNvSpPr/>
            <p:nvPr/>
          </p:nvSpPr>
          <p:spPr>
            <a:xfrm>
              <a:off x="6417325" y="1958575"/>
              <a:ext cx="176000" cy="266375"/>
            </a:xfrm>
            <a:custGeom>
              <a:avLst/>
              <a:gdLst/>
              <a:ahLst/>
              <a:cxnLst/>
              <a:rect l="l" t="t" r="r" b="b"/>
              <a:pathLst>
                <a:path w="7040" h="10655" extrusionOk="0">
                  <a:moveTo>
                    <a:pt x="3957" y="1"/>
                  </a:moveTo>
                  <a:lnTo>
                    <a:pt x="3539" y="77"/>
                  </a:lnTo>
                  <a:lnTo>
                    <a:pt x="3120" y="191"/>
                  </a:lnTo>
                  <a:lnTo>
                    <a:pt x="2778" y="343"/>
                  </a:lnTo>
                  <a:lnTo>
                    <a:pt x="2435" y="495"/>
                  </a:lnTo>
                  <a:lnTo>
                    <a:pt x="2017" y="762"/>
                  </a:lnTo>
                  <a:lnTo>
                    <a:pt x="1636" y="1104"/>
                  </a:lnTo>
                  <a:lnTo>
                    <a:pt x="1294" y="1485"/>
                  </a:lnTo>
                  <a:lnTo>
                    <a:pt x="989" y="1903"/>
                  </a:lnTo>
                  <a:lnTo>
                    <a:pt x="685" y="2360"/>
                  </a:lnTo>
                  <a:lnTo>
                    <a:pt x="419" y="2816"/>
                  </a:lnTo>
                  <a:lnTo>
                    <a:pt x="190" y="3311"/>
                  </a:lnTo>
                  <a:lnTo>
                    <a:pt x="0" y="3806"/>
                  </a:lnTo>
                  <a:lnTo>
                    <a:pt x="304" y="3387"/>
                  </a:lnTo>
                  <a:lnTo>
                    <a:pt x="495" y="2931"/>
                  </a:lnTo>
                  <a:lnTo>
                    <a:pt x="342" y="3463"/>
                  </a:lnTo>
                  <a:lnTo>
                    <a:pt x="228" y="3958"/>
                  </a:lnTo>
                  <a:lnTo>
                    <a:pt x="190" y="4491"/>
                  </a:lnTo>
                  <a:lnTo>
                    <a:pt x="190" y="5023"/>
                  </a:lnTo>
                  <a:lnTo>
                    <a:pt x="228" y="5556"/>
                  </a:lnTo>
                  <a:lnTo>
                    <a:pt x="342" y="6051"/>
                  </a:lnTo>
                  <a:lnTo>
                    <a:pt x="495" y="6583"/>
                  </a:lnTo>
                  <a:lnTo>
                    <a:pt x="685" y="7078"/>
                  </a:lnTo>
                  <a:lnTo>
                    <a:pt x="913" y="7496"/>
                  </a:lnTo>
                  <a:lnTo>
                    <a:pt x="1180" y="7915"/>
                  </a:lnTo>
                  <a:lnTo>
                    <a:pt x="1446" y="8295"/>
                  </a:lnTo>
                  <a:lnTo>
                    <a:pt x="1750" y="8676"/>
                  </a:lnTo>
                  <a:lnTo>
                    <a:pt x="2397" y="9361"/>
                  </a:lnTo>
                  <a:lnTo>
                    <a:pt x="3082" y="10046"/>
                  </a:lnTo>
                  <a:lnTo>
                    <a:pt x="3310" y="10312"/>
                  </a:lnTo>
                  <a:lnTo>
                    <a:pt x="3463" y="10388"/>
                  </a:lnTo>
                  <a:lnTo>
                    <a:pt x="3615" y="10502"/>
                  </a:lnTo>
                  <a:lnTo>
                    <a:pt x="3767" y="10540"/>
                  </a:lnTo>
                  <a:lnTo>
                    <a:pt x="3957" y="10578"/>
                  </a:lnTo>
                  <a:lnTo>
                    <a:pt x="4300" y="10616"/>
                  </a:lnTo>
                  <a:lnTo>
                    <a:pt x="4985" y="10654"/>
                  </a:lnTo>
                  <a:lnTo>
                    <a:pt x="5669" y="10578"/>
                  </a:lnTo>
                  <a:lnTo>
                    <a:pt x="6316" y="10464"/>
                  </a:lnTo>
                  <a:lnTo>
                    <a:pt x="6963" y="10312"/>
                  </a:lnTo>
                  <a:lnTo>
                    <a:pt x="7001" y="10274"/>
                  </a:lnTo>
                  <a:lnTo>
                    <a:pt x="7039" y="10236"/>
                  </a:lnTo>
                  <a:lnTo>
                    <a:pt x="7039" y="10046"/>
                  </a:lnTo>
                  <a:lnTo>
                    <a:pt x="7001" y="9817"/>
                  </a:lnTo>
                  <a:lnTo>
                    <a:pt x="6963" y="9589"/>
                  </a:lnTo>
                  <a:lnTo>
                    <a:pt x="6887" y="9399"/>
                  </a:lnTo>
                  <a:lnTo>
                    <a:pt x="6773" y="9209"/>
                  </a:lnTo>
                  <a:lnTo>
                    <a:pt x="6621" y="9056"/>
                  </a:lnTo>
                  <a:lnTo>
                    <a:pt x="6468" y="8904"/>
                  </a:lnTo>
                  <a:lnTo>
                    <a:pt x="6278" y="8790"/>
                  </a:lnTo>
                  <a:lnTo>
                    <a:pt x="6050" y="8714"/>
                  </a:lnTo>
                  <a:lnTo>
                    <a:pt x="5822" y="8638"/>
                  </a:lnTo>
                  <a:lnTo>
                    <a:pt x="5327" y="8486"/>
                  </a:lnTo>
                  <a:lnTo>
                    <a:pt x="5137" y="8372"/>
                  </a:lnTo>
                  <a:lnTo>
                    <a:pt x="4946" y="8257"/>
                  </a:lnTo>
                  <a:lnTo>
                    <a:pt x="4756" y="8143"/>
                  </a:lnTo>
                  <a:lnTo>
                    <a:pt x="4604" y="7991"/>
                  </a:lnTo>
                  <a:lnTo>
                    <a:pt x="4376" y="7611"/>
                  </a:lnTo>
                  <a:lnTo>
                    <a:pt x="4147" y="7230"/>
                  </a:lnTo>
                  <a:lnTo>
                    <a:pt x="3995" y="6773"/>
                  </a:lnTo>
                  <a:lnTo>
                    <a:pt x="3919" y="6317"/>
                  </a:lnTo>
                  <a:lnTo>
                    <a:pt x="3843" y="5860"/>
                  </a:lnTo>
                  <a:lnTo>
                    <a:pt x="3843" y="5404"/>
                  </a:lnTo>
                  <a:lnTo>
                    <a:pt x="3881" y="4719"/>
                  </a:lnTo>
                  <a:lnTo>
                    <a:pt x="3995" y="4072"/>
                  </a:lnTo>
                  <a:lnTo>
                    <a:pt x="4109" y="3425"/>
                  </a:lnTo>
                  <a:lnTo>
                    <a:pt x="4300" y="2778"/>
                  </a:lnTo>
                  <a:lnTo>
                    <a:pt x="4490" y="2131"/>
                  </a:lnTo>
                  <a:lnTo>
                    <a:pt x="4680" y="1485"/>
                  </a:lnTo>
                  <a:lnTo>
                    <a:pt x="5137" y="229"/>
                  </a:lnTo>
                  <a:lnTo>
                    <a:pt x="5441" y="381"/>
                  </a:lnTo>
                  <a:lnTo>
                    <a:pt x="5289" y="267"/>
                  </a:lnTo>
                  <a:lnTo>
                    <a:pt x="5137" y="191"/>
                  </a:lnTo>
                  <a:lnTo>
                    <a:pt x="4756" y="39"/>
                  </a:lnTo>
                  <a:lnTo>
                    <a:pt x="43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4"/>
            <p:cNvSpPr/>
            <p:nvPr/>
          </p:nvSpPr>
          <p:spPr>
            <a:xfrm>
              <a:off x="6299350" y="1938600"/>
              <a:ext cx="137975" cy="297775"/>
            </a:xfrm>
            <a:custGeom>
              <a:avLst/>
              <a:gdLst/>
              <a:ahLst/>
              <a:cxnLst/>
              <a:rect l="l" t="t" r="r" b="b"/>
              <a:pathLst>
                <a:path w="5519" h="11911" extrusionOk="0">
                  <a:moveTo>
                    <a:pt x="1219" y="1"/>
                  </a:moveTo>
                  <a:lnTo>
                    <a:pt x="1180" y="648"/>
                  </a:lnTo>
                  <a:lnTo>
                    <a:pt x="1104" y="1256"/>
                  </a:lnTo>
                  <a:lnTo>
                    <a:pt x="1028" y="1827"/>
                  </a:lnTo>
                  <a:lnTo>
                    <a:pt x="876" y="2436"/>
                  </a:lnTo>
                  <a:lnTo>
                    <a:pt x="610" y="3349"/>
                  </a:lnTo>
                  <a:lnTo>
                    <a:pt x="343" y="4262"/>
                  </a:lnTo>
                  <a:lnTo>
                    <a:pt x="191" y="4719"/>
                  </a:lnTo>
                  <a:lnTo>
                    <a:pt x="115" y="5175"/>
                  </a:lnTo>
                  <a:lnTo>
                    <a:pt x="39" y="5632"/>
                  </a:lnTo>
                  <a:lnTo>
                    <a:pt x="1" y="6089"/>
                  </a:lnTo>
                  <a:lnTo>
                    <a:pt x="1" y="6621"/>
                  </a:lnTo>
                  <a:lnTo>
                    <a:pt x="39" y="7116"/>
                  </a:lnTo>
                  <a:lnTo>
                    <a:pt x="153" y="7611"/>
                  </a:lnTo>
                  <a:lnTo>
                    <a:pt x="267" y="8105"/>
                  </a:lnTo>
                  <a:lnTo>
                    <a:pt x="610" y="9094"/>
                  </a:lnTo>
                  <a:lnTo>
                    <a:pt x="990" y="10084"/>
                  </a:lnTo>
                  <a:lnTo>
                    <a:pt x="1142" y="10426"/>
                  </a:lnTo>
                  <a:lnTo>
                    <a:pt x="1295" y="10769"/>
                  </a:lnTo>
                  <a:lnTo>
                    <a:pt x="1485" y="11073"/>
                  </a:lnTo>
                  <a:lnTo>
                    <a:pt x="1751" y="11377"/>
                  </a:lnTo>
                  <a:lnTo>
                    <a:pt x="1903" y="11530"/>
                  </a:lnTo>
                  <a:lnTo>
                    <a:pt x="2094" y="11644"/>
                  </a:lnTo>
                  <a:lnTo>
                    <a:pt x="2284" y="11720"/>
                  </a:lnTo>
                  <a:lnTo>
                    <a:pt x="2512" y="11796"/>
                  </a:lnTo>
                  <a:lnTo>
                    <a:pt x="2931" y="11872"/>
                  </a:lnTo>
                  <a:lnTo>
                    <a:pt x="3349" y="11910"/>
                  </a:lnTo>
                  <a:lnTo>
                    <a:pt x="3844" y="11872"/>
                  </a:lnTo>
                  <a:lnTo>
                    <a:pt x="4301" y="11796"/>
                  </a:lnTo>
                  <a:lnTo>
                    <a:pt x="4757" y="11720"/>
                  </a:lnTo>
                  <a:lnTo>
                    <a:pt x="5214" y="11606"/>
                  </a:lnTo>
                  <a:lnTo>
                    <a:pt x="5366" y="11530"/>
                  </a:lnTo>
                  <a:lnTo>
                    <a:pt x="5442" y="11492"/>
                  </a:lnTo>
                  <a:lnTo>
                    <a:pt x="5480" y="11415"/>
                  </a:lnTo>
                  <a:lnTo>
                    <a:pt x="5518" y="11263"/>
                  </a:lnTo>
                  <a:lnTo>
                    <a:pt x="5480" y="11149"/>
                  </a:lnTo>
                  <a:lnTo>
                    <a:pt x="5366" y="10807"/>
                  </a:lnTo>
                  <a:lnTo>
                    <a:pt x="5214" y="10540"/>
                  </a:lnTo>
                  <a:lnTo>
                    <a:pt x="4985" y="10274"/>
                  </a:lnTo>
                  <a:lnTo>
                    <a:pt x="4757" y="10046"/>
                  </a:lnTo>
                  <a:lnTo>
                    <a:pt x="4529" y="9855"/>
                  </a:lnTo>
                  <a:lnTo>
                    <a:pt x="4262" y="10008"/>
                  </a:lnTo>
                  <a:lnTo>
                    <a:pt x="3996" y="10122"/>
                  </a:lnTo>
                  <a:lnTo>
                    <a:pt x="3768" y="10198"/>
                  </a:lnTo>
                  <a:lnTo>
                    <a:pt x="3501" y="10236"/>
                  </a:lnTo>
                  <a:lnTo>
                    <a:pt x="3235" y="10236"/>
                  </a:lnTo>
                  <a:lnTo>
                    <a:pt x="2969" y="10160"/>
                  </a:lnTo>
                  <a:lnTo>
                    <a:pt x="2740" y="10008"/>
                  </a:lnTo>
                  <a:lnTo>
                    <a:pt x="2512" y="9779"/>
                  </a:lnTo>
                  <a:lnTo>
                    <a:pt x="1827" y="9018"/>
                  </a:lnTo>
                  <a:lnTo>
                    <a:pt x="1142" y="8219"/>
                  </a:lnTo>
                  <a:lnTo>
                    <a:pt x="800" y="7801"/>
                  </a:lnTo>
                  <a:lnTo>
                    <a:pt x="534" y="7382"/>
                  </a:lnTo>
                  <a:lnTo>
                    <a:pt x="343" y="6926"/>
                  </a:lnTo>
                  <a:lnTo>
                    <a:pt x="191" y="6431"/>
                  </a:lnTo>
                  <a:lnTo>
                    <a:pt x="191" y="6051"/>
                  </a:lnTo>
                  <a:lnTo>
                    <a:pt x="229" y="5632"/>
                  </a:lnTo>
                  <a:lnTo>
                    <a:pt x="305" y="5213"/>
                  </a:lnTo>
                  <a:lnTo>
                    <a:pt x="381" y="4795"/>
                  </a:lnTo>
                  <a:lnTo>
                    <a:pt x="648" y="3958"/>
                  </a:lnTo>
                  <a:lnTo>
                    <a:pt x="952" y="3121"/>
                  </a:lnTo>
                  <a:lnTo>
                    <a:pt x="1219" y="2322"/>
                  </a:lnTo>
                  <a:lnTo>
                    <a:pt x="1333" y="1903"/>
                  </a:lnTo>
                  <a:lnTo>
                    <a:pt x="1371" y="1523"/>
                  </a:lnTo>
                  <a:lnTo>
                    <a:pt x="1409" y="1142"/>
                  </a:lnTo>
                  <a:lnTo>
                    <a:pt x="1409" y="762"/>
                  </a:lnTo>
                  <a:lnTo>
                    <a:pt x="1371" y="381"/>
                  </a:lnTo>
                  <a:lnTo>
                    <a:pt x="12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4"/>
            <p:cNvSpPr/>
            <p:nvPr/>
          </p:nvSpPr>
          <p:spPr>
            <a:xfrm>
              <a:off x="6847275" y="2004250"/>
              <a:ext cx="58050" cy="258750"/>
            </a:xfrm>
            <a:custGeom>
              <a:avLst/>
              <a:gdLst/>
              <a:ahLst/>
              <a:cxnLst/>
              <a:rect l="l" t="t" r="r" b="b"/>
              <a:pathLst>
                <a:path w="2322" h="10350" extrusionOk="0">
                  <a:moveTo>
                    <a:pt x="0" y="0"/>
                  </a:moveTo>
                  <a:lnTo>
                    <a:pt x="191" y="837"/>
                  </a:lnTo>
                  <a:lnTo>
                    <a:pt x="305" y="1294"/>
                  </a:lnTo>
                  <a:lnTo>
                    <a:pt x="457" y="2131"/>
                  </a:lnTo>
                  <a:lnTo>
                    <a:pt x="571" y="2549"/>
                  </a:lnTo>
                  <a:lnTo>
                    <a:pt x="723" y="2968"/>
                  </a:lnTo>
                  <a:lnTo>
                    <a:pt x="914" y="3272"/>
                  </a:lnTo>
                  <a:lnTo>
                    <a:pt x="1142" y="3615"/>
                  </a:lnTo>
                  <a:lnTo>
                    <a:pt x="1370" y="3957"/>
                  </a:lnTo>
                  <a:lnTo>
                    <a:pt x="1484" y="4109"/>
                  </a:lnTo>
                  <a:lnTo>
                    <a:pt x="1522" y="4300"/>
                  </a:lnTo>
                  <a:lnTo>
                    <a:pt x="1560" y="4452"/>
                  </a:lnTo>
                  <a:lnTo>
                    <a:pt x="1560" y="4604"/>
                  </a:lnTo>
                  <a:lnTo>
                    <a:pt x="1484" y="4946"/>
                  </a:lnTo>
                  <a:lnTo>
                    <a:pt x="1332" y="5251"/>
                  </a:lnTo>
                  <a:lnTo>
                    <a:pt x="1180" y="5555"/>
                  </a:lnTo>
                  <a:lnTo>
                    <a:pt x="1104" y="5745"/>
                  </a:lnTo>
                  <a:lnTo>
                    <a:pt x="1104" y="5898"/>
                  </a:lnTo>
                  <a:lnTo>
                    <a:pt x="1104" y="6240"/>
                  </a:lnTo>
                  <a:lnTo>
                    <a:pt x="1180" y="6545"/>
                  </a:lnTo>
                  <a:lnTo>
                    <a:pt x="1180" y="6697"/>
                  </a:lnTo>
                  <a:lnTo>
                    <a:pt x="1142" y="6811"/>
                  </a:lnTo>
                  <a:lnTo>
                    <a:pt x="1066" y="6963"/>
                  </a:lnTo>
                  <a:lnTo>
                    <a:pt x="952" y="7115"/>
                  </a:lnTo>
                  <a:lnTo>
                    <a:pt x="647" y="7382"/>
                  </a:lnTo>
                  <a:lnTo>
                    <a:pt x="533" y="7534"/>
                  </a:lnTo>
                  <a:lnTo>
                    <a:pt x="381" y="7686"/>
                  </a:lnTo>
                  <a:lnTo>
                    <a:pt x="305" y="7876"/>
                  </a:lnTo>
                  <a:lnTo>
                    <a:pt x="267" y="8105"/>
                  </a:lnTo>
                  <a:lnTo>
                    <a:pt x="229" y="8333"/>
                  </a:lnTo>
                  <a:lnTo>
                    <a:pt x="229" y="8599"/>
                  </a:lnTo>
                  <a:lnTo>
                    <a:pt x="305" y="8904"/>
                  </a:lnTo>
                  <a:lnTo>
                    <a:pt x="381" y="9208"/>
                  </a:lnTo>
                  <a:lnTo>
                    <a:pt x="495" y="9474"/>
                  </a:lnTo>
                  <a:lnTo>
                    <a:pt x="647" y="9779"/>
                  </a:lnTo>
                  <a:lnTo>
                    <a:pt x="837" y="10083"/>
                  </a:lnTo>
                  <a:lnTo>
                    <a:pt x="952" y="10159"/>
                  </a:lnTo>
                  <a:lnTo>
                    <a:pt x="1066" y="10273"/>
                  </a:lnTo>
                  <a:lnTo>
                    <a:pt x="1180" y="10311"/>
                  </a:lnTo>
                  <a:lnTo>
                    <a:pt x="1294" y="10349"/>
                  </a:lnTo>
                  <a:lnTo>
                    <a:pt x="1560" y="10349"/>
                  </a:lnTo>
                  <a:lnTo>
                    <a:pt x="1256" y="10045"/>
                  </a:lnTo>
                  <a:lnTo>
                    <a:pt x="1028" y="9741"/>
                  </a:lnTo>
                  <a:lnTo>
                    <a:pt x="952" y="9550"/>
                  </a:lnTo>
                  <a:lnTo>
                    <a:pt x="914" y="9360"/>
                  </a:lnTo>
                  <a:lnTo>
                    <a:pt x="914" y="9170"/>
                  </a:lnTo>
                  <a:lnTo>
                    <a:pt x="914" y="9018"/>
                  </a:lnTo>
                  <a:lnTo>
                    <a:pt x="1028" y="8713"/>
                  </a:lnTo>
                  <a:lnTo>
                    <a:pt x="1180" y="8409"/>
                  </a:lnTo>
                  <a:lnTo>
                    <a:pt x="1598" y="7800"/>
                  </a:lnTo>
                  <a:lnTo>
                    <a:pt x="1789" y="7496"/>
                  </a:lnTo>
                  <a:lnTo>
                    <a:pt x="1941" y="7153"/>
                  </a:lnTo>
                  <a:lnTo>
                    <a:pt x="2131" y="6164"/>
                  </a:lnTo>
                  <a:lnTo>
                    <a:pt x="2245" y="5669"/>
                  </a:lnTo>
                  <a:lnTo>
                    <a:pt x="2283" y="5137"/>
                  </a:lnTo>
                  <a:lnTo>
                    <a:pt x="2321" y="4604"/>
                  </a:lnTo>
                  <a:lnTo>
                    <a:pt x="2321" y="4071"/>
                  </a:lnTo>
                  <a:lnTo>
                    <a:pt x="2283" y="3577"/>
                  </a:lnTo>
                  <a:lnTo>
                    <a:pt x="2245" y="3044"/>
                  </a:lnTo>
                  <a:lnTo>
                    <a:pt x="2131" y="2587"/>
                  </a:lnTo>
                  <a:lnTo>
                    <a:pt x="1979" y="2093"/>
                  </a:lnTo>
                  <a:lnTo>
                    <a:pt x="1789" y="1674"/>
                  </a:lnTo>
                  <a:lnTo>
                    <a:pt x="1522" y="1256"/>
                  </a:lnTo>
                  <a:lnTo>
                    <a:pt x="1218" y="875"/>
                  </a:lnTo>
                  <a:lnTo>
                    <a:pt x="875" y="533"/>
                  </a:lnTo>
                  <a:lnTo>
                    <a:pt x="457" y="2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4"/>
            <p:cNvSpPr/>
            <p:nvPr/>
          </p:nvSpPr>
          <p:spPr>
            <a:xfrm>
              <a:off x="6636100" y="1656100"/>
              <a:ext cx="402400" cy="373850"/>
            </a:xfrm>
            <a:custGeom>
              <a:avLst/>
              <a:gdLst/>
              <a:ahLst/>
              <a:cxnLst/>
              <a:rect l="l" t="t" r="r" b="b"/>
              <a:pathLst>
                <a:path w="16096" h="14954" extrusionOk="0">
                  <a:moveTo>
                    <a:pt x="13242" y="0"/>
                  </a:moveTo>
                  <a:lnTo>
                    <a:pt x="12747" y="267"/>
                  </a:lnTo>
                  <a:lnTo>
                    <a:pt x="12290" y="533"/>
                  </a:lnTo>
                  <a:lnTo>
                    <a:pt x="11796" y="761"/>
                  </a:lnTo>
                  <a:lnTo>
                    <a:pt x="11301" y="951"/>
                  </a:lnTo>
                  <a:lnTo>
                    <a:pt x="10768" y="1066"/>
                  </a:lnTo>
                  <a:lnTo>
                    <a:pt x="10274" y="1142"/>
                  </a:lnTo>
                  <a:lnTo>
                    <a:pt x="9741" y="1142"/>
                  </a:lnTo>
                  <a:lnTo>
                    <a:pt x="9208" y="1066"/>
                  </a:lnTo>
                  <a:lnTo>
                    <a:pt x="8371" y="951"/>
                  </a:lnTo>
                  <a:lnTo>
                    <a:pt x="7534" y="875"/>
                  </a:lnTo>
                  <a:lnTo>
                    <a:pt x="5898" y="799"/>
                  </a:lnTo>
                  <a:lnTo>
                    <a:pt x="5061" y="761"/>
                  </a:lnTo>
                  <a:lnTo>
                    <a:pt x="4262" y="609"/>
                  </a:lnTo>
                  <a:lnTo>
                    <a:pt x="3881" y="533"/>
                  </a:lnTo>
                  <a:lnTo>
                    <a:pt x="3501" y="419"/>
                  </a:lnTo>
                  <a:lnTo>
                    <a:pt x="3120" y="228"/>
                  </a:lnTo>
                  <a:lnTo>
                    <a:pt x="2778" y="38"/>
                  </a:lnTo>
                  <a:lnTo>
                    <a:pt x="2512" y="190"/>
                  </a:lnTo>
                  <a:lnTo>
                    <a:pt x="2207" y="305"/>
                  </a:lnTo>
                  <a:lnTo>
                    <a:pt x="1979" y="381"/>
                  </a:lnTo>
                  <a:lnTo>
                    <a:pt x="1789" y="533"/>
                  </a:lnTo>
                  <a:lnTo>
                    <a:pt x="1560" y="723"/>
                  </a:lnTo>
                  <a:lnTo>
                    <a:pt x="1408" y="951"/>
                  </a:lnTo>
                  <a:lnTo>
                    <a:pt x="1218" y="1218"/>
                  </a:lnTo>
                  <a:lnTo>
                    <a:pt x="1066" y="1522"/>
                  </a:lnTo>
                  <a:lnTo>
                    <a:pt x="799" y="2131"/>
                  </a:lnTo>
                  <a:lnTo>
                    <a:pt x="609" y="2778"/>
                  </a:lnTo>
                  <a:lnTo>
                    <a:pt x="457" y="3310"/>
                  </a:lnTo>
                  <a:lnTo>
                    <a:pt x="343" y="3805"/>
                  </a:lnTo>
                  <a:lnTo>
                    <a:pt x="229" y="3957"/>
                  </a:lnTo>
                  <a:lnTo>
                    <a:pt x="153" y="4148"/>
                  </a:lnTo>
                  <a:lnTo>
                    <a:pt x="38" y="4566"/>
                  </a:lnTo>
                  <a:lnTo>
                    <a:pt x="0" y="5023"/>
                  </a:lnTo>
                  <a:lnTo>
                    <a:pt x="38" y="5479"/>
                  </a:lnTo>
                  <a:lnTo>
                    <a:pt x="76" y="5898"/>
                  </a:lnTo>
                  <a:lnTo>
                    <a:pt x="115" y="6240"/>
                  </a:lnTo>
                  <a:lnTo>
                    <a:pt x="191" y="6583"/>
                  </a:lnTo>
                  <a:lnTo>
                    <a:pt x="609" y="6278"/>
                  </a:lnTo>
                  <a:lnTo>
                    <a:pt x="533" y="6507"/>
                  </a:lnTo>
                  <a:lnTo>
                    <a:pt x="457" y="6697"/>
                  </a:lnTo>
                  <a:lnTo>
                    <a:pt x="419" y="6963"/>
                  </a:lnTo>
                  <a:lnTo>
                    <a:pt x="419" y="7191"/>
                  </a:lnTo>
                  <a:lnTo>
                    <a:pt x="457" y="7724"/>
                  </a:lnTo>
                  <a:lnTo>
                    <a:pt x="571" y="8219"/>
                  </a:lnTo>
                  <a:lnTo>
                    <a:pt x="723" y="8713"/>
                  </a:lnTo>
                  <a:lnTo>
                    <a:pt x="837" y="9094"/>
                  </a:lnTo>
                  <a:lnTo>
                    <a:pt x="990" y="9436"/>
                  </a:lnTo>
                  <a:lnTo>
                    <a:pt x="1180" y="8828"/>
                  </a:lnTo>
                  <a:lnTo>
                    <a:pt x="1218" y="9208"/>
                  </a:lnTo>
                  <a:lnTo>
                    <a:pt x="1294" y="9550"/>
                  </a:lnTo>
                  <a:lnTo>
                    <a:pt x="1408" y="9855"/>
                  </a:lnTo>
                  <a:lnTo>
                    <a:pt x="1522" y="10121"/>
                  </a:lnTo>
                  <a:lnTo>
                    <a:pt x="1675" y="10388"/>
                  </a:lnTo>
                  <a:lnTo>
                    <a:pt x="1827" y="10654"/>
                  </a:lnTo>
                  <a:lnTo>
                    <a:pt x="2207" y="11034"/>
                  </a:lnTo>
                  <a:lnTo>
                    <a:pt x="2550" y="11377"/>
                  </a:lnTo>
                  <a:lnTo>
                    <a:pt x="2854" y="11605"/>
                  </a:lnTo>
                  <a:lnTo>
                    <a:pt x="3120" y="11757"/>
                  </a:lnTo>
                  <a:lnTo>
                    <a:pt x="3120" y="11187"/>
                  </a:lnTo>
                  <a:lnTo>
                    <a:pt x="3158" y="11301"/>
                  </a:lnTo>
                  <a:lnTo>
                    <a:pt x="3197" y="11453"/>
                  </a:lnTo>
                  <a:lnTo>
                    <a:pt x="3349" y="11757"/>
                  </a:lnTo>
                  <a:lnTo>
                    <a:pt x="3577" y="12024"/>
                  </a:lnTo>
                  <a:lnTo>
                    <a:pt x="3881" y="12290"/>
                  </a:lnTo>
                  <a:lnTo>
                    <a:pt x="4376" y="12670"/>
                  </a:lnTo>
                  <a:lnTo>
                    <a:pt x="4604" y="12823"/>
                  </a:lnTo>
                  <a:lnTo>
                    <a:pt x="4604" y="12214"/>
                  </a:lnTo>
                  <a:lnTo>
                    <a:pt x="4718" y="12442"/>
                  </a:lnTo>
                  <a:lnTo>
                    <a:pt x="4833" y="12670"/>
                  </a:lnTo>
                  <a:lnTo>
                    <a:pt x="5061" y="13013"/>
                  </a:lnTo>
                  <a:lnTo>
                    <a:pt x="5365" y="13317"/>
                  </a:lnTo>
                  <a:lnTo>
                    <a:pt x="5670" y="13546"/>
                  </a:lnTo>
                  <a:lnTo>
                    <a:pt x="5936" y="13698"/>
                  </a:lnTo>
                  <a:lnTo>
                    <a:pt x="6164" y="13812"/>
                  </a:lnTo>
                  <a:lnTo>
                    <a:pt x="6355" y="13888"/>
                  </a:lnTo>
                  <a:lnTo>
                    <a:pt x="6317" y="13774"/>
                  </a:lnTo>
                  <a:lnTo>
                    <a:pt x="6317" y="13622"/>
                  </a:lnTo>
                  <a:lnTo>
                    <a:pt x="6355" y="13317"/>
                  </a:lnTo>
                  <a:lnTo>
                    <a:pt x="6431" y="12937"/>
                  </a:lnTo>
                  <a:lnTo>
                    <a:pt x="6431" y="13127"/>
                  </a:lnTo>
                  <a:lnTo>
                    <a:pt x="6469" y="13279"/>
                  </a:lnTo>
                  <a:lnTo>
                    <a:pt x="6545" y="13470"/>
                  </a:lnTo>
                  <a:lnTo>
                    <a:pt x="6659" y="13622"/>
                  </a:lnTo>
                  <a:lnTo>
                    <a:pt x="6887" y="13964"/>
                  </a:lnTo>
                  <a:lnTo>
                    <a:pt x="7192" y="14269"/>
                  </a:lnTo>
                  <a:lnTo>
                    <a:pt x="7496" y="14535"/>
                  </a:lnTo>
                  <a:lnTo>
                    <a:pt x="7762" y="14763"/>
                  </a:lnTo>
                  <a:lnTo>
                    <a:pt x="8067" y="14953"/>
                  </a:lnTo>
                  <a:lnTo>
                    <a:pt x="8333" y="14763"/>
                  </a:lnTo>
                  <a:lnTo>
                    <a:pt x="8600" y="14535"/>
                  </a:lnTo>
                  <a:lnTo>
                    <a:pt x="8904" y="14269"/>
                  </a:lnTo>
                  <a:lnTo>
                    <a:pt x="9208" y="13964"/>
                  </a:lnTo>
                  <a:lnTo>
                    <a:pt x="9475" y="13622"/>
                  </a:lnTo>
                  <a:lnTo>
                    <a:pt x="9551" y="13470"/>
                  </a:lnTo>
                  <a:lnTo>
                    <a:pt x="9627" y="13279"/>
                  </a:lnTo>
                  <a:lnTo>
                    <a:pt x="9665" y="13127"/>
                  </a:lnTo>
                  <a:lnTo>
                    <a:pt x="9665" y="12937"/>
                  </a:lnTo>
                  <a:lnTo>
                    <a:pt x="9741" y="13317"/>
                  </a:lnTo>
                  <a:lnTo>
                    <a:pt x="9779" y="13622"/>
                  </a:lnTo>
                  <a:lnTo>
                    <a:pt x="9779" y="13774"/>
                  </a:lnTo>
                  <a:lnTo>
                    <a:pt x="9741" y="13888"/>
                  </a:lnTo>
                  <a:lnTo>
                    <a:pt x="9931" y="13812"/>
                  </a:lnTo>
                  <a:lnTo>
                    <a:pt x="10160" y="13698"/>
                  </a:lnTo>
                  <a:lnTo>
                    <a:pt x="10426" y="13546"/>
                  </a:lnTo>
                  <a:lnTo>
                    <a:pt x="10730" y="13317"/>
                  </a:lnTo>
                  <a:lnTo>
                    <a:pt x="11035" y="13013"/>
                  </a:lnTo>
                  <a:lnTo>
                    <a:pt x="11301" y="12670"/>
                  </a:lnTo>
                  <a:lnTo>
                    <a:pt x="11377" y="12442"/>
                  </a:lnTo>
                  <a:lnTo>
                    <a:pt x="11491" y="12214"/>
                  </a:lnTo>
                  <a:lnTo>
                    <a:pt x="11491" y="12823"/>
                  </a:lnTo>
                  <a:lnTo>
                    <a:pt x="11720" y="12670"/>
                  </a:lnTo>
                  <a:lnTo>
                    <a:pt x="12252" y="12290"/>
                  </a:lnTo>
                  <a:lnTo>
                    <a:pt x="12519" y="12024"/>
                  </a:lnTo>
                  <a:lnTo>
                    <a:pt x="12747" y="11757"/>
                  </a:lnTo>
                  <a:lnTo>
                    <a:pt x="12899" y="11453"/>
                  </a:lnTo>
                  <a:lnTo>
                    <a:pt x="12937" y="11301"/>
                  </a:lnTo>
                  <a:lnTo>
                    <a:pt x="12975" y="11187"/>
                  </a:lnTo>
                  <a:lnTo>
                    <a:pt x="12975" y="11757"/>
                  </a:lnTo>
                  <a:lnTo>
                    <a:pt x="13242" y="11605"/>
                  </a:lnTo>
                  <a:lnTo>
                    <a:pt x="13546" y="11377"/>
                  </a:lnTo>
                  <a:lnTo>
                    <a:pt x="13888" y="11034"/>
                  </a:lnTo>
                  <a:lnTo>
                    <a:pt x="14269" y="10654"/>
                  </a:lnTo>
                  <a:lnTo>
                    <a:pt x="14421" y="10388"/>
                  </a:lnTo>
                  <a:lnTo>
                    <a:pt x="14573" y="10121"/>
                  </a:lnTo>
                  <a:lnTo>
                    <a:pt x="14687" y="9855"/>
                  </a:lnTo>
                  <a:lnTo>
                    <a:pt x="14802" y="9550"/>
                  </a:lnTo>
                  <a:lnTo>
                    <a:pt x="14878" y="9208"/>
                  </a:lnTo>
                  <a:lnTo>
                    <a:pt x="14916" y="8828"/>
                  </a:lnTo>
                  <a:lnTo>
                    <a:pt x="15106" y="9436"/>
                  </a:lnTo>
                  <a:lnTo>
                    <a:pt x="15258" y="9094"/>
                  </a:lnTo>
                  <a:lnTo>
                    <a:pt x="15372" y="8713"/>
                  </a:lnTo>
                  <a:lnTo>
                    <a:pt x="15524" y="8219"/>
                  </a:lnTo>
                  <a:lnTo>
                    <a:pt x="15639" y="7724"/>
                  </a:lnTo>
                  <a:lnTo>
                    <a:pt x="15677" y="7191"/>
                  </a:lnTo>
                  <a:lnTo>
                    <a:pt x="15677" y="6963"/>
                  </a:lnTo>
                  <a:lnTo>
                    <a:pt x="15639" y="6697"/>
                  </a:lnTo>
                  <a:lnTo>
                    <a:pt x="15601" y="6507"/>
                  </a:lnTo>
                  <a:lnTo>
                    <a:pt x="15486" y="6278"/>
                  </a:lnTo>
                  <a:lnTo>
                    <a:pt x="15905" y="6583"/>
                  </a:lnTo>
                  <a:lnTo>
                    <a:pt x="15981" y="6240"/>
                  </a:lnTo>
                  <a:lnTo>
                    <a:pt x="16019" y="5898"/>
                  </a:lnTo>
                  <a:lnTo>
                    <a:pt x="16057" y="5479"/>
                  </a:lnTo>
                  <a:lnTo>
                    <a:pt x="16095" y="5023"/>
                  </a:lnTo>
                  <a:lnTo>
                    <a:pt x="16057" y="4566"/>
                  </a:lnTo>
                  <a:lnTo>
                    <a:pt x="15943" y="4148"/>
                  </a:lnTo>
                  <a:lnTo>
                    <a:pt x="15867" y="3957"/>
                  </a:lnTo>
                  <a:lnTo>
                    <a:pt x="15753" y="3805"/>
                  </a:lnTo>
                  <a:lnTo>
                    <a:pt x="15639" y="3310"/>
                  </a:lnTo>
                  <a:lnTo>
                    <a:pt x="15486" y="2778"/>
                  </a:lnTo>
                  <a:lnTo>
                    <a:pt x="15296" y="2131"/>
                  </a:lnTo>
                  <a:lnTo>
                    <a:pt x="15030" y="1522"/>
                  </a:lnTo>
                  <a:lnTo>
                    <a:pt x="14878" y="1218"/>
                  </a:lnTo>
                  <a:lnTo>
                    <a:pt x="14725" y="951"/>
                  </a:lnTo>
                  <a:lnTo>
                    <a:pt x="14535" y="723"/>
                  </a:lnTo>
                  <a:lnTo>
                    <a:pt x="14345" y="533"/>
                  </a:lnTo>
                  <a:lnTo>
                    <a:pt x="14117" y="381"/>
                  </a:lnTo>
                  <a:lnTo>
                    <a:pt x="13888" y="305"/>
                  </a:lnTo>
                  <a:lnTo>
                    <a:pt x="13698" y="267"/>
                  </a:lnTo>
                  <a:lnTo>
                    <a:pt x="13546" y="190"/>
                  </a:lnTo>
                  <a:lnTo>
                    <a:pt x="132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4"/>
            <p:cNvSpPr/>
            <p:nvPr/>
          </p:nvSpPr>
          <p:spPr>
            <a:xfrm>
              <a:off x="6641800" y="1466800"/>
              <a:ext cx="402400" cy="476575"/>
            </a:xfrm>
            <a:custGeom>
              <a:avLst/>
              <a:gdLst/>
              <a:ahLst/>
              <a:cxnLst/>
              <a:rect l="l" t="t" r="r" b="b"/>
              <a:pathLst>
                <a:path w="16096" h="19063" extrusionOk="0">
                  <a:moveTo>
                    <a:pt x="4414" y="0"/>
                  </a:moveTo>
                  <a:lnTo>
                    <a:pt x="4567" y="77"/>
                  </a:lnTo>
                  <a:lnTo>
                    <a:pt x="4719" y="229"/>
                  </a:lnTo>
                  <a:lnTo>
                    <a:pt x="4833" y="419"/>
                  </a:lnTo>
                  <a:lnTo>
                    <a:pt x="4947" y="609"/>
                  </a:lnTo>
                  <a:lnTo>
                    <a:pt x="5099" y="990"/>
                  </a:lnTo>
                  <a:lnTo>
                    <a:pt x="5175" y="1142"/>
                  </a:lnTo>
                  <a:lnTo>
                    <a:pt x="4985" y="990"/>
                  </a:lnTo>
                  <a:lnTo>
                    <a:pt x="4795" y="876"/>
                  </a:lnTo>
                  <a:lnTo>
                    <a:pt x="4605" y="799"/>
                  </a:lnTo>
                  <a:lnTo>
                    <a:pt x="4376" y="723"/>
                  </a:lnTo>
                  <a:lnTo>
                    <a:pt x="4148" y="685"/>
                  </a:lnTo>
                  <a:lnTo>
                    <a:pt x="3920" y="685"/>
                  </a:lnTo>
                  <a:lnTo>
                    <a:pt x="3425" y="723"/>
                  </a:lnTo>
                  <a:lnTo>
                    <a:pt x="3007" y="799"/>
                  </a:lnTo>
                  <a:lnTo>
                    <a:pt x="2664" y="914"/>
                  </a:lnTo>
                  <a:lnTo>
                    <a:pt x="2322" y="1028"/>
                  </a:lnTo>
                  <a:lnTo>
                    <a:pt x="2398" y="1028"/>
                  </a:lnTo>
                  <a:lnTo>
                    <a:pt x="2550" y="1066"/>
                  </a:lnTo>
                  <a:lnTo>
                    <a:pt x="2892" y="1218"/>
                  </a:lnTo>
                  <a:lnTo>
                    <a:pt x="3349" y="1522"/>
                  </a:lnTo>
                  <a:lnTo>
                    <a:pt x="3501" y="1637"/>
                  </a:lnTo>
                  <a:lnTo>
                    <a:pt x="3577" y="1789"/>
                  </a:lnTo>
                  <a:lnTo>
                    <a:pt x="3653" y="1941"/>
                  </a:lnTo>
                  <a:lnTo>
                    <a:pt x="3691" y="2169"/>
                  </a:lnTo>
                  <a:lnTo>
                    <a:pt x="3691" y="2359"/>
                  </a:lnTo>
                  <a:lnTo>
                    <a:pt x="3653" y="2588"/>
                  </a:lnTo>
                  <a:lnTo>
                    <a:pt x="3615" y="2816"/>
                  </a:lnTo>
                  <a:lnTo>
                    <a:pt x="3539" y="3082"/>
                  </a:lnTo>
                  <a:lnTo>
                    <a:pt x="3463" y="3311"/>
                  </a:lnTo>
                  <a:lnTo>
                    <a:pt x="3349" y="3501"/>
                  </a:lnTo>
                  <a:lnTo>
                    <a:pt x="3197" y="3729"/>
                  </a:lnTo>
                  <a:lnTo>
                    <a:pt x="3045" y="3919"/>
                  </a:lnTo>
                  <a:lnTo>
                    <a:pt x="2854" y="4072"/>
                  </a:lnTo>
                  <a:lnTo>
                    <a:pt x="2664" y="4224"/>
                  </a:lnTo>
                  <a:lnTo>
                    <a:pt x="2436" y="4338"/>
                  </a:lnTo>
                  <a:lnTo>
                    <a:pt x="2208" y="4414"/>
                  </a:lnTo>
                  <a:lnTo>
                    <a:pt x="1979" y="4490"/>
                  </a:lnTo>
                  <a:lnTo>
                    <a:pt x="1789" y="4604"/>
                  </a:lnTo>
                  <a:lnTo>
                    <a:pt x="1561" y="4833"/>
                  </a:lnTo>
                  <a:lnTo>
                    <a:pt x="1409" y="5061"/>
                  </a:lnTo>
                  <a:lnTo>
                    <a:pt x="1218" y="5327"/>
                  </a:lnTo>
                  <a:lnTo>
                    <a:pt x="1066" y="5632"/>
                  </a:lnTo>
                  <a:lnTo>
                    <a:pt x="800" y="6240"/>
                  </a:lnTo>
                  <a:lnTo>
                    <a:pt x="609" y="6849"/>
                  </a:lnTo>
                  <a:lnTo>
                    <a:pt x="457" y="7382"/>
                  </a:lnTo>
                  <a:lnTo>
                    <a:pt x="343" y="7915"/>
                  </a:lnTo>
                  <a:lnTo>
                    <a:pt x="229" y="8067"/>
                  </a:lnTo>
                  <a:lnTo>
                    <a:pt x="153" y="8257"/>
                  </a:lnTo>
                  <a:lnTo>
                    <a:pt x="39" y="8676"/>
                  </a:lnTo>
                  <a:lnTo>
                    <a:pt x="1" y="9132"/>
                  </a:lnTo>
                  <a:lnTo>
                    <a:pt x="39" y="9589"/>
                  </a:lnTo>
                  <a:lnTo>
                    <a:pt x="77" y="10007"/>
                  </a:lnTo>
                  <a:lnTo>
                    <a:pt x="115" y="10350"/>
                  </a:lnTo>
                  <a:lnTo>
                    <a:pt x="191" y="10692"/>
                  </a:lnTo>
                  <a:lnTo>
                    <a:pt x="609" y="10388"/>
                  </a:lnTo>
                  <a:lnTo>
                    <a:pt x="533" y="10578"/>
                  </a:lnTo>
                  <a:lnTo>
                    <a:pt x="457" y="10806"/>
                  </a:lnTo>
                  <a:lnTo>
                    <a:pt x="419" y="11035"/>
                  </a:lnTo>
                  <a:lnTo>
                    <a:pt x="419" y="11301"/>
                  </a:lnTo>
                  <a:lnTo>
                    <a:pt x="457" y="11834"/>
                  </a:lnTo>
                  <a:lnTo>
                    <a:pt x="571" y="12328"/>
                  </a:lnTo>
                  <a:lnTo>
                    <a:pt x="724" y="12823"/>
                  </a:lnTo>
                  <a:lnTo>
                    <a:pt x="838" y="13203"/>
                  </a:lnTo>
                  <a:lnTo>
                    <a:pt x="990" y="13546"/>
                  </a:lnTo>
                  <a:lnTo>
                    <a:pt x="1180" y="12937"/>
                  </a:lnTo>
                  <a:lnTo>
                    <a:pt x="1218" y="13318"/>
                  </a:lnTo>
                  <a:lnTo>
                    <a:pt x="1294" y="13622"/>
                  </a:lnTo>
                  <a:lnTo>
                    <a:pt x="1409" y="13964"/>
                  </a:lnTo>
                  <a:lnTo>
                    <a:pt x="1523" y="14231"/>
                  </a:lnTo>
                  <a:lnTo>
                    <a:pt x="1675" y="14497"/>
                  </a:lnTo>
                  <a:lnTo>
                    <a:pt x="1827" y="14725"/>
                  </a:lnTo>
                  <a:lnTo>
                    <a:pt x="2208" y="15144"/>
                  </a:lnTo>
                  <a:lnTo>
                    <a:pt x="2550" y="15486"/>
                  </a:lnTo>
                  <a:lnTo>
                    <a:pt x="2854" y="15715"/>
                  </a:lnTo>
                  <a:lnTo>
                    <a:pt x="3121" y="15867"/>
                  </a:lnTo>
                  <a:lnTo>
                    <a:pt x="3121" y="15296"/>
                  </a:lnTo>
                  <a:lnTo>
                    <a:pt x="3159" y="15410"/>
                  </a:lnTo>
                  <a:lnTo>
                    <a:pt x="3197" y="15562"/>
                  </a:lnTo>
                  <a:lnTo>
                    <a:pt x="3349" y="15867"/>
                  </a:lnTo>
                  <a:lnTo>
                    <a:pt x="3577" y="16133"/>
                  </a:lnTo>
                  <a:lnTo>
                    <a:pt x="3882" y="16400"/>
                  </a:lnTo>
                  <a:lnTo>
                    <a:pt x="4376" y="16780"/>
                  </a:lnTo>
                  <a:lnTo>
                    <a:pt x="4605" y="16932"/>
                  </a:lnTo>
                  <a:lnTo>
                    <a:pt x="4605" y="16323"/>
                  </a:lnTo>
                  <a:lnTo>
                    <a:pt x="4719" y="16552"/>
                  </a:lnTo>
                  <a:lnTo>
                    <a:pt x="4833" y="16742"/>
                  </a:lnTo>
                  <a:lnTo>
                    <a:pt x="5061" y="17122"/>
                  </a:lnTo>
                  <a:lnTo>
                    <a:pt x="5366" y="17427"/>
                  </a:lnTo>
                  <a:lnTo>
                    <a:pt x="5670" y="17655"/>
                  </a:lnTo>
                  <a:lnTo>
                    <a:pt x="5936" y="17807"/>
                  </a:lnTo>
                  <a:lnTo>
                    <a:pt x="6165" y="17921"/>
                  </a:lnTo>
                  <a:lnTo>
                    <a:pt x="6355" y="17998"/>
                  </a:lnTo>
                  <a:lnTo>
                    <a:pt x="6317" y="17883"/>
                  </a:lnTo>
                  <a:lnTo>
                    <a:pt x="6317" y="17731"/>
                  </a:lnTo>
                  <a:lnTo>
                    <a:pt x="6355" y="17427"/>
                  </a:lnTo>
                  <a:lnTo>
                    <a:pt x="6431" y="17046"/>
                  </a:lnTo>
                  <a:lnTo>
                    <a:pt x="6431" y="17199"/>
                  </a:lnTo>
                  <a:lnTo>
                    <a:pt x="6469" y="17389"/>
                  </a:lnTo>
                  <a:lnTo>
                    <a:pt x="6545" y="17579"/>
                  </a:lnTo>
                  <a:lnTo>
                    <a:pt x="6659" y="17731"/>
                  </a:lnTo>
                  <a:lnTo>
                    <a:pt x="6888" y="18074"/>
                  </a:lnTo>
                  <a:lnTo>
                    <a:pt x="7192" y="18378"/>
                  </a:lnTo>
                  <a:lnTo>
                    <a:pt x="7496" y="18644"/>
                  </a:lnTo>
                  <a:lnTo>
                    <a:pt x="7763" y="18873"/>
                  </a:lnTo>
                  <a:lnTo>
                    <a:pt x="8067" y="19063"/>
                  </a:lnTo>
                  <a:lnTo>
                    <a:pt x="8333" y="18873"/>
                  </a:lnTo>
                  <a:lnTo>
                    <a:pt x="8600" y="18644"/>
                  </a:lnTo>
                  <a:lnTo>
                    <a:pt x="8904" y="18378"/>
                  </a:lnTo>
                  <a:lnTo>
                    <a:pt x="9209" y="18074"/>
                  </a:lnTo>
                  <a:lnTo>
                    <a:pt x="9475" y="17731"/>
                  </a:lnTo>
                  <a:lnTo>
                    <a:pt x="9551" y="17579"/>
                  </a:lnTo>
                  <a:lnTo>
                    <a:pt x="9627" y="17389"/>
                  </a:lnTo>
                  <a:lnTo>
                    <a:pt x="9665" y="17199"/>
                  </a:lnTo>
                  <a:lnTo>
                    <a:pt x="9665" y="17046"/>
                  </a:lnTo>
                  <a:lnTo>
                    <a:pt x="9741" y="17427"/>
                  </a:lnTo>
                  <a:lnTo>
                    <a:pt x="9779" y="17731"/>
                  </a:lnTo>
                  <a:lnTo>
                    <a:pt x="9779" y="17883"/>
                  </a:lnTo>
                  <a:lnTo>
                    <a:pt x="9741" y="17998"/>
                  </a:lnTo>
                  <a:lnTo>
                    <a:pt x="9932" y="17921"/>
                  </a:lnTo>
                  <a:lnTo>
                    <a:pt x="10160" y="17807"/>
                  </a:lnTo>
                  <a:lnTo>
                    <a:pt x="10426" y="17655"/>
                  </a:lnTo>
                  <a:lnTo>
                    <a:pt x="10731" y="17427"/>
                  </a:lnTo>
                  <a:lnTo>
                    <a:pt x="11035" y="17122"/>
                  </a:lnTo>
                  <a:lnTo>
                    <a:pt x="11301" y="16742"/>
                  </a:lnTo>
                  <a:lnTo>
                    <a:pt x="11377" y="16552"/>
                  </a:lnTo>
                  <a:lnTo>
                    <a:pt x="11492" y="16323"/>
                  </a:lnTo>
                  <a:lnTo>
                    <a:pt x="11492" y="16932"/>
                  </a:lnTo>
                  <a:lnTo>
                    <a:pt x="11720" y="16780"/>
                  </a:lnTo>
                  <a:lnTo>
                    <a:pt x="12253" y="16400"/>
                  </a:lnTo>
                  <a:lnTo>
                    <a:pt x="12519" y="16133"/>
                  </a:lnTo>
                  <a:lnTo>
                    <a:pt x="12747" y="15867"/>
                  </a:lnTo>
                  <a:lnTo>
                    <a:pt x="12899" y="15562"/>
                  </a:lnTo>
                  <a:lnTo>
                    <a:pt x="12937" y="15410"/>
                  </a:lnTo>
                  <a:lnTo>
                    <a:pt x="12975" y="15296"/>
                  </a:lnTo>
                  <a:lnTo>
                    <a:pt x="12975" y="15867"/>
                  </a:lnTo>
                  <a:lnTo>
                    <a:pt x="13242" y="15715"/>
                  </a:lnTo>
                  <a:lnTo>
                    <a:pt x="13546" y="15486"/>
                  </a:lnTo>
                  <a:lnTo>
                    <a:pt x="13889" y="15144"/>
                  </a:lnTo>
                  <a:lnTo>
                    <a:pt x="14269" y="14725"/>
                  </a:lnTo>
                  <a:lnTo>
                    <a:pt x="14421" y="14497"/>
                  </a:lnTo>
                  <a:lnTo>
                    <a:pt x="14574" y="14231"/>
                  </a:lnTo>
                  <a:lnTo>
                    <a:pt x="14688" y="13964"/>
                  </a:lnTo>
                  <a:lnTo>
                    <a:pt x="14802" y="13622"/>
                  </a:lnTo>
                  <a:lnTo>
                    <a:pt x="14878" y="13318"/>
                  </a:lnTo>
                  <a:lnTo>
                    <a:pt x="14916" y="12937"/>
                  </a:lnTo>
                  <a:lnTo>
                    <a:pt x="15106" y="13546"/>
                  </a:lnTo>
                  <a:lnTo>
                    <a:pt x="15258" y="13203"/>
                  </a:lnTo>
                  <a:lnTo>
                    <a:pt x="15373" y="12823"/>
                  </a:lnTo>
                  <a:lnTo>
                    <a:pt x="15525" y="12328"/>
                  </a:lnTo>
                  <a:lnTo>
                    <a:pt x="15639" y="11834"/>
                  </a:lnTo>
                  <a:lnTo>
                    <a:pt x="15677" y="11301"/>
                  </a:lnTo>
                  <a:lnTo>
                    <a:pt x="15677" y="11035"/>
                  </a:lnTo>
                  <a:lnTo>
                    <a:pt x="15639" y="10806"/>
                  </a:lnTo>
                  <a:lnTo>
                    <a:pt x="15601" y="10578"/>
                  </a:lnTo>
                  <a:lnTo>
                    <a:pt x="15487" y="10388"/>
                  </a:lnTo>
                  <a:lnTo>
                    <a:pt x="15905" y="10692"/>
                  </a:lnTo>
                  <a:lnTo>
                    <a:pt x="15981" y="10350"/>
                  </a:lnTo>
                  <a:lnTo>
                    <a:pt x="16019" y="10007"/>
                  </a:lnTo>
                  <a:lnTo>
                    <a:pt x="16057" y="9589"/>
                  </a:lnTo>
                  <a:lnTo>
                    <a:pt x="16096" y="9132"/>
                  </a:lnTo>
                  <a:lnTo>
                    <a:pt x="16057" y="8676"/>
                  </a:lnTo>
                  <a:lnTo>
                    <a:pt x="15943" y="8257"/>
                  </a:lnTo>
                  <a:lnTo>
                    <a:pt x="15867" y="8067"/>
                  </a:lnTo>
                  <a:lnTo>
                    <a:pt x="15753" y="7915"/>
                  </a:lnTo>
                  <a:lnTo>
                    <a:pt x="15639" y="7382"/>
                  </a:lnTo>
                  <a:lnTo>
                    <a:pt x="15487" y="6849"/>
                  </a:lnTo>
                  <a:lnTo>
                    <a:pt x="15296" y="6240"/>
                  </a:lnTo>
                  <a:lnTo>
                    <a:pt x="15030" y="5632"/>
                  </a:lnTo>
                  <a:lnTo>
                    <a:pt x="14878" y="5327"/>
                  </a:lnTo>
                  <a:lnTo>
                    <a:pt x="14726" y="5061"/>
                  </a:lnTo>
                  <a:lnTo>
                    <a:pt x="14536" y="4833"/>
                  </a:lnTo>
                  <a:lnTo>
                    <a:pt x="14345" y="4604"/>
                  </a:lnTo>
                  <a:lnTo>
                    <a:pt x="14117" y="4490"/>
                  </a:lnTo>
                  <a:lnTo>
                    <a:pt x="13889" y="4414"/>
                  </a:lnTo>
                  <a:lnTo>
                    <a:pt x="13660" y="4338"/>
                  </a:lnTo>
                  <a:lnTo>
                    <a:pt x="13432" y="4224"/>
                  </a:lnTo>
                  <a:lnTo>
                    <a:pt x="13242" y="4072"/>
                  </a:lnTo>
                  <a:lnTo>
                    <a:pt x="13052" y="3919"/>
                  </a:lnTo>
                  <a:lnTo>
                    <a:pt x="12899" y="3729"/>
                  </a:lnTo>
                  <a:lnTo>
                    <a:pt x="12747" y="3501"/>
                  </a:lnTo>
                  <a:lnTo>
                    <a:pt x="12633" y="3311"/>
                  </a:lnTo>
                  <a:lnTo>
                    <a:pt x="12557" y="3082"/>
                  </a:lnTo>
                  <a:lnTo>
                    <a:pt x="12481" y="2816"/>
                  </a:lnTo>
                  <a:lnTo>
                    <a:pt x="12443" y="2588"/>
                  </a:lnTo>
                  <a:lnTo>
                    <a:pt x="12405" y="2359"/>
                  </a:lnTo>
                  <a:lnTo>
                    <a:pt x="12405" y="2169"/>
                  </a:lnTo>
                  <a:lnTo>
                    <a:pt x="12443" y="1941"/>
                  </a:lnTo>
                  <a:lnTo>
                    <a:pt x="12519" y="1789"/>
                  </a:lnTo>
                  <a:lnTo>
                    <a:pt x="12595" y="1637"/>
                  </a:lnTo>
                  <a:lnTo>
                    <a:pt x="12747" y="1522"/>
                  </a:lnTo>
                  <a:lnTo>
                    <a:pt x="13204" y="1218"/>
                  </a:lnTo>
                  <a:lnTo>
                    <a:pt x="13546" y="1066"/>
                  </a:lnTo>
                  <a:lnTo>
                    <a:pt x="13698" y="1028"/>
                  </a:lnTo>
                  <a:lnTo>
                    <a:pt x="13775" y="1028"/>
                  </a:lnTo>
                  <a:lnTo>
                    <a:pt x="13432" y="914"/>
                  </a:lnTo>
                  <a:lnTo>
                    <a:pt x="13090" y="799"/>
                  </a:lnTo>
                  <a:lnTo>
                    <a:pt x="12671" y="723"/>
                  </a:lnTo>
                  <a:lnTo>
                    <a:pt x="12215" y="685"/>
                  </a:lnTo>
                  <a:lnTo>
                    <a:pt x="11948" y="685"/>
                  </a:lnTo>
                  <a:lnTo>
                    <a:pt x="11720" y="723"/>
                  </a:lnTo>
                  <a:lnTo>
                    <a:pt x="11492" y="799"/>
                  </a:lnTo>
                  <a:lnTo>
                    <a:pt x="11301" y="876"/>
                  </a:lnTo>
                  <a:lnTo>
                    <a:pt x="11111" y="990"/>
                  </a:lnTo>
                  <a:lnTo>
                    <a:pt x="10921" y="1142"/>
                  </a:lnTo>
                  <a:lnTo>
                    <a:pt x="10997" y="990"/>
                  </a:lnTo>
                  <a:lnTo>
                    <a:pt x="11149" y="609"/>
                  </a:lnTo>
                  <a:lnTo>
                    <a:pt x="11263" y="419"/>
                  </a:lnTo>
                  <a:lnTo>
                    <a:pt x="11377" y="229"/>
                  </a:lnTo>
                  <a:lnTo>
                    <a:pt x="11530" y="77"/>
                  </a:lnTo>
                  <a:lnTo>
                    <a:pt x="11682" y="0"/>
                  </a:lnTo>
                  <a:lnTo>
                    <a:pt x="10921" y="115"/>
                  </a:lnTo>
                  <a:lnTo>
                    <a:pt x="10236" y="229"/>
                  </a:lnTo>
                  <a:lnTo>
                    <a:pt x="9703" y="381"/>
                  </a:lnTo>
                  <a:lnTo>
                    <a:pt x="9513" y="457"/>
                  </a:lnTo>
                  <a:lnTo>
                    <a:pt x="9361" y="533"/>
                  </a:lnTo>
                  <a:lnTo>
                    <a:pt x="9171" y="685"/>
                  </a:lnTo>
                  <a:lnTo>
                    <a:pt x="9513" y="115"/>
                  </a:lnTo>
                  <a:lnTo>
                    <a:pt x="8942" y="381"/>
                  </a:lnTo>
                  <a:lnTo>
                    <a:pt x="8524" y="647"/>
                  </a:lnTo>
                  <a:lnTo>
                    <a:pt x="8333" y="799"/>
                  </a:lnTo>
                  <a:lnTo>
                    <a:pt x="8181" y="914"/>
                  </a:lnTo>
                  <a:lnTo>
                    <a:pt x="8181" y="952"/>
                  </a:lnTo>
                  <a:lnTo>
                    <a:pt x="7915" y="952"/>
                  </a:lnTo>
                  <a:lnTo>
                    <a:pt x="7915" y="914"/>
                  </a:lnTo>
                  <a:lnTo>
                    <a:pt x="7763" y="799"/>
                  </a:lnTo>
                  <a:lnTo>
                    <a:pt x="7611" y="647"/>
                  </a:lnTo>
                  <a:lnTo>
                    <a:pt x="7154" y="381"/>
                  </a:lnTo>
                  <a:lnTo>
                    <a:pt x="6583" y="115"/>
                  </a:lnTo>
                  <a:lnTo>
                    <a:pt x="6964" y="685"/>
                  </a:lnTo>
                  <a:lnTo>
                    <a:pt x="6735" y="533"/>
                  </a:lnTo>
                  <a:lnTo>
                    <a:pt x="6583" y="457"/>
                  </a:lnTo>
                  <a:lnTo>
                    <a:pt x="6393" y="381"/>
                  </a:lnTo>
                  <a:lnTo>
                    <a:pt x="5860" y="229"/>
                  </a:lnTo>
                  <a:lnTo>
                    <a:pt x="5213" y="115"/>
                  </a:lnTo>
                  <a:lnTo>
                    <a:pt x="44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4"/>
            <p:cNvSpPr/>
            <p:nvPr/>
          </p:nvSpPr>
          <p:spPr>
            <a:xfrm>
              <a:off x="6664625" y="1405925"/>
              <a:ext cx="357700" cy="424275"/>
            </a:xfrm>
            <a:custGeom>
              <a:avLst/>
              <a:gdLst/>
              <a:ahLst/>
              <a:cxnLst/>
              <a:rect l="l" t="t" r="r" b="b"/>
              <a:pathLst>
                <a:path w="14308" h="16971" extrusionOk="0">
                  <a:moveTo>
                    <a:pt x="3882" y="0"/>
                  </a:moveTo>
                  <a:lnTo>
                    <a:pt x="4034" y="76"/>
                  </a:lnTo>
                  <a:lnTo>
                    <a:pt x="4148" y="191"/>
                  </a:lnTo>
                  <a:lnTo>
                    <a:pt x="4262" y="381"/>
                  </a:lnTo>
                  <a:lnTo>
                    <a:pt x="4377" y="533"/>
                  </a:lnTo>
                  <a:lnTo>
                    <a:pt x="4529" y="875"/>
                  </a:lnTo>
                  <a:lnTo>
                    <a:pt x="4567" y="1028"/>
                  </a:lnTo>
                  <a:lnTo>
                    <a:pt x="4415" y="875"/>
                  </a:lnTo>
                  <a:lnTo>
                    <a:pt x="4262" y="761"/>
                  </a:lnTo>
                  <a:lnTo>
                    <a:pt x="4072" y="685"/>
                  </a:lnTo>
                  <a:lnTo>
                    <a:pt x="3844" y="647"/>
                  </a:lnTo>
                  <a:lnTo>
                    <a:pt x="3425" y="609"/>
                  </a:lnTo>
                  <a:lnTo>
                    <a:pt x="3045" y="647"/>
                  </a:lnTo>
                  <a:lnTo>
                    <a:pt x="2664" y="723"/>
                  </a:lnTo>
                  <a:lnTo>
                    <a:pt x="2322" y="799"/>
                  </a:lnTo>
                  <a:lnTo>
                    <a:pt x="2056" y="913"/>
                  </a:lnTo>
                  <a:lnTo>
                    <a:pt x="2094" y="913"/>
                  </a:lnTo>
                  <a:lnTo>
                    <a:pt x="2246" y="952"/>
                  </a:lnTo>
                  <a:lnTo>
                    <a:pt x="2550" y="1066"/>
                  </a:lnTo>
                  <a:lnTo>
                    <a:pt x="2969" y="1332"/>
                  </a:lnTo>
                  <a:lnTo>
                    <a:pt x="3083" y="1446"/>
                  </a:lnTo>
                  <a:lnTo>
                    <a:pt x="3159" y="1598"/>
                  </a:lnTo>
                  <a:lnTo>
                    <a:pt x="3235" y="1751"/>
                  </a:lnTo>
                  <a:lnTo>
                    <a:pt x="3235" y="1903"/>
                  </a:lnTo>
                  <a:lnTo>
                    <a:pt x="3235" y="2093"/>
                  </a:lnTo>
                  <a:lnTo>
                    <a:pt x="3235" y="2321"/>
                  </a:lnTo>
                  <a:lnTo>
                    <a:pt x="3121" y="2740"/>
                  </a:lnTo>
                  <a:lnTo>
                    <a:pt x="2931" y="3120"/>
                  </a:lnTo>
                  <a:lnTo>
                    <a:pt x="2817" y="3311"/>
                  </a:lnTo>
                  <a:lnTo>
                    <a:pt x="2664" y="3501"/>
                  </a:lnTo>
                  <a:lnTo>
                    <a:pt x="2512" y="3653"/>
                  </a:lnTo>
                  <a:lnTo>
                    <a:pt x="2322" y="3767"/>
                  </a:lnTo>
                  <a:lnTo>
                    <a:pt x="2132" y="3843"/>
                  </a:lnTo>
                  <a:lnTo>
                    <a:pt x="1941" y="3919"/>
                  </a:lnTo>
                  <a:lnTo>
                    <a:pt x="1751" y="3995"/>
                  </a:lnTo>
                  <a:lnTo>
                    <a:pt x="1561" y="4110"/>
                  </a:lnTo>
                  <a:lnTo>
                    <a:pt x="1371" y="4300"/>
                  </a:lnTo>
                  <a:lnTo>
                    <a:pt x="1218" y="4490"/>
                  </a:lnTo>
                  <a:lnTo>
                    <a:pt x="1066" y="4756"/>
                  </a:lnTo>
                  <a:lnTo>
                    <a:pt x="914" y="5023"/>
                  </a:lnTo>
                  <a:lnTo>
                    <a:pt x="686" y="5555"/>
                  </a:lnTo>
                  <a:lnTo>
                    <a:pt x="496" y="6126"/>
                  </a:lnTo>
                  <a:lnTo>
                    <a:pt x="381" y="6583"/>
                  </a:lnTo>
                  <a:lnTo>
                    <a:pt x="267" y="7039"/>
                  </a:lnTo>
                  <a:lnTo>
                    <a:pt x="191" y="7192"/>
                  </a:lnTo>
                  <a:lnTo>
                    <a:pt x="115" y="7344"/>
                  </a:lnTo>
                  <a:lnTo>
                    <a:pt x="1" y="7724"/>
                  </a:lnTo>
                  <a:lnTo>
                    <a:pt x="1" y="8143"/>
                  </a:lnTo>
                  <a:lnTo>
                    <a:pt x="1" y="8523"/>
                  </a:lnTo>
                  <a:lnTo>
                    <a:pt x="77" y="9246"/>
                  </a:lnTo>
                  <a:lnTo>
                    <a:pt x="115" y="9513"/>
                  </a:lnTo>
                  <a:lnTo>
                    <a:pt x="496" y="9246"/>
                  </a:lnTo>
                  <a:lnTo>
                    <a:pt x="419" y="9436"/>
                  </a:lnTo>
                  <a:lnTo>
                    <a:pt x="381" y="9627"/>
                  </a:lnTo>
                  <a:lnTo>
                    <a:pt x="343" y="9855"/>
                  </a:lnTo>
                  <a:lnTo>
                    <a:pt x="343" y="10083"/>
                  </a:lnTo>
                  <a:lnTo>
                    <a:pt x="381" y="10540"/>
                  </a:lnTo>
                  <a:lnTo>
                    <a:pt x="496" y="10996"/>
                  </a:lnTo>
                  <a:lnTo>
                    <a:pt x="610" y="11415"/>
                  </a:lnTo>
                  <a:lnTo>
                    <a:pt x="724" y="11757"/>
                  </a:lnTo>
                  <a:lnTo>
                    <a:pt x="838" y="12062"/>
                  </a:lnTo>
                  <a:lnTo>
                    <a:pt x="1028" y="11529"/>
                  </a:lnTo>
                  <a:lnTo>
                    <a:pt x="1066" y="11834"/>
                  </a:lnTo>
                  <a:lnTo>
                    <a:pt x="1104" y="12138"/>
                  </a:lnTo>
                  <a:lnTo>
                    <a:pt x="1218" y="12442"/>
                  </a:lnTo>
                  <a:lnTo>
                    <a:pt x="1333" y="12671"/>
                  </a:lnTo>
                  <a:lnTo>
                    <a:pt x="1447" y="12899"/>
                  </a:lnTo>
                  <a:lnTo>
                    <a:pt x="1599" y="13127"/>
                  </a:lnTo>
                  <a:lnTo>
                    <a:pt x="1941" y="13508"/>
                  </a:lnTo>
                  <a:lnTo>
                    <a:pt x="2246" y="13774"/>
                  </a:lnTo>
                  <a:lnTo>
                    <a:pt x="2512" y="13964"/>
                  </a:lnTo>
                  <a:lnTo>
                    <a:pt x="2740" y="14155"/>
                  </a:lnTo>
                  <a:lnTo>
                    <a:pt x="2740" y="13622"/>
                  </a:lnTo>
                  <a:lnTo>
                    <a:pt x="2778" y="13736"/>
                  </a:lnTo>
                  <a:lnTo>
                    <a:pt x="2817" y="13850"/>
                  </a:lnTo>
                  <a:lnTo>
                    <a:pt x="2969" y="14116"/>
                  </a:lnTo>
                  <a:lnTo>
                    <a:pt x="3159" y="14345"/>
                  </a:lnTo>
                  <a:lnTo>
                    <a:pt x="3425" y="14573"/>
                  </a:lnTo>
                  <a:lnTo>
                    <a:pt x="3882" y="14954"/>
                  </a:lnTo>
                  <a:lnTo>
                    <a:pt x="4072" y="15068"/>
                  </a:lnTo>
                  <a:lnTo>
                    <a:pt x="4072" y="14535"/>
                  </a:lnTo>
                  <a:lnTo>
                    <a:pt x="4262" y="14915"/>
                  </a:lnTo>
                  <a:lnTo>
                    <a:pt x="4491" y="15258"/>
                  </a:lnTo>
                  <a:lnTo>
                    <a:pt x="4757" y="15524"/>
                  </a:lnTo>
                  <a:lnTo>
                    <a:pt x="5023" y="15715"/>
                  </a:lnTo>
                  <a:lnTo>
                    <a:pt x="5252" y="15867"/>
                  </a:lnTo>
                  <a:lnTo>
                    <a:pt x="5442" y="15943"/>
                  </a:lnTo>
                  <a:lnTo>
                    <a:pt x="5632" y="16019"/>
                  </a:lnTo>
                  <a:lnTo>
                    <a:pt x="5594" y="15905"/>
                  </a:lnTo>
                  <a:lnTo>
                    <a:pt x="5594" y="15791"/>
                  </a:lnTo>
                  <a:lnTo>
                    <a:pt x="5632" y="15524"/>
                  </a:lnTo>
                  <a:lnTo>
                    <a:pt x="5708" y="15182"/>
                  </a:lnTo>
                  <a:lnTo>
                    <a:pt x="5708" y="15334"/>
                  </a:lnTo>
                  <a:lnTo>
                    <a:pt x="5746" y="15486"/>
                  </a:lnTo>
                  <a:lnTo>
                    <a:pt x="5899" y="15791"/>
                  </a:lnTo>
                  <a:lnTo>
                    <a:pt x="6127" y="16095"/>
                  </a:lnTo>
                  <a:lnTo>
                    <a:pt x="6355" y="16361"/>
                  </a:lnTo>
                  <a:lnTo>
                    <a:pt x="6621" y="16628"/>
                  </a:lnTo>
                  <a:lnTo>
                    <a:pt x="6888" y="16818"/>
                  </a:lnTo>
                  <a:lnTo>
                    <a:pt x="7154" y="16970"/>
                  </a:lnTo>
                  <a:lnTo>
                    <a:pt x="7382" y="16818"/>
                  </a:lnTo>
                  <a:lnTo>
                    <a:pt x="7649" y="16628"/>
                  </a:lnTo>
                  <a:lnTo>
                    <a:pt x="7915" y="16361"/>
                  </a:lnTo>
                  <a:lnTo>
                    <a:pt x="8181" y="16095"/>
                  </a:lnTo>
                  <a:lnTo>
                    <a:pt x="8372" y="15791"/>
                  </a:lnTo>
                  <a:lnTo>
                    <a:pt x="8524" y="15486"/>
                  </a:lnTo>
                  <a:lnTo>
                    <a:pt x="8562" y="15334"/>
                  </a:lnTo>
                  <a:lnTo>
                    <a:pt x="8600" y="15182"/>
                  </a:lnTo>
                  <a:lnTo>
                    <a:pt x="8638" y="15524"/>
                  </a:lnTo>
                  <a:lnTo>
                    <a:pt x="8676" y="15791"/>
                  </a:lnTo>
                  <a:lnTo>
                    <a:pt x="8676" y="15905"/>
                  </a:lnTo>
                  <a:lnTo>
                    <a:pt x="8638" y="16019"/>
                  </a:lnTo>
                  <a:lnTo>
                    <a:pt x="8828" y="15943"/>
                  </a:lnTo>
                  <a:lnTo>
                    <a:pt x="9019" y="15867"/>
                  </a:lnTo>
                  <a:lnTo>
                    <a:pt x="9285" y="15715"/>
                  </a:lnTo>
                  <a:lnTo>
                    <a:pt x="9513" y="15524"/>
                  </a:lnTo>
                  <a:lnTo>
                    <a:pt x="9780" y="15258"/>
                  </a:lnTo>
                  <a:lnTo>
                    <a:pt x="10008" y="14915"/>
                  </a:lnTo>
                  <a:lnTo>
                    <a:pt x="10198" y="14535"/>
                  </a:lnTo>
                  <a:lnTo>
                    <a:pt x="10198" y="15068"/>
                  </a:lnTo>
                  <a:lnTo>
                    <a:pt x="10426" y="14954"/>
                  </a:lnTo>
                  <a:lnTo>
                    <a:pt x="10883" y="14573"/>
                  </a:lnTo>
                  <a:lnTo>
                    <a:pt x="11111" y="14345"/>
                  </a:lnTo>
                  <a:lnTo>
                    <a:pt x="11302" y="14116"/>
                  </a:lnTo>
                  <a:lnTo>
                    <a:pt x="11454" y="13850"/>
                  </a:lnTo>
                  <a:lnTo>
                    <a:pt x="11492" y="13736"/>
                  </a:lnTo>
                  <a:lnTo>
                    <a:pt x="11530" y="13622"/>
                  </a:lnTo>
                  <a:lnTo>
                    <a:pt x="11530" y="14155"/>
                  </a:lnTo>
                  <a:lnTo>
                    <a:pt x="11758" y="13964"/>
                  </a:lnTo>
                  <a:lnTo>
                    <a:pt x="12024" y="13774"/>
                  </a:lnTo>
                  <a:lnTo>
                    <a:pt x="12367" y="13508"/>
                  </a:lnTo>
                  <a:lnTo>
                    <a:pt x="12671" y="13127"/>
                  </a:lnTo>
                  <a:lnTo>
                    <a:pt x="12823" y="12899"/>
                  </a:lnTo>
                  <a:lnTo>
                    <a:pt x="12938" y="12671"/>
                  </a:lnTo>
                  <a:lnTo>
                    <a:pt x="13052" y="12442"/>
                  </a:lnTo>
                  <a:lnTo>
                    <a:pt x="13166" y="12138"/>
                  </a:lnTo>
                  <a:lnTo>
                    <a:pt x="13242" y="11834"/>
                  </a:lnTo>
                  <a:lnTo>
                    <a:pt x="13242" y="11529"/>
                  </a:lnTo>
                  <a:lnTo>
                    <a:pt x="13432" y="12062"/>
                  </a:lnTo>
                  <a:lnTo>
                    <a:pt x="13546" y="11757"/>
                  </a:lnTo>
                  <a:lnTo>
                    <a:pt x="13661" y="11415"/>
                  </a:lnTo>
                  <a:lnTo>
                    <a:pt x="13775" y="10996"/>
                  </a:lnTo>
                  <a:lnTo>
                    <a:pt x="13889" y="10540"/>
                  </a:lnTo>
                  <a:lnTo>
                    <a:pt x="13927" y="10083"/>
                  </a:lnTo>
                  <a:lnTo>
                    <a:pt x="13927" y="9855"/>
                  </a:lnTo>
                  <a:lnTo>
                    <a:pt x="13889" y="9627"/>
                  </a:lnTo>
                  <a:lnTo>
                    <a:pt x="13851" y="9436"/>
                  </a:lnTo>
                  <a:lnTo>
                    <a:pt x="13775" y="9246"/>
                  </a:lnTo>
                  <a:lnTo>
                    <a:pt x="14155" y="9513"/>
                  </a:lnTo>
                  <a:lnTo>
                    <a:pt x="14193" y="9246"/>
                  </a:lnTo>
                  <a:lnTo>
                    <a:pt x="14269" y="8523"/>
                  </a:lnTo>
                  <a:lnTo>
                    <a:pt x="14307" y="8143"/>
                  </a:lnTo>
                  <a:lnTo>
                    <a:pt x="14269" y="7724"/>
                  </a:lnTo>
                  <a:lnTo>
                    <a:pt x="14155" y="7344"/>
                  </a:lnTo>
                  <a:lnTo>
                    <a:pt x="14079" y="7192"/>
                  </a:lnTo>
                  <a:lnTo>
                    <a:pt x="14003" y="7039"/>
                  </a:lnTo>
                  <a:lnTo>
                    <a:pt x="13889" y="6583"/>
                  </a:lnTo>
                  <a:lnTo>
                    <a:pt x="13775" y="6126"/>
                  </a:lnTo>
                  <a:lnTo>
                    <a:pt x="13584" y="5555"/>
                  </a:lnTo>
                  <a:lnTo>
                    <a:pt x="13356" y="5023"/>
                  </a:lnTo>
                  <a:lnTo>
                    <a:pt x="13204" y="4756"/>
                  </a:lnTo>
                  <a:lnTo>
                    <a:pt x="13052" y="4490"/>
                  </a:lnTo>
                  <a:lnTo>
                    <a:pt x="12900" y="4300"/>
                  </a:lnTo>
                  <a:lnTo>
                    <a:pt x="12709" y="4110"/>
                  </a:lnTo>
                  <a:lnTo>
                    <a:pt x="12519" y="3995"/>
                  </a:lnTo>
                  <a:lnTo>
                    <a:pt x="12329" y="3919"/>
                  </a:lnTo>
                  <a:lnTo>
                    <a:pt x="12139" y="3843"/>
                  </a:lnTo>
                  <a:lnTo>
                    <a:pt x="11948" y="3767"/>
                  </a:lnTo>
                  <a:lnTo>
                    <a:pt x="11758" y="3653"/>
                  </a:lnTo>
                  <a:lnTo>
                    <a:pt x="11606" y="3501"/>
                  </a:lnTo>
                  <a:lnTo>
                    <a:pt x="11454" y="3311"/>
                  </a:lnTo>
                  <a:lnTo>
                    <a:pt x="11340" y="3120"/>
                  </a:lnTo>
                  <a:lnTo>
                    <a:pt x="11149" y="2740"/>
                  </a:lnTo>
                  <a:lnTo>
                    <a:pt x="11035" y="2321"/>
                  </a:lnTo>
                  <a:lnTo>
                    <a:pt x="11035" y="2093"/>
                  </a:lnTo>
                  <a:lnTo>
                    <a:pt x="11035" y="1903"/>
                  </a:lnTo>
                  <a:lnTo>
                    <a:pt x="11073" y="1751"/>
                  </a:lnTo>
                  <a:lnTo>
                    <a:pt x="11111" y="1598"/>
                  </a:lnTo>
                  <a:lnTo>
                    <a:pt x="11187" y="1446"/>
                  </a:lnTo>
                  <a:lnTo>
                    <a:pt x="11302" y="1332"/>
                  </a:lnTo>
                  <a:lnTo>
                    <a:pt x="11758" y="1066"/>
                  </a:lnTo>
                  <a:lnTo>
                    <a:pt x="12024" y="952"/>
                  </a:lnTo>
                  <a:lnTo>
                    <a:pt x="12177" y="913"/>
                  </a:lnTo>
                  <a:lnTo>
                    <a:pt x="12215" y="913"/>
                  </a:lnTo>
                  <a:lnTo>
                    <a:pt x="11948" y="799"/>
                  </a:lnTo>
                  <a:lnTo>
                    <a:pt x="11644" y="723"/>
                  </a:lnTo>
                  <a:lnTo>
                    <a:pt x="11263" y="647"/>
                  </a:lnTo>
                  <a:lnTo>
                    <a:pt x="10845" y="609"/>
                  </a:lnTo>
                  <a:lnTo>
                    <a:pt x="10426" y="647"/>
                  </a:lnTo>
                  <a:lnTo>
                    <a:pt x="10198" y="685"/>
                  </a:lnTo>
                  <a:lnTo>
                    <a:pt x="10008" y="761"/>
                  </a:lnTo>
                  <a:lnTo>
                    <a:pt x="9856" y="875"/>
                  </a:lnTo>
                  <a:lnTo>
                    <a:pt x="9703" y="1028"/>
                  </a:lnTo>
                  <a:lnTo>
                    <a:pt x="9741" y="875"/>
                  </a:lnTo>
                  <a:lnTo>
                    <a:pt x="9894" y="533"/>
                  </a:lnTo>
                  <a:lnTo>
                    <a:pt x="10008" y="381"/>
                  </a:lnTo>
                  <a:lnTo>
                    <a:pt x="10122" y="191"/>
                  </a:lnTo>
                  <a:lnTo>
                    <a:pt x="10236" y="76"/>
                  </a:lnTo>
                  <a:lnTo>
                    <a:pt x="10388" y="0"/>
                  </a:lnTo>
                  <a:lnTo>
                    <a:pt x="10388" y="0"/>
                  </a:lnTo>
                  <a:lnTo>
                    <a:pt x="9665" y="114"/>
                  </a:lnTo>
                  <a:lnTo>
                    <a:pt x="9095" y="229"/>
                  </a:lnTo>
                  <a:lnTo>
                    <a:pt x="8600" y="343"/>
                  </a:lnTo>
                  <a:lnTo>
                    <a:pt x="8448" y="381"/>
                  </a:lnTo>
                  <a:lnTo>
                    <a:pt x="8296" y="457"/>
                  </a:lnTo>
                  <a:lnTo>
                    <a:pt x="8105" y="609"/>
                  </a:lnTo>
                  <a:lnTo>
                    <a:pt x="8448" y="114"/>
                  </a:lnTo>
                  <a:lnTo>
                    <a:pt x="7953" y="343"/>
                  </a:lnTo>
                  <a:lnTo>
                    <a:pt x="7535" y="571"/>
                  </a:lnTo>
                  <a:lnTo>
                    <a:pt x="7382" y="723"/>
                  </a:lnTo>
                  <a:lnTo>
                    <a:pt x="7268" y="837"/>
                  </a:lnTo>
                  <a:lnTo>
                    <a:pt x="7002" y="837"/>
                  </a:lnTo>
                  <a:lnTo>
                    <a:pt x="6888" y="723"/>
                  </a:lnTo>
                  <a:lnTo>
                    <a:pt x="6736" y="571"/>
                  </a:lnTo>
                  <a:lnTo>
                    <a:pt x="6355" y="343"/>
                  </a:lnTo>
                  <a:lnTo>
                    <a:pt x="5822" y="114"/>
                  </a:lnTo>
                  <a:lnTo>
                    <a:pt x="6165" y="609"/>
                  </a:lnTo>
                  <a:lnTo>
                    <a:pt x="5975" y="457"/>
                  </a:lnTo>
                  <a:lnTo>
                    <a:pt x="5860" y="381"/>
                  </a:lnTo>
                  <a:lnTo>
                    <a:pt x="5670" y="343"/>
                  </a:lnTo>
                  <a:lnTo>
                    <a:pt x="5176" y="229"/>
                  </a:lnTo>
                  <a:lnTo>
                    <a:pt x="4605" y="114"/>
                  </a:lnTo>
                  <a:lnTo>
                    <a:pt x="38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4"/>
            <p:cNvSpPr/>
            <p:nvPr/>
          </p:nvSpPr>
          <p:spPr>
            <a:xfrm>
              <a:off x="6752150" y="1424000"/>
              <a:ext cx="181700" cy="68500"/>
            </a:xfrm>
            <a:custGeom>
              <a:avLst/>
              <a:gdLst/>
              <a:ahLst/>
              <a:cxnLst/>
              <a:rect l="l" t="t" r="r" b="b"/>
              <a:pathLst>
                <a:path w="7268" h="2740" extrusionOk="0">
                  <a:moveTo>
                    <a:pt x="1408" y="0"/>
                  </a:moveTo>
                  <a:lnTo>
                    <a:pt x="1408" y="76"/>
                  </a:lnTo>
                  <a:lnTo>
                    <a:pt x="1560" y="305"/>
                  </a:lnTo>
                  <a:lnTo>
                    <a:pt x="1675" y="533"/>
                  </a:lnTo>
                  <a:lnTo>
                    <a:pt x="1675" y="571"/>
                  </a:lnTo>
                  <a:lnTo>
                    <a:pt x="1637" y="609"/>
                  </a:lnTo>
                  <a:lnTo>
                    <a:pt x="1598" y="571"/>
                  </a:lnTo>
                  <a:lnTo>
                    <a:pt x="1408" y="495"/>
                  </a:lnTo>
                  <a:lnTo>
                    <a:pt x="1218" y="419"/>
                  </a:lnTo>
                  <a:lnTo>
                    <a:pt x="761" y="419"/>
                  </a:lnTo>
                  <a:lnTo>
                    <a:pt x="381" y="457"/>
                  </a:lnTo>
                  <a:lnTo>
                    <a:pt x="38" y="571"/>
                  </a:lnTo>
                  <a:lnTo>
                    <a:pt x="0" y="609"/>
                  </a:lnTo>
                  <a:lnTo>
                    <a:pt x="38" y="647"/>
                  </a:lnTo>
                  <a:lnTo>
                    <a:pt x="267" y="761"/>
                  </a:lnTo>
                  <a:lnTo>
                    <a:pt x="571" y="951"/>
                  </a:lnTo>
                  <a:lnTo>
                    <a:pt x="685" y="1066"/>
                  </a:lnTo>
                  <a:lnTo>
                    <a:pt x="761" y="1218"/>
                  </a:lnTo>
                  <a:lnTo>
                    <a:pt x="761" y="1370"/>
                  </a:lnTo>
                  <a:lnTo>
                    <a:pt x="761" y="1560"/>
                  </a:lnTo>
                  <a:lnTo>
                    <a:pt x="761" y="1712"/>
                  </a:lnTo>
                  <a:lnTo>
                    <a:pt x="799" y="1827"/>
                  </a:lnTo>
                  <a:lnTo>
                    <a:pt x="837" y="1941"/>
                  </a:lnTo>
                  <a:lnTo>
                    <a:pt x="914" y="2055"/>
                  </a:lnTo>
                  <a:lnTo>
                    <a:pt x="990" y="2169"/>
                  </a:lnTo>
                  <a:lnTo>
                    <a:pt x="1104" y="2245"/>
                  </a:lnTo>
                  <a:lnTo>
                    <a:pt x="1218" y="2321"/>
                  </a:lnTo>
                  <a:lnTo>
                    <a:pt x="1370" y="2321"/>
                  </a:lnTo>
                  <a:lnTo>
                    <a:pt x="1370" y="2359"/>
                  </a:lnTo>
                  <a:lnTo>
                    <a:pt x="1865" y="2435"/>
                  </a:lnTo>
                  <a:lnTo>
                    <a:pt x="2359" y="2511"/>
                  </a:lnTo>
                  <a:lnTo>
                    <a:pt x="2854" y="2626"/>
                  </a:lnTo>
                  <a:lnTo>
                    <a:pt x="3349" y="2702"/>
                  </a:lnTo>
                  <a:lnTo>
                    <a:pt x="3691" y="2740"/>
                  </a:lnTo>
                  <a:lnTo>
                    <a:pt x="4034" y="2702"/>
                  </a:lnTo>
                  <a:lnTo>
                    <a:pt x="4947" y="2550"/>
                  </a:lnTo>
                  <a:lnTo>
                    <a:pt x="5441" y="2473"/>
                  </a:lnTo>
                  <a:lnTo>
                    <a:pt x="5898" y="2397"/>
                  </a:lnTo>
                  <a:lnTo>
                    <a:pt x="5936" y="2397"/>
                  </a:lnTo>
                  <a:lnTo>
                    <a:pt x="6088" y="2359"/>
                  </a:lnTo>
                  <a:lnTo>
                    <a:pt x="6202" y="2283"/>
                  </a:lnTo>
                  <a:lnTo>
                    <a:pt x="6279" y="2207"/>
                  </a:lnTo>
                  <a:lnTo>
                    <a:pt x="6355" y="2093"/>
                  </a:lnTo>
                  <a:lnTo>
                    <a:pt x="6431" y="1979"/>
                  </a:lnTo>
                  <a:lnTo>
                    <a:pt x="6469" y="1865"/>
                  </a:lnTo>
                  <a:lnTo>
                    <a:pt x="6507" y="1750"/>
                  </a:lnTo>
                  <a:lnTo>
                    <a:pt x="6507" y="1598"/>
                  </a:lnTo>
                  <a:lnTo>
                    <a:pt x="6507" y="1408"/>
                  </a:lnTo>
                  <a:lnTo>
                    <a:pt x="6507" y="1218"/>
                  </a:lnTo>
                  <a:lnTo>
                    <a:pt x="6583" y="1066"/>
                  </a:lnTo>
                  <a:lnTo>
                    <a:pt x="6697" y="951"/>
                  </a:lnTo>
                  <a:lnTo>
                    <a:pt x="7001" y="761"/>
                  </a:lnTo>
                  <a:lnTo>
                    <a:pt x="7230" y="647"/>
                  </a:lnTo>
                  <a:lnTo>
                    <a:pt x="7268" y="609"/>
                  </a:lnTo>
                  <a:lnTo>
                    <a:pt x="7230" y="571"/>
                  </a:lnTo>
                  <a:lnTo>
                    <a:pt x="6887" y="457"/>
                  </a:lnTo>
                  <a:lnTo>
                    <a:pt x="6507" y="419"/>
                  </a:lnTo>
                  <a:lnTo>
                    <a:pt x="6050" y="419"/>
                  </a:lnTo>
                  <a:lnTo>
                    <a:pt x="5860" y="495"/>
                  </a:lnTo>
                  <a:lnTo>
                    <a:pt x="5670" y="571"/>
                  </a:lnTo>
                  <a:lnTo>
                    <a:pt x="5632" y="609"/>
                  </a:lnTo>
                  <a:lnTo>
                    <a:pt x="5594" y="571"/>
                  </a:lnTo>
                  <a:lnTo>
                    <a:pt x="5594" y="533"/>
                  </a:lnTo>
                  <a:lnTo>
                    <a:pt x="5708" y="305"/>
                  </a:lnTo>
                  <a:lnTo>
                    <a:pt x="5860" y="76"/>
                  </a:lnTo>
                  <a:lnTo>
                    <a:pt x="5860" y="0"/>
                  </a:lnTo>
                  <a:lnTo>
                    <a:pt x="5822" y="0"/>
                  </a:lnTo>
                  <a:lnTo>
                    <a:pt x="5251" y="76"/>
                  </a:lnTo>
                  <a:lnTo>
                    <a:pt x="4719" y="190"/>
                  </a:lnTo>
                  <a:lnTo>
                    <a:pt x="4566" y="267"/>
                  </a:lnTo>
                  <a:lnTo>
                    <a:pt x="4528" y="267"/>
                  </a:lnTo>
                  <a:lnTo>
                    <a:pt x="4490" y="229"/>
                  </a:lnTo>
                  <a:lnTo>
                    <a:pt x="4490" y="190"/>
                  </a:lnTo>
                  <a:lnTo>
                    <a:pt x="4490" y="152"/>
                  </a:lnTo>
                  <a:lnTo>
                    <a:pt x="4490" y="114"/>
                  </a:lnTo>
                  <a:lnTo>
                    <a:pt x="4452" y="114"/>
                  </a:lnTo>
                  <a:lnTo>
                    <a:pt x="4034" y="305"/>
                  </a:lnTo>
                  <a:lnTo>
                    <a:pt x="3843" y="457"/>
                  </a:lnTo>
                  <a:lnTo>
                    <a:pt x="3729" y="571"/>
                  </a:lnTo>
                  <a:lnTo>
                    <a:pt x="3539" y="571"/>
                  </a:lnTo>
                  <a:lnTo>
                    <a:pt x="3425" y="457"/>
                  </a:lnTo>
                  <a:lnTo>
                    <a:pt x="3235" y="305"/>
                  </a:lnTo>
                  <a:lnTo>
                    <a:pt x="2854" y="114"/>
                  </a:lnTo>
                  <a:lnTo>
                    <a:pt x="2778" y="114"/>
                  </a:lnTo>
                  <a:lnTo>
                    <a:pt x="2778" y="152"/>
                  </a:lnTo>
                  <a:lnTo>
                    <a:pt x="2778" y="190"/>
                  </a:lnTo>
                  <a:lnTo>
                    <a:pt x="2778" y="229"/>
                  </a:lnTo>
                  <a:lnTo>
                    <a:pt x="2740" y="267"/>
                  </a:lnTo>
                  <a:lnTo>
                    <a:pt x="2702" y="267"/>
                  </a:lnTo>
                  <a:lnTo>
                    <a:pt x="2550" y="190"/>
                  </a:lnTo>
                  <a:lnTo>
                    <a:pt x="2017" y="76"/>
                  </a:lnTo>
                  <a:lnTo>
                    <a:pt x="14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4"/>
            <p:cNvSpPr/>
            <p:nvPr/>
          </p:nvSpPr>
          <p:spPr>
            <a:xfrm>
              <a:off x="6677000" y="1503900"/>
              <a:ext cx="332000" cy="303450"/>
            </a:xfrm>
            <a:custGeom>
              <a:avLst/>
              <a:gdLst/>
              <a:ahLst/>
              <a:cxnLst/>
              <a:rect l="l" t="t" r="r" b="b"/>
              <a:pathLst>
                <a:path w="13280" h="12138" extrusionOk="0">
                  <a:moveTo>
                    <a:pt x="9665" y="0"/>
                  </a:moveTo>
                  <a:lnTo>
                    <a:pt x="9132" y="76"/>
                  </a:lnTo>
                  <a:lnTo>
                    <a:pt x="8600" y="153"/>
                  </a:lnTo>
                  <a:lnTo>
                    <a:pt x="8029" y="229"/>
                  </a:lnTo>
                  <a:lnTo>
                    <a:pt x="7458" y="267"/>
                  </a:lnTo>
                  <a:lnTo>
                    <a:pt x="6887" y="267"/>
                  </a:lnTo>
                  <a:lnTo>
                    <a:pt x="5746" y="229"/>
                  </a:lnTo>
                  <a:lnTo>
                    <a:pt x="4604" y="153"/>
                  </a:lnTo>
                  <a:lnTo>
                    <a:pt x="4262" y="114"/>
                  </a:lnTo>
                  <a:lnTo>
                    <a:pt x="3996" y="76"/>
                  </a:lnTo>
                  <a:lnTo>
                    <a:pt x="3729" y="38"/>
                  </a:lnTo>
                  <a:lnTo>
                    <a:pt x="3425" y="38"/>
                  </a:lnTo>
                  <a:lnTo>
                    <a:pt x="3159" y="76"/>
                  </a:lnTo>
                  <a:lnTo>
                    <a:pt x="2892" y="114"/>
                  </a:lnTo>
                  <a:lnTo>
                    <a:pt x="2626" y="191"/>
                  </a:lnTo>
                  <a:lnTo>
                    <a:pt x="2398" y="267"/>
                  </a:lnTo>
                  <a:lnTo>
                    <a:pt x="2131" y="381"/>
                  </a:lnTo>
                  <a:lnTo>
                    <a:pt x="1979" y="457"/>
                  </a:lnTo>
                  <a:lnTo>
                    <a:pt x="1827" y="495"/>
                  </a:lnTo>
                  <a:lnTo>
                    <a:pt x="1637" y="571"/>
                  </a:lnTo>
                  <a:lnTo>
                    <a:pt x="1484" y="647"/>
                  </a:lnTo>
                  <a:lnTo>
                    <a:pt x="1294" y="799"/>
                  </a:lnTo>
                  <a:lnTo>
                    <a:pt x="1180" y="990"/>
                  </a:lnTo>
                  <a:lnTo>
                    <a:pt x="914" y="1408"/>
                  </a:lnTo>
                  <a:lnTo>
                    <a:pt x="685" y="1865"/>
                  </a:lnTo>
                  <a:lnTo>
                    <a:pt x="533" y="2359"/>
                  </a:lnTo>
                  <a:lnTo>
                    <a:pt x="381" y="2778"/>
                  </a:lnTo>
                  <a:lnTo>
                    <a:pt x="267" y="3273"/>
                  </a:lnTo>
                  <a:lnTo>
                    <a:pt x="267" y="3311"/>
                  </a:lnTo>
                  <a:lnTo>
                    <a:pt x="115" y="3539"/>
                  </a:lnTo>
                  <a:lnTo>
                    <a:pt x="39" y="3805"/>
                  </a:lnTo>
                  <a:lnTo>
                    <a:pt x="1" y="4110"/>
                  </a:lnTo>
                  <a:lnTo>
                    <a:pt x="1" y="4414"/>
                  </a:lnTo>
                  <a:lnTo>
                    <a:pt x="39" y="4985"/>
                  </a:lnTo>
                  <a:lnTo>
                    <a:pt x="115" y="5403"/>
                  </a:lnTo>
                  <a:lnTo>
                    <a:pt x="153" y="5441"/>
                  </a:lnTo>
                  <a:lnTo>
                    <a:pt x="229" y="5441"/>
                  </a:lnTo>
                  <a:lnTo>
                    <a:pt x="305" y="5365"/>
                  </a:lnTo>
                  <a:lnTo>
                    <a:pt x="381" y="5365"/>
                  </a:lnTo>
                  <a:lnTo>
                    <a:pt x="419" y="5403"/>
                  </a:lnTo>
                  <a:lnTo>
                    <a:pt x="419" y="5441"/>
                  </a:lnTo>
                  <a:lnTo>
                    <a:pt x="343" y="5708"/>
                  </a:lnTo>
                  <a:lnTo>
                    <a:pt x="343" y="6012"/>
                  </a:lnTo>
                  <a:lnTo>
                    <a:pt x="381" y="6316"/>
                  </a:lnTo>
                  <a:lnTo>
                    <a:pt x="419" y="6621"/>
                  </a:lnTo>
                  <a:lnTo>
                    <a:pt x="571" y="7192"/>
                  </a:lnTo>
                  <a:lnTo>
                    <a:pt x="723" y="7610"/>
                  </a:lnTo>
                  <a:lnTo>
                    <a:pt x="761" y="7610"/>
                  </a:lnTo>
                  <a:lnTo>
                    <a:pt x="800" y="7648"/>
                  </a:lnTo>
                  <a:lnTo>
                    <a:pt x="838" y="7610"/>
                  </a:lnTo>
                  <a:lnTo>
                    <a:pt x="876" y="7534"/>
                  </a:lnTo>
                  <a:lnTo>
                    <a:pt x="914" y="7496"/>
                  </a:lnTo>
                  <a:lnTo>
                    <a:pt x="952" y="7496"/>
                  </a:lnTo>
                  <a:lnTo>
                    <a:pt x="990" y="7534"/>
                  </a:lnTo>
                  <a:lnTo>
                    <a:pt x="990" y="7572"/>
                  </a:lnTo>
                  <a:lnTo>
                    <a:pt x="1104" y="7953"/>
                  </a:lnTo>
                  <a:lnTo>
                    <a:pt x="1256" y="8333"/>
                  </a:lnTo>
                  <a:lnTo>
                    <a:pt x="1484" y="8637"/>
                  </a:lnTo>
                  <a:lnTo>
                    <a:pt x="1713" y="8904"/>
                  </a:lnTo>
                  <a:lnTo>
                    <a:pt x="1941" y="9132"/>
                  </a:lnTo>
                  <a:lnTo>
                    <a:pt x="2131" y="9322"/>
                  </a:lnTo>
                  <a:lnTo>
                    <a:pt x="2474" y="9551"/>
                  </a:lnTo>
                  <a:lnTo>
                    <a:pt x="2550" y="9551"/>
                  </a:lnTo>
                  <a:lnTo>
                    <a:pt x="2588" y="9475"/>
                  </a:lnTo>
                  <a:lnTo>
                    <a:pt x="2588" y="9132"/>
                  </a:lnTo>
                  <a:lnTo>
                    <a:pt x="2626" y="9322"/>
                  </a:lnTo>
                  <a:lnTo>
                    <a:pt x="2702" y="9475"/>
                  </a:lnTo>
                  <a:lnTo>
                    <a:pt x="2854" y="9665"/>
                  </a:lnTo>
                  <a:lnTo>
                    <a:pt x="3006" y="9855"/>
                  </a:lnTo>
                  <a:lnTo>
                    <a:pt x="3387" y="10159"/>
                  </a:lnTo>
                  <a:lnTo>
                    <a:pt x="3691" y="10350"/>
                  </a:lnTo>
                  <a:lnTo>
                    <a:pt x="3767" y="10388"/>
                  </a:lnTo>
                  <a:lnTo>
                    <a:pt x="3805" y="10312"/>
                  </a:lnTo>
                  <a:lnTo>
                    <a:pt x="3805" y="10236"/>
                  </a:lnTo>
                  <a:lnTo>
                    <a:pt x="3805" y="10197"/>
                  </a:lnTo>
                  <a:lnTo>
                    <a:pt x="3843" y="10159"/>
                  </a:lnTo>
                  <a:lnTo>
                    <a:pt x="3882" y="10159"/>
                  </a:lnTo>
                  <a:lnTo>
                    <a:pt x="3920" y="10197"/>
                  </a:lnTo>
                  <a:lnTo>
                    <a:pt x="4072" y="10426"/>
                  </a:lnTo>
                  <a:lnTo>
                    <a:pt x="4224" y="10616"/>
                  </a:lnTo>
                  <a:lnTo>
                    <a:pt x="4376" y="10768"/>
                  </a:lnTo>
                  <a:lnTo>
                    <a:pt x="4566" y="10920"/>
                  </a:lnTo>
                  <a:lnTo>
                    <a:pt x="4871" y="11111"/>
                  </a:lnTo>
                  <a:lnTo>
                    <a:pt x="5137" y="11225"/>
                  </a:lnTo>
                  <a:lnTo>
                    <a:pt x="5175" y="11225"/>
                  </a:lnTo>
                  <a:lnTo>
                    <a:pt x="5213" y="11149"/>
                  </a:lnTo>
                  <a:lnTo>
                    <a:pt x="5213" y="10996"/>
                  </a:lnTo>
                  <a:lnTo>
                    <a:pt x="5213" y="10844"/>
                  </a:lnTo>
                  <a:lnTo>
                    <a:pt x="5251" y="10806"/>
                  </a:lnTo>
                  <a:lnTo>
                    <a:pt x="5289" y="10768"/>
                  </a:lnTo>
                  <a:lnTo>
                    <a:pt x="5327" y="10806"/>
                  </a:lnTo>
                  <a:lnTo>
                    <a:pt x="5365" y="10806"/>
                  </a:lnTo>
                  <a:lnTo>
                    <a:pt x="5480" y="11073"/>
                  </a:lnTo>
                  <a:lnTo>
                    <a:pt x="5632" y="11301"/>
                  </a:lnTo>
                  <a:lnTo>
                    <a:pt x="5860" y="11529"/>
                  </a:lnTo>
                  <a:lnTo>
                    <a:pt x="6088" y="11719"/>
                  </a:lnTo>
                  <a:lnTo>
                    <a:pt x="6469" y="11986"/>
                  </a:lnTo>
                  <a:lnTo>
                    <a:pt x="6659" y="12138"/>
                  </a:lnTo>
                  <a:lnTo>
                    <a:pt x="6811" y="11986"/>
                  </a:lnTo>
                  <a:lnTo>
                    <a:pt x="7230" y="11719"/>
                  </a:lnTo>
                  <a:lnTo>
                    <a:pt x="7420" y="11529"/>
                  </a:lnTo>
                  <a:lnTo>
                    <a:pt x="7648" y="11301"/>
                  </a:lnTo>
                  <a:lnTo>
                    <a:pt x="7801" y="11073"/>
                  </a:lnTo>
                  <a:lnTo>
                    <a:pt x="7915" y="10844"/>
                  </a:lnTo>
                  <a:lnTo>
                    <a:pt x="7953" y="10806"/>
                  </a:lnTo>
                  <a:lnTo>
                    <a:pt x="7991" y="10768"/>
                  </a:lnTo>
                  <a:lnTo>
                    <a:pt x="8029" y="10806"/>
                  </a:lnTo>
                  <a:lnTo>
                    <a:pt x="8067" y="10844"/>
                  </a:lnTo>
                  <a:lnTo>
                    <a:pt x="8067" y="10996"/>
                  </a:lnTo>
                  <a:lnTo>
                    <a:pt x="8067" y="11149"/>
                  </a:lnTo>
                  <a:lnTo>
                    <a:pt x="8105" y="11225"/>
                  </a:lnTo>
                  <a:lnTo>
                    <a:pt x="8143" y="11225"/>
                  </a:lnTo>
                  <a:lnTo>
                    <a:pt x="8409" y="11111"/>
                  </a:lnTo>
                  <a:lnTo>
                    <a:pt x="8714" y="10920"/>
                  </a:lnTo>
                  <a:lnTo>
                    <a:pt x="8904" y="10768"/>
                  </a:lnTo>
                  <a:lnTo>
                    <a:pt x="9056" y="10616"/>
                  </a:lnTo>
                  <a:lnTo>
                    <a:pt x="9208" y="10426"/>
                  </a:lnTo>
                  <a:lnTo>
                    <a:pt x="9361" y="10197"/>
                  </a:lnTo>
                  <a:lnTo>
                    <a:pt x="9399" y="10159"/>
                  </a:lnTo>
                  <a:lnTo>
                    <a:pt x="9437" y="10159"/>
                  </a:lnTo>
                  <a:lnTo>
                    <a:pt x="9475" y="10197"/>
                  </a:lnTo>
                  <a:lnTo>
                    <a:pt x="9475" y="10236"/>
                  </a:lnTo>
                  <a:lnTo>
                    <a:pt x="9475" y="10312"/>
                  </a:lnTo>
                  <a:lnTo>
                    <a:pt x="9513" y="10388"/>
                  </a:lnTo>
                  <a:lnTo>
                    <a:pt x="9589" y="10350"/>
                  </a:lnTo>
                  <a:lnTo>
                    <a:pt x="9893" y="10159"/>
                  </a:lnTo>
                  <a:lnTo>
                    <a:pt x="10274" y="9855"/>
                  </a:lnTo>
                  <a:lnTo>
                    <a:pt x="10426" y="9665"/>
                  </a:lnTo>
                  <a:lnTo>
                    <a:pt x="10578" y="9475"/>
                  </a:lnTo>
                  <a:lnTo>
                    <a:pt x="10692" y="9322"/>
                  </a:lnTo>
                  <a:lnTo>
                    <a:pt x="10692" y="9475"/>
                  </a:lnTo>
                  <a:lnTo>
                    <a:pt x="10730" y="9551"/>
                  </a:lnTo>
                  <a:lnTo>
                    <a:pt x="10807" y="9551"/>
                  </a:lnTo>
                  <a:lnTo>
                    <a:pt x="11149" y="9322"/>
                  </a:lnTo>
                  <a:lnTo>
                    <a:pt x="11377" y="9132"/>
                  </a:lnTo>
                  <a:lnTo>
                    <a:pt x="11606" y="8904"/>
                  </a:lnTo>
                  <a:lnTo>
                    <a:pt x="11796" y="8637"/>
                  </a:lnTo>
                  <a:lnTo>
                    <a:pt x="12024" y="8333"/>
                  </a:lnTo>
                  <a:lnTo>
                    <a:pt x="12176" y="7953"/>
                  </a:lnTo>
                  <a:lnTo>
                    <a:pt x="12290" y="7572"/>
                  </a:lnTo>
                  <a:lnTo>
                    <a:pt x="12328" y="7534"/>
                  </a:lnTo>
                  <a:lnTo>
                    <a:pt x="12367" y="7496"/>
                  </a:lnTo>
                  <a:lnTo>
                    <a:pt x="12405" y="7496"/>
                  </a:lnTo>
                  <a:lnTo>
                    <a:pt x="12405" y="7534"/>
                  </a:lnTo>
                  <a:lnTo>
                    <a:pt x="12443" y="7610"/>
                  </a:lnTo>
                  <a:lnTo>
                    <a:pt x="12481" y="7648"/>
                  </a:lnTo>
                  <a:lnTo>
                    <a:pt x="12519" y="7610"/>
                  </a:lnTo>
                  <a:lnTo>
                    <a:pt x="12557" y="7610"/>
                  </a:lnTo>
                  <a:lnTo>
                    <a:pt x="12709" y="7192"/>
                  </a:lnTo>
                  <a:lnTo>
                    <a:pt x="12861" y="6621"/>
                  </a:lnTo>
                  <a:lnTo>
                    <a:pt x="12937" y="6316"/>
                  </a:lnTo>
                  <a:lnTo>
                    <a:pt x="12937" y="6012"/>
                  </a:lnTo>
                  <a:lnTo>
                    <a:pt x="12937" y="5708"/>
                  </a:lnTo>
                  <a:lnTo>
                    <a:pt x="12899" y="5441"/>
                  </a:lnTo>
                  <a:lnTo>
                    <a:pt x="12899" y="5403"/>
                  </a:lnTo>
                  <a:lnTo>
                    <a:pt x="12899" y="5365"/>
                  </a:lnTo>
                  <a:lnTo>
                    <a:pt x="12975" y="5365"/>
                  </a:lnTo>
                  <a:lnTo>
                    <a:pt x="13051" y="5441"/>
                  </a:lnTo>
                  <a:lnTo>
                    <a:pt x="13128" y="5441"/>
                  </a:lnTo>
                  <a:lnTo>
                    <a:pt x="13166" y="5403"/>
                  </a:lnTo>
                  <a:lnTo>
                    <a:pt x="13242" y="4985"/>
                  </a:lnTo>
                  <a:lnTo>
                    <a:pt x="13280" y="4414"/>
                  </a:lnTo>
                  <a:lnTo>
                    <a:pt x="13280" y="4110"/>
                  </a:lnTo>
                  <a:lnTo>
                    <a:pt x="13242" y="3805"/>
                  </a:lnTo>
                  <a:lnTo>
                    <a:pt x="13166" y="3539"/>
                  </a:lnTo>
                  <a:lnTo>
                    <a:pt x="13013" y="3311"/>
                  </a:lnTo>
                  <a:lnTo>
                    <a:pt x="13013" y="3273"/>
                  </a:lnTo>
                  <a:lnTo>
                    <a:pt x="12899" y="2778"/>
                  </a:lnTo>
                  <a:lnTo>
                    <a:pt x="12785" y="2359"/>
                  </a:lnTo>
                  <a:lnTo>
                    <a:pt x="12595" y="1865"/>
                  </a:lnTo>
                  <a:lnTo>
                    <a:pt x="12367" y="1408"/>
                  </a:lnTo>
                  <a:lnTo>
                    <a:pt x="12138" y="990"/>
                  </a:lnTo>
                  <a:lnTo>
                    <a:pt x="11986" y="799"/>
                  </a:lnTo>
                  <a:lnTo>
                    <a:pt x="11834" y="647"/>
                  </a:lnTo>
                  <a:lnTo>
                    <a:pt x="11644" y="571"/>
                  </a:lnTo>
                  <a:lnTo>
                    <a:pt x="11453" y="495"/>
                  </a:lnTo>
                  <a:lnTo>
                    <a:pt x="11301" y="457"/>
                  </a:lnTo>
                  <a:lnTo>
                    <a:pt x="11111" y="381"/>
                  </a:lnTo>
                  <a:lnTo>
                    <a:pt x="10883" y="267"/>
                  </a:lnTo>
                  <a:lnTo>
                    <a:pt x="10654" y="153"/>
                  </a:lnTo>
                  <a:lnTo>
                    <a:pt x="10160" y="38"/>
                  </a:lnTo>
                  <a:lnTo>
                    <a:pt x="96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4"/>
            <p:cNvSpPr/>
            <p:nvPr/>
          </p:nvSpPr>
          <p:spPr>
            <a:xfrm>
              <a:off x="6731225" y="1471550"/>
              <a:ext cx="222600" cy="229275"/>
            </a:xfrm>
            <a:custGeom>
              <a:avLst/>
              <a:gdLst/>
              <a:ahLst/>
              <a:cxnLst/>
              <a:rect l="l" t="t" r="r" b="b"/>
              <a:pathLst>
                <a:path w="8904" h="9171" extrusionOk="0">
                  <a:moveTo>
                    <a:pt x="4414" y="1"/>
                  </a:moveTo>
                  <a:lnTo>
                    <a:pt x="4110" y="39"/>
                  </a:lnTo>
                  <a:lnTo>
                    <a:pt x="3539" y="153"/>
                  </a:lnTo>
                  <a:lnTo>
                    <a:pt x="3044" y="305"/>
                  </a:lnTo>
                  <a:lnTo>
                    <a:pt x="2588" y="457"/>
                  </a:lnTo>
                  <a:lnTo>
                    <a:pt x="2169" y="686"/>
                  </a:lnTo>
                  <a:lnTo>
                    <a:pt x="1751" y="952"/>
                  </a:lnTo>
                  <a:lnTo>
                    <a:pt x="1484" y="1180"/>
                  </a:lnTo>
                  <a:lnTo>
                    <a:pt x="1218" y="1408"/>
                  </a:lnTo>
                  <a:lnTo>
                    <a:pt x="990" y="1675"/>
                  </a:lnTo>
                  <a:lnTo>
                    <a:pt x="799" y="1941"/>
                  </a:lnTo>
                  <a:lnTo>
                    <a:pt x="609" y="2246"/>
                  </a:lnTo>
                  <a:lnTo>
                    <a:pt x="457" y="2512"/>
                  </a:lnTo>
                  <a:lnTo>
                    <a:pt x="305" y="2854"/>
                  </a:lnTo>
                  <a:lnTo>
                    <a:pt x="191" y="3159"/>
                  </a:lnTo>
                  <a:lnTo>
                    <a:pt x="76" y="3501"/>
                  </a:lnTo>
                  <a:lnTo>
                    <a:pt x="0" y="3882"/>
                  </a:lnTo>
                  <a:lnTo>
                    <a:pt x="0" y="3996"/>
                  </a:lnTo>
                  <a:lnTo>
                    <a:pt x="0" y="4148"/>
                  </a:lnTo>
                  <a:lnTo>
                    <a:pt x="191" y="3844"/>
                  </a:lnTo>
                  <a:lnTo>
                    <a:pt x="153" y="4034"/>
                  </a:lnTo>
                  <a:lnTo>
                    <a:pt x="114" y="4224"/>
                  </a:lnTo>
                  <a:lnTo>
                    <a:pt x="114" y="4681"/>
                  </a:lnTo>
                  <a:lnTo>
                    <a:pt x="153" y="5099"/>
                  </a:lnTo>
                  <a:lnTo>
                    <a:pt x="229" y="5518"/>
                  </a:lnTo>
                  <a:lnTo>
                    <a:pt x="419" y="6165"/>
                  </a:lnTo>
                  <a:lnTo>
                    <a:pt x="495" y="6431"/>
                  </a:lnTo>
                  <a:lnTo>
                    <a:pt x="533" y="6393"/>
                  </a:lnTo>
                  <a:lnTo>
                    <a:pt x="571" y="6203"/>
                  </a:lnTo>
                  <a:lnTo>
                    <a:pt x="609" y="6127"/>
                  </a:lnTo>
                  <a:lnTo>
                    <a:pt x="685" y="6089"/>
                  </a:lnTo>
                  <a:lnTo>
                    <a:pt x="761" y="6012"/>
                  </a:lnTo>
                  <a:lnTo>
                    <a:pt x="913" y="6012"/>
                  </a:lnTo>
                  <a:lnTo>
                    <a:pt x="952" y="6050"/>
                  </a:lnTo>
                  <a:lnTo>
                    <a:pt x="1028" y="6127"/>
                  </a:lnTo>
                  <a:lnTo>
                    <a:pt x="1218" y="6393"/>
                  </a:lnTo>
                  <a:lnTo>
                    <a:pt x="1370" y="6735"/>
                  </a:lnTo>
                  <a:lnTo>
                    <a:pt x="1522" y="7116"/>
                  </a:lnTo>
                  <a:lnTo>
                    <a:pt x="1789" y="7839"/>
                  </a:lnTo>
                  <a:lnTo>
                    <a:pt x="1903" y="8181"/>
                  </a:lnTo>
                  <a:lnTo>
                    <a:pt x="2055" y="8448"/>
                  </a:lnTo>
                  <a:lnTo>
                    <a:pt x="2245" y="8676"/>
                  </a:lnTo>
                  <a:lnTo>
                    <a:pt x="2435" y="8866"/>
                  </a:lnTo>
                  <a:lnTo>
                    <a:pt x="2626" y="9018"/>
                  </a:lnTo>
                  <a:lnTo>
                    <a:pt x="2816" y="9094"/>
                  </a:lnTo>
                  <a:lnTo>
                    <a:pt x="3006" y="9132"/>
                  </a:lnTo>
                  <a:lnTo>
                    <a:pt x="3235" y="9170"/>
                  </a:lnTo>
                  <a:lnTo>
                    <a:pt x="3425" y="9170"/>
                  </a:lnTo>
                  <a:lnTo>
                    <a:pt x="3767" y="9094"/>
                  </a:lnTo>
                  <a:lnTo>
                    <a:pt x="4072" y="8980"/>
                  </a:lnTo>
                  <a:lnTo>
                    <a:pt x="4300" y="8866"/>
                  </a:lnTo>
                  <a:lnTo>
                    <a:pt x="4452" y="8752"/>
                  </a:lnTo>
                  <a:lnTo>
                    <a:pt x="4566" y="8866"/>
                  </a:lnTo>
                  <a:lnTo>
                    <a:pt x="4795" y="8980"/>
                  </a:lnTo>
                  <a:lnTo>
                    <a:pt x="5099" y="9094"/>
                  </a:lnTo>
                  <a:lnTo>
                    <a:pt x="5479" y="9170"/>
                  </a:lnTo>
                  <a:lnTo>
                    <a:pt x="5670" y="9170"/>
                  </a:lnTo>
                  <a:lnTo>
                    <a:pt x="5860" y="9132"/>
                  </a:lnTo>
                  <a:lnTo>
                    <a:pt x="6050" y="9094"/>
                  </a:lnTo>
                  <a:lnTo>
                    <a:pt x="6240" y="9018"/>
                  </a:lnTo>
                  <a:lnTo>
                    <a:pt x="6431" y="8866"/>
                  </a:lnTo>
                  <a:lnTo>
                    <a:pt x="6621" y="8676"/>
                  </a:lnTo>
                  <a:lnTo>
                    <a:pt x="6811" y="8448"/>
                  </a:lnTo>
                  <a:lnTo>
                    <a:pt x="6963" y="8181"/>
                  </a:lnTo>
                  <a:lnTo>
                    <a:pt x="7077" y="7839"/>
                  </a:lnTo>
                  <a:lnTo>
                    <a:pt x="7344" y="7116"/>
                  </a:lnTo>
                  <a:lnTo>
                    <a:pt x="7496" y="6735"/>
                  </a:lnTo>
                  <a:lnTo>
                    <a:pt x="7686" y="6393"/>
                  </a:lnTo>
                  <a:lnTo>
                    <a:pt x="7838" y="6127"/>
                  </a:lnTo>
                  <a:lnTo>
                    <a:pt x="7915" y="6050"/>
                  </a:lnTo>
                  <a:lnTo>
                    <a:pt x="7991" y="6012"/>
                  </a:lnTo>
                  <a:lnTo>
                    <a:pt x="8105" y="6012"/>
                  </a:lnTo>
                  <a:lnTo>
                    <a:pt x="8181" y="6089"/>
                  </a:lnTo>
                  <a:lnTo>
                    <a:pt x="8257" y="6127"/>
                  </a:lnTo>
                  <a:lnTo>
                    <a:pt x="8295" y="6203"/>
                  </a:lnTo>
                  <a:lnTo>
                    <a:pt x="8371" y="6393"/>
                  </a:lnTo>
                  <a:lnTo>
                    <a:pt x="8371" y="6431"/>
                  </a:lnTo>
                  <a:lnTo>
                    <a:pt x="8447" y="6165"/>
                  </a:lnTo>
                  <a:lnTo>
                    <a:pt x="8638" y="5518"/>
                  </a:lnTo>
                  <a:lnTo>
                    <a:pt x="8714" y="5099"/>
                  </a:lnTo>
                  <a:lnTo>
                    <a:pt x="8752" y="4681"/>
                  </a:lnTo>
                  <a:lnTo>
                    <a:pt x="8752" y="4224"/>
                  </a:lnTo>
                  <a:lnTo>
                    <a:pt x="8714" y="4034"/>
                  </a:lnTo>
                  <a:lnTo>
                    <a:pt x="8676" y="3844"/>
                  </a:lnTo>
                  <a:lnTo>
                    <a:pt x="8904" y="4148"/>
                  </a:lnTo>
                  <a:lnTo>
                    <a:pt x="8866" y="4034"/>
                  </a:lnTo>
                  <a:lnTo>
                    <a:pt x="8866" y="3920"/>
                  </a:lnTo>
                  <a:lnTo>
                    <a:pt x="8828" y="3691"/>
                  </a:lnTo>
                  <a:lnTo>
                    <a:pt x="8714" y="3197"/>
                  </a:lnTo>
                  <a:lnTo>
                    <a:pt x="8523" y="2664"/>
                  </a:lnTo>
                  <a:lnTo>
                    <a:pt x="8295" y="2284"/>
                  </a:lnTo>
                  <a:lnTo>
                    <a:pt x="8067" y="1941"/>
                  </a:lnTo>
                  <a:lnTo>
                    <a:pt x="7800" y="1599"/>
                  </a:lnTo>
                  <a:lnTo>
                    <a:pt x="7496" y="1294"/>
                  </a:lnTo>
                  <a:lnTo>
                    <a:pt x="7192" y="1028"/>
                  </a:lnTo>
                  <a:lnTo>
                    <a:pt x="6849" y="762"/>
                  </a:lnTo>
                  <a:lnTo>
                    <a:pt x="6469" y="571"/>
                  </a:lnTo>
                  <a:lnTo>
                    <a:pt x="6088" y="381"/>
                  </a:lnTo>
                  <a:lnTo>
                    <a:pt x="5403" y="153"/>
                  </a:lnTo>
                  <a:lnTo>
                    <a:pt x="5061" y="77"/>
                  </a:lnTo>
                  <a:lnTo>
                    <a:pt x="47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4"/>
            <p:cNvSpPr/>
            <p:nvPr/>
          </p:nvSpPr>
          <p:spPr>
            <a:xfrm>
              <a:off x="6746450" y="1479175"/>
              <a:ext cx="190250" cy="196925"/>
            </a:xfrm>
            <a:custGeom>
              <a:avLst/>
              <a:gdLst/>
              <a:ahLst/>
              <a:cxnLst/>
              <a:rect l="l" t="t" r="r" b="b"/>
              <a:pathLst>
                <a:path w="7610" h="7877" extrusionOk="0">
                  <a:moveTo>
                    <a:pt x="3767" y="0"/>
                  </a:moveTo>
                  <a:lnTo>
                    <a:pt x="3196" y="114"/>
                  </a:lnTo>
                  <a:lnTo>
                    <a:pt x="2702" y="228"/>
                  </a:lnTo>
                  <a:lnTo>
                    <a:pt x="2245" y="419"/>
                  </a:lnTo>
                  <a:lnTo>
                    <a:pt x="1826" y="609"/>
                  </a:lnTo>
                  <a:lnTo>
                    <a:pt x="1484" y="837"/>
                  </a:lnTo>
                  <a:lnTo>
                    <a:pt x="1180" y="1103"/>
                  </a:lnTo>
                  <a:lnTo>
                    <a:pt x="913" y="1370"/>
                  </a:lnTo>
                  <a:lnTo>
                    <a:pt x="685" y="1636"/>
                  </a:lnTo>
                  <a:lnTo>
                    <a:pt x="533" y="1903"/>
                  </a:lnTo>
                  <a:lnTo>
                    <a:pt x="381" y="2169"/>
                  </a:lnTo>
                  <a:lnTo>
                    <a:pt x="152" y="2702"/>
                  </a:lnTo>
                  <a:lnTo>
                    <a:pt x="38" y="3120"/>
                  </a:lnTo>
                  <a:lnTo>
                    <a:pt x="0" y="3424"/>
                  </a:lnTo>
                  <a:lnTo>
                    <a:pt x="0" y="3463"/>
                  </a:lnTo>
                  <a:lnTo>
                    <a:pt x="114" y="3463"/>
                  </a:lnTo>
                  <a:lnTo>
                    <a:pt x="114" y="3501"/>
                  </a:lnTo>
                  <a:lnTo>
                    <a:pt x="76" y="3767"/>
                  </a:lnTo>
                  <a:lnTo>
                    <a:pt x="76" y="4033"/>
                  </a:lnTo>
                  <a:lnTo>
                    <a:pt x="152" y="4566"/>
                  </a:lnTo>
                  <a:lnTo>
                    <a:pt x="266" y="5061"/>
                  </a:lnTo>
                  <a:lnTo>
                    <a:pt x="381" y="5403"/>
                  </a:lnTo>
                  <a:lnTo>
                    <a:pt x="419" y="5441"/>
                  </a:lnTo>
                  <a:lnTo>
                    <a:pt x="457" y="5403"/>
                  </a:lnTo>
                  <a:lnTo>
                    <a:pt x="495" y="5327"/>
                  </a:lnTo>
                  <a:lnTo>
                    <a:pt x="533" y="5251"/>
                  </a:lnTo>
                  <a:lnTo>
                    <a:pt x="647" y="5175"/>
                  </a:lnTo>
                  <a:lnTo>
                    <a:pt x="761" y="5175"/>
                  </a:lnTo>
                  <a:lnTo>
                    <a:pt x="837" y="5213"/>
                  </a:lnTo>
                  <a:lnTo>
                    <a:pt x="875" y="5251"/>
                  </a:lnTo>
                  <a:lnTo>
                    <a:pt x="1027" y="5479"/>
                  </a:lnTo>
                  <a:lnTo>
                    <a:pt x="1180" y="5745"/>
                  </a:lnTo>
                  <a:lnTo>
                    <a:pt x="1294" y="6088"/>
                  </a:lnTo>
                  <a:lnTo>
                    <a:pt x="1522" y="6697"/>
                  </a:lnTo>
                  <a:lnTo>
                    <a:pt x="1636" y="7001"/>
                  </a:lnTo>
                  <a:lnTo>
                    <a:pt x="1636" y="7039"/>
                  </a:lnTo>
                  <a:lnTo>
                    <a:pt x="1750" y="7267"/>
                  </a:lnTo>
                  <a:lnTo>
                    <a:pt x="1903" y="7458"/>
                  </a:lnTo>
                  <a:lnTo>
                    <a:pt x="2055" y="7610"/>
                  </a:lnTo>
                  <a:lnTo>
                    <a:pt x="2207" y="7724"/>
                  </a:lnTo>
                  <a:lnTo>
                    <a:pt x="2397" y="7800"/>
                  </a:lnTo>
                  <a:lnTo>
                    <a:pt x="2549" y="7838"/>
                  </a:lnTo>
                  <a:lnTo>
                    <a:pt x="2702" y="7876"/>
                  </a:lnTo>
                  <a:lnTo>
                    <a:pt x="2892" y="7876"/>
                  </a:lnTo>
                  <a:lnTo>
                    <a:pt x="3196" y="7800"/>
                  </a:lnTo>
                  <a:lnTo>
                    <a:pt x="3463" y="7724"/>
                  </a:lnTo>
                  <a:lnTo>
                    <a:pt x="3653" y="7610"/>
                  </a:lnTo>
                  <a:lnTo>
                    <a:pt x="3767" y="7534"/>
                  </a:lnTo>
                  <a:lnTo>
                    <a:pt x="3805" y="7534"/>
                  </a:lnTo>
                  <a:lnTo>
                    <a:pt x="3957" y="7610"/>
                  </a:lnTo>
                  <a:lnTo>
                    <a:pt x="4147" y="7724"/>
                  </a:lnTo>
                  <a:lnTo>
                    <a:pt x="4414" y="7800"/>
                  </a:lnTo>
                  <a:lnTo>
                    <a:pt x="4718" y="7876"/>
                  </a:lnTo>
                  <a:lnTo>
                    <a:pt x="4870" y="7876"/>
                  </a:lnTo>
                  <a:lnTo>
                    <a:pt x="5061" y="7838"/>
                  </a:lnTo>
                  <a:lnTo>
                    <a:pt x="5213" y="7800"/>
                  </a:lnTo>
                  <a:lnTo>
                    <a:pt x="5365" y="7724"/>
                  </a:lnTo>
                  <a:lnTo>
                    <a:pt x="5517" y="7610"/>
                  </a:lnTo>
                  <a:lnTo>
                    <a:pt x="5707" y="7458"/>
                  </a:lnTo>
                  <a:lnTo>
                    <a:pt x="5822" y="7267"/>
                  </a:lnTo>
                  <a:lnTo>
                    <a:pt x="5974" y="7039"/>
                  </a:lnTo>
                  <a:lnTo>
                    <a:pt x="5974" y="7001"/>
                  </a:lnTo>
                  <a:lnTo>
                    <a:pt x="6088" y="6697"/>
                  </a:lnTo>
                  <a:lnTo>
                    <a:pt x="6316" y="6088"/>
                  </a:lnTo>
                  <a:lnTo>
                    <a:pt x="6430" y="5745"/>
                  </a:lnTo>
                  <a:lnTo>
                    <a:pt x="6583" y="5479"/>
                  </a:lnTo>
                  <a:lnTo>
                    <a:pt x="6697" y="5251"/>
                  </a:lnTo>
                  <a:lnTo>
                    <a:pt x="6773" y="5213"/>
                  </a:lnTo>
                  <a:lnTo>
                    <a:pt x="6849" y="5175"/>
                  </a:lnTo>
                  <a:lnTo>
                    <a:pt x="6963" y="5175"/>
                  </a:lnTo>
                  <a:lnTo>
                    <a:pt x="7039" y="5251"/>
                  </a:lnTo>
                  <a:lnTo>
                    <a:pt x="7115" y="5327"/>
                  </a:lnTo>
                  <a:lnTo>
                    <a:pt x="7153" y="5403"/>
                  </a:lnTo>
                  <a:lnTo>
                    <a:pt x="7191" y="5441"/>
                  </a:lnTo>
                  <a:lnTo>
                    <a:pt x="7229" y="5403"/>
                  </a:lnTo>
                  <a:lnTo>
                    <a:pt x="7306" y="5061"/>
                  </a:lnTo>
                  <a:lnTo>
                    <a:pt x="7458" y="4566"/>
                  </a:lnTo>
                  <a:lnTo>
                    <a:pt x="7496" y="4033"/>
                  </a:lnTo>
                  <a:lnTo>
                    <a:pt x="7496" y="3767"/>
                  </a:lnTo>
                  <a:lnTo>
                    <a:pt x="7496" y="3501"/>
                  </a:lnTo>
                  <a:lnTo>
                    <a:pt x="7496" y="3463"/>
                  </a:lnTo>
                  <a:lnTo>
                    <a:pt x="7572" y="3463"/>
                  </a:lnTo>
                  <a:lnTo>
                    <a:pt x="7610" y="3424"/>
                  </a:lnTo>
                  <a:lnTo>
                    <a:pt x="7572" y="3120"/>
                  </a:lnTo>
                  <a:lnTo>
                    <a:pt x="7458" y="2702"/>
                  </a:lnTo>
                  <a:lnTo>
                    <a:pt x="7229" y="2169"/>
                  </a:lnTo>
                  <a:lnTo>
                    <a:pt x="7077" y="1903"/>
                  </a:lnTo>
                  <a:lnTo>
                    <a:pt x="6887" y="1636"/>
                  </a:lnTo>
                  <a:lnTo>
                    <a:pt x="6697" y="1370"/>
                  </a:lnTo>
                  <a:lnTo>
                    <a:pt x="6430" y="1103"/>
                  </a:lnTo>
                  <a:lnTo>
                    <a:pt x="6126" y="837"/>
                  </a:lnTo>
                  <a:lnTo>
                    <a:pt x="5784" y="609"/>
                  </a:lnTo>
                  <a:lnTo>
                    <a:pt x="5365" y="419"/>
                  </a:lnTo>
                  <a:lnTo>
                    <a:pt x="4908" y="228"/>
                  </a:lnTo>
                  <a:lnTo>
                    <a:pt x="4376" y="114"/>
                  </a:lnTo>
                  <a:lnTo>
                    <a:pt x="3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4"/>
            <p:cNvSpPr/>
            <p:nvPr/>
          </p:nvSpPr>
          <p:spPr>
            <a:xfrm>
              <a:off x="6792100" y="1690325"/>
              <a:ext cx="105600" cy="53300"/>
            </a:xfrm>
            <a:custGeom>
              <a:avLst/>
              <a:gdLst/>
              <a:ahLst/>
              <a:cxnLst/>
              <a:rect l="l" t="t" r="r" b="b"/>
              <a:pathLst>
                <a:path w="4224" h="2132" extrusionOk="0">
                  <a:moveTo>
                    <a:pt x="0" y="1"/>
                  </a:moveTo>
                  <a:lnTo>
                    <a:pt x="39" y="419"/>
                  </a:lnTo>
                  <a:lnTo>
                    <a:pt x="153" y="762"/>
                  </a:lnTo>
                  <a:lnTo>
                    <a:pt x="267" y="1066"/>
                  </a:lnTo>
                  <a:lnTo>
                    <a:pt x="419" y="1295"/>
                  </a:lnTo>
                  <a:lnTo>
                    <a:pt x="533" y="1447"/>
                  </a:lnTo>
                  <a:lnTo>
                    <a:pt x="647" y="1561"/>
                  </a:lnTo>
                  <a:lnTo>
                    <a:pt x="761" y="1637"/>
                  </a:lnTo>
                  <a:lnTo>
                    <a:pt x="838" y="1447"/>
                  </a:lnTo>
                  <a:lnTo>
                    <a:pt x="914" y="1599"/>
                  </a:lnTo>
                  <a:lnTo>
                    <a:pt x="990" y="1751"/>
                  </a:lnTo>
                  <a:lnTo>
                    <a:pt x="1104" y="1865"/>
                  </a:lnTo>
                  <a:lnTo>
                    <a:pt x="1180" y="1941"/>
                  </a:lnTo>
                  <a:lnTo>
                    <a:pt x="1370" y="2018"/>
                  </a:lnTo>
                  <a:lnTo>
                    <a:pt x="1446" y="2056"/>
                  </a:lnTo>
                  <a:lnTo>
                    <a:pt x="1484" y="1903"/>
                  </a:lnTo>
                  <a:lnTo>
                    <a:pt x="1560" y="2018"/>
                  </a:lnTo>
                  <a:lnTo>
                    <a:pt x="1675" y="2056"/>
                  </a:lnTo>
                  <a:lnTo>
                    <a:pt x="1827" y="2132"/>
                  </a:lnTo>
                  <a:lnTo>
                    <a:pt x="2360" y="2132"/>
                  </a:lnTo>
                  <a:lnTo>
                    <a:pt x="2550" y="2056"/>
                  </a:lnTo>
                  <a:lnTo>
                    <a:pt x="2626" y="2018"/>
                  </a:lnTo>
                  <a:lnTo>
                    <a:pt x="2740" y="1903"/>
                  </a:lnTo>
                  <a:lnTo>
                    <a:pt x="2778" y="2056"/>
                  </a:lnTo>
                  <a:lnTo>
                    <a:pt x="2854" y="2018"/>
                  </a:lnTo>
                  <a:lnTo>
                    <a:pt x="3006" y="1941"/>
                  </a:lnTo>
                  <a:lnTo>
                    <a:pt x="3121" y="1865"/>
                  </a:lnTo>
                  <a:lnTo>
                    <a:pt x="3235" y="1751"/>
                  </a:lnTo>
                  <a:lnTo>
                    <a:pt x="3311" y="1599"/>
                  </a:lnTo>
                  <a:lnTo>
                    <a:pt x="3387" y="1447"/>
                  </a:lnTo>
                  <a:lnTo>
                    <a:pt x="3425" y="1637"/>
                  </a:lnTo>
                  <a:lnTo>
                    <a:pt x="3539" y="1561"/>
                  </a:lnTo>
                  <a:lnTo>
                    <a:pt x="3653" y="1447"/>
                  </a:lnTo>
                  <a:lnTo>
                    <a:pt x="3805" y="1295"/>
                  </a:lnTo>
                  <a:lnTo>
                    <a:pt x="3958" y="1066"/>
                  </a:lnTo>
                  <a:lnTo>
                    <a:pt x="4072" y="762"/>
                  </a:lnTo>
                  <a:lnTo>
                    <a:pt x="4148" y="419"/>
                  </a:lnTo>
                  <a:lnTo>
                    <a:pt x="42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4"/>
            <p:cNvSpPr/>
            <p:nvPr/>
          </p:nvSpPr>
          <p:spPr>
            <a:xfrm>
              <a:off x="6802575" y="1695100"/>
              <a:ext cx="83725" cy="41875"/>
            </a:xfrm>
            <a:custGeom>
              <a:avLst/>
              <a:gdLst/>
              <a:ahLst/>
              <a:cxnLst/>
              <a:rect l="l" t="t" r="r" b="b"/>
              <a:pathLst>
                <a:path w="3349" h="1675" extrusionOk="0">
                  <a:moveTo>
                    <a:pt x="0" y="0"/>
                  </a:moveTo>
                  <a:lnTo>
                    <a:pt x="38" y="305"/>
                  </a:lnTo>
                  <a:lnTo>
                    <a:pt x="114" y="609"/>
                  </a:lnTo>
                  <a:lnTo>
                    <a:pt x="228" y="837"/>
                  </a:lnTo>
                  <a:lnTo>
                    <a:pt x="342" y="989"/>
                  </a:lnTo>
                  <a:lnTo>
                    <a:pt x="533" y="1218"/>
                  </a:lnTo>
                  <a:lnTo>
                    <a:pt x="609" y="1294"/>
                  </a:lnTo>
                  <a:lnTo>
                    <a:pt x="685" y="1142"/>
                  </a:lnTo>
                  <a:lnTo>
                    <a:pt x="723" y="1256"/>
                  </a:lnTo>
                  <a:lnTo>
                    <a:pt x="799" y="1370"/>
                  </a:lnTo>
                  <a:lnTo>
                    <a:pt x="951" y="1522"/>
                  </a:lnTo>
                  <a:lnTo>
                    <a:pt x="1103" y="1598"/>
                  </a:lnTo>
                  <a:lnTo>
                    <a:pt x="1141" y="1598"/>
                  </a:lnTo>
                  <a:lnTo>
                    <a:pt x="1180" y="1522"/>
                  </a:lnTo>
                  <a:lnTo>
                    <a:pt x="1332" y="1636"/>
                  </a:lnTo>
                  <a:lnTo>
                    <a:pt x="1484" y="1674"/>
                  </a:lnTo>
                  <a:lnTo>
                    <a:pt x="1902" y="1674"/>
                  </a:lnTo>
                  <a:lnTo>
                    <a:pt x="2055" y="1636"/>
                  </a:lnTo>
                  <a:lnTo>
                    <a:pt x="2169" y="1522"/>
                  </a:lnTo>
                  <a:lnTo>
                    <a:pt x="2207" y="1598"/>
                  </a:lnTo>
                  <a:lnTo>
                    <a:pt x="2283" y="1598"/>
                  </a:lnTo>
                  <a:lnTo>
                    <a:pt x="2397" y="1522"/>
                  </a:lnTo>
                  <a:lnTo>
                    <a:pt x="2587" y="1370"/>
                  </a:lnTo>
                  <a:lnTo>
                    <a:pt x="2625" y="1256"/>
                  </a:lnTo>
                  <a:lnTo>
                    <a:pt x="2702" y="1142"/>
                  </a:lnTo>
                  <a:lnTo>
                    <a:pt x="2740" y="1294"/>
                  </a:lnTo>
                  <a:lnTo>
                    <a:pt x="2816" y="1218"/>
                  </a:lnTo>
                  <a:lnTo>
                    <a:pt x="3044" y="989"/>
                  </a:lnTo>
                  <a:lnTo>
                    <a:pt x="3158" y="837"/>
                  </a:lnTo>
                  <a:lnTo>
                    <a:pt x="3234" y="609"/>
                  </a:lnTo>
                  <a:lnTo>
                    <a:pt x="3310" y="305"/>
                  </a:lnTo>
                  <a:lnTo>
                    <a:pt x="33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4"/>
            <p:cNvSpPr/>
            <p:nvPr/>
          </p:nvSpPr>
          <p:spPr>
            <a:xfrm>
              <a:off x="6814925" y="1700800"/>
              <a:ext cx="59000" cy="29500"/>
            </a:xfrm>
            <a:custGeom>
              <a:avLst/>
              <a:gdLst/>
              <a:ahLst/>
              <a:cxnLst/>
              <a:rect l="l" t="t" r="r" b="b"/>
              <a:pathLst>
                <a:path w="2360" h="1180" extrusionOk="0">
                  <a:moveTo>
                    <a:pt x="1" y="0"/>
                  </a:moveTo>
                  <a:lnTo>
                    <a:pt x="39" y="229"/>
                  </a:lnTo>
                  <a:lnTo>
                    <a:pt x="77" y="457"/>
                  </a:lnTo>
                  <a:lnTo>
                    <a:pt x="153" y="609"/>
                  </a:lnTo>
                  <a:lnTo>
                    <a:pt x="229" y="723"/>
                  </a:lnTo>
                  <a:lnTo>
                    <a:pt x="381" y="876"/>
                  </a:lnTo>
                  <a:lnTo>
                    <a:pt x="457" y="914"/>
                  </a:lnTo>
                  <a:lnTo>
                    <a:pt x="495" y="838"/>
                  </a:lnTo>
                  <a:lnTo>
                    <a:pt x="571" y="990"/>
                  </a:lnTo>
                  <a:lnTo>
                    <a:pt x="686" y="1104"/>
                  </a:lnTo>
                  <a:lnTo>
                    <a:pt x="838" y="1142"/>
                  </a:lnTo>
                  <a:lnTo>
                    <a:pt x="838" y="1066"/>
                  </a:lnTo>
                  <a:lnTo>
                    <a:pt x="952" y="1180"/>
                  </a:lnTo>
                  <a:lnTo>
                    <a:pt x="1447" y="1180"/>
                  </a:lnTo>
                  <a:lnTo>
                    <a:pt x="1561" y="1066"/>
                  </a:lnTo>
                  <a:lnTo>
                    <a:pt x="1561" y="1142"/>
                  </a:lnTo>
                  <a:lnTo>
                    <a:pt x="1713" y="1104"/>
                  </a:lnTo>
                  <a:lnTo>
                    <a:pt x="1827" y="990"/>
                  </a:lnTo>
                  <a:lnTo>
                    <a:pt x="1903" y="838"/>
                  </a:lnTo>
                  <a:lnTo>
                    <a:pt x="1941" y="914"/>
                  </a:lnTo>
                  <a:lnTo>
                    <a:pt x="2017" y="876"/>
                  </a:lnTo>
                  <a:lnTo>
                    <a:pt x="2131" y="723"/>
                  </a:lnTo>
                  <a:lnTo>
                    <a:pt x="2208" y="609"/>
                  </a:lnTo>
                  <a:lnTo>
                    <a:pt x="2284" y="457"/>
                  </a:lnTo>
                  <a:lnTo>
                    <a:pt x="2360" y="229"/>
                  </a:lnTo>
                  <a:lnTo>
                    <a:pt x="23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4"/>
            <p:cNvSpPr/>
            <p:nvPr/>
          </p:nvSpPr>
          <p:spPr>
            <a:xfrm>
              <a:off x="6778775" y="1611375"/>
              <a:ext cx="65675" cy="98000"/>
            </a:xfrm>
            <a:custGeom>
              <a:avLst/>
              <a:gdLst/>
              <a:ahLst/>
              <a:cxnLst/>
              <a:rect l="l" t="t" r="r" b="b"/>
              <a:pathLst>
                <a:path w="2627" h="3920" extrusionOk="0">
                  <a:moveTo>
                    <a:pt x="1104" y="1"/>
                  </a:moveTo>
                  <a:lnTo>
                    <a:pt x="724" y="800"/>
                  </a:lnTo>
                  <a:lnTo>
                    <a:pt x="343" y="1561"/>
                  </a:lnTo>
                  <a:lnTo>
                    <a:pt x="191" y="1979"/>
                  </a:lnTo>
                  <a:lnTo>
                    <a:pt x="77" y="2398"/>
                  </a:lnTo>
                  <a:lnTo>
                    <a:pt x="39" y="2474"/>
                  </a:lnTo>
                  <a:lnTo>
                    <a:pt x="1" y="2740"/>
                  </a:lnTo>
                  <a:lnTo>
                    <a:pt x="39" y="3045"/>
                  </a:lnTo>
                  <a:lnTo>
                    <a:pt x="153" y="3273"/>
                  </a:lnTo>
                  <a:lnTo>
                    <a:pt x="305" y="3501"/>
                  </a:lnTo>
                  <a:lnTo>
                    <a:pt x="495" y="3692"/>
                  </a:lnTo>
                  <a:lnTo>
                    <a:pt x="724" y="3844"/>
                  </a:lnTo>
                  <a:lnTo>
                    <a:pt x="990" y="3920"/>
                  </a:lnTo>
                  <a:lnTo>
                    <a:pt x="1256" y="3920"/>
                  </a:lnTo>
                  <a:lnTo>
                    <a:pt x="1561" y="3882"/>
                  </a:lnTo>
                  <a:lnTo>
                    <a:pt x="1789" y="3806"/>
                  </a:lnTo>
                  <a:lnTo>
                    <a:pt x="2017" y="3730"/>
                  </a:lnTo>
                  <a:lnTo>
                    <a:pt x="2170" y="3616"/>
                  </a:lnTo>
                  <a:lnTo>
                    <a:pt x="2322" y="3463"/>
                  </a:lnTo>
                  <a:lnTo>
                    <a:pt x="2436" y="3311"/>
                  </a:lnTo>
                  <a:lnTo>
                    <a:pt x="2512" y="3159"/>
                  </a:lnTo>
                  <a:lnTo>
                    <a:pt x="2550" y="3007"/>
                  </a:lnTo>
                  <a:lnTo>
                    <a:pt x="2626" y="2702"/>
                  </a:lnTo>
                  <a:lnTo>
                    <a:pt x="2626" y="2436"/>
                  </a:lnTo>
                  <a:lnTo>
                    <a:pt x="2626" y="2170"/>
                  </a:lnTo>
                  <a:lnTo>
                    <a:pt x="25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4"/>
            <p:cNvSpPr/>
            <p:nvPr/>
          </p:nvSpPr>
          <p:spPr>
            <a:xfrm>
              <a:off x="6786400" y="1622800"/>
              <a:ext cx="51375" cy="76125"/>
            </a:xfrm>
            <a:custGeom>
              <a:avLst/>
              <a:gdLst/>
              <a:ahLst/>
              <a:cxnLst/>
              <a:rect l="l" t="t" r="r" b="b"/>
              <a:pathLst>
                <a:path w="2055" h="3045" extrusionOk="0">
                  <a:moveTo>
                    <a:pt x="837" y="0"/>
                  </a:moveTo>
                  <a:lnTo>
                    <a:pt x="533" y="609"/>
                  </a:lnTo>
                  <a:lnTo>
                    <a:pt x="267" y="1218"/>
                  </a:lnTo>
                  <a:lnTo>
                    <a:pt x="38" y="1865"/>
                  </a:lnTo>
                  <a:lnTo>
                    <a:pt x="38" y="1903"/>
                  </a:lnTo>
                  <a:lnTo>
                    <a:pt x="0" y="2131"/>
                  </a:lnTo>
                  <a:lnTo>
                    <a:pt x="38" y="2321"/>
                  </a:lnTo>
                  <a:lnTo>
                    <a:pt x="76" y="2550"/>
                  </a:lnTo>
                  <a:lnTo>
                    <a:pt x="190" y="2702"/>
                  </a:lnTo>
                  <a:lnTo>
                    <a:pt x="343" y="2854"/>
                  </a:lnTo>
                  <a:lnTo>
                    <a:pt x="533" y="2968"/>
                  </a:lnTo>
                  <a:lnTo>
                    <a:pt x="761" y="3006"/>
                  </a:lnTo>
                  <a:lnTo>
                    <a:pt x="951" y="3044"/>
                  </a:lnTo>
                  <a:lnTo>
                    <a:pt x="1180" y="3006"/>
                  </a:lnTo>
                  <a:lnTo>
                    <a:pt x="1370" y="2968"/>
                  </a:lnTo>
                  <a:lnTo>
                    <a:pt x="1560" y="2892"/>
                  </a:lnTo>
                  <a:lnTo>
                    <a:pt x="1674" y="2778"/>
                  </a:lnTo>
                  <a:lnTo>
                    <a:pt x="1788" y="2702"/>
                  </a:lnTo>
                  <a:lnTo>
                    <a:pt x="1865" y="2588"/>
                  </a:lnTo>
                  <a:lnTo>
                    <a:pt x="1979" y="2321"/>
                  </a:lnTo>
                  <a:lnTo>
                    <a:pt x="2017" y="2093"/>
                  </a:lnTo>
                  <a:lnTo>
                    <a:pt x="2055" y="1865"/>
                  </a:lnTo>
                  <a:lnTo>
                    <a:pt x="2017" y="1675"/>
                  </a:lnTo>
                  <a:lnTo>
                    <a:pt x="19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4"/>
            <p:cNvSpPr/>
            <p:nvPr/>
          </p:nvSpPr>
          <p:spPr>
            <a:xfrm>
              <a:off x="6799700" y="1659900"/>
              <a:ext cx="1925" cy="2875"/>
            </a:xfrm>
            <a:custGeom>
              <a:avLst/>
              <a:gdLst/>
              <a:ahLst/>
              <a:cxnLst/>
              <a:rect l="l" t="t" r="r" b="b"/>
              <a:pathLst>
                <a:path w="77" h="115" extrusionOk="0">
                  <a:moveTo>
                    <a:pt x="39" y="0"/>
                  </a:moveTo>
                  <a:lnTo>
                    <a:pt x="1" y="38"/>
                  </a:lnTo>
                  <a:lnTo>
                    <a:pt x="1" y="76"/>
                  </a:lnTo>
                  <a:lnTo>
                    <a:pt x="1" y="115"/>
                  </a:lnTo>
                  <a:lnTo>
                    <a:pt x="77" y="115"/>
                  </a:lnTo>
                  <a:lnTo>
                    <a:pt x="77" y="76"/>
                  </a:lnTo>
                  <a:lnTo>
                    <a:pt x="77" y="38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4"/>
            <p:cNvSpPr/>
            <p:nvPr/>
          </p:nvSpPr>
          <p:spPr>
            <a:xfrm>
              <a:off x="6811125" y="1666550"/>
              <a:ext cx="1925" cy="1925"/>
            </a:xfrm>
            <a:custGeom>
              <a:avLst/>
              <a:gdLst/>
              <a:ahLst/>
              <a:cxnLst/>
              <a:rect l="l" t="t" r="r" b="b"/>
              <a:pathLst>
                <a:path w="77" h="77" extrusionOk="0">
                  <a:moveTo>
                    <a:pt x="0" y="1"/>
                  </a:moveTo>
                  <a:lnTo>
                    <a:pt x="0" y="39"/>
                  </a:lnTo>
                  <a:lnTo>
                    <a:pt x="0" y="77"/>
                  </a:lnTo>
                  <a:lnTo>
                    <a:pt x="77" y="77"/>
                  </a:lnTo>
                  <a:lnTo>
                    <a:pt x="77" y="39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4"/>
            <p:cNvSpPr/>
            <p:nvPr/>
          </p:nvSpPr>
          <p:spPr>
            <a:xfrm>
              <a:off x="6801600" y="1678925"/>
              <a:ext cx="2900" cy="1925"/>
            </a:xfrm>
            <a:custGeom>
              <a:avLst/>
              <a:gdLst/>
              <a:ahLst/>
              <a:cxnLst/>
              <a:rect l="l" t="t" r="r" b="b"/>
              <a:pathLst>
                <a:path w="116" h="77" extrusionOk="0">
                  <a:moveTo>
                    <a:pt x="1" y="0"/>
                  </a:moveTo>
                  <a:lnTo>
                    <a:pt x="1" y="38"/>
                  </a:lnTo>
                  <a:lnTo>
                    <a:pt x="1" y="76"/>
                  </a:lnTo>
                  <a:lnTo>
                    <a:pt x="77" y="76"/>
                  </a:lnTo>
                  <a:lnTo>
                    <a:pt x="115" y="3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4"/>
            <p:cNvSpPr/>
            <p:nvPr/>
          </p:nvSpPr>
          <p:spPr>
            <a:xfrm>
              <a:off x="6808275" y="1687475"/>
              <a:ext cx="1925" cy="2875"/>
            </a:xfrm>
            <a:custGeom>
              <a:avLst/>
              <a:gdLst/>
              <a:ahLst/>
              <a:cxnLst/>
              <a:rect l="l" t="t" r="r" b="b"/>
              <a:pathLst>
                <a:path w="77" h="115" extrusionOk="0">
                  <a:moveTo>
                    <a:pt x="38" y="1"/>
                  </a:moveTo>
                  <a:lnTo>
                    <a:pt x="0" y="39"/>
                  </a:lnTo>
                  <a:lnTo>
                    <a:pt x="0" y="77"/>
                  </a:lnTo>
                  <a:lnTo>
                    <a:pt x="0" y="115"/>
                  </a:lnTo>
                  <a:lnTo>
                    <a:pt x="76" y="115"/>
                  </a:lnTo>
                  <a:lnTo>
                    <a:pt x="76" y="77"/>
                  </a:lnTo>
                  <a:lnTo>
                    <a:pt x="76" y="39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4"/>
            <p:cNvSpPr/>
            <p:nvPr/>
          </p:nvSpPr>
          <p:spPr>
            <a:xfrm>
              <a:off x="6811125" y="1676075"/>
              <a:ext cx="2875" cy="2875"/>
            </a:xfrm>
            <a:custGeom>
              <a:avLst/>
              <a:gdLst/>
              <a:ahLst/>
              <a:cxnLst/>
              <a:rect l="l" t="t" r="r" b="b"/>
              <a:pathLst>
                <a:path w="115" h="115" extrusionOk="0">
                  <a:moveTo>
                    <a:pt x="39" y="0"/>
                  </a:moveTo>
                  <a:lnTo>
                    <a:pt x="39" y="38"/>
                  </a:lnTo>
                  <a:lnTo>
                    <a:pt x="0" y="76"/>
                  </a:lnTo>
                  <a:lnTo>
                    <a:pt x="39" y="76"/>
                  </a:lnTo>
                  <a:lnTo>
                    <a:pt x="39" y="114"/>
                  </a:lnTo>
                  <a:lnTo>
                    <a:pt x="77" y="76"/>
                  </a:lnTo>
                  <a:lnTo>
                    <a:pt x="115" y="76"/>
                  </a:lnTo>
                  <a:lnTo>
                    <a:pt x="77" y="38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4"/>
            <p:cNvSpPr/>
            <p:nvPr/>
          </p:nvSpPr>
          <p:spPr>
            <a:xfrm>
              <a:off x="6819675" y="1681775"/>
              <a:ext cx="2900" cy="2875"/>
            </a:xfrm>
            <a:custGeom>
              <a:avLst/>
              <a:gdLst/>
              <a:ahLst/>
              <a:cxnLst/>
              <a:rect l="l" t="t" r="r" b="b"/>
              <a:pathLst>
                <a:path w="116" h="115" extrusionOk="0">
                  <a:moveTo>
                    <a:pt x="77" y="1"/>
                  </a:moveTo>
                  <a:lnTo>
                    <a:pt x="39" y="39"/>
                  </a:lnTo>
                  <a:lnTo>
                    <a:pt x="1" y="77"/>
                  </a:lnTo>
                  <a:lnTo>
                    <a:pt x="39" y="77"/>
                  </a:lnTo>
                  <a:lnTo>
                    <a:pt x="77" y="115"/>
                  </a:lnTo>
                  <a:lnTo>
                    <a:pt x="77" y="77"/>
                  </a:lnTo>
                  <a:lnTo>
                    <a:pt x="115" y="77"/>
                  </a:lnTo>
                  <a:lnTo>
                    <a:pt x="77" y="39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4"/>
            <p:cNvSpPr/>
            <p:nvPr/>
          </p:nvSpPr>
          <p:spPr>
            <a:xfrm>
              <a:off x="6718850" y="1661800"/>
              <a:ext cx="81825" cy="16200"/>
            </a:xfrm>
            <a:custGeom>
              <a:avLst/>
              <a:gdLst/>
              <a:ahLst/>
              <a:cxnLst/>
              <a:rect l="l" t="t" r="r" b="b"/>
              <a:pathLst>
                <a:path w="3273" h="648" extrusionOk="0">
                  <a:moveTo>
                    <a:pt x="3273" y="0"/>
                  </a:moveTo>
                  <a:lnTo>
                    <a:pt x="2816" y="39"/>
                  </a:lnTo>
                  <a:lnTo>
                    <a:pt x="1827" y="153"/>
                  </a:lnTo>
                  <a:lnTo>
                    <a:pt x="1256" y="267"/>
                  </a:lnTo>
                  <a:lnTo>
                    <a:pt x="724" y="381"/>
                  </a:lnTo>
                  <a:lnTo>
                    <a:pt x="267" y="495"/>
                  </a:lnTo>
                  <a:lnTo>
                    <a:pt x="115" y="571"/>
                  </a:lnTo>
                  <a:lnTo>
                    <a:pt x="1" y="647"/>
                  </a:lnTo>
                  <a:lnTo>
                    <a:pt x="3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4"/>
            <p:cNvSpPr/>
            <p:nvPr/>
          </p:nvSpPr>
          <p:spPr>
            <a:xfrm>
              <a:off x="6718850" y="1661800"/>
              <a:ext cx="81825" cy="16200"/>
            </a:xfrm>
            <a:custGeom>
              <a:avLst/>
              <a:gdLst/>
              <a:ahLst/>
              <a:cxnLst/>
              <a:rect l="l" t="t" r="r" b="b"/>
              <a:pathLst>
                <a:path w="3273" h="648" fill="none" extrusionOk="0">
                  <a:moveTo>
                    <a:pt x="3273" y="0"/>
                  </a:moveTo>
                  <a:lnTo>
                    <a:pt x="3273" y="0"/>
                  </a:lnTo>
                  <a:lnTo>
                    <a:pt x="2816" y="39"/>
                  </a:lnTo>
                  <a:lnTo>
                    <a:pt x="1827" y="153"/>
                  </a:lnTo>
                  <a:lnTo>
                    <a:pt x="1256" y="267"/>
                  </a:lnTo>
                  <a:lnTo>
                    <a:pt x="724" y="381"/>
                  </a:lnTo>
                  <a:lnTo>
                    <a:pt x="267" y="495"/>
                  </a:lnTo>
                  <a:lnTo>
                    <a:pt x="115" y="571"/>
                  </a:lnTo>
                  <a:lnTo>
                    <a:pt x="1" y="647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4"/>
            <p:cNvSpPr/>
            <p:nvPr/>
          </p:nvSpPr>
          <p:spPr>
            <a:xfrm>
              <a:off x="6739775" y="1667500"/>
              <a:ext cx="72325" cy="32375"/>
            </a:xfrm>
            <a:custGeom>
              <a:avLst/>
              <a:gdLst/>
              <a:ahLst/>
              <a:cxnLst/>
              <a:rect l="l" t="t" r="r" b="b"/>
              <a:pathLst>
                <a:path w="2893" h="1295" extrusionOk="0">
                  <a:moveTo>
                    <a:pt x="2893" y="1"/>
                  </a:moveTo>
                  <a:lnTo>
                    <a:pt x="2512" y="77"/>
                  </a:lnTo>
                  <a:lnTo>
                    <a:pt x="2132" y="153"/>
                  </a:lnTo>
                  <a:lnTo>
                    <a:pt x="1675" y="305"/>
                  </a:lnTo>
                  <a:lnTo>
                    <a:pt x="1180" y="457"/>
                  </a:lnTo>
                  <a:lnTo>
                    <a:pt x="724" y="686"/>
                  </a:lnTo>
                  <a:lnTo>
                    <a:pt x="495" y="838"/>
                  </a:lnTo>
                  <a:lnTo>
                    <a:pt x="305" y="990"/>
                  </a:lnTo>
                  <a:lnTo>
                    <a:pt x="153" y="1142"/>
                  </a:lnTo>
                  <a:lnTo>
                    <a:pt x="1" y="1294"/>
                  </a:lnTo>
                  <a:lnTo>
                    <a:pt x="28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4"/>
            <p:cNvSpPr/>
            <p:nvPr/>
          </p:nvSpPr>
          <p:spPr>
            <a:xfrm>
              <a:off x="6739775" y="1667500"/>
              <a:ext cx="72325" cy="32375"/>
            </a:xfrm>
            <a:custGeom>
              <a:avLst/>
              <a:gdLst/>
              <a:ahLst/>
              <a:cxnLst/>
              <a:rect l="l" t="t" r="r" b="b"/>
              <a:pathLst>
                <a:path w="2893" h="1295" fill="none" extrusionOk="0">
                  <a:moveTo>
                    <a:pt x="2893" y="1"/>
                  </a:moveTo>
                  <a:lnTo>
                    <a:pt x="2893" y="1"/>
                  </a:lnTo>
                  <a:lnTo>
                    <a:pt x="2512" y="77"/>
                  </a:lnTo>
                  <a:lnTo>
                    <a:pt x="2132" y="153"/>
                  </a:lnTo>
                  <a:lnTo>
                    <a:pt x="1675" y="305"/>
                  </a:lnTo>
                  <a:lnTo>
                    <a:pt x="1180" y="457"/>
                  </a:lnTo>
                  <a:lnTo>
                    <a:pt x="724" y="686"/>
                  </a:lnTo>
                  <a:lnTo>
                    <a:pt x="495" y="838"/>
                  </a:lnTo>
                  <a:lnTo>
                    <a:pt x="305" y="990"/>
                  </a:lnTo>
                  <a:lnTo>
                    <a:pt x="153" y="1142"/>
                  </a:lnTo>
                  <a:lnTo>
                    <a:pt x="1" y="1294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4"/>
            <p:cNvSpPr/>
            <p:nvPr/>
          </p:nvSpPr>
          <p:spPr>
            <a:xfrm>
              <a:off x="6739775" y="1679875"/>
              <a:ext cx="62800" cy="32375"/>
            </a:xfrm>
            <a:custGeom>
              <a:avLst/>
              <a:gdLst/>
              <a:ahLst/>
              <a:cxnLst/>
              <a:rect l="l" t="t" r="r" b="b"/>
              <a:pathLst>
                <a:path w="2512" h="1295" extrusionOk="0">
                  <a:moveTo>
                    <a:pt x="2512" y="0"/>
                  </a:moveTo>
                  <a:lnTo>
                    <a:pt x="2208" y="77"/>
                  </a:lnTo>
                  <a:lnTo>
                    <a:pt x="1485" y="305"/>
                  </a:lnTo>
                  <a:lnTo>
                    <a:pt x="1066" y="495"/>
                  </a:lnTo>
                  <a:lnTo>
                    <a:pt x="648" y="723"/>
                  </a:lnTo>
                  <a:lnTo>
                    <a:pt x="267" y="990"/>
                  </a:lnTo>
                  <a:lnTo>
                    <a:pt x="115" y="1142"/>
                  </a:lnTo>
                  <a:lnTo>
                    <a:pt x="1" y="1294"/>
                  </a:lnTo>
                  <a:lnTo>
                    <a:pt x="25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4"/>
            <p:cNvSpPr/>
            <p:nvPr/>
          </p:nvSpPr>
          <p:spPr>
            <a:xfrm>
              <a:off x="6739775" y="1679875"/>
              <a:ext cx="62800" cy="32375"/>
            </a:xfrm>
            <a:custGeom>
              <a:avLst/>
              <a:gdLst/>
              <a:ahLst/>
              <a:cxnLst/>
              <a:rect l="l" t="t" r="r" b="b"/>
              <a:pathLst>
                <a:path w="2512" h="1295" fill="none" extrusionOk="0">
                  <a:moveTo>
                    <a:pt x="2512" y="0"/>
                  </a:moveTo>
                  <a:lnTo>
                    <a:pt x="2512" y="0"/>
                  </a:lnTo>
                  <a:lnTo>
                    <a:pt x="2208" y="77"/>
                  </a:lnTo>
                  <a:lnTo>
                    <a:pt x="1485" y="305"/>
                  </a:lnTo>
                  <a:lnTo>
                    <a:pt x="1066" y="495"/>
                  </a:lnTo>
                  <a:lnTo>
                    <a:pt x="648" y="723"/>
                  </a:lnTo>
                  <a:lnTo>
                    <a:pt x="267" y="990"/>
                  </a:lnTo>
                  <a:lnTo>
                    <a:pt x="115" y="1142"/>
                  </a:lnTo>
                  <a:lnTo>
                    <a:pt x="1" y="1294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4"/>
            <p:cNvSpPr/>
            <p:nvPr/>
          </p:nvSpPr>
          <p:spPr>
            <a:xfrm>
              <a:off x="6767375" y="1689375"/>
              <a:ext cx="41875" cy="27625"/>
            </a:xfrm>
            <a:custGeom>
              <a:avLst/>
              <a:gdLst/>
              <a:ahLst/>
              <a:cxnLst/>
              <a:rect l="l" t="t" r="r" b="b"/>
              <a:pathLst>
                <a:path w="1675" h="1105" extrusionOk="0">
                  <a:moveTo>
                    <a:pt x="1674" y="1"/>
                  </a:moveTo>
                  <a:lnTo>
                    <a:pt x="1484" y="77"/>
                  </a:lnTo>
                  <a:lnTo>
                    <a:pt x="989" y="305"/>
                  </a:lnTo>
                  <a:lnTo>
                    <a:pt x="685" y="457"/>
                  </a:lnTo>
                  <a:lnTo>
                    <a:pt x="419" y="648"/>
                  </a:lnTo>
                  <a:lnTo>
                    <a:pt x="190" y="876"/>
                  </a:lnTo>
                  <a:lnTo>
                    <a:pt x="0" y="1104"/>
                  </a:lnTo>
                  <a:lnTo>
                    <a:pt x="16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4"/>
            <p:cNvSpPr/>
            <p:nvPr/>
          </p:nvSpPr>
          <p:spPr>
            <a:xfrm>
              <a:off x="6767375" y="1689375"/>
              <a:ext cx="41875" cy="27625"/>
            </a:xfrm>
            <a:custGeom>
              <a:avLst/>
              <a:gdLst/>
              <a:ahLst/>
              <a:cxnLst/>
              <a:rect l="l" t="t" r="r" b="b"/>
              <a:pathLst>
                <a:path w="1675" h="1105" fill="none" extrusionOk="0">
                  <a:moveTo>
                    <a:pt x="1674" y="1"/>
                  </a:moveTo>
                  <a:lnTo>
                    <a:pt x="1674" y="1"/>
                  </a:lnTo>
                  <a:lnTo>
                    <a:pt x="1484" y="77"/>
                  </a:lnTo>
                  <a:lnTo>
                    <a:pt x="989" y="305"/>
                  </a:lnTo>
                  <a:lnTo>
                    <a:pt x="685" y="457"/>
                  </a:lnTo>
                  <a:lnTo>
                    <a:pt x="419" y="648"/>
                  </a:lnTo>
                  <a:lnTo>
                    <a:pt x="190" y="876"/>
                  </a:lnTo>
                  <a:lnTo>
                    <a:pt x="0" y="1104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4"/>
            <p:cNvSpPr/>
            <p:nvPr/>
          </p:nvSpPr>
          <p:spPr>
            <a:xfrm>
              <a:off x="6841575" y="1611375"/>
              <a:ext cx="65650" cy="98000"/>
            </a:xfrm>
            <a:custGeom>
              <a:avLst/>
              <a:gdLst/>
              <a:ahLst/>
              <a:cxnLst/>
              <a:rect l="l" t="t" r="r" b="b"/>
              <a:pathLst>
                <a:path w="2626" h="3920" extrusionOk="0">
                  <a:moveTo>
                    <a:pt x="76" y="1"/>
                  </a:moveTo>
                  <a:lnTo>
                    <a:pt x="38" y="2170"/>
                  </a:lnTo>
                  <a:lnTo>
                    <a:pt x="0" y="2436"/>
                  </a:lnTo>
                  <a:lnTo>
                    <a:pt x="0" y="2702"/>
                  </a:lnTo>
                  <a:lnTo>
                    <a:pt x="76" y="3007"/>
                  </a:lnTo>
                  <a:lnTo>
                    <a:pt x="114" y="3159"/>
                  </a:lnTo>
                  <a:lnTo>
                    <a:pt x="190" y="3311"/>
                  </a:lnTo>
                  <a:lnTo>
                    <a:pt x="304" y="3463"/>
                  </a:lnTo>
                  <a:lnTo>
                    <a:pt x="457" y="3577"/>
                  </a:lnTo>
                  <a:lnTo>
                    <a:pt x="609" y="3692"/>
                  </a:lnTo>
                  <a:lnTo>
                    <a:pt x="837" y="3806"/>
                  </a:lnTo>
                  <a:lnTo>
                    <a:pt x="1065" y="3882"/>
                  </a:lnTo>
                  <a:lnTo>
                    <a:pt x="1370" y="3920"/>
                  </a:lnTo>
                  <a:lnTo>
                    <a:pt x="1636" y="3882"/>
                  </a:lnTo>
                  <a:lnTo>
                    <a:pt x="1902" y="3806"/>
                  </a:lnTo>
                  <a:lnTo>
                    <a:pt x="2131" y="3692"/>
                  </a:lnTo>
                  <a:lnTo>
                    <a:pt x="2359" y="3501"/>
                  </a:lnTo>
                  <a:lnTo>
                    <a:pt x="2511" y="3273"/>
                  </a:lnTo>
                  <a:lnTo>
                    <a:pt x="2587" y="3007"/>
                  </a:lnTo>
                  <a:lnTo>
                    <a:pt x="2625" y="2740"/>
                  </a:lnTo>
                  <a:lnTo>
                    <a:pt x="2587" y="2436"/>
                  </a:lnTo>
                  <a:lnTo>
                    <a:pt x="2587" y="2398"/>
                  </a:lnTo>
                  <a:lnTo>
                    <a:pt x="2435" y="1979"/>
                  </a:lnTo>
                  <a:lnTo>
                    <a:pt x="2283" y="1561"/>
                  </a:lnTo>
                  <a:lnTo>
                    <a:pt x="1941" y="800"/>
                  </a:lnTo>
                  <a:lnTo>
                    <a:pt x="15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4"/>
            <p:cNvSpPr/>
            <p:nvPr/>
          </p:nvSpPr>
          <p:spPr>
            <a:xfrm>
              <a:off x="6849175" y="1621850"/>
              <a:ext cx="50450" cy="76125"/>
            </a:xfrm>
            <a:custGeom>
              <a:avLst/>
              <a:gdLst/>
              <a:ahLst/>
              <a:cxnLst/>
              <a:rect l="l" t="t" r="r" b="b"/>
              <a:pathLst>
                <a:path w="2018" h="3045" extrusionOk="0">
                  <a:moveTo>
                    <a:pt x="38" y="0"/>
                  </a:moveTo>
                  <a:lnTo>
                    <a:pt x="0" y="1713"/>
                  </a:lnTo>
                  <a:lnTo>
                    <a:pt x="0" y="1903"/>
                  </a:lnTo>
                  <a:lnTo>
                    <a:pt x="0" y="2093"/>
                  </a:lnTo>
                  <a:lnTo>
                    <a:pt x="38" y="2359"/>
                  </a:lnTo>
                  <a:lnTo>
                    <a:pt x="153" y="2588"/>
                  </a:lnTo>
                  <a:lnTo>
                    <a:pt x="229" y="2702"/>
                  </a:lnTo>
                  <a:lnTo>
                    <a:pt x="343" y="2816"/>
                  </a:lnTo>
                  <a:lnTo>
                    <a:pt x="457" y="2892"/>
                  </a:lnTo>
                  <a:lnTo>
                    <a:pt x="647" y="2968"/>
                  </a:lnTo>
                  <a:lnTo>
                    <a:pt x="838" y="3044"/>
                  </a:lnTo>
                  <a:lnTo>
                    <a:pt x="1256" y="3044"/>
                  </a:lnTo>
                  <a:lnTo>
                    <a:pt x="1484" y="2968"/>
                  </a:lnTo>
                  <a:lnTo>
                    <a:pt x="1675" y="2892"/>
                  </a:lnTo>
                  <a:lnTo>
                    <a:pt x="1827" y="2740"/>
                  </a:lnTo>
                  <a:lnTo>
                    <a:pt x="1941" y="2550"/>
                  </a:lnTo>
                  <a:lnTo>
                    <a:pt x="2017" y="2359"/>
                  </a:lnTo>
                  <a:lnTo>
                    <a:pt x="2017" y="2131"/>
                  </a:lnTo>
                  <a:lnTo>
                    <a:pt x="2017" y="1941"/>
                  </a:lnTo>
                  <a:lnTo>
                    <a:pt x="1979" y="1865"/>
                  </a:lnTo>
                  <a:lnTo>
                    <a:pt x="1751" y="1218"/>
                  </a:lnTo>
                  <a:lnTo>
                    <a:pt x="1484" y="609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4"/>
            <p:cNvSpPr/>
            <p:nvPr/>
          </p:nvSpPr>
          <p:spPr>
            <a:xfrm>
              <a:off x="6884375" y="1659900"/>
              <a:ext cx="1925" cy="2875"/>
            </a:xfrm>
            <a:custGeom>
              <a:avLst/>
              <a:gdLst/>
              <a:ahLst/>
              <a:cxnLst/>
              <a:rect l="l" t="t" r="r" b="b"/>
              <a:pathLst>
                <a:path w="77" h="115" extrusionOk="0">
                  <a:moveTo>
                    <a:pt x="0" y="0"/>
                  </a:moveTo>
                  <a:lnTo>
                    <a:pt x="0" y="38"/>
                  </a:lnTo>
                  <a:lnTo>
                    <a:pt x="0" y="76"/>
                  </a:lnTo>
                  <a:lnTo>
                    <a:pt x="38" y="115"/>
                  </a:lnTo>
                  <a:lnTo>
                    <a:pt x="76" y="76"/>
                  </a:lnTo>
                  <a:lnTo>
                    <a:pt x="76" y="38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4"/>
            <p:cNvSpPr/>
            <p:nvPr/>
          </p:nvSpPr>
          <p:spPr>
            <a:xfrm>
              <a:off x="6872950" y="1665600"/>
              <a:ext cx="2875" cy="2875"/>
            </a:xfrm>
            <a:custGeom>
              <a:avLst/>
              <a:gdLst/>
              <a:ahLst/>
              <a:cxnLst/>
              <a:rect l="l" t="t" r="r" b="b"/>
              <a:pathLst>
                <a:path w="115" h="115" extrusionOk="0">
                  <a:moveTo>
                    <a:pt x="39" y="1"/>
                  </a:moveTo>
                  <a:lnTo>
                    <a:pt x="1" y="39"/>
                  </a:lnTo>
                  <a:lnTo>
                    <a:pt x="1" y="77"/>
                  </a:lnTo>
                  <a:lnTo>
                    <a:pt x="39" y="115"/>
                  </a:lnTo>
                  <a:lnTo>
                    <a:pt x="77" y="77"/>
                  </a:lnTo>
                  <a:lnTo>
                    <a:pt x="115" y="39"/>
                  </a:lnTo>
                  <a:lnTo>
                    <a:pt x="77" y="39"/>
                  </a:lnTo>
                  <a:lnTo>
                    <a:pt x="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4"/>
            <p:cNvSpPr/>
            <p:nvPr/>
          </p:nvSpPr>
          <p:spPr>
            <a:xfrm>
              <a:off x="6882475" y="1677975"/>
              <a:ext cx="1925" cy="2875"/>
            </a:xfrm>
            <a:custGeom>
              <a:avLst/>
              <a:gdLst/>
              <a:ahLst/>
              <a:cxnLst/>
              <a:rect l="l" t="t" r="r" b="b"/>
              <a:pathLst>
                <a:path w="77" h="115" extrusionOk="0">
                  <a:moveTo>
                    <a:pt x="38" y="0"/>
                  </a:moveTo>
                  <a:lnTo>
                    <a:pt x="0" y="38"/>
                  </a:lnTo>
                  <a:lnTo>
                    <a:pt x="0" y="76"/>
                  </a:lnTo>
                  <a:lnTo>
                    <a:pt x="38" y="114"/>
                  </a:lnTo>
                  <a:lnTo>
                    <a:pt x="76" y="76"/>
                  </a:lnTo>
                  <a:lnTo>
                    <a:pt x="76" y="38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4"/>
            <p:cNvSpPr/>
            <p:nvPr/>
          </p:nvSpPr>
          <p:spPr>
            <a:xfrm>
              <a:off x="6875800" y="1687475"/>
              <a:ext cx="1925" cy="1925"/>
            </a:xfrm>
            <a:custGeom>
              <a:avLst/>
              <a:gdLst/>
              <a:ahLst/>
              <a:cxnLst/>
              <a:rect l="l" t="t" r="r" b="b"/>
              <a:pathLst>
                <a:path w="77" h="77" extrusionOk="0">
                  <a:moveTo>
                    <a:pt x="1" y="1"/>
                  </a:moveTo>
                  <a:lnTo>
                    <a:pt x="1" y="39"/>
                  </a:lnTo>
                  <a:lnTo>
                    <a:pt x="1" y="77"/>
                  </a:lnTo>
                  <a:lnTo>
                    <a:pt x="77" y="77"/>
                  </a:lnTo>
                  <a:lnTo>
                    <a:pt x="77" y="39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4"/>
            <p:cNvSpPr/>
            <p:nvPr/>
          </p:nvSpPr>
          <p:spPr>
            <a:xfrm>
              <a:off x="6872000" y="1676075"/>
              <a:ext cx="2875" cy="1925"/>
            </a:xfrm>
            <a:custGeom>
              <a:avLst/>
              <a:gdLst/>
              <a:ahLst/>
              <a:cxnLst/>
              <a:rect l="l" t="t" r="r" b="b"/>
              <a:pathLst>
                <a:path w="115" h="77" extrusionOk="0">
                  <a:moveTo>
                    <a:pt x="39" y="0"/>
                  </a:moveTo>
                  <a:lnTo>
                    <a:pt x="1" y="38"/>
                  </a:lnTo>
                  <a:lnTo>
                    <a:pt x="39" y="76"/>
                  </a:lnTo>
                  <a:lnTo>
                    <a:pt x="115" y="76"/>
                  </a:lnTo>
                  <a:lnTo>
                    <a:pt x="115" y="38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4"/>
            <p:cNvSpPr/>
            <p:nvPr/>
          </p:nvSpPr>
          <p:spPr>
            <a:xfrm>
              <a:off x="6863450" y="1681775"/>
              <a:ext cx="2875" cy="1925"/>
            </a:xfrm>
            <a:custGeom>
              <a:avLst/>
              <a:gdLst/>
              <a:ahLst/>
              <a:cxnLst/>
              <a:rect l="l" t="t" r="r" b="b"/>
              <a:pathLst>
                <a:path w="115" h="77" extrusionOk="0">
                  <a:moveTo>
                    <a:pt x="38" y="1"/>
                  </a:moveTo>
                  <a:lnTo>
                    <a:pt x="0" y="39"/>
                  </a:lnTo>
                  <a:lnTo>
                    <a:pt x="38" y="77"/>
                  </a:lnTo>
                  <a:lnTo>
                    <a:pt x="76" y="77"/>
                  </a:lnTo>
                  <a:lnTo>
                    <a:pt x="114" y="39"/>
                  </a:lnTo>
                  <a:lnTo>
                    <a:pt x="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4"/>
            <p:cNvSpPr/>
            <p:nvPr/>
          </p:nvSpPr>
          <p:spPr>
            <a:xfrm>
              <a:off x="6885325" y="1660850"/>
              <a:ext cx="81825" cy="16200"/>
            </a:xfrm>
            <a:custGeom>
              <a:avLst/>
              <a:gdLst/>
              <a:ahLst/>
              <a:cxnLst/>
              <a:rect l="l" t="t" r="r" b="b"/>
              <a:pathLst>
                <a:path w="3273" h="648" extrusionOk="0">
                  <a:moveTo>
                    <a:pt x="0" y="0"/>
                  </a:moveTo>
                  <a:lnTo>
                    <a:pt x="3273" y="647"/>
                  </a:lnTo>
                  <a:lnTo>
                    <a:pt x="3158" y="571"/>
                  </a:lnTo>
                  <a:lnTo>
                    <a:pt x="3006" y="533"/>
                  </a:lnTo>
                  <a:lnTo>
                    <a:pt x="2550" y="381"/>
                  </a:lnTo>
                  <a:lnTo>
                    <a:pt x="2017" y="267"/>
                  </a:lnTo>
                  <a:lnTo>
                    <a:pt x="1446" y="191"/>
                  </a:lnTo>
                  <a:lnTo>
                    <a:pt x="457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4"/>
            <p:cNvSpPr/>
            <p:nvPr/>
          </p:nvSpPr>
          <p:spPr>
            <a:xfrm>
              <a:off x="6885325" y="1660850"/>
              <a:ext cx="81825" cy="16200"/>
            </a:xfrm>
            <a:custGeom>
              <a:avLst/>
              <a:gdLst/>
              <a:ahLst/>
              <a:cxnLst/>
              <a:rect l="l" t="t" r="r" b="b"/>
              <a:pathLst>
                <a:path w="3273" h="64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457" y="38"/>
                  </a:lnTo>
                  <a:lnTo>
                    <a:pt x="1446" y="191"/>
                  </a:lnTo>
                  <a:lnTo>
                    <a:pt x="2017" y="267"/>
                  </a:lnTo>
                  <a:lnTo>
                    <a:pt x="2550" y="381"/>
                  </a:lnTo>
                  <a:lnTo>
                    <a:pt x="3006" y="533"/>
                  </a:lnTo>
                  <a:lnTo>
                    <a:pt x="3158" y="571"/>
                  </a:lnTo>
                  <a:lnTo>
                    <a:pt x="3273" y="647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4"/>
            <p:cNvSpPr/>
            <p:nvPr/>
          </p:nvSpPr>
          <p:spPr>
            <a:xfrm>
              <a:off x="6873900" y="1666550"/>
              <a:ext cx="72325" cy="33325"/>
            </a:xfrm>
            <a:custGeom>
              <a:avLst/>
              <a:gdLst/>
              <a:ahLst/>
              <a:cxnLst/>
              <a:rect l="l" t="t" r="r" b="b"/>
              <a:pathLst>
                <a:path w="2893" h="1333" extrusionOk="0">
                  <a:moveTo>
                    <a:pt x="1" y="1"/>
                  </a:moveTo>
                  <a:lnTo>
                    <a:pt x="2892" y="1332"/>
                  </a:lnTo>
                  <a:lnTo>
                    <a:pt x="2740" y="1142"/>
                  </a:lnTo>
                  <a:lnTo>
                    <a:pt x="2588" y="990"/>
                  </a:lnTo>
                  <a:lnTo>
                    <a:pt x="2398" y="838"/>
                  </a:lnTo>
                  <a:lnTo>
                    <a:pt x="2170" y="724"/>
                  </a:lnTo>
                  <a:lnTo>
                    <a:pt x="1713" y="495"/>
                  </a:lnTo>
                  <a:lnTo>
                    <a:pt x="1218" y="305"/>
                  </a:lnTo>
                  <a:lnTo>
                    <a:pt x="762" y="191"/>
                  </a:lnTo>
                  <a:lnTo>
                    <a:pt x="381" y="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4"/>
            <p:cNvSpPr/>
            <p:nvPr/>
          </p:nvSpPr>
          <p:spPr>
            <a:xfrm>
              <a:off x="6873900" y="1666550"/>
              <a:ext cx="72325" cy="33325"/>
            </a:xfrm>
            <a:custGeom>
              <a:avLst/>
              <a:gdLst/>
              <a:ahLst/>
              <a:cxnLst/>
              <a:rect l="l" t="t" r="r" b="b"/>
              <a:pathLst>
                <a:path w="2893" h="133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381" y="77"/>
                  </a:lnTo>
                  <a:lnTo>
                    <a:pt x="762" y="191"/>
                  </a:lnTo>
                  <a:lnTo>
                    <a:pt x="1218" y="305"/>
                  </a:lnTo>
                  <a:lnTo>
                    <a:pt x="1713" y="495"/>
                  </a:lnTo>
                  <a:lnTo>
                    <a:pt x="2170" y="724"/>
                  </a:lnTo>
                  <a:lnTo>
                    <a:pt x="2398" y="838"/>
                  </a:lnTo>
                  <a:lnTo>
                    <a:pt x="2588" y="990"/>
                  </a:lnTo>
                  <a:lnTo>
                    <a:pt x="2740" y="1142"/>
                  </a:lnTo>
                  <a:lnTo>
                    <a:pt x="2892" y="1332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4"/>
            <p:cNvSpPr/>
            <p:nvPr/>
          </p:nvSpPr>
          <p:spPr>
            <a:xfrm>
              <a:off x="6883425" y="1678925"/>
              <a:ext cx="62800" cy="32375"/>
            </a:xfrm>
            <a:custGeom>
              <a:avLst/>
              <a:gdLst/>
              <a:ahLst/>
              <a:cxnLst/>
              <a:rect l="l" t="t" r="r" b="b"/>
              <a:pathLst>
                <a:path w="2512" h="1295" extrusionOk="0">
                  <a:moveTo>
                    <a:pt x="0" y="0"/>
                  </a:moveTo>
                  <a:lnTo>
                    <a:pt x="2511" y="1294"/>
                  </a:lnTo>
                  <a:lnTo>
                    <a:pt x="2397" y="1142"/>
                  </a:lnTo>
                  <a:lnTo>
                    <a:pt x="2245" y="990"/>
                  </a:lnTo>
                  <a:lnTo>
                    <a:pt x="1865" y="761"/>
                  </a:lnTo>
                  <a:lnTo>
                    <a:pt x="1446" y="533"/>
                  </a:lnTo>
                  <a:lnTo>
                    <a:pt x="1028" y="343"/>
                  </a:lnTo>
                  <a:lnTo>
                    <a:pt x="305" y="1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4"/>
            <p:cNvSpPr/>
            <p:nvPr/>
          </p:nvSpPr>
          <p:spPr>
            <a:xfrm>
              <a:off x="6883425" y="1678925"/>
              <a:ext cx="62800" cy="32375"/>
            </a:xfrm>
            <a:custGeom>
              <a:avLst/>
              <a:gdLst/>
              <a:ahLst/>
              <a:cxnLst/>
              <a:rect l="l" t="t" r="r" b="b"/>
              <a:pathLst>
                <a:path w="2512" h="129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05" y="115"/>
                  </a:lnTo>
                  <a:lnTo>
                    <a:pt x="1028" y="343"/>
                  </a:lnTo>
                  <a:lnTo>
                    <a:pt x="1446" y="533"/>
                  </a:lnTo>
                  <a:lnTo>
                    <a:pt x="1865" y="761"/>
                  </a:lnTo>
                  <a:lnTo>
                    <a:pt x="2245" y="990"/>
                  </a:lnTo>
                  <a:lnTo>
                    <a:pt x="2397" y="1142"/>
                  </a:lnTo>
                  <a:lnTo>
                    <a:pt x="2511" y="1294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4"/>
            <p:cNvSpPr/>
            <p:nvPr/>
          </p:nvSpPr>
          <p:spPr>
            <a:xfrm>
              <a:off x="6876750" y="1688425"/>
              <a:ext cx="42850" cy="27625"/>
            </a:xfrm>
            <a:custGeom>
              <a:avLst/>
              <a:gdLst/>
              <a:ahLst/>
              <a:cxnLst/>
              <a:rect l="l" t="t" r="r" b="b"/>
              <a:pathLst>
                <a:path w="1714" h="1105" extrusionOk="0">
                  <a:moveTo>
                    <a:pt x="1" y="1"/>
                  </a:moveTo>
                  <a:lnTo>
                    <a:pt x="1713" y="1104"/>
                  </a:lnTo>
                  <a:lnTo>
                    <a:pt x="1523" y="876"/>
                  </a:lnTo>
                  <a:lnTo>
                    <a:pt x="1256" y="686"/>
                  </a:lnTo>
                  <a:lnTo>
                    <a:pt x="990" y="495"/>
                  </a:lnTo>
                  <a:lnTo>
                    <a:pt x="686" y="343"/>
                  </a:lnTo>
                  <a:lnTo>
                    <a:pt x="229" y="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4"/>
            <p:cNvSpPr/>
            <p:nvPr/>
          </p:nvSpPr>
          <p:spPr>
            <a:xfrm>
              <a:off x="6876750" y="1688425"/>
              <a:ext cx="42850" cy="27625"/>
            </a:xfrm>
            <a:custGeom>
              <a:avLst/>
              <a:gdLst/>
              <a:ahLst/>
              <a:cxnLst/>
              <a:rect l="l" t="t" r="r" b="b"/>
              <a:pathLst>
                <a:path w="1714" h="1105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229" y="77"/>
                  </a:lnTo>
                  <a:lnTo>
                    <a:pt x="686" y="343"/>
                  </a:lnTo>
                  <a:lnTo>
                    <a:pt x="990" y="495"/>
                  </a:lnTo>
                  <a:lnTo>
                    <a:pt x="1256" y="686"/>
                  </a:lnTo>
                  <a:lnTo>
                    <a:pt x="1523" y="876"/>
                  </a:lnTo>
                  <a:lnTo>
                    <a:pt x="1713" y="1104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4"/>
            <p:cNvSpPr/>
            <p:nvPr/>
          </p:nvSpPr>
          <p:spPr>
            <a:xfrm>
              <a:off x="6803525" y="1507700"/>
              <a:ext cx="80875" cy="157925"/>
            </a:xfrm>
            <a:custGeom>
              <a:avLst/>
              <a:gdLst/>
              <a:ahLst/>
              <a:cxnLst/>
              <a:rect l="l" t="t" r="r" b="b"/>
              <a:pathLst>
                <a:path w="3235" h="6317" extrusionOk="0">
                  <a:moveTo>
                    <a:pt x="1598" y="1"/>
                  </a:moveTo>
                  <a:lnTo>
                    <a:pt x="1484" y="77"/>
                  </a:lnTo>
                  <a:lnTo>
                    <a:pt x="1256" y="305"/>
                  </a:lnTo>
                  <a:lnTo>
                    <a:pt x="951" y="571"/>
                  </a:lnTo>
                  <a:lnTo>
                    <a:pt x="609" y="876"/>
                  </a:lnTo>
                  <a:lnTo>
                    <a:pt x="304" y="1180"/>
                  </a:lnTo>
                  <a:lnTo>
                    <a:pt x="114" y="1408"/>
                  </a:lnTo>
                  <a:lnTo>
                    <a:pt x="76" y="1484"/>
                  </a:lnTo>
                  <a:lnTo>
                    <a:pt x="38" y="1675"/>
                  </a:lnTo>
                  <a:lnTo>
                    <a:pt x="76" y="1903"/>
                  </a:lnTo>
                  <a:lnTo>
                    <a:pt x="190" y="2512"/>
                  </a:lnTo>
                  <a:lnTo>
                    <a:pt x="304" y="3121"/>
                  </a:lnTo>
                  <a:lnTo>
                    <a:pt x="304" y="3425"/>
                  </a:lnTo>
                  <a:lnTo>
                    <a:pt x="266" y="3653"/>
                  </a:lnTo>
                  <a:lnTo>
                    <a:pt x="76" y="4338"/>
                  </a:lnTo>
                  <a:lnTo>
                    <a:pt x="0" y="4604"/>
                  </a:lnTo>
                  <a:lnTo>
                    <a:pt x="38" y="4833"/>
                  </a:lnTo>
                  <a:lnTo>
                    <a:pt x="114" y="5023"/>
                  </a:lnTo>
                  <a:lnTo>
                    <a:pt x="228" y="5213"/>
                  </a:lnTo>
                  <a:lnTo>
                    <a:pt x="304" y="5365"/>
                  </a:lnTo>
                  <a:lnTo>
                    <a:pt x="571" y="5670"/>
                  </a:lnTo>
                  <a:lnTo>
                    <a:pt x="875" y="5898"/>
                  </a:lnTo>
                  <a:lnTo>
                    <a:pt x="1142" y="6088"/>
                  </a:lnTo>
                  <a:lnTo>
                    <a:pt x="1408" y="6241"/>
                  </a:lnTo>
                  <a:lnTo>
                    <a:pt x="1636" y="6317"/>
                  </a:lnTo>
                  <a:lnTo>
                    <a:pt x="1864" y="6241"/>
                  </a:lnTo>
                  <a:lnTo>
                    <a:pt x="2093" y="6088"/>
                  </a:lnTo>
                  <a:lnTo>
                    <a:pt x="2359" y="5898"/>
                  </a:lnTo>
                  <a:lnTo>
                    <a:pt x="2664" y="5670"/>
                  </a:lnTo>
                  <a:lnTo>
                    <a:pt x="2930" y="5365"/>
                  </a:lnTo>
                  <a:lnTo>
                    <a:pt x="3044" y="5213"/>
                  </a:lnTo>
                  <a:lnTo>
                    <a:pt x="3120" y="5023"/>
                  </a:lnTo>
                  <a:lnTo>
                    <a:pt x="3196" y="4833"/>
                  </a:lnTo>
                  <a:lnTo>
                    <a:pt x="3234" y="4604"/>
                  </a:lnTo>
                  <a:lnTo>
                    <a:pt x="3158" y="4338"/>
                  </a:lnTo>
                  <a:lnTo>
                    <a:pt x="2968" y="3653"/>
                  </a:lnTo>
                  <a:lnTo>
                    <a:pt x="2930" y="3425"/>
                  </a:lnTo>
                  <a:lnTo>
                    <a:pt x="2968" y="3121"/>
                  </a:lnTo>
                  <a:lnTo>
                    <a:pt x="3044" y="2512"/>
                  </a:lnTo>
                  <a:lnTo>
                    <a:pt x="3158" y="1903"/>
                  </a:lnTo>
                  <a:lnTo>
                    <a:pt x="3196" y="1675"/>
                  </a:lnTo>
                  <a:lnTo>
                    <a:pt x="3158" y="1484"/>
                  </a:lnTo>
                  <a:lnTo>
                    <a:pt x="3082" y="1370"/>
                  </a:lnTo>
                  <a:lnTo>
                    <a:pt x="3006" y="1256"/>
                  </a:lnTo>
                  <a:lnTo>
                    <a:pt x="2740" y="990"/>
                  </a:lnTo>
                  <a:lnTo>
                    <a:pt x="2397" y="647"/>
                  </a:lnTo>
                  <a:lnTo>
                    <a:pt x="2055" y="381"/>
                  </a:lnTo>
                  <a:lnTo>
                    <a:pt x="1788" y="115"/>
                  </a:lnTo>
                  <a:lnTo>
                    <a:pt x="16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4"/>
            <p:cNvSpPr/>
            <p:nvPr/>
          </p:nvSpPr>
          <p:spPr>
            <a:xfrm>
              <a:off x="6810175" y="1519125"/>
              <a:ext cx="68500" cy="135100"/>
            </a:xfrm>
            <a:custGeom>
              <a:avLst/>
              <a:gdLst/>
              <a:ahLst/>
              <a:cxnLst/>
              <a:rect l="l" t="t" r="r" b="b"/>
              <a:pathLst>
                <a:path w="2740" h="5404" extrusionOk="0">
                  <a:moveTo>
                    <a:pt x="1332" y="0"/>
                  </a:moveTo>
                  <a:lnTo>
                    <a:pt x="1256" y="76"/>
                  </a:lnTo>
                  <a:lnTo>
                    <a:pt x="1028" y="266"/>
                  </a:lnTo>
                  <a:lnTo>
                    <a:pt x="761" y="495"/>
                  </a:lnTo>
                  <a:lnTo>
                    <a:pt x="495" y="761"/>
                  </a:lnTo>
                  <a:lnTo>
                    <a:pt x="229" y="1027"/>
                  </a:lnTo>
                  <a:lnTo>
                    <a:pt x="77" y="1218"/>
                  </a:lnTo>
                  <a:lnTo>
                    <a:pt x="38" y="1294"/>
                  </a:lnTo>
                  <a:lnTo>
                    <a:pt x="0" y="1408"/>
                  </a:lnTo>
                  <a:lnTo>
                    <a:pt x="38" y="1636"/>
                  </a:lnTo>
                  <a:lnTo>
                    <a:pt x="115" y="2131"/>
                  </a:lnTo>
                  <a:lnTo>
                    <a:pt x="229" y="2702"/>
                  </a:lnTo>
                  <a:lnTo>
                    <a:pt x="229" y="2930"/>
                  </a:lnTo>
                  <a:lnTo>
                    <a:pt x="191" y="3120"/>
                  </a:lnTo>
                  <a:lnTo>
                    <a:pt x="38" y="3691"/>
                  </a:lnTo>
                  <a:lnTo>
                    <a:pt x="0" y="3957"/>
                  </a:lnTo>
                  <a:lnTo>
                    <a:pt x="0" y="4109"/>
                  </a:lnTo>
                  <a:lnTo>
                    <a:pt x="77" y="4300"/>
                  </a:lnTo>
                  <a:lnTo>
                    <a:pt x="229" y="4604"/>
                  </a:lnTo>
                  <a:lnTo>
                    <a:pt x="457" y="4832"/>
                  </a:lnTo>
                  <a:lnTo>
                    <a:pt x="723" y="5061"/>
                  </a:lnTo>
                  <a:lnTo>
                    <a:pt x="952" y="5213"/>
                  </a:lnTo>
                  <a:lnTo>
                    <a:pt x="1142" y="5327"/>
                  </a:lnTo>
                  <a:lnTo>
                    <a:pt x="1370" y="5403"/>
                  </a:lnTo>
                  <a:lnTo>
                    <a:pt x="1560" y="5327"/>
                  </a:lnTo>
                  <a:lnTo>
                    <a:pt x="1751" y="5213"/>
                  </a:lnTo>
                  <a:lnTo>
                    <a:pt x="2017" y="5061"/>
                  </a:lnTo>
                  <a:lnTo>
                    <a:pt x="2245" y="4832"/>
                  </a:lnTo>
                  <a:lnTo>
                    <a:pt x="2474" y="4604"/>
                  </a:lnTo>
                  <a:lnTo>
                    <a:pt x="2626" y="4300"/>
                  </a:lnTo>
                  <a:lnTo>
                    <a:pt x="2702" y="4109"/>
                  </a:lnTo>
                  <a:lnTo>
                    <a:pt x="2740" y="3957"/>
                  </a:lnTo>
                  <a:lnTo>
                    <a:pt x="2664" y="3691"/>
                  </a:lnTo>
                  <a:lnTo>
                    <a:pt x="2512" y="3120"/>
                  </a:lnTo>
                  <a:lnTo>
                    <a:pt x="2474" y="2930"/>
                  </a:lnTo>
                  <a:lnTo>
                    <a:pt x="2512" y="2702"/>
                  </a:lnTo>
                  <a:lnTo>
                    <a:pt x="2588" y="2131"/>
                  </a:lnTo>
                  <a:lnTo>
                    <a:pt x="2664" y="1636"/>
                  </a:lnTo>
                  <a:lnTo>
                    <a:pt x="2702" y="1408"/>
                  </a:lnTo>
                  <a:lnTo>
                    <a:pt x="2664" y="1294"/>
                  </a:lnTo>
                  <a:lnTo>
                    <a:pt x="2626" y="1180"/>
                  </a:lnTo>
                  <a:lnTo>
                    <a:pt x="2550" y="1104"/>
                  </a:lnTo>
                  <a:lnTo>
                    <a:pt x="2321" y="837"/>
                  </a:lnTo>
                  <a:lnTo>
                    <a:pt x="2017" y="571"/>
                  </a:lnTo>
                  <a:lnTo>
                    <a:pt x="1751" y="305"/>
                  </a:lnTo>
                  <a:lnTo>
                    <a:pt x="1522" y="114"/>
                  </a:lnTo>
                  <a:lnTo>
                    <a:pt x="13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4"/>
            <p:cNvSpPr/>
            <p:nvPr/>
          </p:nvSpPr>
          <p:spPr>
            <a:xfrm>
              <a:off x="6810175" y="1633275"/>
              <a:ext cx="67550" cy="32350"/>
            </a:xfrm>
            <a:custGeom>
              <a:avLst/>
              <a:gdLst/>
              <a:ahLst/>
              <a:cxnLst/>
              <a:rect l="l" t="t" r="r" b="b"/>
              <a:pathLst>
                <a:path w="2702" h="1294" extrusionOk="0">
                  <a:moveTo>
                    <a:pt x="723" y="0"/>
                  </a:moveTo>
                  <a:lnTo>
                    <a:pt x="419" y="38"/>
                  </a:lnTo>
                  <a:lnTo>
                    <a:pt x="305" y="76"/>
                  </a:lnTo>
                  <a:lnTo>
                    <a:pt x="153" y="152"/>
                  </a:lnTo>
                  <a:lnTo>
                    <a:pt x="77" y="190"/>
                  </a:lnTo>
                  <a:lnTo>
                    <a:pt x="0" y="304"/>
                  </a:lnTo>
                  <a:lnTo>
                    <a:pt x="0" y="342"/>
                  </a:lnTo>
                  <a:lnTo>
                    <a:pt x="38" y="419"/>
                  </a:lnTo>
                  <a:lnTo>
                    <a:pt x="153" y="571"/>
                  </a:lnTo>
                  <a:lnTo>
                    <a:pt x="343" y="761"/>
                  </a:lnTo>
                  <a:lnTo>
                    <a:pt x="571" y="913"/>
                  </a:lnTo>
                  <a:lnTo>
                    <a:pt x="723" y="875"/>
                  </a:lnTo>
                  <a:lnTo>
                    <a:pt x="876" y="913"/>
                  </a:lnTo>
                  <a:lnTo>
                    <a:pt x="952" y="1027"/>
                  </a:lnTo>
                  <a:lnTo>
                    <a:pt x="990" y="1141"/>
                  </a:lnTo>
                  <a:lnTo>
                    <a:pt x="1370" y="1294"/>
                  </a:lnTo>
                  <a:lnTo>
                    <a:pt x="1713" y="1141"/>
                  </a:lnTo>
                  <a:lnTo>
                    <a:pt x="1751" y="1027"/>
                  </a:lnTo>
                  <a:lnTo>
                    <a:pt x="1865" y="913"/>
                  </a:lnTo>
                  <a:lnTo>
                    <a:pt x="1979" y="875"/>
                  </a:lnTo>
                  <a:lnTo>
                    <a:pt x="2131" y="913"/>
                  </a:lnTo>
                  <a:lnTo>
                    <a:pt x="2359" y="761"/>
                  </a:lnTo>
                  <a:lnTo>
                    <a:pt x="2550" y="571"/>
                  </a:lnTo>
                  <a:lnTo>
                    <a:pt x="2702" y="419"/>
                  </a:lnTo>
                  <a:lnTo>
                    <a:pt x="2702" y="342"/>
                  </a:lnTo>
                  <a:lnTo>
                    <a:pt x="2702" y="304"/>
                  </a:lnTo>
                  <a:lnTo>
                    <a:pt x="2664" y="228"/>
                  </a:lnTo>
                  <a:lnTo>
                    <a:pt x="2626" y="152"/>
                  </a:lnTo>
                  <a:lnTo>
                    <a:pt x="2474" y="114"/>
                  </a:lnTo>
                  <a:lnTo>
                    <a:pt x="2169" y="38"/>
                  </a:lnTo>
                  <a:lnTo>
                    <a:pt x="1751" y="0"/>
                  </a:lnTo>
                  <a:lnTo>
                    <a:pt x="1370" y="38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4"/>
            <p:cNvSpPr/>
            <p:nvPr/>
          </p:nvSpPr>
          <p:spPr>
            <a:xfrm>
              <a:off x="6816825" y="1637075"/>
              <a:ext cx="54250" cy="24750"/>
            </a:xfrm>
            <a:custGeom>
              <a:avLst/>
              <a:gdLst/>
              <a:ahLst/>
              <a:cxnLst/>
              <a:rect l="l" t="t" r="r" b="b"/>
              <a:pathLst>
                <a:path w="2170" h="990" extrusionOk="0">
                  <a:moveTo>
                    <a:pt x="343" y="0"/>
                  </a:moveTo>
                  <a:lnTo>
                    <a:pt x="115" y="76"/>
                  </a:lnTo>
                  <a:lnTo>
                    <a:pt x="39" y="152"/>
                  </a:lnTo>
                  <a:lnTo>
                    <a:pt x="1" y="190"/>
                  </a:lnTo>
                  <a:lnTo>
                    <a:pt x="1" y="305"/>
                  </a:lnTo>
                  <a:lnTo>
                    <a:pt x="77" y="419"/>
                  </a:lnTo>
                  <a:lnTo>
                    <a:pt x="191" y="533"/>
                  </a:lnTo>
                  <a:lnTo>
                    <a:pt x="381" y="647"/>
                  </a:lnTo>
                  <a:lnTo>
                    <a:pt x="457" y="685"/>
                  </a:lnTo>
                  <a:lnTo>
                    <a:pt x="533" y="685"/>
                  </a:lnTo>
                  <a:lnTo>
                    <a:pt x="686" y="723"/>
                  </a:lnTo>
                  <a:lnTo>
                    <a:pt x="762" y="799"/>
                  </a:lnTo>
                  <a:lnTo>
                    <a:pt x="838" y="913"/>
                  </a:lnTo>
                  <a:lnTo>
                    <a:pt x="952" y="951"/>
                  </a:lnTo>
                  <a:lnTo>
                    <a:pt x="1104" y="989"/>
                  </a:lnTo>
                  <a:lnTo>
                    <a:pt x="1218" y="951"/>
                  </a:lnTo>
                  <a:lnTo>
                    <a:pt x="1256" y="951"/>
                  </a:lnTo>
                  <a:lnTo>
                    <a:pt x="1332" y="913"/>
                  </a:lnTo>
                  <a:lnTo>
                    <a:pt x="1409" y="799"/>
                  </a:lnTo>
                  <a:lnTo>
                    <a:pt x="1485" y="723"/>
                  </a:lnTo>
                  <a:lnTo>
                    <a:pt x="1637" y="685"/>
                  </a:lnTo>
                  <a:lnTo>
                    <a:pt x="1713" y="685"/>
                  </a:lnTo>
                  <a:lnTo>
                    <a:pt x="1827" y="647"/>
                  </a:lnTo>
                  <a:lnTo>
                    <a:pt x="1979" y="533"/>
                  </a:lnTo>
                  <a:lnTo>
                    <a:pt x="2093" y="419"/>
                  </a:lnTo>
                  <a:lnTo>
                    <a:pt x="2170" y="305"/>
                  </a:lnTo>
                  <a:lnTo>
                    <a:pt x="2170" y="190"/>
                  </a:lnTo>
                  <a:lnTo>
                    <a:pt x="2093" y="114"/>
                  </a:lnTo>
                  <a:lnTo>
                    <a:pt x="1979" y="38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4"/>
            <p:cNvSpPr/>
            <p:nvPr/>
          </p:nvSpPr>
          <p:spPr>
            <a:xfrm>
              <a:off x="6816825" y="1637075"/>
              <a:ext cx="54250" cy="7625"/>
            </a:xfrm>
            <a:custGeom>
              <a:avLst/>
              <a:gdLst/>
              <a:ahLst/>
              <a:cxnLst/>
              <a:rect l="l" t="t" r="r" b="b"/>
              <a:pathLst>
                <a:path w="2170" h="305" extrusionOk="0">
                  <a:moveTo>
                    <a:pt x="343" y="0"/>
                  </a:moveTo>
                  <a:lnTo>
                    <a:pt x="115" y="76"/>
                  </a:lnTo>
                  <a:lnTo>
                    <a:pt x="39" y="152"/>
                  </a:lnTo>
                  <a:lnTo>
                    <a:pt x="1" y="190"/>
                  </a:lnTo>
                  <a:lnTo>
                    <a:pt x="1" y="267"/>
                  </a:lnTo>
                  <a:lnTo>
                    <a:pt x="1" y="305"/>
                  </a:lnTo>
                  <a:lnTo>
                    <a:pt x="39" y="267"/>
                  </a:lnTo>
                  <a:lnTo>
                    <a:pt x="115" y="228"/>
                  </a:lnTo>
                  <a:lnTo>
                    <a:pt x="343" y="152"/>
                  </a:lnTo>
                  <a:lnTo>
                    <a:pt x="610" y="114"/>
                  </a:lnTo>
                  <a:lnTo>
                    <a:pt x="1409" y="114"/>
                  </a:lnTo>
                  <a:lnTo>
                    <a:pt x="1751" y="152"/>
                  </a:lnTo>
                  <a:lnTo>
                    <a:pt x="1979" y="190"/>
                  </a:lnTo>
                  <a:lnTo>
                    <a:pt x="2093" y="228"/>
                  </a:lnTo>
                  <a:lnTo>
                    <a:pt x="2170" y="305"/>
                  </a:lnTo>
                  <a:lnTo>
                    <a:pt x="2170" y="267"/>
                  </a:lnTo>
                  <a:lnTo>
                    <a:pt x="2170" y="190"/>
                  </a:lnTo>
                  <a:lnTo>
                    <a:pt x="2093" y="114"/>
                  </a:lnTo>
                  <a:lnTo>
                    <a:pt x="1979" y="38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4"/>
            <p:cNvSpPr/>
            <p:nvPr/>
          </p:nvSpPr>
          <p:spPr>
            <a:xfrm>
              <a:off x="6852975" y="1654200"/>
              <a:ext cx="10500" cy="7625"/>
            </a:xfrm>
            <a:custGeom>
              <a:avLst/>
              <a:gdLst/>
              <a:ahLst/>
              <a:cxnLst/>
              <a:rect l="l" t="t" r="r" b="b"/>
              <a:pathLst>
                <a:path w="420" h="305" extrusionOk="0">
                  <a:moveTo>
                    <a:pt x="153" y="0"/>
                  </a:moveTo>
                  <a:lnTo>
                    <a:pt x="77" y="38"/>
                  </a:lnTo>
                  <a:lnTo>
                    <a:pt x="1" y="152"/>
                  </a:lnTo>
                  <a:lnTo>
                    <a:pt x="1" y="304"/>
                  </a:lnTo>
                  <a:lnTo>
                    <a:pt x="419" y="76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4"/>
            <p:cNvSpPr/>
            <p:nvPr/>
          </p:nvSpPr>
          <p:spPr>
            <a:xfrm>
              <a:off x="6824450" y="1654200"/>
              <a:ext cx="10475" cy="7625"/>
            </a:xfrm>
            <a:custGeom>
              <a:avLst/>
              <a:gdLst/>
              <a:ahLst/>
              <a:cxnLst/>
              <a:rect l="l" t="t" r="r" b="b"/>
              <a:pathLst>
                <a:path w="419" h="305" extrusionOk="0">
                  <a:moveTo>
                    <a:pt x="114" y="0"/>
                  </a:moveTo>
                  <a:lnTo>
                    <a:pt x="0" y="76"/>
                  </a:lnTo>
                  <a:lnTo>
                    <a:pt x="419" y="304"/>
                  </a:lnTo>
                  <a:lnTo>
                    <a:pt x="419" y="152"/>
                  </a:lnTo>
                  <a:lnTo>
                    <a:pt x="343" y="38"/>
                  </a:lnTo>
                  <a:lnTo>
                    <a:pt x="2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4"/>
            <p:cNvSpPr/>
            <p:nvPr/>
          </p:nvSpPr>
          <p:spPr>
            <a:xfrm>
              <a:off x="6823500" y="1665600"/>
              <a:ext cx="44725" cy="42825"/>
            </a:xfrm>
            <a:custGeom>
              <a:avLst/>
              <a:gdLst/>
              <a:ahLst/>
              <a:cxnLst/>
              <a:rect l="l" t="t" r="r" b="b"/>
              <a:pathLst>
                <a:path w="1789" h="1713" extrusionOk="0">
                  <a:moveTo>
                    <a:pt x="837" y="1"/>
                  </a:moveTo>
                  <a:lnTo>
                    <a:pt x="799" y="571"/>
                  </a:lnTo>
                  <a:lnTo>
                    <a:pt x="761" y="800"/>
                  </a:lnTo>
                  <a:lnTo>
                    <a:pt x="647" y="1066"/>
                  </a:lnTo>
                  <a:lnTo>
                    <a:pt x="495" y="1256"/>
                  </a:lnTo>
                  <a:lnTo>
                    <a:pt x="304" y="1447"/>
                  </a:lnTo>
                  <a:lnTo>
                    <a:pt x="114" y="1599"/>
                  </a:lnTo>
                  <a:lnTo>
                    <a:pt x="0" y="1675"/>
                  </a:lnTo>
                  <a:lnTo>
                    <a:pt x="0" y="1675"/>
                  </a:lnTo>
                  <a:lnTo>
                    <a:pt x="114" y="1637"/>
                  </a:lnTo>
                  <a:lnTo>
                    <a:pt x="343" y="1485"/>
                  </a:lnTo>
                  <a:lnTo>
                    <a:pt x="571" y="1332"/>
                  </a:lnTo>
                  <a:lnTo>
                    <a:pt x="723" y="1104"/>
                  </a:lnTo>
                  <a:lnTo>
                    <a:pt x="761" y="1066"/>
                  </a:lnTo>
                  <a:lnTo>
                    <a:pt x="837" y="1028"/>
                  </a:lnTo>
                  <a:lnTo>
                    <a:pt x="875" y="1066"/>
                  </a:lnTo>
                  <a:lnTo>
                    <a:pt x="913" y="1104"/>
                  </a:lnTo>
                  <a:lnTo>
                    <a:pt x="1104" y="1332"/>
                  </a:lnTo>
                  <a:lnTo>
                    <a:pt x="1294" y="1485"/>
                  </a:lnTo>
                  <a:lnTo>
                    <a:pt x="1522" y="1637"/>
                  </a:lnTo>
                  <a:lnTo>
                    <a:pt x="1636" y="1675"/>
                  </a:lnTo>
                  <a:lnTo>
                    <a:pt x="1788" y="1713"/>
                  </a:lnTo>
                  <a:lnTo>
                    <a:pt x="1674" y="1675"/>
                  </a:lnTo>
                  <a:lnTo>
                    <a:pt x="1522" y="1599"/>
                  </a:lnTo>
                  <a:lnTo>
                    <a:pt x="1332" y="1447"/>
                  </a:lnTo>
                  <a:lnTo>
                    <a:pt x="1142" y="1256"/>
                  </a:lnTo>
                  <a:lnTo>
                    <a:pt x="989" y="1066"/>
                  </a:lnTo>
                  <a:lnTo>
                    <a:pt x="875" y="800"/>
                  </a:lnTo>
                  <a:lnTo>
                    <a:pt x="837" y="571"/>
                  </a:lnTo>
                  <a:lnTo>
                    <a:pt x="837" y="305"/>
                  </a:lnTo>
                  <a:lnTo>
                    <a:pt x="8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4"/>
            <p:cNvSpPr/>
            <p:nvPr/>
          </p:nvSpPr>
          <p:spPr>
            <a:xfrm>
              <a:off x="6767375" y="1553350"/>
              <a:ext cx="42825" cy="17150"/>
            </a:xfrm>
            <a:custGeom>
              <a:avLst/>
              <a:gdLst/>
              <a:ahLst/>
              <a:cxnLst/>
              <a:rect l="l" t="t" r="r" b="b"/>
              <a:pathLst>
                <a:path w="1713" h="686" extrusionOk="0">
                  <a:moveTo>
                    <a:pt x="0" y="1"/>
                  </a:moveTo>
                  <a:lnTo>
                    <a:pt x="38" y="115"/>
                  </a:lnTo>
                  <a:lnTo>
                    <a:pt x="190" y="343"/>
                  </a:lnTo>
                  <a:lnTo>
                    <a:pt x="305" y="457"/>
                  </a:lnTo>
                  <a:lnTo>
                    <a:pt x="419" y="572"/>
                  </a:lnTo>
                  <a:lnTo>
                    <a:pt x="571" y="686"/>
                  </a:lnTo>
                  <a:lnTo>
                    <a:pt x="1104" y="686"/>
                  </a:lnTo>
                  <a:lnTo>
                    <a:pt x="1408" y="610"/>
                  </a:lnTo>
                  <a:lnTo>
                    <a:pt x="1712" y="4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4"/>
            <p:cNvSpPr/>
            <p:nvPr/>
          </p:nvSpPr>
          <p:spPr>
            <a:xfrm>
              <a:off x="6877700" y="1553350"/>
              <a:ext cx="43800" cy="17150"/>
            </a:xfrm>
            <a:custGeom>
              <a:avLst/>
              <a:gdLst/>
              <a:ahLst/>
              <a:cxnLst/>
              <a:rect l="l" t="t" r="r" b="b"/>
              <a:pathLst>
                <a:path w="1752" h="686" extrusionOk="0">
                  <a:moveTo>
                    <a:pt x="1751" y="1"/>
                  </a:moveTo>
                  <a:lnTo>
                    <a:pt x="1" y="496"/>
                  </a:lnTo>
                  <a:lnTo>
                    <a:pt x="305" y="610"/>
                  </a:lnTo>
                  <a:lnTo>
                    <a:pt x="610" y="686"/>
                  </a:lnTo>
                  <a:lnTo>
                    <a:pt x="1142" y="686"/>
                  </a:lnTo>
                  <a:lnTo>
                    <a:pt x="1295" y="572"/>
                  </a:lnTo>
                  <a:lnTo>
                    <a:pt x="1409" y="457"/>
                  </a:lnTo>
                  <a:lnTo>
                    <a:pt x="1523" y="343"/>
                  </a:lnTo>
                  <a:lnTo>
                    <a:pt x="1675" y="115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4"/>
            <p:cNvSpPr/>
            <p:nvPr/>
          </p:nvSpPr>
          <p:spPr>
            <a:xfrm>
              <a:off x="6767375" y="1542900"/>
              <a:ext cx="42825" cy="24750"/>
            </a:xfrm>
            <a:custGeom>
              <a:avLst/>
              <a:gdLst/>
              <a:ahLst/>
              <a:cxnLst/>
              <a:rect l="l" t="t" r="r" b="b"/>
              <a:pathLst>
                <a:path w="1713" h="990" extrusionOk="0">
                  <a:moveTo>
                    <a:pt x="799" y="0"/>
                  </a:moveTo>
                  <a:lnTo>
                    <a:pt x="685" y="38"/>
                  </a:lnTo>
                  <a:lnTo>
                    <a:pt x="419" y="191"/>
                  </a:lnTo>
                  <a:lnTo>
                    <a:pt x="190" y="305"/>
                  </a:lnTo>
                  <a:lnTo>
                    <a:pt x="76" y="381"/>
                  </a:lnTo>
                  <a:lnTo>
                    <a:pt x="0" y="419"/>
                  </a:lnTo>
                  <a:lnTo>
                    <a:pt x="381" y="837"/>
                  </a:lnTo>
                  <a:lnTo>
                    <a:pt x="457" y="914"/>
                  </a:lnTo>
                  <a:lnTo>
                    <a:pt x="609" y="952"/>
                  </a:lnTo>
                  <a:lnTo>
                    <a:pt x="951" y="990"/>
                  </a:lnTo>
                  <a:lnTo>
                    <a:pt x="1332" y="952"/>
                  </a:lnTo>
                  <a:lnTo>
                    <a:pt x="1712" y="914"/>
                  </a:lnTo>
                  <a:lnTo>
                    <a:pt x="1636" y="761"/>
                  </a:lnTo>
                  <a:lnTo>
                    <a:pt x="1522" y="495"/>
                  </a:lnTo>
                  <a:lnTo>
                    <a:pt x="1408" y="305"/>
                  </a:lnTo>
                  <a:lnTo>
                    <a:pt x="1256" y="191"/>
                  </a:lnTo>
                  <a:lnTo>
                    <a:pt x="1142" y="76"/>
                  </a:lnTo>
                  <a:lnTo>
                    <a:pt x="9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4"/>
            <p:cNvSpPr/>
            <p:nvPr/>
          </p:nvSpPr>
          <p:spPr>
            <a:xfrm>
              <a:off x="6775925" y="1542900"/>
              <a:ext cx="24750" cy="24750"/>
            </a:xfrm>
            <a:custGeom>
              <a:avLst/>
              <a:gdLst/>
              <a:ahLst/>
              <a:cxnLst/>
              <a:rect l="l" t="t" r="r" b="b"/>
              <a:pathLst>
                <a:path w="990" h="990" extrusionOk="0">
                  <a:moveTo>
                    <a:pt x="495" y="0"/>
                  </a:moveTo>
                  <a:lnTo>
                    <a:pt x="305" y="38"/>
                  </a:lnTo>
                  <a:lnTo>
                    <a:pt x="153" y="153"/>
                  </a:lnTo>
                  <a:lnTo>
                    <a:pt x="39" y="305"/>
                  </a:lnTo>
                  <a:lnTo>
                    <a:pt x="1" y="495"/>
                  </a:lnTo>
                  <a:lnTo>
                    <a:pt x="39" y="685"/>
                  </a:lnTo>
                  <a:lnTo>
                    <a:pt x="153" y="837"/>
                  </a:lnTo>
                  <a:lnTo>
                    <a:pt x="305" y="952"/>
                  </a:lnTo>
                  <a:lnTo>
                    <a:pt x="495" y="990"/>
                  </a:lnTo>
                  <a:lnTo>
                    <a:pt x="686" y="952"/>
                  </a:lnTo>
                  <a:lnTo>
                    <a:pt x="838" y="837"/>
                  </a:lnTo>
                  <a:lnTo>
                    <a:pt x="952" y="685"/>
                  </a:lnTo>
                  <a:lnTo>
                    <a:pt x="990" y="495"/>
                  </a:lnTo>
                  <a:lnTo>
                    <a:pt x="952" y="305"/>
                  </a:lnTo>
                  <a:lnTo>
                    <a:pt x="838" y="153"/>
                  </a:lnTo>
                  <a:lnTo>
                    <a:pt x="686" y="38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4"/>
            <p:cNvSpPr/>
            <p:nvPr/>
          </p:nvSpPr>
          <p:spPr>
            <a:xfrm>
              <a:off x="6779725" y="1549550"/>
              <a:ext cx="17150" cy="16200"/>
            </a:xfrm>
            <a:custGeom>
              <a:avLst/>
              <a:gdLst/>
              <a:ahLst/>
              <a:cxnLst/>
              <a:rect l="l" t="t" r="r" b="b"/>
              <a:pathLst>
                <a:path w="686" h="648" extrusionOk="0">
                  <a:moveTo>
                    <a:pt x="343" y="1"/>
                  </a:moveTo>
                  <a:lnTo>
                    <a:pt x="229" y="39"/>
                  </a:lnTo>
                  <a:lnTo>
                    <a:pt x="115" y="77"/>
                  </a:lnTo>
                  <a:lnTo>
                    <a:pt x="39" y="191"/>
                  </a:lnTo>
                  <a:lnTo>
                    <a:pt x="1" y="305"/>
                  </a:lnTo>
                  <a:lnTo>
                    <a:pt x="39" y="457"/>
                  </a:lnTo>
                  <a:lnTo>
                    <a:pt x="115" y="533"/>
                  </a:lnTo>
                  <a:lnTo>
                    <a:pt x="229" y="609"/>
                  </a:lnTo>
                  <a:lnTo>
                    <a:pt x="343" y="648"/>
                  </a:lnTo>
                  <a:lnTo>
                    <a:pt x="495" y="609"/>
                  </a:lnTo>
                  <a:lnTo>
                    <a:pt x="610" y="533"/>
                  </a:lnTo>
                  <a:lnTo>
                    <a:pt x="686" y="457"/>
                  </a:lnTo>
                  <a:lnTo>
                    <a:pt x="686" y="305"/>
                  </a:lnTo>
                  <a:lnTo>
                    <a:pt x="686" y="191"/>
                  </a:lnTo>
                  <a:lnTo>
                    <a:pt x="610" y="77"/>
                  </a:lnTo>
                  <a:lnTo>
                    <a:pt x="495" y="39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4"/>
            <p:cNvSpPr/>
            <p:nvPr/>
          </p:nvSpPr>
          <p:spPr>
            <a:xfrm>
              <a:off x="6783550" y="1548600"/>
              <a:ext cx="9525" cy="9550"/>
            </a:xfrm>
            <a:custGeom>
              <a:avLst/>
              <a:gdLst/>
              <a:ahLst/>
              <a:cxnLst/>
              <a:rect l="l" t="t" r="r" b="b"/>
              <a:pathLst>
                <a:path w="381" h="382" extrusionOk="0">
                  <a:moveTo>
                    <a:pt x="190" y="1"/>
                  </a:moveTo>
                  <a:lnTo>
                    <a:pt x="114" y="39"/>
                  </a:lnTo>
                  <a:lnTo>
                    <a:pt x="76" y="77"/>
                  </a:lnTo>
                  <a:lnTo>
                    <a:pt x="38" y="115"/>
                  </a:lnTo>
                  <a:lnTo>
                    <a:pt x="0" y="191"/>
                  </a:lnTo>
                  <a:lnTo>
                    <a:pt x="38" y="267"/>
                  </a:lnTo>
                  <a:lnTo>
                    <a:pt x="76" y="343"/>
                  </a:lnTo>
                  <a:lnTo>
                    <a:pt x="114" y="381"/>
                  </a:lnTo>
                  <a:lnTo>
                    <a:pt x="266" y="381"/>
                  </a:lnTo>
                  <a:lnTo>
                    <a:pt x="342" y="343"/>
                  </a:lnTo>
                  <a:lnTo>
                    <a:pt x="381" y="267"/>
                  </a:lnTo>
                  <a:lnTo>
                    <a:pt x="381" y="191"/>
                  </a:lnTo>
                  <a:lnTo>
                    <a:pt x="381" y="115"/>
                  </a:lnTo>
                  <a:lnTo>
                    <a:pt x="342" y="77"/>
                  </a:lnTo>
                  <a:lnTo>
                    <a:pt x="266" y="39"/>
                  </a:lnTo>
                  <a:lnTo>
                    <a:pt x="1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4"/>
            <p:cNvSpPr/>
            <p:nvPr/>
          </p:nvSpPr>
          <p:spPr>
            <a:xfrm>
              <a:off x="6782575" y="1549550"/>
              <a:ext cx="4800" cy="3825"/>
            </a:xfrm>
            <a:custGeom>
              <a:avLst/>
              <a:gdLst/>
              <a:ahLst/>
              <a:cxnLst/>
              <a:rect l="l" t="t" r="r" b="b"/>
              <a:pathLst>
                <a:path w="192" h="153" extrusionOk="0">
                  <a:moveTo>
                    <a:pt x="77" y="1"/>
                  </a:moveTo>
                  <a:lnTo>
                    <a:pt x="1" y="39"/>
                  </a:lnTo>
                  <a:lnTo>
                    <a:pt x="1" y="77"/>
                  </a:lnTo>
                  <a:lnTo>
                    <a:pt x="1" y="153"/>
                  </a:lnTo>
                  <a:lnTo>
                    <a:pt x="153" y="153"/>
                  </a:lnTo>
                  <a:lnTo>
                    <a:pt x="191" y="77"/>
                  </a:lnTo>
                  <a:lnTo>
                    <a:pt x="153" y="39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4"/>
            <p:cNvSpPr/>
            <p:nvPr/>
          </p:nvSpPr>
          <p:spPr>
            <a:xfrm>
              <a:off x="6877700" y="1542900"/>
              <a:ext cx="43800" cy="24750"/>
            </a:xfrm>
            <a:custGeom>
              <a:avLst/>
              <a:gdLst/>
              <a:ahLst/>
              <a:cxnLst/>
              <a:rect l="l" t="t" r="r" b="b"/>
              <a:pathLst>
                <a:path w="1752" h="990" extrusionOk="0">
                  <a:moveTo>
                    <a:pt x="762" y="0"/>
                  </a:moveTo>
                  <a:lnTo>
                    <a:pt x="610" y="76"/>
                  </a:lnTo>
                  <a:lnTo>
                    <a:pt x="457" y="191"/>
                  </a:lnTo>
                  <a:lnTo>
                    <a:pt x="343" y="305"/>
                  </a:lnTo>
                  <a:lnTo>
                    <a:pt x="229" y="495"/>
                  </a:lnTo>
                  <a:lnTo>
                    <a:pt x="77" y="761"/>
                  </a:lnTo>
                  <a:lnTo>
                    <a:pt x="1" y="914"/>
                  </a:lnTo>
                  <a:lnTo>
                    <a:pt x="381" y="952"/>
                  </a:lnTo>
                  <a:lnTo>
                    <a:pt x="762" y="990"/>
                  </a:lnTo>
                  <a:lnTo>
                    <a:pt x="1104" y="952"/>
                  </a:lnTo>
                  <a:lnTo>
                    <a:pt x="1257" y="914"/>
                  </a:lnTo>
                  <a:lnTo>
                    <a:pt x="1333" y="837"/>
                  </a:lnTo>
                  <a:lnTo>
                    <a:pt x="1751" y="419"/>
                  </a:lnTo>
                  <a:lnTo>
                    <a:pt x="1637" y="381"/>
                  </a:lnTo>
                  <a:lnTo>
                    <a:pt x="1523" y="305"/>
                  </a:lnTo>
                  <a:lnTo>
                    <a:pt x="1295" y="191"/>
                  </a:lnTo>
                  <a:lnTo>
                    <a:pt x="1066" y="38"/>
                  </a:lnTo>
                  <a:lnTo>
                    <a:pt x="9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4"/>
            <p:cNvSpPr/>
            <p:nvPr/>
          </p:nvSpPr>
          <p:spPr>
            <a:xfrm>
              <a:off x="6887225" y="1542900"/>
              <a:ext cx="24750" cy="24750"/>
            </a:xfrm>
            <a:custGeom>
              <a:avLst/>
              <a:gdLst/>
              <a:ahLst/>
              <a:cxnLst/>
              <a:rect l="l" t="t" r="r" b="b"/>
              <a:pathLst>
                <a:path w="990" h="990" extrusionOk="0">
                  <a:moveTo>
                    <a:pt x="495" y="0"/>
                  </a:moveTo>
                  <a:lnTo>
                    <a:pt x="305" y="38"/>
                  </a:lnTo>
                  <a:lnTo>
                    <a:pt x="153" y="153"/>
                  </a:lnTo>
                  <a:lnTo>
                    <a:pt x="38" y="305"/>
                  </a:lnTo>
                  <a:lnTo>
                    <a:pt x="0" y="495"/>
                  </a:lnTo>
                  <a:lnTo>
                    <a:pt x="38" y="685"/>
                  </a:lnTo>
                  <a:lnTo>
                    <a:pt x="153" y="837"/>
                  </a:lnTo>
                  <a:lnTo>
                    <a:pt x="305" y="952"/>
                  </a:lnTo>
                  <a:lnTo>
                    <a:pt x="495" y="990"/>
                  </a:lnTo>
                  <a:lnTo>
                    <a:pt x="685" y="952"/>
                  </a:lnTo>
                  <a:lnTo>
                    <a:pt x="837" y="837"/>
                  </a:lnTo>
                  <a:lnTo>
                    <a:pt x="952" y="685"/>
                  </a:lnTo>
                  <a:lnTo>
                    <a:pt x="990" y="495"/>
                  </a:lnTo>
                  <a:lnTo>
                    <a:pt x="952" y="305"/>
                  </a:lnTo>
                  <a:lnTo>
                    <a:pt x="837" y="153"/>
                  </a:lnTo>
                  <a:lnTo>
                    <a:pt x="685" y="38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4"/>
            <p:cNvSpPr/>
            <p:nvPr/>
          </p:nvSpPr>
          <p:spPr>
            <a:xfrm>
              <a:off x="6891025" y="1549550"/>
              <a:ext cx="17150" cy="16200"/>
            </a:xfrm>
            <a:custGeom>
              <a:avLst/>
              <a:gdLst/>
              <a:ahLst/>
              <a:cxnLst/>
              <a:rect l="l" t="t" r="r" b="b"/>
              <a:pathLst>
                <a:path w="686" h="648" extrusionOk="0">
                  <a:moveTo>
                    <a:pt x="343" y="1"/>
                  </a:moveTo>
                  <a:lnTo>
                    <a:pt x="229" y="39"/>
                  </a:lnTo>
                  <a:lnTo>
                    <a:pt x="115" y="77"/>
                  </a:lnTo>
                  <a:lnTo>
                    <a:pt x="39" y="191"/>
                  </a:lnTo>
                  <a:lnTo>
                    <a:pt x="1" y="305"/>
                  </a:lnTo>
                  <a:lnTo>
                    <a:pt x="39" y="457"/>
                  </a:lnTo>
                  <a:lnTo>
                    <a:pt x="115" y="533"/>
                  </a:lnTo>
                  <a:lnTo>
                    <a:pt x="229" y="609"/>
                  </a:lnTo>
                  <a:lnTo>
                    <a:pt x="343" y="648"/>
                  </a:lnTo>
                  <a:lnTo>
                    <a:pt x="495" y="609"/>
                  </a:lnTo>
                  <a:lnTo>
                    <a:pt x="609" y="533"/>
                  </a:lnTo>
                  <a:lnTo>
                    <a:pt x="685" y="457"/>
                  </a:lnTo>
                  <a:lnTo>
                    <a:pt x="685" y="305"/>
                  </a:lnTo>
                  <a:lnTo>
                    <a:pt x="685" y="191"/>
                  </a:lnTo>
                  <a:lnTo>
                    <a:pt x="609" y="77"/>
                  </a:lnTo>
                  <a:lnTo>
                    <a:pt x="495" y="39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4"/>
            <p:cNvSpPr/>
            <p:nvPr/>
          </p:nvSpPr>
          <p:spPr>
            <a:xfrm>
              <a:off x="6894825" y="1548600"/>
              <a:ext cx="9550" cy="9550"/>
            </a:xfrm>
            <a:custGeom>
              <a:avLst/>
              <a:gdLst/>
              <a:ahLst/>
              <a:cxnLst/>
              <a:rect l="l" t="t" r="r" b="b"/>
              <a:pathLst>
                <a:path w="382" h="382" extrusionOk="0">
                  <a:moveTo>
                    <a:pt x="191" y="1"/>
                  </a:moveTo>
                  <a:lnTo>
                    <a:pt x="115" y="39"/>
                  </a:lnTo>
                  <a:lnTo>
                    <a:pt x="77" y="77"/>
                  </a:lnTo>
                  <a:lnTo>
                    <a:pt x="1" y="115"/>
                  </a:lnTo>
                  <a:lnTo>
                    <a:pt x="1" y="191"/>
                  </a:lnTo>
                  <a:lnTo>
                    <a:pt x="1" y="267"/>
                  </a:lnTo>
                  <a:lnTo>
                    <a:pt x="77" y="343"/>
                  </a:lnTo>
                  <a:lnTo>
                    <a:pt x="115" y="381"/>
                  </a:lnTo>
                  <a:lnTo>
                    <a:pt x="267" y="381"/>
                  </a:lnTo>
                  <a:lnTo>
                    <a:pt x="343" y="343"/>
                  </a:lnTo>
                  <a:lnTo>
                    <a:pt x="381" y="267"/>
                  </a:lnTo>
                  <a:lnTo>
                    <a:pt x="381" y="191"/>
                  </a:lnTo>
                  <a:lnTo>
                    <a:pt x="381" y="115"/>
                  </a:lnTo>
                  <a:lnTo>
                    <a:pt x="343" y="77"/>
                  </a:lnTo>
                  <a:lnTo>
                    <a:pt x="267" y="39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4"/>
            <p:cNvSpPr/>
            <p:nvPr/>
          </p:nvSpPr>
          <p:spPr>
            <a:xfrm>
              <a:off x="6900550" y="1549550"/>
              <a:ext cx="5725" cy="3825"/>
            </a:xfrm>
            <a:custGeom>
              <a:avLst/>
              <a:gdLst/>
              <a:ahLst/>
              <a:cxnLst/>
              <a:rect l="l" t="t" r="r" b="b"/>
              <a:pathLst>
                <a:path w="229" h="153" extrusionOk="0">
                  <a:moveTo>
                    <a:pt x="114" y="1"/>
                  </a:moveTo>
                  <a:lnTo>
                    <a:pt x="38" y="39"/>
                  </a:lnTo>
                  <a:lnTo>
                    <a:pt x="0" y="77"/>
                  </a:lnTo>
                  <a:lnTo>
                    <a:pt x="38" y="153"/>
                  </a:lnTo>
                  <a:lnTo>
                    <a:pt x="190" y="153"/>
                  </a:lnTo>
                  <a:lnTo>
                    <a:pt x="228" y="77"/>
                  </a:lnTo>
                  <a:lnTo>
                    <a:pt x="190" y="39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4"/>
            <p:cNvSpPr/>
            <p:nvPr/>
          </p:nvSpPr>
          <p:spPr>
            <a:xfrm>
              <a:off x="6718850" y="1449675"/>
              <a:ext cx="84700" cy="85625"/>
            </a:xfrm>
            <a:custGeom>
              <a:avLst/>
              <a:gdLst/>
              <a:ahLst/>
              <a:cxnLst/>
              <a:rect l="l" t="t" r="r" b="b"/>
              <a:pathLst>
                <a:path w="3388" h="3425" extrusionOk="0">
                  <a:moveTo>
                    <a:pt x="914" y="1"/>
                  </a:moveTo>
                  <a:lnTo>
                    <a:pt x="609" y="39"/>
                  </a:lnTo>
                  <a:lnTo>
                    <a:pt x="305" y="115"/>
                  </a:lnTo>
                  <a:lnTo>
                    <a:pt x="191" y="191"/>
                  </a:lnTo>
                  <a:lnTo>
                    <a:pt x="115" y="305"/>
                  </a:lnTo>
                  <a:lnTo>
                    <a:pt x="39" y="419"/>
                  </a:lnTo>
                  <a:lnTo>
                    <a:pt x="1" y="571"/>
                  </a:lnTo>
                  <a:lnTo>
                    <a:pt x="1" y="838"/>
                  </a:lnTo>
                  <a:lnTo>
                    <a:pt x="1" y="1180"/>
                  </a:lnTo>
                  <a:lnTo>
                    <a:pt x="77" y="1561"/>
                  </a:lnTo>
                  <a:lnTo>
                    <a:pt x="153" y="1941"/>
                  </a:lnTo>
                  <a:lnTo>
                    <a:pt x="305" y="2360"/>
                  </a:lnTo>
                  <a:lnTo>
                    <a:pt x="533" y="2740"/>
                  </a:lnTo>
                  <a:lnTo>
                    <a:pt x="686" y="2930"/>
                  </a:lnTo>
                  <a:lnTo>
                    <a:pt x="876" y="3121"/>
                  </a:lnTo>
                  <a:lnTo>
                    <a:pt x="1066" y="3273"/>
                  </a:lnTo>
                  <a:lnTo>
                    <a:pt x="1294" y="3425"/>
                  </a:lnTo>
                  <a:lnTo>
                    <a:pt x="3387" y="1523"/>
                  </a:lnTo>
                  <a:lnTo>
                    <a:pt x="3121" y="1218"/>
                  </a:lnTo>
                  <a:lnTo>
                    <a:pt x="2854" y="914"/>
                  </a:lnTo>
                  <a:lnTo>
                    <a:pt x="2474" y="571"/>
                  </a:lnTo>
                  <a:lnTo>
                    <a:pt x="2246" y="419"/>
                  </a:lnTo>
                  <a:lnTo>
                    <a:pt x="1979" y="267"/>
                  </a:lnTo>
                  <a:lnTo>
                    <a:pt x="1751" y="153"/>
                  </a:lnTo>
                  <a:lnTo>
                    <a:pt x="1485" y="77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4"/>
            <p:cNvSpPr/>
            <p:nvPr/>
          </p:nvSpPr>
          <p:spPr>
            <a:xfrm>
              <a:off x="6735975" y="1468700"/>
              <a:ext cx="55200" cy="55200"/>
            </a:xfrm>
            <a:custGeom>
              <a:avLst/>
              <a:gdLst/>
              <a:ahLst/>
              <a:cxnLst/>
              <a:rect l="l" t="t" r="r" b="b"/>
              <a:pathLst>
                <a:path w="2208" h="2208" extrusionOk="0">
                  <a:moveTo>
                    <a:pt x="571" y="1"/>
                  </a:moveTo>
                  <a:lnTo>
                    <a:pt x="381" y="39"/>
                  </a:lnTo>
                  <a:lnTo>
                    <a:pt x="191" y="115"/>
                  </a:lnTo>
                  <a:lnTo>
                    <a:pt x="115" y="153"/>
                  </a:lnTo>
                  <a:lnTo>
                    <a:pt x="39" y="229"/>
                  </a:lnTo>
                  <a:lnTo>
                    <a:pt x="1" y="305"/>
                  </a:lnTo>
                  <a:lnTo>
                    <a:pt x="1" y="419"/>
                  </a:lnTo>
                  <a:lnTo>
                    <a:pt x="1" y="800"/>
                  </a:lnTo>
                  <a:lnTo>
                    <a:pt x="39" y="1028"/>
                  </a:lnTo>
                  <a:lnTo>
                    <a:pt x="115" y="1294"/>
                  </a:lnTo>
                  <a:lnTo>
                    <a:pt x="229" y="1561"/>
                  </a:lnTo>
                  <a:lnTo>
                    <a:pt x="381" y="1789"/>
                  </a:lnTo>
                  <a:lnTo>
                    <a:pt x="609" y="2017"/>
                  </a:lnTo>
                  <a:lnTo>
                    <a:pt x="876" y="2207"/>
                  </a:lnTo>
                  <a:lnTo>
                    <a:pt x="1066" y="1903"/>
                  </a:lnTo>
                  <a:lnTo>
                    <a:pt x="1370" y="1561"/>
                  </a:lnTo>
                  <a:lnTo>
                    <a:pt x="1751" y="1256"/>
                  </a:lnTo>
                  <a:lnTo>
                    <a:pt x="2207" y="914"/>
                  </a:lnTo>
                  <a:lnTo>
                    <a:pt x="2017" y="723"/>
                  </a:lnTo>
                  <a:lnTo>
                    <a:pt x="1827" y="533"/>
                  </a:lnTo>
                  <a:lnTo>
                    <a:pt x="1561" y="343"/>
                  </a:lnTo>
                  <a:lnTo>
                    <a:pt x="1256" y="153"/>
                  </a:lnTo>
                  <a:lnTo>
                    <a:pt x="914" y="39"/>
                  </a:lnTo>
                  <a:lnTo>
                    <a:pt x="7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4"/>
            <p:cNvSpPr/>
            <p:nvPr/>
          </p:nvSpPr>
          <p:spPr>
            <a:xfrm>
              <a:off x="6882475" y="1449675"/>
              <a:ext cx="84675" cy="85625"/>
            </a:xfrm>
            <a:custGeom>
              <a:avLst/>
              <a:gdLst/>
              <a:ahLst/>
              <a:cxnLst/>
              <a:rect l="l" t="t" r="r" b="b"/>
              <a:pathLst>
                <a:path w="3387" h="3425" extrusionOk="0">
                  <a:moveTo>
                    <a:pt x="2207" y="1"/>
                  </a:moveTo>
                  <a:lnTo>
                    <a:pt x="1903" y="77"/>
                  </a:lnTo>
                  <a:lnTo>
                    <a:pt x="1636" y="153"/>
                  </a:lnTo>
                  <a:lnTo>
                    <a:pt x="1408" y="267"/>
                  </a:lnTo>
                  <a:lnTo>
                    <a:pt x="1142" y="419"/>
                  </a:lnTo>
                  <a:lnTo>
                    <a:pt x="951" y="571"/>
                  </a:lnTo>
                  <a:lnTo>
                    <a:pt x="533" y="914"/>
                  </a:lnTo>
                  <a:lnTo>
                    <a:pt x="266" y="1218"/>
                  </a:lnTo>
                  <a:lnTo>
                    <a:pt x="0" y="1523"/>
                  </a:lnTo>
                  <a:lnTo>
                    <a:pt x="2093" y="3425"/>
                  </a:lnTo>
                  <a:lnTo>
                    <a:pt x="2321" y="3273"/>
                  </a:lnTo>
                  <a:lnTo>
                    <a:pt x="2511" y="3121"/>
                  </a:lnTo>
                  <a:lnTo>
                    <a:pt x="2702" y="2930"/>
                  </a:lnTo>
                  <a:lnTo>
                    <a:pt x="2854" y="2740"/>
                  </a:lnTo>
                  <a:lnTo>
                    <a:pt x="3082" y="2360"/>
                  </a:lnTo>
                  <a:lnTo>
                    <a:pt x="3234" y="1941"/>
                  </a:lnTo>
                  <a:lnTo>
                    <a:pt x="3310" y="1561"/>
                  </a:lnTo>
                  <a:lnTo>
                    <a:pt x="3387" y="1180"/>
                  </a:lnTo>
                  <a:lnTo>
                    <a:pt x="3387" y="838"/>
                  </a:lnTo>
                  <a:lnTo>
                    <a:pt x="3387" y="571"/>
                  </a:lnTo>
                  <a:lnTo>
                    <a:pt x="3348" y="419"/>
                  </a:lnTo>
                  <a:lnTo>
                    <a:pt x="3310" y="305"/>
                  </a:lnTo>
                  <a:lnTo>
                    <a:pt x="3196" y="191"/>
                  </a:lnTo>
                  <a:lnTo>
                    <a:pt x="3082" y="115"/>
                  </a:lnTo>
                  <a:lnTo>
                    <a:pt x="2778" y="39"/>
                  </a:lnTo>
                  <a:lnTo>
                    <a:pt x="24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4"/>
            <p:cNvSpPr/>
            <p:nvPr/>
          </p:nvSpPr>
          <p:spPr>
            <a:xfrm>
              <a:off x="6895775" y="1468700"/>
              <a:ext cx="55200" cy="55200"/>
            </a:xfrm>
            <a:custGeom>
              <a:avLst/>
              <a:gdLst/>
              <a:ahLst/>
              <a:cxnLst/>
              <a:rect l="l" t="t" r="r" b="b"/>
              <a:pathLst>
                <a:path w="2208" h="2208" extrusionOk="0">
                  <a:moveTo>
                    <a:pt x="1447" y="1"/>
                  </a:moveTo>
                  <a:lnTo>
                    <a:pt x="1256" y="39"/>
                  </a:lnTo>
                  <a:lnTo>
                    <a:pt x="914" y="153"/>
                  </a:lnTo>
                  <a:lnTo>
                    <a:pt x="610" y="343"/>
                  </a:lnTo>
                  <a:lnTo>
                    <a:pt x="343" y="533"/>
                  </a:lnTo>
                  <a:lnTo>
                    <a:pt x="153" y="723"/>
                  </a:lnTo>
                  <a:lnTo>
                    <a:pt x="1" y="914"/>
                  </a:lnTo>
                  <a:lnTo>
                    <a:pt x="457" y="1256"/>
                  </a:lnTo>
                  <a:lnTo>
                    <a:pt x="800" y="1561"/>
                  </a:lnTo>
                  <a:lnTo>
                    <a:pt x="1104" y="1903"/>
                  </a:lnTo>
                  <a:lnTo>
                    <a:pt x="1295" y="2207"/>
                  </a:lnTo>
                  <a:lnTo>
                    <a:pt x="1561" y="2017"/>
                  </a:lnTo>
                  <a:lnTo>
                    <a:pt x="1789" y="1789"/>
                  </a:lnTo>
                  <a:lnTo>
                    <a:pt x="1941" y="1561"/>
                  </a:lnTo>
                  <a:lnTo>
                    <a:pt x="2056" y="1294"/>
                  </a:lnTo>
                  <a:lnTo>
                    <a:pt x="2132" y="1028"/>
                  </a:lnTo>
                  <a:lnTo>
                    <a:pt x="2170" y="800"/>
                  </a:lnTo>
                  <a:lnTo>
                    <a:pt x="2208" y="419"/>
                  </a:lnTo>
                  <a:lnTo>
                    <a:pt x="2170" y="305"/>
                  </a:lnTo>
                  <a:lnTo>
                    <a:pt x="2132" y="229"/>
                  </a:lnTo>
                  <a:lnTo>
                    <a:pt x="2094" y="153"/>
                  </a:lnTo>
                  <a:lnTo>
                    <a:pt x="2017" y="115"/>
                  </a:lnTo>
                  <a:lnTo>
                    <a:pt x="1827" y="39"/>
                  </a:lnTo>
                  <a:lnTo>
                    <a:pt x="16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4"/>
            <p:cNvSpPr/>
            <p:nvPr/>
          </p:nvSpPr>
          <p:spPr>
            <a:xfrm>
              <a:off x="6795900" y="1414475"/>
              <a:ext cx="112275" cy="128450"/>
            </a:xfrm>
            <a:custGeom>
              <a:avLst/>
              <a:gdLst/>
              <a:ahLst/>
              <a:cxnLst/>
              <a:rect l="l" t="t" r="r" b="b"/>
              <a:pathLst>
                <a:path w="4491" h="5138" extrusionOk="0">
                  <a:moveTo>
                    <a:pt x="686" y="1"/>
                  </a:moveTo>
                  <a:lnTo>
                    <a:pt x="724" y="39"/>
                  </a:lnTo>
                  <a:lnTo>
                    <a:pt x="800" y="115"/>
                  </a:lnTo>
                  <a:lnTo>
                    <a:pt x="914" y="305"/>
                  </a:lnTo>
                  <a:lnTo>
                    <a:pt x="990" y="571"/>
                  </a:lnTo>
                  <a:lnTo>
                    <a:pt x="1066" y="876"/>
                  </a:lnTo>
                  <a:lnTo>
                    <a:pt x="1142" y="1371"/>
                  </a:lnTo>
                  <a:lnTo>
                    <a:pt x="1180" y="1599"/>
                  </a:lnTo>
                  <a:lnTo>
                    <a:pt x="267" y="1142"/>
                  </a:lnTo>
                  <a:lnTo>
                    <a:pt x="39" y="2131"/>
                  </a:lnTo>
                  <a:lnTo>
                    <a:pt x="1" y="2588"/>
                  </a:lnTo>
                  <a:lnTo>
                    <a:pt x="1" y="2816"/>
                  </a:lnTo>
                  <a:lnTo>
                    <a:pt x="39" y="3083"/>
                  </a:lnTo>
                  <a:lnTo>
                    <a:pt x="115" y="3311"/>
                  </a:lnTo>
                  <a:lnTo>
                    <a:pt x="229" y="3501"/>
                  </a:lnTo>
                  <a:lnTo>
                    <a:pt x="419" y="3653"/>
                  </a:lnTo>
                  <a:lnTo>
                    <a:pt x="609" y="3806"/>
                  </a:lnTo>
                  <a:lnTo>
                    <a:pt x="1066" y="4110"/>
                  </a:lnTo>
                  <a:lnTo>
                    <a:pt x="1294" y="4300"/>
                  </a:lnTo>
                  <a:lnTo>
                    <a:pt x="1485" y="4529"/>
                  </a:lnTo>
                  <a:lnTo>
                    <a:pt x="1637" y="4719"/>
                  </a:lnTo>
                  <a:lnTo>
                    <a:pt x="1789" y="4985"/>
                  </a:lnTo>
                  <a:lnTo>
                    <a:pt x="1865" y="5099"/>
                  </a:lnTo>
                  <a:lnTo>
                    <a:pt x="1865" y="5137"/>
                  </a:lnTo>
                  <a:lnTo>
                    <a:pt x="2055" y="4947"/>
                  </a:lnTo>
                  <a:lnTo>
                    <a:pt x="2246" y="4719"/>
                  </a:lnTo>
                  <a:lnTo>
                    <a:pt x="2626" y="4224"/>
                  </a:lnTo>
                  <a:lnTo>
                    <a:pt x="3387" y="3349"/>
                  </a:lnTo>
                  <a:lnTo>
                    <a:pt x="3729" y="2969"/>
                  </a:lnTo>
                  <a:lnTo>
                    <a:pt x="3882" y="2740"/>
                  </a:lnTo>
                  <a:lnTo>
                    <a:pt x="4034" y="2512"/>
                  </a:lnTo>
                  <a:lnTo>
                    <a:pt x="4148" y="2208"/>
                  </a:lnTo>
                  <a:lnTo>
                    <a:pt x="4186" y="2017"/>
                  </a:lnTo>
                  <a:lnTo>
                    <a:pt x="4224" y="1865"/>
                  </a:lnTo>
                  <a:lnTo>
                    <a:pt x="4186" y="1561"/>
                  </a:lnTo>
                  <a:lnTo>
                    <a:pt x="4186" y="1409"/>
                  </a:lnTo>
                  <a:lnTo>
                    <a:pt x="4186" y="1256"/>
                  </a:lnTo>
                  <a:lnTo>
                    <a:pt x="4300" y="914"/>
                  </a:lnTo>
                  <a:lnTo>
                    <a:pt x="4414" y="724"/>
                  </a:lnTo>
                  <a:lnTo>
                    <a:pt x="4452" y="686"/>
                  </a:lnTo>
                  <a:lnTo>
                    <a:pt x="4490" y="648"/>
                  </a:lnTo>
                  <a:lnTo>
                    <a:pt x="4300" y="648"/>
                  </a:lnTo>
                  <a:lnTo>
                    <a:pt x="4072" y="686"/>
                  </a:lnTo>
                  <a:lnTo>
                    <a:pt x="3806" y="800"/>
                  </a:lnTo>
                  <a:lnTo>
                    <a:pt x="3577" y="876"/>
                  </a:lnTo>
                  <a:lnTo>
                    <a:pt x="3235" y="1104"/>
                  </a:lnTo>
                  <a:lnTo>
                    <a:pt x="3083" y="1180"/>
                  </a:lnTo>
                  <a:lnTo>
                    <a:pt x="3045" y="914"/>
                  </a:lnTo>
                  <a:lnTo>
                    <a:pt x="2969" y="686"/>
                  </a:lnTo>
                  <a:lnTo>
                    <a:pt x="2854" y="495"/>
                  </a:lnTo>
                  <a:lnTo>
                    <a:pt x="2702" y="343"/>
                  </a:lnTo>
                  <a:lnTo>
                    <a:pt x="2550" y="229"/>
                  </a:lnTo>
                  <a:lnTo>
                    <a:pt x="2436" y="191"/>
                  </a:lnTo>
                  <a:lnTo>
                    <a:pt x="2322" y="115"/>
                  </a:lnTo>
                  <a:lnTo>
                    <a:pt x="2322" y="267"/>
                  </a:lnTo>
                  <a:lnTo>
                    <a:pt x="2284" y="419"/>
                  </a:lnTo>
                  <a:lnTo>
                    <a:pt x="2208" y="686"/>
                  </a:lnTo>
                  <a:lnTo>
                    <a:pt x="2093" y="914"/>
                  </a:lnTo>
                  <a:lnTo>
                    <a:pt x="2055" y="838"/>
                  </a:lnTo>
                  <a:lnTo>
                    <a:pt x="1979" y="724"/>
                  </a:lnTo>
                  <a:lnTo>
                    <a:pt x="1827" y="571"/>
                  </a:lnTo>
                  <a:lnTo>
                    <a:pt x="1599" y="419"/>
                  </a:lnTo>
                  <a:lnTo>
                    <a:pt x="1332" y="267"/>
                  </a:lnTo>
                  <a:lnTo>
                    <a:pt x="876" y="77"/>
                  </a:lnTo>
                  <a:lnTo>
                    <a:pt x="6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4"/>
            <p:cNvSpPr/>
            <p:nvPr/>
          </p:nvSpPr>
          <p:spPr>
            <a:xfrm>
              <a:off x="6809225" y="1435400"/>
              <a:ext cx="86575" cy="94200"/>
            </a:xfrm>
            <a:custGeom>
              <a:avLst/>
              <a:gdLst/>
              <a:ahLst/>
              <a:cxnLst/>
              <a:rect l="l" t="t" r="r" b="b"/>
              <a:pathLst>
                <a:path w="3463" h="3768" extrusionOk="0">
                  <a:moveTo>
                    <a:pt x="495" y="1"/>
                  </a:moveTo>
                  <a:lnTo>
                    <a:pt x="609" y="115"/>
                  </a:lnTo>
                  <a:lnTo>
                    <a:pt x="685" y="267"/>
                  </a:lnTo>
                  <a:lnTo>
                    <a:pt x="799" y="686"/>
                  </a:lnTo>
                  <a:lnTo>
                    <a:pt x="875" y="1066"/>
                  </a:lnTo>
                  <a:lnTo>
                    <a:pt x="875" y="1256"/>
                  </a:lnTo>
                  <a:lnTo>
                    <a:pt x="191" y="876"/>
                  </a:lnTo>
                  <a:lnTo>
                    <a:pt x="38" y="1637"/>
                  </a:lnTo>
                  <a:lnTo>
                    <a:pt x="0" y="2017"/>
                  </a:lnTo>
                  <a:lnTo>
                    <a:pt x="0" y="2208"/>
                  </a:lnTo>
                  <a:lnTo>
                    <a:pt x="0" y="2360"/>
                  </a:lnTo>
                  <a:lnTo>
                    <a:pt x="76" y="2550"/>
                  </a:lnTo>
                  <a:lnTo>
                    <a:pt x="191" y="2702"/>
                  </a:lnTo>
                  <a:lnTo>
                    <a:pt x="305" y="2816"/>
                  </a:lnTo>
                  <a:lnTo>
                    <a:pt x="457" y="2931"/>
                  </a:lnTo>
                  <a:lnTo>
                    <a:pt x="799" y="3197"/>
                  </a:lnTo>
                  <a:lnTo>
                    <a:pt x="990" y="3311"/>
                  </a:lnTo>
                  <a:lnTo>
                    <a:pt x="1142" y="3501"/>
                  </a:lnTo>
                  <a:lnTo>
                    <a:pt x="1256" y="3654"/>
                  </a:lnTo>
                  <a:lnTo>
                    <a:pt x="1332" y="3730"/>
                  </a:lnTo>
                  <a:lnTo>
                    <a:pt x="1446" y="3768"/>
                  </a:lnTo>
                  <a:lnTo>
                    <a:pt x="1598" y="3730"/>
                  </a:lnTo>
                  <a:lnTo>
                    <a:pt x="1675" y="3654"/>
                  </a:lnTo>
                  <a:lnTo>
                    <a:pt x="2017" y="3235"/>
                  </a:lnTo>
                  <a:lnTo>
                    <a:pt x="2550" y="2664"/>
                  </a:lnTo>
                  <a:lnTo>
                    <a:pt x="2816" y="2322"/>
                  </a:lnTo>
                  <a:lnTo>
                    <a:pt x="2968" y="2132"/>
                  </a:lnTo>
                  <a:lnTo>
                    <a:pt x="3082" y="1941"/>
                  </a:lnTo>
                  <a:lnTo>
                    <a:pt x="3196" y="1713"/>
                  </a:lnTo>
                  <a:lnTo>
                    <a:pt x="3235" y="1447"/>
                  </a:lnTo>
                  <a:lnTo>
                    <a:pt x="3196" y="1218"/>
                  </a:lnTo>
                  <a:lnTo>
                    <a:pt x="3235" y="990"/>
                  </a:lnTo>
                  <a:lnTo>
                    <a:pt x="3311" y="724"/>
                  </a:lnTo>
                  <a:lnTo>
                    <a:pt x="3387" y="572"/>
                  </a:lnTo>
                  <a:lnTo>
                    <a:pt x="3425" y="534"/>
                  </a:lnTo>
                  <a:lnTo>
                    <a:pt x="3463" y="495"/>
                  </a:lnTo>
                  <a:lnTo>
                    <a:pt x="3273" y="495"/>
                  </a:lnTo>
                  <a:lnTo>
                    <a:pt x="3120" y="572"/>
                  </a:lnTo>
                  <a:lnTo>
                    <a:pt x="2740" y="686"/>
                  </a:lnTo>
                  <a:lnTo>
                    <a:pt x="2474" y="876"/>
                  </a:lnTo>
                  <a:lnTo>
                    <a:pt x="2359" y="914"/>
                  </a:lnTo>
                  <a:lnTo>
                    <a:pt x="2359" y="724"/>
                  </a:lnTo>
                  <a:lnTo>
                    <a:pt x="2283" y="534"/>
                  </a:lnTo>
                  <a:lnTo>
                    <a:pt x="2169" y="381"/>
                  </a:lnTo>
                  <a:lnTo>
                    <a:pt x="2055" y="267"/>
                  </a:lnTo>
                  <a:lnTo>
                    <a:pt x="1865" y="153"/>
                  </a:lnTo>
                  <a:lnTo>
                    <a:pt x="1751" y="115"/>
                  </a:lnTo>
                  <a:lnTo>
                    <a:pt x="1751" y="343"/>
                  </a:lnTo>
                  <a:lnTo>
                    <a:pt x="1675" y="534"/>
                  </a:lnTo>
                  <a:lnTo>
                    <a:pt x="1598" y="724"/>
                  </a:lnTo>
                  <a:lnTo>
                    <a:pt x="1522" y="572"/>
                  </a:lnTo>
                  <a:lnTo>
                    <a:pt x="1370" y="457"/>
                  </a:lnTo>
                  <a:lnTo>
                    <a:pt x="1218" y="343"/>
                  </a:lnTo>
                  <a:lnTo>
                    <a:pt x="1028" y="229"/>
                  </a:lnTo>
                  <a:lnTo>
                    <a:pt x="647" y="77"/>
                  </a:lnTo>
                  <a:lnTo>
                    <a:pt x="4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4"/>
            <p:cNvSpPr/>
            <p:nvPr/>
          </p:nvSpPr>
          <p:spPr>
            <a:xfrm>
              <a:off x="6396375" y="2221125"/>
              <a:ext cx="7650" cy="14275"/>
            </a:xfrm>
            <a:custGeom>
              <a:avLst/>
              <a:gdLst/>
              <a:ahLst/>
              <a:cxnLst/>
              <a:rect l="l" t="t" r="r" b="b"/>
              <a:pathLst>
                <a:path w="306" h="571" extrusionOk="0">
                  <a:moveTo>
                    <a:pt x="1" y="0"/>
                  </a:moveTo>
                  <a:lnTo>
                    <a:pt x="1" y="571"/>
                  </a:lnTo>
                  <a:lnTo>
                    <a:pt x="305" y="533"/>
                  </a:lnTo>
                  <a:lnTo>
                    <a:pt x="191" y="305"/>
                  </a:lnTo>
                  <a:lnTo>
                    <a:pt x="115" y="15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4"/>
            <p:cNvSpPr/>
            <p:nvPr/>
          </p:nvSpPr>
          <p:spPr>
            <a:xfrm>
              <a:off x="6421125" y="2216375"/>
              <a:ext cx="8575" cy="14275"/>
            </a:xfrm>
            <a:custGeom>
              <a:avLst/>
              <a:gdLst/>
              <a:ahLst/>
              <a:cxnLst/>
              <a:rect l="l" t="t" r="r" b="b"/>
              <a:pathLst>
                <a:path w="343" h="571" extrusionOk="0">
                  <a:moveTo>
                    <a:pt x="0" y="0"/>
                  </a:moveTo>
                  <a:lnTo>
                    <a:pt x="0" y="571"/>
                  </a:lnTo>
                  <a:lnTo>
                    <a:pt x="343" y="495"/>
                  </a:lnTo>
                  <a:lnTo>
                    <a:pt x="229" y="304"/>
                  </a:lnTo>
                  <a:lnTo>
                    <a:pt x="114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4"/>
            <p:cNvSpPr/>
            <p:nvPr/>
          </p:nvSpPr>
          <p:spPr>
            <a:xfrm>
              <a:off x="6553350" y="2208750"/>
              <a:ext cx="8575" cy="15250"/>
            </a:xfrm>
            <a:custGeom>
              <a:avLst/>
              <a:gdLst/>
              <a:ahLst/>
              <a:cxnLst/>
              <a:rect l="l" t="t" r="r" b="b"/>
              <a:pathLst>
                <a:path w="343" h="610" extrusionOk="0">
                  <a:moveTo>
                    <a:pt x="38" y="1"/>
                  </a:moveTo>
                  <a:lnTo>
                    <a:pt x="0" y="609"/>
                  </a:lnTo>
                  <a:lnTo>
                    <a:pt x="343" y="571"/>
                  </a:lnTo>
                  <a:lnTo>
                    <a:pt x="228" y="343"/>
                  </a:lnTo>
                  <a:lnTo>
                    <a:pt x="152" y="153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4"/>
            <p:cNvSpPr/>
            <p:nvPr/>
          </p:nvSpPr>
          <p:spPr>
            <a:xfrm>
              <a:off x="6579025" y="2204950"/>
              <a:ext cx="7625" cy="14300"/>
            </a:xfrm>
            <a:custGeom>
              <a:avLst/>
              <a:gdLst/>
              <a:ahLst/>
              <a:cxnLst/>
              <a:rect l="l" t="t" r="r" b="b"/>
              <a:pathLst>
                <a:path w="305" h="572" extrusionOk="0">
                  <a:moveTo>
                    <a:pt x="38" y="0"/>
                  </a:moveTo>
                  <a:lnTo>
                    <a:pt x="0" y="571"/>
                  </a:lnTo>
                  <a:lnTo>
                    <a:pt x="0" y="571"/>
                  </a:lnTo>
                  <a:lnTo>
                    <a:pt x="305" y="495"/>
                  </a:lnTo>
                  <a:lnTo>
                    <a:pt x="229" y="305"/>
                  </a:lnTo>
                  <a:lnTo>
                    <a:pt x="115" y="11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4"/>
            <p:cNvSpPr/>
            <p:nvPr/>
          </p:nvSpPr>
          <p:spPr>
            <a:xfrm>
              <a:off x="6866300" y="2243950"/>
              <a:ext cx="24750" cy="16200"/>
            </a:xfrm>
            <a:custGeom>
              <a:avLst/>
              <a:gdLst/>
              <a:ahLst/>
              <a:cxnLst/>
              <a:rect l="l" t="t" r="r" b="b"/>
              <a:pathLst>
                <a:path w="990" h="648" extrusionOk="0">
                  <a:moveTo>
                    <a:pt x="990" y="0"/>
                  </a:moveTo>
                  <a:lnTo>
                    <a:pt x="0" y="419"/>
                  </a:lnTo>
                  <a:lnTo>
                    <a:pt x="38" y="495"/>
                  </a:lnTo>
                  <a:lnTo>
                    <a:pt x="76" y="571"/>
                  </a:lnTo>
                  <a:lnTo>
                    <a:pt x="267" y="647"/>
                  </a:lnTo>
                  <a:lnTo>
                    <a:pt x="343" y="609"/>
                  </a:lnTo>
                  <a:lnTo>
                    <a:pt x="571" y="495"/>
                  </a:lnTo>
                  <a:lnTo>
                    <a:pt x="723" y="419"/>
                  </a:lnTo>
                  <a:lnTo>
                    <a:pt x="837" y="305"/>
                  </a:lnTo>
                  <a:lnTo>
                    <a:pt x="952" y="153"/>
                  </a:lnTo>
                  <a:lnTo>
                    <a:pt x="9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4"/>
            <p:cNvSpPr/>
            <p:nvPr/>
          </p:nvSpPr>
          <p:spPr>
            <a:xfrm>
              <a:off x="6855825" y="2223975"/>
              <a:ext cx="21900" cy="12400"/>
            </a:xfrm>
            <a:custGeom>
              <a:avLst/>
              <a:gdLst/>
              <a:ahLst/>
              <a:cxnLst/>
              <a:rect l="l" t="t" r="r" b="b"/>
              <a:pathLst>
                <a:path w="876" h="496" extrusionOk="0">
                  <a:moveTo>
                    <a:pt x="876" y="0"/>
                  </a:moveTo>
                  <a:lnTo>
                    <a:pt x="495" y="77"/>
                  </a:lnTo>
                  <a:lnTo>
                    <a:pt x="191" y="153"/>
                  </a:lnTo>
                  <a:lnTo>
                    <a:pt x="77" y="191"/>
                  </a:lnTo>
                  <a:lnTo>
                    <a:pt x="1" y="229"/>
                  </a:lnTo>
                  <a:lnTo>
                    <a:pt x="77" y="495"/>
                  </a:lnTo>
                  <a:lnTo>
                    <a:pt x="343" y="381"/>
                  </a:lnTo>
                  <a:lnTo>
                    <a:pt x="610" y="229"/>
                  </a:lnTo>
                  <a:lnTo>
                    <a:pt x="762" y="153"/>
                  </a:lnTo>
                  <a:lnTo>
                    <a:pt x="8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4"/>
            <p:cNvSpPr/>
            <p:nvPr/>
          </p:nvSpPr>
          <p:spPr>
            <a:xfrm>
              <a:off x="6799700" y="2226825"/>
              <a:ext cx="8600" cy="19050"/>
            </a:xfrm>
            <a:custGeom>
              <a:avLst/>
              <a:gdLst/>
              <a:ahLst/>
              <a:cxnLst/>
              <a:rect l="l" t="t" r="r" b="b"/>
              <a:pathLst>
                <a:path w="344" h="762" extrusionOk="0">
                  <a:moveTo>
                    <a:pt x="1" y="1"/>
                  </a:moveTo>
                  <a:lnTo>
                    <a:pt x="1" y="762"/>
                  </a:lnTo>
                  <a:lnTo>
                    <a:pt x="343" y="685"/>
                  </a:lnTo>
                  <a:lnTo>
                    <a:pt x="343" y="571"/>
                  </a:lnTo>
                  <a:lnTo>
                    <a:pt x="305" y="419"/>
                  </a:lnTo>
                  <a:lnTo>
                    <a:pt x="191" y="229"/>
                  </a:lnTo>
                  <a:lnTo>
                    <a:pt x="39" y="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4"/>
            <p:cNvSpPr/>
            <p:nvPr/>
          </p:nvSpPr>
          <p:spPr>
            <a:xfrm>
              <a:off x="6756900" y="2229675"/>
              <a:ext cx="7650" cy="19050"/>
            </a:xfrm>
            <a:custGeom>
              <a:avLst/>
              <a:gdLst/>
              <a:ahLst/>
              <a:cxnLst/>
              <a:rect l="l" t="t" r="r" b="b"/>
              <a:pathLst>
                <a:path w="306" h="762" extrusionOk="0">
                  <a:moveTo>
                    <a:pt x="77" y="1"/>
                  </a:moveTo>
                  <a:lnTo>
                    <a:pt x="1" y="762"/>
                  </a:lnTo>
                  <a:lnTo>
                    <a:pt x="267" y="762"/>
                  </a:lnTo>
                  <a:lnTo>
                    <a:pt x="305" y="686"/>
                  </a:lnTo>
                  <a:lnTo>
                    <a:pt x="305" y="457"/>
                  </a:lnTo>
                  <a:lnTo>
                    <a:pt x="305" y="305"/>
                  </a:lnTo>
                  <a:lnTo>
                    <a:pt x="267" y="191"/>
                  </a:lnTo>
                  <a:lnTo>
                    <a:pt x="191" y="77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507;p30">
            <a:extLst>
              <a:ext uri="{FF2B5EF4-FFF2-40B4-BE49-F238E27FC236}">
                <a16:creationId xmlns:a16="http://schemas.microsoft.com/office/drawing/2014/main" id="{010C567C-2B0B-573B-1D03-DEAB93B5CCC5}"/>
              </a:ext>
            </a:extLst>
          </p:cNvPr>
          <p:cNvSpPr/>
          <p:nvPr/>
        </p:nvSpPr>
        <p:spPr>
          <a:xfrm>
            <a:off x="7761632" y="163760"/>
            <a:ext cx="1143000" cy="11430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510;p30">
            <a:extLst>
              <a:ext uri="{FF2B5EF4-FFF2-40B4-BE49-F238E27FC236}">
                <a16:creationId xmlns:a16="http://schemas.microsoft.com/office/drawing/2014/main" id="{7F55C16C-890B-F716-10C8-E00AD71328ED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643132" y="314360"/>
            <a:ext cx="1380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3000">
              <a:srgbClr val="A3E7FF">
                <a:lumMod val="95000"/>
                <a:lumOff val="5000"/>
              </a:srgbClr>
            </a:gs>
            <a:gs pos="575">
              <a:srgbClr val="00B0F0">
                <a:alpha val="68000"/>
                <a:lumMod val="46000"/>
                <a:lumOff val="54000"/>
              </a:srgbClr>
            </a:gs>
            <a:gs pos="50000">
              <a:schemeClr val="accent3"/>
            </a:gs>
            <a:gs pos="100000">
              <a:schemeClr val="accent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4"/>
          <p:cNvSpPr/>
          <p:nvPr/>
        </p:nvSpPr>
        <p:spPr>
          <a:xfrm>
            <a:off x="-298800" y="1597125"/>
            <a:ext cx="10121543" cy="447917"/>
          </a:xfrm>
          <a:custGeom>
            <a:avLst/>
            <a:gdLst/>
            <a:ahLst/>
            <a:cxnLst/>
            <a:rect l="l" t="t" r="r" b="b"/>
            <a:pathLst>
              <a:path w="296602" h="24166" extrusionOk="0">
                <a:moveTo>
                  <a:pt x="0" y="22415"/>
                </a:moveTo>
                <a:cubicBezTo>
                  <a:pt x="5871" y="22682"/>
                  <a:pt x="17679" y="23883"/>
                  <a:pt x="35224" y="24016"/>
                </a:cubicBezTo>
                <a:cubicBezTo>
                  <a:pt x="52769" y="24149"/>
                  <a:pt x="80722" y="24349"/>
                  <a:pt x="105272" y="23215"/>
                </a:cubicBezTo>
                <a:cubicBezTo>
                  <a:pt x="129822" y="22081"/>
                  <a:pt x="158241" y="19679"/>
                  <a:pt x="182524" y="17211"/>
                </a:cubicBezTo>
                <a:cubicBezTo>
                  <a:pt x="206807" y="14743"/>
                  <a:pt x="231958" y="11274"/>
                  <a:pt x="250971" y="8405"/>
                </a:cubicBezTo>
                <a:cubicBezTo>
                  <a:pt x="269984" y="5537"/>
                  <a:pt x="288997" y="1401"/>
                  <a:pt x="296602" y="0"/>
                </a:cubicBezTo>
              </a:path>
            </a:pathLst>
          </a:custGeom>
          <a:noFill/>
          <a:ln w="762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8" name="Google Shape;538;p34"/>
          <p:cNvSpPr/>
          <p:nvPr/>
        </p:nvSpPr>
        <p:spPr>
          <a:xfrm>
            <a:off x="1550400" y="1541377"/>
            <a:ext cx="789300" cy="7893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34"/>
          <p:cNvSpPr/>
          <p:nvPr/>
        </p:nvSpPr>
        <p:spPr>
          <a:xfrm>
            <a:off x="3283875" y="1541377"/>
            <a:ext cx="789300" cy="7893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34"/>
          <p:cNvSpPr/>
          <p:nvPr/>
        </p:nvSpPr>
        <p:spPr>
          <a:xfrm>
            <a:off x="5088975" y="1541377"/>
            <a:ext cx="789300" cy="7893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34"/>
          <p:cNvSpPr/>
          <p:nvPr/>
        </p:nvSpPr>
        <p:spPr>
          <a:xfrm>
            <a:off x="6857725" y="1541377"/>
            <a:ext cx="789300" cy="7893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OUR TIMELINE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543" name="Google Shape;543;p34"/>
          <p:cNvSpPr txBox="1"/>
          <p:nvPr/>
        </p:nvSpPr>
        <p:spPr>
          <a:xfrm>
            <a:off x="1254250" y="2676961"/>
            <a:ext cx="14346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>
                    <a:lumMod val="1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Step 1</a:t>
            </a:r>
            <a:endParaRPr sz="2000" b="1" dirty="0">
              <a:solidFill>
                <a:schemeClr val="accent3">
                  <a:lumMod val="10000"/>
                </a:schemeClr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44" name="Google Shape;544;p34"/>
          <p:cNvSpPr txBox="1"/>
          <p:nvPr/>
        </p:nvSpPr>
        <p:spPr>
          <a:xfrm>
            <a:off x="1254250" y="3131601"/>
            <a:ext cx="14346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Ideation</a:t>
            </a:r>
            <a:endParaRPr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45" name="Google Shape;545;p34"/>
          <p:cNvSpPr txBox="1"/>
          <p:nvPr/>
        </p:nvSpPr>
        <p:spPr>
          <a:xfrm>
            <a:off x="3014527" y="2603900"/>
            <a:ext cx="14346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>
                    <a:lumMod val="1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Step 2</a:t>
            </a:r>
            <a:endParaRPr sz="2000" b="1" dirty="0">
              <a:solidFill>
                <a:schemeClr val="accent3">
                  <a:lumMod val="10000"/>
                </a:schemeClr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46" name="Google Shape;546;p34"/>
          <p:cNvSpPr txBox="1"/>
          <p:nvPr/>
        </p:nvSpPr>
        <p:spPr>
          <a:xfrm>
            <a:off x="3014523" y="3131601"/>
            <a:ext cx="14346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Analysis &amp; Discussing</a:t>
            </a:r>
            <a:endParaRPr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47" name="Google Shape;547;p34"/>
          <p:cNvSpPr txBox="1"/>
          <p:nvPr/>
        </p:nvSpPr>
        <p:spPr>
          <a:xfrm>
            <a:off x="4774803" y="2603900"/>
            <a:ext cx="14346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>
                    <a:lumMod val="1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Step 3</a:t>
            </a:r>
            <a:endParaRPr sz="2000" b="1" dirty="0">
              <a:solidFill>
                <a:schemeClr val="accent3">
                  <a:lumMod val="10000"/>
                </a:schemeClr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48" name="Google Shape;548;p34"/>
          <p:cNvSpPr txBox="1"/>
          <p:nvPr/>
        </p:nvSpPr>
        <p:spPr>
          <a:xfrm>
            <a:off x="4774800" y="3131601"/>
            <a:ext cx="14346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Make choices based on end results</a:t>
            </a:r>
            <a:endParaRPr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49" name="Google Shape;549;p34"/>
          <p:cNvSpPr txBox="1"/>
          <p:nvPr/>
        </p:nvSpPr>
        <p:spPr>
          <a:xfrm>
            <a:off x="6535080" y="2603900"/>
            <a:ext cx="14346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>
                    <a:lumMod val="1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Step 4</a:t>
            </a:r>
            <a:endParaRPr sz="2000" b="1" dirty="0">
              <a:solidFill>
                <a:schemeClr val="accent3">
                  <a:lumMod val="10000"/>
                </a:schemeClr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50" name="Google Shape;550;p34"/>
          <p:cNvSpPr txBox="1"/>
          <p:nvPr/>
        </p:nvSpPr>
        <p:spPr>
          <a:xfrm>
            <a:off x="6535073" y="3131601"/>
            <a:ext cx="14346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Create software</a:t>
            </a:r>
            <a:endParaRPr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565" name="Google Shape;565;p34"/>
          <p:cNvGrpSpPr/>
          <p:nvPr/>
        </p:nvGrpSpPr>
        <p:grpSpPr>
          <a:xfrm>
            <a:off x="5326321" y="1773773"/>
            <a:ext cx="317729" cy="317489"/>
            <a:chOff x="1310075" y="3980250"/>
            <a:chExt cx="297750" cy="297525"/>
          </a:xfrm>
        </p:grpSpPr>
        <p:sp>
          <p:nvSpPr>
            <p:cNvPr id="566" name="Google Shape;566;p34"/>
            <p:cNvSpPr/>
            <p:nvPr/>
          </p:nvSpPr>
          <p:spPr>
            <a:xfrm>
              <a:off x="1310075" y="3980250"/>
              <a:ext cx="297750" cy="297525"/>
            </a:xfrm>
            <a:custGeom>
              <a:avLst/>
              <a:gdLst/>
              <a:ahLst/>
              <a:cxnLst/>
              <a:rect l="l" t="t" r="r" b="b"/>
              <a:pathLst>
                <a:path w="11910" h="11901" extrusionOk="0">
                  <a:moveTo>
                    <a:pt x="3844" y="4946"/>
                  </a:moveTo>
                  <a:cubicBezTo>
                    <a:pt x="4033" y="4946"/>
                    <a:pt x="4190" y="5104"/>
                    <a:pt x="4190" y="5293"/>
                  </a:cubicBezTo>
                  <a:lnTo>
                    <a:pt x="4190" y="6679"/>
                  </a:lnTo>
                  <a:cubicBezTo>
                    <a:pt x="4190" y="6868"/>
                    <a:pt x="4033" y="7026"/>
                    <a:pt x="3844" y="7026"/>
                  </a:cubicBezTo>
                  <a:lnTo>
                    <a:pt x="2458" y="7026"/>
                  </a:lnTo>
                  <a:cubicBezTo>
                    <a:pt x="2269" y="7026"/>
                    <a:pt x="2111" y="6868"/>
                    <a:pt x="2111" y="6679"/>
                  </a:cubicBezTo>
                  <a:lnTo>
                    <a:pt x="2111" y="5293"/>
                  </a:lnTo>
                  <a:cubicBezTo>
                    <a:pt x="2111" y="5104"/>
                    <a:pt x="2269" y="4946"/>
                    <a:pt x="2458" y="4946"/>
                  </a:cubicBezTo>
                  <a:close/>
                  <a:moveTo>
                    <a:pt x="6616" y="3560"/>
                  </a:moveTo>
                  <a:cubicBezTo>
                    <a:pt x="6837" y="3560"/>
                    <a:pt x="6994" y="3718"/>
                    <a:pt x="6994" y="3907"/>
                  </a:cubicBezTo>
                  <a:lnTo>
                    <a:pt x="6994" y="6679"/>
                  </a:lnTo>
                  <a:cubicBezTo>
                    <a:pt x="6994" y="6868"/>
                    <a:pt x="6837" y="7026"/>
                    <a:pt x="6616" y="7026"/>
                  </a:cubicBezTo>
                  <a:lnTo>
                    <a:pt x="5262" y="7026"/>
                  </a:lnTo>
                  <a:cubicBezTo>
                    <a:pt x="5041" y="7026"/>
                    <a:pt x="4884" y="6868"/>
                    <a:pt x="4884" y="6679"/>
                  </a:cubicBezTo>
                  <a:lnTo>
                    <a:pt x="4884" y="3907"/>
                  </a:lnTo>
                  <a:cubicBezTo>
                    <a:pt x="4884" y="3718"/>
                    <a:pt x="5041" y="3560"/>
                    <a:pt x="5262" y="3560"/>
                  </a:cubicBezTo>
                  <a:close/>
                  <a:moveTo>
                    <a:pt x="9389" y="2174"/>
                  </a:moveTo>
                  <a:cubicBezTo>
                    <a:pt x="9578" y="2174"/>
                    <a:pt x="9735" y="2331"/>
                    <a:pt x="9735" y="2520"/>
                  </a:cubicBezTo>
                  <a:lnTo>
                    <a:pt x="9735" y="6679"/>
                  </a:lnTo>
                  <a:cubicBezTo>
                    <a:pt x="9735" y="6868"/>
                    <a:pt x="9578" y="7026"/>
                    <a:pt x="9389" y="7026"/>
                  </a:cubicBezTo>
                  <a:lnTo>
                    <a:pt x="8003" y="7026"/>
                  </a:lnTo>
                  <a:cubicBezTo>
                    <a:pt x="7813" y="7026"/>
                    <a:pt x="7656" y="6868"/>
                    <a:pt x="7656" y="6679"/>
                  </a:cubicBezTo>
                  <a:lnTo>
                    <a:pt x="7656" y="2520"/>
                  </a:lnTo>
                  <a:cubicBezTo>
                    <a:pt x="7656" y="2331"/>
                    <a:pt x="7813" y="2174"/>
                    <a:pt x="8003" y="2174"/>
                  </a:cubicBezTo>
                  <a:close/>
                  <a:moveTo>
                    <a:pt x="5577" y="8412"/>
                  </a:moveTo>
                  <a:lnTo>
                    <a:pt x="5577" y="9105"/>
                  </a:lnTo>
                  <a:lnTo>
                    <a:pt x="5167" y="9105"/>
                  </a:lnTo>
                  <a:lnTo>
                    <a:pt x="5451" y="8412"/>
                  </a:lnTo>
                  <a:close/>
                  <a:moveTo>
                    <a:pt x="6396" y="8412"/>
                  </a:moveTo>
                  <a:lnTo>
                    <a:pt x="6679" y="9105"/>
                  </a:lnTo>
                  <a:lnTo>
                    <a:pt x="6270" y="9105"/>
                  </a:lnTo>
                  <a:lnTo>
                    <a:pt x="6270" y="8412"/>
                  </a:lnTo>
                  <a:close/>
                  <a:moveTo>
                    <a:pt x="5955" y="0"/>
                  </a:moveTo>
                  <a:cubicBezTo>
                    <a:pt x="5766" y="0"/>
                    <a:pt x="5608" y="158"/>
                    <a:pt x="5608" y="378"/>
                  </a:cubicBezTo>
                  <a:lnTo>
                    <a:pt x="5608" y="725"/>
                  </a:lnTo>
                  <a:lnTo>
                    <a:pt x="347" y="725"/>
                  </a:lnTo>
                  <a:cubicBezTo>
                    <a:pt x="158" y="725"/>
                    <a:pt x="0" y="882"/>
                    <a:pt x="0" y="1071"/>
                  </a:cubicBezTo>
                  <a:cubicBezTo>
                    <a:pt x="0" y="1260"/>
                    <a:pt x="158" y="1418"/>
                    <a:pt x="347" y="1418"/>
                  </a:cubicBezTo>
                  <a:lnTo>
                    <a:pt x="725" y="1418"/>
                  </a:lnTo>
                  <a:lnTo>
                    <a:pt x="725" y="7719"/>
                  </a:lnTo>
                  <a:lnTo>
                    <a:pt x="378" y="7719"/>
                  </a:lnTo>
                  <a:cubicBezTo>
                    <a:pt x="158" y="7719"/>
                    <a:pt x="0" y="7876"/>
                    <a:pt x="0" y="8097"/>
                  </a:cubicBezTo>
                  <a:cubicBezTo>
                    <a:pt x="0" y="8286"/>
                    <a:pt x="158" y="8443"/>
                    <a:pt x="378" y="8443"/>
                  </a:cubicBezTo>
                  <a:lnTo>
                    <a:pt x="4726" y="8443"/>
                  </a:lnTo>
                  <a:lnTo>
                    <a:pt x="3560" y="11436"/>
                  </a:lnTo>
                  <a:cubicBezTo>
                    <a:pt x="3466" y="11625"/>
                    <a:pt x="3560" y="11814"/>
                    <a:pt x="3749" y="11877"/>
                  </a:cubicBezTo>
                  <a:cubicBezTo>
                    <a:pt x="3788" y="11893"/>
                    <a:pt x="3831" y="11901"/>
                    <a:pt x="3876" y="11901"/>
                  </a:cubicBezTo>
                  <a:cubicBezTo>
                    <a:pt x="4016" y="11901"/>
                    <a:pt x="4167" y="11824"/>
                    <a:pt x="4190" y="11657"/>
                  </a:cubicBezTo>
                  <a:lnTo>
                    <a:pt x="4947" y="9830"/>
                  </a:lnTo>
                  <a:lnTo>
                    <a:pt x="5608" y="9830"/>
                  </a:lnTo>
                  <a:lnTo>
                    <a:pt x="5608" y="10838"/>
                  </a:lnTo>
                  <a:cubicBezTo>
                    <a:pt x="5608" y="11027"/>
                    <a:pt x="5766" y="11184"/>
                    <a:pt x="5955" y="11184"/>
                  </a:cubicBezTo>
                  <a:cubicBezTo>
                    <a:pt x="6144" y="11184"/>
                    <a:pt x="6301" y="11027"/>
                    <a:pt x="6301" y="10838"/>
                  </a:cubicBezTo>
                  <a:lnTo>
                    <a:pt x="6301" y="9830"/>
                  </a:lnTo>
                  <a:lnTo>
                    <a:pt x="6994" y="9830"/>
                  </a:lnTo>
                  <a:lnTo>
                    <a:pt x="7719" y="11657"/>
                  </a:lnTo>
                  <a:cubicBezTo>
                    <a:pt x="7791" y="11824"/>
                    <a:pt x="7916" y="11901"/>
                    <a:pt x="8042" y="11901"/>
                  </a:cubicBezTo>
                  <a:cubicBezTo>
                    <a:pt x="8082" y="11901"/>
                    <a:pt x="8122" y="11893"/>
                    <a:pt x="8160" y="11877"/>
                  </a:cubicBezTo>
                  <a:cubicBezTo>
                    <a:pt x="8349" y="11783"/>
                    <a:pt x="8444" y="11594"/>
                    <a:pt x="8349" y="11436"/>
                  </a:cubicBezTo>
                  <a:lnTo>
                    <a:pt x="7183" y="8443"/>
                  </a:lnTo>
                  <a:lnTo>
                    <a:pt x="11531" y="8443"/>
                  </a:lnTo>
                  <a:cubicBezTo>
                    <a:pt x="11752" y="8443"/>
                    <a:pt x="11909" y="8286"/>
                    <a:pt x="11909" y="8097"/>
                  </a:cubicBezTo>
                  <a:cubicBezTo>
                    <a:pt x="11909" y="7876"/>
                    <a:pt x="11752" y="7719"/>
                    <a:pt x="11531" y="7719"/>
                  </a:cubicBezTo>
                  <a:lnTo>
                    <a:pt x="11185" y="7719"/>
                  </a:lnTo>
                  <a:lnTo>
                    <a:pt x="11185" y="1418"/>
                  </a:lnTo>
                  <a:lnTo>
                    <a:pt x="11531" y="1418"/>
                  </a:lnTo>
                  <a:cubicBezTo>
                    <a:pt x="11752" y="1418"/>
                    <a:pt x="11909" y="1260"/>
                    <a:pt x="11909" y="1071"/>
                  </a:cubicBezTo>
                  <a:cubicBezTo>
                    <a:pt x="11909" y="882"/>
                    <a:pt x="11752" y="725"/>
                    <a:pt x="11531" y="725"/>
                  </a:cubicBezTo>
                  <a:lnTo>
                    <a:pt x="6301" y="725"/>
                  </a:lnTo>
                  <a:lnTo>
                    <a:pt x="6301" y="378"/>
                  </a:lnTo>
                  <a:cubicBezTo>
                    <a:pt x="6301" y="158"/>
                    <a:pt x="6144" y="0"/>
                    <a:pt x="59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4"/>
            <p:cNvSpPr/>
            <p:nvPr/>
          </p:nvSpPr>
          <p:spPr>
            <a:xfrm>
              <a:off x="1449475" y="4086575"/>
              <a:ext cx="17350" cy="52000"/>
            </a:xfrm>
            <a:custGeom>
              <a:avLst/>
              <a:gdLst/>
              <a:ahLst/>
              <a:cxnLst/>
              <a:rect l="l" t="t" r="r" b="b"/>
              <a:pathLst>
                <a:path w="694" h="2080" extrusionOk="0">
                  <a:moveTo>
                    <a:pt x="1" y="0"/>
                  </a:moveTo>
                  <a:lnTo>
                    <a:pt x="1" y="2080"/>
                  </a:lnTo>
                  <a:lnTo>
                    <a:pt x="694" y="2080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4"/>
            <p:cNvSpPr/>
            <p:nvPr/>
          </p:nvSpPr>
          <p:spPr>
            <a:xfrm>
              <a:off x="1380175" y="412122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0" y="0"/>
                  </a:moveTo>
                  <a:lnTo>
                    <a:pt x="0" y="694"/>
                  </a:lnTo>
                  <a:lnTo>
                    <a:pt x="693" y="694"/>
                  </a:lnTo>
                  <a:lnTo>
                    <a:pt x="69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4"/>
            <p:cNvSpPr/>
            <p:nvPr/>
          </p:nvSpPr>
          <p:spPr>
            <a:xfrm>
              <a:off x="1518800" y="4051925"/>
              <a:ext cx="18125" cy="86650"/>
            </a:xfrm>
            <a:custGeom>
              <a:avLst/>
              <a:gdLst/>
              <a:ahLst/>
              <a:cxnLst/>
              <a:rect l="l" t="t" r="r" b="b"/>
              <a:pathLst>
                <a:path w="725" h="3466" extrusionOk="0">
                  <a:moveTo>
                    <a:pt x="0" y="0"/>
                  </a:moveTo>
                  <a:lnTo>
                    <a:pt x="0" y="3466"/>
                  </a:lnTo>
                  <a:lnTo>
                    <a:pt x="725" y="3466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0" name="Google Shape;570;p34"/>
          <p:cNvGrpSpPr/>
          <p:nvPr/>
        </p:nvGrpSpPr>
        <p:grpSpPr>
          <a:xfrm>
            <a:off x="7090790" y="1763511"/>
            <a:ext cx="317729" cy="338013"/>
            <a:chOff x="5364750" y="3235150"/>
            <a:chExt cx="277275" cy="294950"/>
          </a:xfrm>
        </p:grpSpPr>
        <p:sp>
          <p:nvSpPr>
            <p:cNvPr id="571" name="Google Shape;571;p34"/>
            <p:cNvSpPr/>
            <p:nvPr/>
          </p:nvSpPr>
          <p:spPr>
            <a:xfrm>
              <a:off x="5502600" y="3235150"/>
              <a:ext cx="17350" cy="44125"/>
            </a:xfrm>
            <a:custGeom>
              <a:avLst/>
              <a:gdLst/>
              <a:ahLst/>
              <a:cxnLst/>
              <a:rect l="l" t="t" r="r" b="b"/>
              <a:pathLst>
                <a:path w="694" h="1765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418"/>
                  </a:lnTo>
                  <a:cubicBezTo>
                    <a:pt x="0" y="1607"/>
                    <a:pt x="158" y="1765"/>
                    <a:pt x="347" y="1765"/>
                  </a:cubicBezTo>
                  <a:cubicBezTo>
                    <a:pt x="536" y="1765"/>
                    <a:pt x="693" y="1607"/>
                    <a:pt x="693" y="1418"/>
                  </a:cubicBezTo>
                  <a:lnTo>
                    <a:pt x="693" y="347"/>
                  </a:ln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4"/>
            <p:cNvSpPr/>
            <p:nvPr/>
          </p:nvSpPr>
          <p:spPr>
            <a:xfrm>
              <a:off x="5555375" y="3253850"/>
              <a:ext cx="35450" cy="34100"/>
            </a:xfrm>
            <a:custGeom>
              <a:avLst/>
              <a:gdLst/>
              <a:ahLst/>
              <a:cxnLst/>
              <a:rect l="l" t="t" r="r" b="b"/>
              <a:pathLst>
                <a:path w="1418" h="1364" extrusionOk="0">
                  <a:moveTo>
                    <a:pt x="1071" y="1"/>
                  </a:moveTo>
                  <a:cubicBezTo>
                    <a:pt x="977" y="1"/>
                    <a:pt x="882" y="24"/>
                    <a:pt x="819" y="72"/>
                  </a:cubicBezTo>
                  <a:lnTo>
                    <a:pt x="126" y="796"/>
                  </a:lnTo>
                  <a:cubicBezTo>
                    <a:pt x="0" y="922"/>
                    <a:pt x="0" y="1143"/>
                    <a:pt x="126" y="1269"/>
                  </a:cubicBezTo>
                  <a:cubicBezTo>
                    <a:pt x="189" y="1332"/>
                    <a:pt x="268" y="1363"/>
                    <a:pt x="350" y="1363"/>
                  </a:cubicBezTo>
                  <a:cubicBezTo>
                    <a:pt x="433" y="1363"/>
                    <a:pt x="520" y="1332"/>
                    <a:pt x="599" y="1269"/>
                  </a:cubicBezTo>
                  <a:lnTo>
                    <a:pt x="1323" y="544"/>
                  </a:lnTo>
                  <a:cubicBezTo>
                    <a:pt x="1418" y="418"/>
                    <a:pt x="1418" y="198"/>
                    <a:pt x="1323" y="72"/>
                  </a:cubicBezTo>
                  <a:cubicBezTo>
                    <a:pt x="1260" y="24"/>
                    <a:pt x="1166" y="1"/>
                    <a:pt x="10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4"/>
            <p:cNvSpPr/>
            <p:nvPr/>
          </p:nvSpPr>
          <p:spPr>
            <a:xfrm>
              <a:off x="5606550" y="3357225"/>
              <a:ext cx="35475" cy="18150"/>
            </a:xfrm>
            <a:custGeom>
              <a:avLst/>
              <a:gdLst/>
              <a:ahLst/>
              <a:cxnLst/>
              <a:rect l="l" t="t" r="r" b="b"/>
              <a:pathLst>
                <a:path w="1419" h="726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79" y="725"/>
                  </a:cubicBezTo>
                  <a:lnTo>
                    <a:pt x="1072" y="725"/>
                  </a:lnTo>
                  <a:cubicBezTo>
                    <a:pt x="1261" y="725"/>
                    <a:pt x="1419" y="568"/>
                    <a:pt x="1419" y="347"/>
                  </a:cubicBezTo>
                  <a:cubicBezTo>
                    <a:pt x="1419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4"/>
            <p:cNvSpPr/>
            <p:nvPr/>
          </p:nvSpPr>
          <p:spPr>
            <a:xfrm>
              <a:off x="5364750" y="3357225"/>
              <a:ext cx="35475" cy="17350"/>
            </a:xfrm>
            <a:custGeom>
              <a:avLst/>
              <a:gdLst/>
              <a:ahLst/>
              <a:cxnLst/>
              <a:rect l="l" t="t" r="r" b="b"/>
              <a:pathLst>
                <a:path w="1419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694"/>
                    <a:pt x="347" y="694"/>
                  </a:cubicBezTo>
                  <a:lnTo>
                    <a:pt x="1072" y="694"/>
                  </a:lnTo>
                  <a:cubicBezTo>
                    <a:pt x="1261" y="694"/>
                    <a:pt x="1419" y="568"/>
                    <a:pt x="1419" y="347"/>
                  </a:cubicBezTo>
                  <a:cubicBezTo>
                    <a:pt x="1419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4"/>
            <p:cNvSpPr/>
            <p:nvPr/>
          </p:nvSpPr>
          <p:spPr>
            <a:xfrm>
              <a:off x="5433275" y="3253850"/>
              <a:ext cx="35475" cy="34100"/>
            </a:xfrm>
            <a:custGeom>
              <a:avLst/>
              <a:gdLst/>
              <a:ahLst/>
              <a:cxnLst/>
              <a:rect l="l" t="t" r="r" b="b"/>
              <a:pathLst>
                <a:path w="1419" h="1364" extrusionOk="0">
                  <a:moveTo>
                    <a:pt x="363" y="1"/>
                  </a:moveTo>
                  <a:cubicBezTo>
                    <a:pt x="276" y="1"/>
                    <a:pt x="190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820" y="1269"/>
                  </a:lnTo>
                  <a:cubicBezTo>
                    <a:pt x="883" y="1332"/>
                    <a:pt x="977" y="1363"/>
                    <a:pt x="1072" y="1363"/>
                  </a:cubicBezTo>
                  <a:cubicBezTo>
                    <a:pt x="1166" y="1363"/>
                    <a:pt x="1261" y="1332"/>
                    <a:pt x="1324" y="1269"/>
                  </a:cubicBezTo>
                  <a:cubicBezTo>
                    <a:pt x="1418" y="1143"/>
                    <a:pt x="1418" y="922"/>
                    <a:pt x="1324" y="796"/>
                  </a:cubicBezTo>
                  <a:lnTo>
                    <a:pt x="599" y="72"/>
                  </a:lnTo>
                  <a:cubicBezTo>
                    <a:pt x="536" y="24"/>
                    <a:pt x="450" y="1"/>
                    <a:pt x="3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4"/>
            <p:cNvSpPr/>
            <p:nvPr/>
          </p:nvSpPr>
          <p:spPr>
            <a:xfrm>
              <a:off x="5380500" y="3287775"/>
              <a:ext cx="37050" cy="25975"/>
            </a:xfrm>
            <a:custGeom>
              <a:avLst/>
              <a:gdLst/>
              <a:ahLst/>
              <a:cxnLst/>
              <a:rect l="l" t="t" r="r" b="b"/>
              <a:pathLst>
                <a:path w="1482" h="1039" extrusionOk="0">
                  <a:moveTo>
                    <a:pt x="396" y="0"/>
                  </a:moveTo>
                  <a:cubicBezTo>
                    <a:pt x="267" y="0"/>
                    <a:pt x="132" y="81"/>
                    <a:pt x="64" y="195"/>
                  </a:cubicBezTo>
                  <a:cubicBezTo>
                    <a:pt x="1" y="353"/>
                    <a:pt x="64" y="573"/>
                    <a:pt x="221" y="668"/>
                  </a:cubicBezTo>
                  <a:lnTo>
                    <a:pt x="946" y="1015"/>
                  </a:lnTo>
                  <a:cubicBezTo>
                    <a:pt x="987" y="1031"/>
                    <a:pt x="1032" y="1039"/>
                    <a:pt x="1077" y="1039"/>
                  </a:cubicBezTo>
                  <a:cubicBezTo>
                    <a:pt x="1209" y="1039"/>
                    <a:pt x="1349" y="974"/>
                    <a:pt x="1419" y="857"/>
                  </a:cubicBezTo>
                  <a:cubicBezTo>
                    <a:pt x="1482" y="699"/>
                    <a:pt x="1419" y="447"/>
                    <a:pt x="1261" y="384"/>
                  </a:cubicBezTo>
                  <a:lnTo>
                    <a:pt x="536" y="38"/>
                  </a:lnTo>
                  <a:cubicBezTo>
                    <a:pt x="493" y="12"/>
                    <a:pt x="445" y="0"/>
                    <a:pt x="3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4"/>
            <p:cNvSpPr/>
            <p:nvPr/>
          </p:nvSpPr>
          <p:spPr>
            <a:xfrm>
              <a:off x="5588450" y="3288075"/>
              <a:ext cx="37025" cy="26800"/>
            </a:xfrm>
            <a:custGeom>
              <a:avLst/>
              <a:gdLst/>
              <a:ahLst/>
              <a:cxnLst/>
              <a:rect l="l" t="t" r="r" b="b"/>
              <a:pathLst>
                <a:path w="1481" h="1072" extrusionOk="0">
                  <a:moveTo>
                    <a:pt x="1110" y="0"/>
                  </a:moveTo>
                  <a:cubicBezTo>
                    <a:pt x="1049" y="0"/>
                    <a:pt x="983" y="18"/>
                    <a:pt x="914" y="57"/>
                  </a:cubicBezTo>
                  <a:lnTo>
                    <a:pt x="221" y="404"/>
                  </a:lnTo>
                  <a:cubicBezTo>
                    <a:pt x="63" y="498"/>
                    <a:pt x="0" y="687"/>
                    <a:pt x="63" y="877"/>
                  </a:cubicBezTo>
                  <a:cubicBezTo>
                    <a:pt x="132" y="991"/>
                    <a:pt x="250" y="1072"/>
                    <a:pt x="382" y="1072"/>
                  </a:cubicBezTo>
                  <a:cubicBezTo>
                    <a:pt x="432" y="1072"/>
                    <a:pt x="484" y="1060"/>
                    <a:pt x="536" y="1034"/>
                  </a:cubicBezTo>
                  <a:lnTo>
                    <a:pt x="1260" y="687"/>
                  </a:lnTo>
                  <a:cubicBezTo>
                    <a:pt x="1418" y="593"/>
                    <a:pt x="1481" y="404"/>
                    <a:pt x="1418" y="215"/>
                  </a:cubicBezTo>
                  <a:cubicBezTo>
                    <a:pt x="1353" y="85"/>
                    <a:pt x="1244" y="0"/>
                    <a:pt x="11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4"/>
            <p:cNvSpPr/>
            <p:nvPr/>
          </p:nvSpPr>
          <p:spPr>
            <a:xfrm>
              <a:off x="5412025" y="3286350"/>
              <a:ext cx="177225" cy="243750"/>
            </a:xfrm>
            <a:custGeom>
              <a:avLst/>
              <a:gdLst/>
              <a:ahLst/>
              <a:cxnLst/>
              <a:rect l="l" t="t" r="r" b="b"/>
              <a:pathLst>
                <a:path w="7089" h="9750" extrusionOk="0">
                  <a:moveTo>
                    <a:pt x="3529" y="0"/>
                  </a:moveTo>
                  <a:cubicBezTo>
                    <a:pt x="3151" y="0"/>
                    <a:pt x="2836" y="315"/>
                    <a:pt x="2836" y="725"/>
                  </a:cubicBezTo>
                  <a:lnTo>
                    <a:pt x="2836" y="1418"/>
                  </a:lnTo>
                  <a:cubicBezTo>
                    <a:pt x="2836" y="1040"/>
                    <a:pt x="2520" y="725"/>
                    <a:pt x="2111" y="725"/>
                  </a:cubicBezTo>
                  <a:cubicBezTo>
                    <a:pt x="1733" y="725"/>
                    <a:pt x="1418" y="1040"/>
                    <a:pt x="1418" y="1418"/>
                  </a:cubicBezTo>
                  <a:lnTo>
                    <a:pt x="1418" y="2143"/>
                  </a:lnTo>
                  <a:cubicBezTo>
                    <a:pt x="1544" y="2143"/>
                    <a:pt x="1638" y="2080"/>
                    <a:pt x="1764" y="2080"/>
                  </a:cubicBezTo>
                  <a:lnTo>
                    <a:pt x="3497" y="2080"/>
                  </a:lnTo>
                  <a:cubicBezTo>
                    <a:pt x="4253" y="2080"/>
                    <a:pt x="4883" y="2710"/>
                    <a:pt x="4883" y="3466"/>
                  </a:cubicBezTo>
                  <a:cubicBezTo>
                    <a:pt x="4883" y="4096"/>
                    <a:pt x="4474" y="4600"/>
                    <a:pt x="3907" y="4758"/>
                  </a:cubicBezTo>
                  <a:cubicBezTo>
                    <a:pt x="4064" y="5073"/>
                    <a:pt x="4159" y="5482"/>
                    <a:pt x="4159" y="5860"/>
                  </a:cubicBezTo>
                  <a:cubicBezTo>
                    <a:pt x="4159" y="6081"/>
                    <a:pt x="4001" y="6238"/>
                    <a:pt x="3812" y="6238"/>
                  </a:cubicBezTo>
                  <a:cubicBezTo>
                    <a:pt x="3623" y="6238"/>
                    <a:pt x="3466" y="6081"/>
                    <a:pt x="3466" y="5860"/>
                  </a:cubicBezTo>
                  <a:cubicBezTo>
                    <a:pt x="3466" y="4915"/>
                    <a:pt x="2678" y="4128"/>
                    <a:pt x="1733" y="4128"/>
                  </a:cubicBezTo>
                  <a:lnTo>
                    <a:pt x="3466" y="4128"/>
                  </a:lnTo>
                  <a:cubicBezTo>
                    <a:pt x="3844" y="4128"/>
                    <a:pt x="4159" y="3812"/>
                    <a:pt x="4159" y="3434"/>
                  </a:cubicBezTo>
                  <a:cubicBezTo>
                    <a:pt x="4159" y="3025"/>
                    <a:pt x="3844" y="2710"/>
                    <a:pt x="3466" y="2710"/>
                  </a:cubicBezTo>
                  <a:lnTo>
                    <a:pt x="1733" y="2710"/>
                  </a:lnTo>
                  <a:cubicBezTo>
                    <a:pt x="788" y="2710"/>
                    <a:pt x="0" y="3497"/>
                    <a:pt x="0" y="4443"/>
                  </a:cubicBezTo>
                  <a:lnTo>
                    <a:pt x="0" y="5167"/>
                  </a:lnTo>
                  <a:cubicBezTo>
                    <a:pt x="0" y="6112"/>
                    <a:pt x="536" y="6963"/>
                    <a:pt x="1386" y="7372"/>
                  </a:cubicBezTo>
                  <a:lnTo>
                    <a:pt x="1386" y="8318"/>
                  </a:lnTo>
                  <a:cubicBezTo>
                    <a:pt x="977" y="8318"/>
                    <a:pt x="662" y="8633"/>
                    <a:pt x="662" y="9011"/>
                  </a:cubicBezTo>
                  <a:lnTo>
                    <a:pt x="662" y="9389"/>
                  </a:lnTo>
                  <a:cubicBezTo>
                    <a:pt x="662" y="9578"/>
                    <a:pt x="819" y="9735"/>
                    <a:pt x="1008" y="9735"/>
                  </a:cubicBezTo>
                  <a:lnTo>
                    <a:pt x="5860" y="9735"/>
                  </a:lnTo>
                  <a:cubicBezTo>
                    <a:pt x="5923" y="9745"/>
                    <a:pt x="5979" y="9749"/>
                    <a:pt x="6029" y="9749"/>
                  </a:cubicBezTo>
                  <a:cubicBezTo>
                    <a:pt x="6305" y="9749"/>
                    <a:pt x="6396" y="9612"/>
                    <a:pt x="6396" y="9452"/>
                  </a:cubicBezTo>
                  <a:lnTo>
                    <a:pt x="6396" y="9105"/>
                  </a:lnTo>
                  <a:cubicBezTo>
                    <a:pt x="6396" y="8696"/>
                    <a:pt x="6112" y="8381"/>
                    <a:pt x="5702" y="8381"/>
                  </a:cubicBezTo>
                  <a:lnTo>
                    <a:pt x="5702" y="7436"/>
                  </a:lnTo>
                  <a:cubicBezTo>
                    <a:pt x="6522" y="7057"/>
                    <a:pt x="7089" y="6175"/>
                    <a:pt x="7089" y="5230"/>
                  </a:cubicBezTo>
                  <a:lnTo>
                    <a:pt x="7089" y="2143"/>
                  </a:lnTo>
                  <a:cubicBezTo>
                    <a:pt x="7089" y="1733"/>
                    <a:pt x="6774" y="1418"/>
                    <a:pt x="6364" y="1418"/>
                  </a:cubicBezTo>
                  <a:cubicBezTo>
                    <a:pt x="5986" y="1418"/>
                    <a:pt x="5671" y="1733"/>
                    <a:pt x="5671" y="2143"/>
                  </a:cubicBezTo>
                  <a:lnTo>
                    <a:pt x="5671" y="1418"/>
                  </a:lnTo>
                  <a:cubicBezTo>
                    <a:pt x="5671" y="1040"/>
                    <a:pt x="5356" y="725"/>
                    <a:pt x="4946" y="725"/>
                  </a:cubicBezTo>
                  <a:cubicBezTo>
                    <a:pt x="4568" y="725"/>
                    <a:pt x="4253" y="1040"/>
                    <a:pt x="4253" y="1418"/>
                  </a:cubicBezTo>
                  <a:lnTo>
                    <a:pt x="4253" y="725"/>
                  </a:lnTo>
                  <a:cubicBezTo>
                    <a:pt x="4253" y="315"/>
                    <a:pt x="3938" y="0"/>
                    <a:pt x="35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7986;p62">
            <a:extLst>
              <a:ext uri="{FF2B5EF4-FFF2-40B4-BE49-F238E27FC236}">
                <a16:creationId xmlns:a16="http://schemas.microsoft.com/office/drawing/2014/main" id="{8807CE4D-1362-F251-FB0E-871CF7908503}"/>
              </a:ext>
            </a:extLst>
          </p:cNvPr>
          <p:cNvGrpSpPr/>
          <p:nvPr/>
        </p:nvGrpSpPr>
        <p:grpSpPr>
          <a:xfrm>
            <a:off x="1754446" y="1773639"/>
            <a:ext cx="366364" cy="366248"/>
            <a:chOff x="-60255350" y="3733825"/>
            <a:chExt cx="316650" cy="316550"/>
          </a:xfrm>
          <a:solidFill>
            <a:schemeClr val="accent6"/>
          </a:solidFill>
        </p:grpSpPr>
        <p:sp>
          <p:nvSpPr>
            <p:cNvPr id="3" name="Google Shape;7987;p62">
              <a:extLst>
                <a:ext uri="{FF2B5EF4-FFF2-40B4-BE49-F238E27FC236}">
                  <a16:creationId xmlns:a16="http://schemas.microsoft.com/office/drawing/2014/main" id="{DC5A3C9F-6804-DC41-D3D5-2A757A7309FF}"/>
                </a:ext>
              </a:extLst>
            </p:cNvPr>
            <p:cNvSpPr/>
            <p:nvPr/>
          </p:nvSpPr>
          <p:spPr>
            <a:xfrm>
              <a:off x="-60218325" y="3733825"/>
              <a:ext cx="235525" cy="316550"/>
            </a:xfrm>
            <a:custGeom>
              <a:avLst/>
              <a:gdLst/>
              <a:ahLst/>
              <a:cxnLst/>
              <a:rect l="l" t="t" r="r" b="b"/>
              <a:pathLst>
                <a:path w="9421" h="12662" extrusionOk="0">
                  <a:moveTo>
                    <a:pt x="4821" y="1666"/>
                  </a:moveTo>
                  <a:cubicBezTo>
                    <a:pt x="5073" y="1666"/>
                    <a:pt x="5262" y="1886"/>
                    <a:pt x="5262" y="2075"/>
                  </a:cubicBezTo>
                  <a:lnTo>
                    <a:pt x="5262" y="2359"/>
                  </a:lnTo>
                  <a:cubicBezTo>
                    <a:pt x="5734" y="2485"/>
                    <a:pt x="6081" y="2989"/>
                    <a:pt x="6081" y="3525"/>
                  </a:cubicBezTo>
                  <a:cubicBezTo>
                    <a:pt x="6081" y="3777"/>
                    <a:pt x="5892" y="3934"/>
                    <a:pt x="5640" y="3934"/>
                  </a:cubicBezTo>
                  <a:cubicBezTo>
                    <a:pt x="5419" y="3934"/>
                    <a:pt x="5262" y="3714"/>
                    <a:pt x="5262" y="3525"/>
                  </a:cubicBezTo>
                  <a:cubicBezTo>
                    <a:pt x="5262" y="3273"/>
                    <a:pt x="5073" y="3084"/>
                    <a:pt x="4821" y="3084"/>
                  </a:cubicBezTo>
                  <a:cubicBezTo>
                    <a:pt x="4569" y="3084"/>
                    <a:pt x="4411" y="3273"/>
                    <a:pt x="4411" y="3525"/>
                  </a:cubicBezTo>
                  <a:cubicBezTo>
                    <a:pt x="4411" y="3777"/>
                    <a:pt x="4789" y="3997"/>
                    <a:pt x="5104" y="4249"/>
                  </a:cubicBezTo>
                  <a:cubicBezTo>
                    <a:pt x="5514" y="4564"/>
                    <a:pt x="6081" y="4942"/>
                    <a:pt x="6081" y="5604"/>
                  </a:cubicBezTo>
                  <a:cubicBezTo>
                    <a:pt x="6081" y="6171"/>
                    <a:pt x="5734" y="6612"/>
                    <a:pt x="5262" y="6801"/>
                  </a:cubicBezTo>
                  <a:lnTo>
                    <a:pt x="5262" y="7085"/>
                  </a:lnTo>
                  <a:cubicBezTo>
                    <a:pt x="5262" y="7305"/>
                    <a:pt x="5041" y="7463"/>
                    <a:pt x="4821" y="7463"/>
                  </a:cubicBezTo>
                  <a:cubicBezTo>
                    <a:pt x="4569" y="7463"/>
                    <a:pt x="4411" y="7274"/>
                    <a:pt x="4411" y="7085"/>
                  </a:cubicBezTo>
                  <a:lnTo>
                    <a:pt x="4411" y="6801"/>
                  </a:lnTo>
                  <a:cubicBezTo>
                    <a:pt x="3938" y="6644"/>
                    <a:pt x="3592" y="6171"/>
                    <a:pt x="3592" y="5604"/>
                  </a:cubicBezTo>
                  <a:cubicBezTo>
                    <a:pt x="3592" y="5383"/>
                    <a:pt x="3781" y="5194"/>
                    <a:pt x="4033" y="5194"/>
                  </a:cubicBezTo>
                  <a:cubicBezTo>
                    <a:pt x="4253" y="5194"/>
                    <a:pt x="4411" y="5383"/>
                    <a:pt x="4411" y="5604"/>
                  </a:cubicBezTo>
                  <a:cubicBezTo>
                    <a:pt x="4411" y="5856"/>
                    <a:pt x="4632" y="6014"/>
                    <a:pt x="4821" y="6014"/>
                  </a:cubicBezTo>
                  <a:cubicBezTo>
                    <a:pt x="5041" y="6014"/>
                    <a:pt x="5262" y="5824"/>
                    <a:pt x="5262" y="5604"/>
                  </a:cubicBezTo>
                  <a:cubicBezTo>
                    <a:pt x="5262" y="5383"/>
                    <a:pt x="4947" y="5131"/>
                    <a:pt x="4569" y="4911"/>
                  </a:cubicBezTo>
                  <a:cubicBezTo>
                    <a:pt x="4159" y="4596"/>
                    <a:pt x="3592" y="4186"/>
                    <a:pt x="3592" y="3525"/>
                  </a:cubicBezTo>
                  <a:cubicBezTo>
                    <a:pt x="3592" y="2989"/>
                    <a:pt x="3938" y="2548"/>
                    <a:pt x="4411" y="2359"/>
                  </a:cubicBezTo>
                  <a:lnTo>
                    <a:pt x="4411" y="2075"/>
                  </a:lnTo>
                  <a:cubicBezTo>
                    <a:pt x="4411" y="1823"/>
                    <a:pt x="4632" y="1666"/>
                    <a:pt x="4821" y="1666"/>
                  </a:cubicBezTo>
                  <a:close/>
                  <a:moveTo>
                    <a:pt x="6081" y="9385"/>
                  </a:moveTo>
                  <a:lnTo>
                    <a:pt x="6081" y="10235"/>
                  </a:lnTo>
                  <a:lnTo>
                    <a:pt x="3592" y="10235"/>
                  </a:lnTo>
                  <a:lnTo>
                    <a:pt x="3592" y="9385"/>
                  </a:lnTo>
                  <a:close/>
                  <a:moveTo>
                    <a:pt x="4801" y="0"/>
                  </a:moveTo>
                  <a:cubicBezTo>
                    <a:pt x="4498" y="0"/>
                    <a:pt x="4188" y="29"/>
                    <a:pt x="3875" y="91"/>
                  </a:cubicBezTo>
                  <a:cubicBezTo>
                    <a:pt x="2111" y="500"/>
                    <a:pt x="693" y="1949"/>
                    <a:pt x="378" y="3714"/>
                  </a:cubicBezTo>
                  <a:cubicBezTo>
                    <a:pt x="0" y="5698"/>
                    <a:pt x="1008" y="7652"/>
                    <a:pt x="2773" y="8565"/>
                  </a:cubicBezTo>
                  <a:lnTo>
                    <a:pt x="2773" y="10582"/>
                  </a:lnTo>
                  <a:cubicBezTo>
                    <a:pt x="2773" y="11716"/>
                    <a:pt x="3718" y="12661"/>
                    <a:pt x="4852" y="12661"/>
                  </a:cubicBezTo>
                  <a:cubicBezTo>
                    <a:pt x="5986" y="12661"/>
                    <a:pt x="6963" y="11716"/>
                    <a:pt x="6963" y="10582"/>
                  </a:cubicBezTo>
                  <a:lnTo>
                    <a:pt x="6963" y="8565"/>
                  </a:lnTo>
                  <a:cubicBezTo>
                    <a:pt x="8444" y="7778"/>
                    <a:pt x="9420" y="6234"/>
                    <a:pt x="9420" y="4501"/>
                  </a:cubicBezTo>
                  <a:cubicBezTo>
                    <a:pt x="9392" y="2000"/>
                    <a:pt x="7308" y="0"/>
                    <a:pt x="48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7988;p62">
              <a:extLst>
                <a:ext uri="{FF2B5EF4-FFF2-40B4-BE49-F238E27FC236}">
                  <a16:creationId xmlns:a16="http://schemas.microsoft.com/office/drawing/2014/main" id="{BF8321B0-0F3E-F2A1-0397-55B8E3E7C8CB}"/>
                </a:ext>
              </a:extLst>
            </p:cNvPr>
            <p:cNvSpPr/>
            <p:nvPr/>
          </p:nvSpPr>
          <p:spPr>
            <a:xfrm>
              <a:off x="-60255350" y="3844775"/>
              <a:ext cx="34675" cy="20500"/>
            </a:xfrm>
            <a:custGeom>
              <a:avLst/>
              <a:gdLst/>
              <a:ahLst/>
              <a:cxnLst/>
              <a:rect l="l" t="t" r="r" b="b"/>
              <a:pathLst>
                <a:path w="1387" h="820" extrusionOk="0">
                  <a:moveTo>
                    <a:pt x="379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630"/>
                    <a:pt x="190" y="819"/>
                    <a:pt x="379" y="819"/>
                  </a:cubicBezTo>
                  <a:lnTo>
                    <a:pt x="946" y="819"/>
                  </a:lnTo>
                  <a:cubicBezTo>
                    <a:pt x="1166" y="819"/>
                    <a:pt x="1387" y="630"/>
                    <a:pt x="1387" y="378"/>
                  </a:cubicBezTo>
                  <a:cubicBezTo>
                    <a:pt x="1387" y="158"/>
                    <a:pt x="1166" y="0"/>
                    <a:pt x="9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7989;p62">
              <a:extLst>
                <a:ext uri="{FF2B5EF4-FFF2-40B4-BE49-F238E27FC236}">
                  <a16:creationId xmlns:a16="http://schemas.microsoft.com/office/drawing/2014/main" id="{3B50FB95-B567-852F-62EB-3C8722D918D8}"/>
                </a:ext>
              </a:extLst>
            </p:cNvPr>
            <p:cNvSpPr/>
            <p:nvPr/>
          </p:nvSpPr>
          <p:spPr>
            <a:xfrm>
              <a:off x="-59974175" y="3844775"/>
              <a:ext cx="35475" cy="20500"/>
            </a:xfrm>
            <a:custGeom>
              <a:avLst/>
              <a:gdLst/>
              <a:ahLst/>
              <a:cxnLst/>
              <a:rect l="l" t="t" r="r" b="b"/>
              <a:pathLst>
                <a:path w="141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378"/>
                  </a:cubicBezTo>
                  <a:cubicBezTo>
                    <a:pt x="1" y="630"/>
                    <a:pt x="221" y="819"/>
                    <a:pt x="442" y="819"/>
                  </a:cubicBezTo>
                  <a:lnTo>
                    <a:pt x="1009" y="819"/>
                  </a:lnTo>
                  <a:cubicBezTo>
                    <a:pt x="1230" y="819"/>
                    <a:pt x="1387" y="630"/>
                    <a:pt x="1387" y="378"/>
                  </a:cubicBezTo>
                  <a:cubicBezTo>
                    <a:pt x="1419" y="158"/>
                    <a:pt x="1230" y="0"/>
                    <a:pt x="100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990;p62">
              <a:extLst>
                <a:ext uri="{FF2B5EF4-FFF2-40B4-BE49-F238E27FC236}">
                  <a16:creationId xmlns:a16="http://schemas.microsoft.com/office/drawing/2014/main" id="{D7C06842-62EA-EFFA-69A1-B23F84069DD9}"/>
                </a:ext>
              </a:extLst>
            </p:cNvPr>
            <p:cNvSpPr/>
            <p:nvPr/>
          </p:nvSpPr>
          <p:spPr>
            <a:xfrm>
              <a:off x="-60212825" y="3939475"/>
              <a:ext cx="32325" cy="30350"/>
            </a:xfrm>
            <a:custGeom>
              <a:avLst/>
              <a:gdLst/>
              <a:ahLst/>
              <a:cxnLst/>
              <a:rect l="l" t="t" r="r" b="b"/>
              <a:pathLst>
                <a:path w="1293" h="1214" extrusionOk="0">
                  <a:moveTo>
                    <a:pt x="836" y="1"/>
                  </a:moveTo>
                  <a:cubicBezTo>
                    <a:pt x="725" y="1"/>
                    <a:pt x="615" y="40"/>
                    <a:pt x="536" y="119"/>
                  </a:cubicBezTo>
                  <a:lnTo>
                    <a:pt x="158" y="497"/>
                  </a:lnTo>
                  <a:cubicBezTo>
                    <a:pt x="1" y="654"/>
                    <a:pt x="1" y="938"/>
                    <a:pt x="158" y="1096"/>
                  </a:cubicBezTo>
                  <a:cubicBezTo>
                    <a:pt x="237" y="1174"/>
                    <a:pt x="340" y="1214"/>
                    <a:pt x="442" y="1214"/>
                  </a:cubicBezTo>
                  <a:cubicBezTo>
                    <a:pt x="544" y="1214"/>
                    <a:pt x="647" y="1174"/>
                    <a:pt x="725" y="1096"/>
                  </a:cubicBezTo>
                  <a:lnTo>
                    <a:pt x="1135" y="686"/>
                  </a:lnTo>
                  <a:cubicBezTo>
                    <a:pt x="1293" y="528"/>
                    <a:pt x="1293" y="245"/>
                    <a:pt x="1135" y="119"/>
                  </a:cubicBezTo>
                  <a:cubicBezTo>
                    <a:pt x="1056" y="40"/>
                    <a:pt x="946" y="1"/>
                    <a:pt x="8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991;p62">
              <a:extLst>
                <a:ext uri="{FF2B5EF4-FFF2-40B4-BE49-F238E27FC236}">
                  <a16:creationId xmlns:a16="http://schemas.microsoft.com/office/drawing/2014/main" id="{53B1655A-E6CC-815B-50B1-A8AE2403013F}"/>
                </a:ext>
              </a:extLst>
            </p:cNvPr>
            <p:cNvSpPr/>
            <p:nvPr/>
          </p:nvSpPr>
          <p:spPr>
            <a:xfrm>
              <a:off x="-60012750" y="3739425"/>
              <a:ext cx="32300" cy="30350"/>
            </a:xfrm>
            <a:custGeom>
              <a:avLst/>
              <a:gdLst/>
              <a:ahLst/>
              <a:cxnLst/>
              <a:rect l="l" t="t" r="r" b="b"/>
              <a:pathLst>
                <a:path w="1292" h="1214" extrusionOk="0">
                  <a:moveTo>
                    <a:pt x="835" y="1"/>
                  </a:moveTo>
                  <a:cubicBezTo>
                    <a:pt x="725" y="1"/>
                    <a:pt x="614" y="40"/>
                    <a:pt x="536" y="119"/>
                  </a:cubicBezTo>
                  <a:lnTo>
                    <a:pt x="126" y="497"/>
                  </a:lnTo>
                  <a:cubicBezTo>
                    <a:pt x="0" y="654"/>
                    <a:pt x="0" y="938"/>
                    <a:pt x="126" y="1095"/>
                  </a:cubicBezTo>
                  <a:cubicBezTo>
                    <a:pt x="205" y="1174"/>
                    <a:pt x="315" y="1213"/>
                    <a:pt x="425" y="1213"/>
                  </a:cubicBezTo>
                  <a:cubicBezTo>
                    <a:pt x="536" y="1213"/>
                    <a:pt x="646" y="1174"/>
                    <a:pt x="725" y="1095"/>
                  </a:cubicBezTo>
                  <a:lnTo>
                    <a:pt x="1134" y="686"/>
                  </a:lnTo>
                  <a:cubicBezTo>
                    <a:pt x="1292" y="560"/>
                    <a:pt x="1292" y="276"/>
                    <a:pt x="1134" y="119"/>
                  </a:cubicBezTo>
                  <a:cubicBezTo>
                    <a:pt x="1056" y="40"/>
                    <a:pt x="945" y="1"/>
                    <a:pt x="83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992;p62">
              <a:extLst>
                <a:ext uri="{FF2B5EF4-FFF2-40B4-BE49-F238E27FC236}">
                  <a16:creationId xmlns:a16="http://schemas.microsoft.com/office/drawing/2014/main" id="{D6C7AF32-F3BA-A96A-F2A1-26B644BC4730}"/>
                </a:ext>
              </a:extLst>
            </p:cNvPr>
            <p:cNvSpPr/>
            <p:nvPr/>
          </p:nvSpPr>
          <p:spPr>
            <a:xfrm>
              <a:off x="-60012750" y="3939475"/>
              <a:ext cx="32300" cy="30350"/>
            </a:xfrm>
            <a:custGeom>
              <a:avLst/>
              <a:gdLst/>
              <a:ahLst/>
              <a:cxnLst/>
              <a:rect l="l" t="t" r="r" b="b"/>
              <a:pathLst>
                <a:path w="1292" h="1214" extrusionOk="0">
                  <a:moveTo>
                    <a:pt x="425" y="1"/>
                  </a:moveTo>
                  <a:cubicBezTo>
                    <a:pt x="315" y="1"/>
                    <a:pt x="205" y="40"/>
                    <a:pt x="126" y="119"/>
                  </a:cubicBezTo>
                  <a:cubicBezTo>
                    <a:pt x="0" y="245"/>
                    <a:pt x="0" y="528"/>
                    <a:pt x="126" y="686"/>
                  </a:cubicBezTo>
                  <a:lnTo>
                    <a:pt x="536" y="1096"/>
                  </a:lnTo>
                  <a:cubicBezTo>
                    <a:pt x="614" y="1174"/>
                    <a:pt x="725" y="1214"/>
                    <a:pt x="835" y="1214"/>
                  </a:cubicBezTo>
                  <a:cubicBezTo>
                    <a:pt x="945" y="1214"/>
                    <a:pt x="1056" y="1174"/>
                    <a:pt x="1134" y="1096"/>
                  </a:cubicBezTo>
                  <a:cubicBezTo>
                    <a:pt x="1292" y="938"/>
                    <a:pt x="1292" y="654"/>
                    <a:pt x="1134" y="497"/>
                  </a:cubicBezTo>
                  <a:lnTo>
                    <a:pt x="725" y="119"/>
                  </a:lnTo>
                  <a:cubicBezTo>
                    <a:pt x="646" y="40"/>
                    <a:pt x="536" y="1"/>
                    <a:pt x="4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993;p62">
              <a:extLst>
                <a:ext uri="{FF2B5EF4-FFF2-40B4-BE49-F238E27FC236}">
                  <a16:creationId xmlns:a16="http://schemas.microsoft.com/office/drawing/2014/main" id="{BD743EFB-C9D2-65BA-5B49-7B4DB2CDE41D}"/>
                </a:ext>
              </a:extLst>
            </p:cNvPr>
            <p:cNvSpPr/>
            <p:nvPr/>
          </p:nvSpPr>
          <p:spPr>
            <a:xfrm>
              <a:off x="-60212825" y="3739425"/>
              <a:ext cx="32325" cy="30350"/>
            </a:xfrm>
            <a:custGeom>
              <a:avLst/>
              <a:gdLst/>
              <a:ahLst/>
              <a:cxnLst/>
              <a:rect l="l" t="t" r="r" b="b"/>
              <a:pathLst>
                <a:path w="1293" h="1214" extrusionOk="0">
                  <a:moveTo>
                    <a:pt x="442" y="1"/>
                  </a:moveTo>
                  <a:cubicBezTo>
                    <a:pt x="340" y="1"/>
                    <a:pt x="237" y="40"/>
                    <a:pt x="158" y="119"/>
                  </a:cubicBezTo>
                  <a:cubicBezTo>
                    <a:pt x="1" y="276"/>
                    <a:pt x="1" y="560"/>
                    <a:pt x="158" y="686"/>
                  </a:cubicBezTo>
                  <a:lnTo>
                    <a:pt x="536" y="1095"/>
                  </a:lnTo>
                  <a:cubicBezTo>
                    <a:pt x="615" y="1174"/>
                    <a:pt x="725" y="1213"/>
                    <a:pt x="836" y="1213"/>
                  </a:cubicBezTo>
                  <a:cubicBezTo>
                    <a:pt x="946" y="1213"/>
                    <a:pt x="1056" y="1174"/>
                    <a:pt x="1135" y="1095"/>
                  </a:cubicBezTo>
                  <a:cubicBezTo>
                    <a:pt x="1293" y="938"/>
                    <a:pt x="1293" y="654"/>
                    <a:pt x="1135" y="497"/>
                  </a:cubicBezTo>
                  <a:lnTo>
                    <a:pt x="725" y="119"/>
                  </a:lnTo>
                  <a:cubicBezTo>
                    <a:pt x="647" y="40"/>
                    <a:pt x="544" y="1"/>
                    <a:pt x="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8045;p62">
            <a:extLst>
              <a:ext uri="{FF2B5EF4-FFF2-40B4-BE49-F238E27FC236}">
                <a16:creationId xmlns:a16="http://schemas.microsoft.com/office/drawing/2014/main" id="{8ECA0407-C90B-AC05-3DF6-949A3B3F3A2A}"/>
              </a:ext>
            </a:extLst>
          </p:cNvPr>
          <p:cNvGrpSpPr/>
          <p:nvPr/>
        </p:nvGrpSpPr>
        <p:grpSpPr>
          <a:xfrm>
            <a:off x="3503485" y="1773639"/>
            <a:ext cx="350079" cy="350079"/>
            <a:chOff x="583100" y="3982600"/>
            <a:chExt cx="296175" cy="296175"/>
          </a:xfrm>
          <a:solidFill>
            <a:schemeClr val="accent6"/>
          </a:solidFill>
        </p:grpSpPr>
        <p:sp>
          <p:nvSpPr>
            <p:cNvPr id="13" name="Google Shape;8046;p62">
              <a:extLst>
                <a:ext uri="{FF2B5EF4-FFF2-40B4-BE49-F238E27FC236}">
                  <a16:creationId xmlns:a16="http://schemas.microsoft.com/office/drawing/2014/main" id="{7EAD21E1-7876-F4B9-E95D-BCA13D6EB649}"/>
                </a:ext>
              </a:extLst>
            </p:cNvPr>
            <p:cNvSpPr/>
            <p:nvPr/>
          </p:nvSpPr>
          <p:spPr>
            <a:xfrm>
              <a:off x="694925" y="3982600"/>
              <a:ext cx="70925" cy="68550"/>
            </a:xfrm>
            <a:custGeom>
              <a:avLst/>
              <a:gdLst/>
              <a:ahLst/>
              <a:cxnLst/>
              <a:rect l="l" t="t" r="r" b="b"/>
              <a:pathLst>
                <a:path w="2837" h="2742" extrusionOk="0">
                  <a:moveTo>
                    <a:pt x="1419" y="1"/>
                  </a:moveTo>
                  <a:cubicBezTo>
                    <a:pt x="631" y="1"/>
                    <a:pt x="1" y="599"/>
                    <a:pt x="1" y="1355"/>
                  </a:cubicBezTo>
                  <a:cubicBezTo>
                    <a:pt x="1" y="2143"/>
                    <a:pt x="631" y="2742"/>
                    <a:pt x="1419" y="2742"/>
                  </a:cubicBezTo>
                  <a:cubicBezTo>
                    <a:pt x="2206" y="2742"/>
                    <a:pt x="2836" y="2143"/>
                    <a:pt x="2836" y="1355"/>
                  </a:cubicBezTo>
                  <a:cubicBezTo>
                    <a:pt x="2836" y="599"/>
                    <a:pt x="2206" y="1"/>
                    <a:pt x="14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047;p62">
              <a:extLst>
                <a:ext uri="{FF2B5EF4-FFF2-40B4-BE49-F238E27FC236}">
                  <a16:creationId xmlns:a16="http://schemas.microsoft.com/office/drawing/2014/main" id="{74257015-B2E4-B4DF-141F-6B438C45CF19}"/>
                </a:ext>
              </a:extLst>
            </p:cNvPr>
            <p:cNvSpPr/>
            <p:nvPr/>
          </p:nvSpPr>
          <p:spPr>
            <a:xfrm>
              <a:off x="609075" y="4139350"/>
              <a:ext cx="69350" cy="68525"/>
            </a:xfrm>
            <a:custGeom>
              <a:avLst/>
              <a:gdLst/>
              <a:ahLst/>
              <a:cxnLst/>
              <a:rect l="l" t="t" r="r" b="b"/>
              <a:pathLst>
                <a:path w="2774" h="2741" extrusionOk="0">
                  <a:moveTo>
                    <a:pt x="1387" y="0"/>
                  </a:moveTo>
                  <a:cubicBezTo>
                    <a:pt x="631" y="0"/>
                    <a:pt x="1" y="630"/>
                    <a:pt x="1" y="1355"/>
                  </a:cubicBezTo>
                  <a:cubicBezTo>
                    <a:pt x="1" y="2111"/>
                    <a:pt x="631" y="2741"/>
                    <a:pt x="1387" y="2741"/>
                  </a:cubicBezTo>
                  <a:cubicBezTo>
                    <a:pt x="2143" y="2741"/>
                    <a:pt x="2773" y="2111"/>
                    <a:pt x="2773" y="1355"/>
                  </a:cubicBezTo>
                  <a:cubicBezTo>
                    <a:pt x="2773" y="630"/>
                    <a:pt x="2143" y="0"/>
                    <a:pt x="13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048;p62">
              <a:extLst>
                <a:ext uri="{FF2B5EF4-FFF2-40B4-BE49-F238E27FC236}">
                  <a16:creationId xmlns:a16="http://schemas.microsoft.com/office/drawing/2014/main" id="{6087A2C0-4F4D-7ED0-B492-2D8A786D0CD6}"/>
                </a:ext>
              </a:extLst>
            </p:cNvPr>
            <p:cNvSpPr/>
            <p:nvPr/>
          </p:nvSpPr>
          <p:spPr>
            <a:xfrm>
              <a:off x="783925" y="4140125"/>
              <a:ext cx="68550" cy="68550"/>
            </a:xfrm>
            <a:custGeom>
              <a:avLst/>
              <a:gdLst/>
              <a:ahLst/>
              <a:cxnLst/>
              <a:rect l="l" t="t" r="r" b="b"/>
              <a:pathLst>
                <a:path w="2742" h="2742" extrusionOk="0">
                  <a:moveTo>
                    <a:pt x="1356" y="1"/>
                  </a:moveTo>
                  <a:cubicBezTo>
                    <a:pt x="631" y="1"/>
                    <a:pt x="1" y="631"/>
                    <a:pt x="1" y="1387"/>
                  </a:cubicBezTo>
                  <a:cubicBezTo>
                    <a:pt x="1" y="2111"/>
                    <a:pt x="631" y="2741"/>
                    <a:pt x="1356" y="2741"/>
                  </a:cubicBezTo>
                  <a:cubicBezTo>
                    <a:pt x="2112" y="2741"/>
                    <a:pt x="2742" y="2111"/>
                    <a:pt x="2742" y="1387"/>
                  </a:cubicBezTo>
                  <a:cubicBezTo>
                    <a:pt x="2742" y="631"/>
                    <a:pt x="2112" y="1"/>
                    <a:pt x="13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049;p62">
              <a:extLst>
                <a:ext uri="{FF2B5EF4-FFF2-40B4-BE49-F238E27FC236}">
                  <a16:creationId xmlns:a16="http://schemas.microsoft.com/office/drawing/2014/main" id="{971F52A9-0722-3237-E04F-C8A0F168BD44}"/>
                </a:ext>
              </a:extLst>
            </p:cNvPr>
            <p:cNvSpPr/>
            <p:nvPr/>
          </p:nvSpPr>
          <p:spPr>
            <a:xfrm>
              <a:off x="583100" y="4207075"/>
              <a:ext cx="122100" cy="71700"/>
            </a:xfrm>
            <a:custGeom>
              <a:avLst/>
              <a:gdLst/>
              <a:ahLst/>
              <a:cxnLst/>
              <a:rect l="l" t="t" r="r" b="b"/>
              <a:pathLst>
                <a:path w="4884" h="2868" extrusionOk="0">
                  <a:moveTo>
                    <a:pt x="819" y="0"/>
                  </a:moveTo>
                  <a:cubicBezTo>
                    <a:pt x="347" y="442"/>
                    <a:pt x="0" y="1072"/>
                    <a:pt x="0" y="1796"/>
                  </a:cubicBezTo>
                  <a:lnTo>
                    <a:pt x="0" y="2521"/>
                  </a:lnTo>
                  <a:cubicBezTo>
                    <a:pt x="0" y="2710"/>
                    <a:pt x="158" y="2867"/>
                    <a:pt x="347" y="2867"/>
                  </a:cubicBezTo>
                  <a:lnTo>
                    <a:pt x="4505" y="2867"/>
                  </a:lnTo>
                  <a:cubicBezTo>
                    <a:pt x="4726" y="2867"/>
                    <a:pt x="4883" y="2710"/>
                    <a:pt x="4883" y="2521"/>
                  </a:cubicBezTo>
                  <a:lnTo>
                    <a:pt x="4883" y="1796"/>
                  </a:lnTo>
                  <a:cubicBezTo>
                    <a:pt x="4883" y="1103"/>
                    <a:pt x="4568" y="442"/>
                    <a:pt x="4033" y="0"/>
                  </a:cubicBezTo>
                  <a:cubicBezTo>
                    <a:pt x="3655" y="473"/>
                    <a:pt x="3088" y="788"/>
                    <a:pt x="2426" y="788"/>
                  </a:cubicBezTo>
                  <a:cubicBezTo>
                    <a:pt x="1796" y="788"/>
                    <a:pt x="1197" y="473"/>
                    <a:pt x="8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050;p62">
              <a:extLst>
                <a:ext uri="{FF2B5EF4-FFF2-40B4-BE49-F238E27FC236}">
                  <a16:creationId xmlns:a16="http://schemas.microsoft.com/office/drawing/2014/main" id="{8F33A0BC-349F-1FA0-20FF-1D5C04AAE8F8}"/>
                </a:ext>
              </a:extLst>
            </p:cNvPr>
            <p:cNvSpPr/>
            <p:nvPr/>
          </p:nvSpPr>
          <p:spPr>
            <a:xfrm>
              <a:off x="669725" y="4049550"/>
              <a:ext cx="122900" cy="72475"/>
            </a:xfrm>
            <a:custGeom>
              <a:avLst/>
              <a:gdLst/>
              <a:ahLst/>
              <a:cxnLst/>
              <a:rect l="l" t="t" r="r" b="b"/>
              <a:pathLst>
                <a:path w="4916" h="2899" extrusionOk="0">
                  <a:moveTo>
                    <a:pt x="851" y="1"/>
                  </a:moveTo>
                  <a:cubicBezTo>
                    <a:pt x="347" y="442"/>
                    <a:pt x="1" y="1103"/>
                    <a:pt x="1" y="1796"/>
                  </a:cubicBezTo>
                  <a:lnTo>
                    <a:pt x="1" y="2552"/>
                  </a:lnTo>
                  <a:cubicBezTo>
                    <a:pt x="1" y="2741"/>
                    <a:pt x="158" y="2899"/>
                    <a:pt x="347" y="2899"/>
                  </a:cubicBezTo>
                  <a:lnTo>
                    <a:pt x="4537" y="2899"/>
                  </a:lnTo>
                  <a:cubicBezTo>
                    <a:pt x="4758" y="2899"/>
                    <a:pt x="4915" y="2741"/>
                    <a:pt x="4915" y="2552"/>
                  </a:cubicBezTo>
                  <a:lnTo>
                    <a:pt x="4915" y="1796"/>
                  </a:lnTo>
                  <a:cubicBezTo>
                    <a:pt x="4915" y="1103"/>
                    <a:pt x="4600" y="442"/>
                    <a:pt x="4065" y="1"/>
                  </a:cubicBezTo>
                  <a:cubicBezTo>
                    <a:pt x="3687" y="473"/>
                    <a:pt x="3088" y="788"/>
                    <a:pt x="2458" y="788"/>
                  </a:cubicBezTo>
                  <a:cubicBezTo>
                    <a:pt x="1828" y="788"/>
                    <a:pt x="1198" y="473"/>
                    <a:pt x="8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051;p62">
              <a:extLst>
                <a:ext uri="{FF2B5EF4-FFF2-40B4-BE49-F238E27FC236}">
                  <a16:creationId xmlns:a16="http://schemas.microsoft.com/office/drawing/2014/main" id="{892CB383-00DB-1E8F-46DE-E0174205FC34}"/>
                </a:ext>
              </a:extLst>
            </p:cNvPr>
            <p:cNvSpPr/>
            <p:nvPr/>
          </p:nvSpPr>
          <p:spPr>
            <a:xfrm>
              <a:off x="757150" y="4207075"/>
              <a:ext cx="122125" cy="71700"/>
            </a:xfrm>
            <a:custGeom>
              <a:avLst/>
              <a:gdLst/>
              <a:ahLst/>
              <a:cxnLst/>
              <a:rect l="l" t="t" r="r" b="b"/>
              <a:pathLst>
                <a:path w="4885" h="2868" extrusionOk="0">
                  <a:moveTo>
                    <a:pt x="820" y="0"/>
                  </a:moveTo>
                  <a:cubicBezTo>
                    <a:pt x="316" y="442"/>
                    <a:pt x="1" y="1103"/>
                    <a:pt x="1" y="1796"/>
                  </a:cubicBezTo>
                  <a:lnTo>
                    <a:pt x="1" y="2521"/>
                  </a:lnTo>
                  <a:cubicBezTo>
                    <a:pt x="1" y="2710"/>
                    <a:pt x="158" y="2867"/>
                    <a:pt x="347" y="2867"/>
                  </a:cubicBezTo>
                  <a:lnTo>
                    <a:pt x="4506" y="2867"/>
                  </a:lnTo>
                  <a:cubicBezTo>
                    <a:pt x="4727" y="2867"/>
                    <a:pt x="4884" y="2710"/>
                    <a:pt x="4884" y="2521"/>
                  </a:cubicBezTo>
                  <a:lnTo>
                    <a:pt x="4884" y="1796"/>
                  </a:lnTo>
                  <a:cubicBezTo>
                    <a:pt x="4884" y="1103"/>
                    <a:pt x="4569" y="442"/>
                    <a:pt x="4033" y="0"/>
                  </a:cubicBezTo>
                  <a:cubicBezTo>
                    <a:pt x="3655" y="473"/>
                    <a:pt x="3088" y="788"/>
                    <a:pt x="2427" y="788"/>
                  </a:cubicBezTo>
                  <a:cubicBezTo>
                    <a:pt x="1797" y="788"/>
                    <a:pt x="1198" y="473"/>
                    <a:pt x="8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052;p62">
              <a:extLst>
                <a:ext uri="{FF2B5EF4-FFF2-40B4-BE49-F238E27FC236}">
                  <a16:creationId xmlns:a16="http://schemas.microsoft.com/office/drawing/2014/main" id="{1248695D-B543-581F-FDCC-FBC212F44731}"/>
                </a:ext>
              </a:extLst>
            </p:cNvPr>
            <p:cNvSpPr/>
            <p:nvPr/>
          </p:nvSpPr>
          <p:spPr>
            <a:xfrm>
              <a:off x="691775" y="4139350"/>
              <a:ext cx="77225" cy="64600"/>
            </a:xfrm>
            <a:custGeom>
              <a:avLst/>
              <a:gdLst/>
              <a:ahLst/>
              <a:cxnLst/>
              <a:rect l="l" t="t" r="r" b="b"/>
              <a:pathLst>
                <a:path w="3089" h="2584" extrusionOk="0">
                  <a:moveTo>
                    <a:pt x="1198" y="0"/>
                  </a:moveTo>
                  <a:lnTo>
                    <a:pt x="1198" y="882"/>
                  </a:lnTo>
                  <a:lnTo>
                    <a:pt x="1" y="2079"/>
                  </a:lnTo>
                  <a:cubicBezTo>
                    <a:pt x="221" y="2237"/>
                    <a:pt x="284" y="2300"/>
                    <a:pt x="473" y="2583"/>
                  </a:cubicBezTo>
                  <a:lnTo>
                    <a:pt x="1545" y="1575"/>
                  </a:lnTo>
                  <a:lnTo>
                    <a:pt x="2616" y="2583"/>
                  </a:lnTo>
                  <a:cubicBezTo>
                    <a:pt x="2773" y="2394"/>
                    <a:pt x="2931" y="2237"/>
                    <a:pt x="3088" y="2111"/>
                  </a:cubicBezTo>
                  <a:lnTo>
                    <a:pt x="1891" y="882"/>
                  </a:lnTo>
                  <a:lnTo>
                    <a:pt x="18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2446;p48">
            <a:extLst>
              <a:ext uri="{FF2B5EF4-FFF2-40B4-BE49-F238E27FC236}">
                <a16:creationId xmlns:a16="http://schemas.microsoft.com/office/drawing/2014/main" id="{20D18380-D13D-81A8-A406-7D4E23E426F4}"/>
              </a:ext>
            </a:extLst>
          </p:cNvPr>
          <p:cNvSpPr/>
          <p:nvPr/>
        </p:nvSpPr>
        <p:spPr>
          <a:xfrm>
            <a:off x="7889750" y="3623777"/>
            <a:ext cx="914573" cy="1008978"/>
          </a:xfrm>
          <a:custGeom>
            <a:avLst/>
            <a:gdLst/>
            <a:ahLst/>
            <a:cxnLst/>
            <a:rect l="l" t="t" r="r" b="b"/>
            <a:pathLst>
              <a:path w="48875" h="53920" extrusionOk="0">
                <a:moveTo>
                  <a:pt x="25039" y="139"/>
                </a:moveTo>
                <a:lnTo>
                  <a:pt x="25172" y="369"/>
                </a:lnTo>
                <a:lnTo>
                  <a:pt x="25132" y="278"/>
                </a:lnTo>
                <a:lnTo>
                  <a:pt x="25039" y="139"/>
                </a:lnTo>
                <a:close/>
                <a:moveTo>
                  <a:pt x="21568" y="35314"/>
                </a:moveTo>
                <a:lnTo>
                  <a:pt x="21476" y="35499"/>
                </a:lnTo>
                <a:lnTo>
                  <a:pt x="20272" y="36147"/>
                </a:lnTo>
                <a:lnTo>
                  <a:pt x="20272" y="36147"/>
                </a:lnTo>
                <a:lnTo>
                  <a:pt x="20319" y="35638"/>
                </a:lnTo>
                <a:lnTo>
                  <a:pt x="20920" y="35499"/>
                </a:lnTo>
                <a:lnTo>
                  <a:pt x="21568" y="35314"/>
                </a:lnTo>
                <a:close/>
                <a:moveTo>
                  <a:pt x="31149" y="1"/>
                </a:moveTo>
                <a:lnTo>
                  <a:pt x="30686" y="1250"/>
                </a:lnTo>
                <a:lnTo>
                  <a:pt x="30269" y="2500"/>
                </a:lnTo>
                <a:lnTo>
                  <a:pt x="29853" y="3796"/>
                </a:lnTo>
                <a:lnTo>
                  <a:pt x="29483" y="5092"/>
                </a:lnTo>
                <a:lnTo>
                  <a:pt x="29159" y="6388"/>
                </a:lnTo>
                <a:lnTo>
                  <a:pt x="28835" y="7684"/>
                </a:lnTo>
                <a:lnTo>
                  <a:pt x="28603" y="8979"/>
                </a:lnTo>
                <a:lnTo>
                  <a:pt x="28372" y="10322"/>
                </a:lnTo>
                <a:lnTo>
                  <a:pt x="27909" y="8007"/>
                </a:lnTo>
                <a:lnTo>
                  <a:pt x="27863" y="7869"/>
                </a:lnTo>
                <a:lnTo>
                  <a:pt x="27354" y="5832"/>
                </a:lnTo>
                <a:lnTo>
                  <a:pt x="27076" y="4860"/>
                </a:lnTo>
                <a:lnTo>
                  <a:pt x="26752" y="3842"/>
                </a:lnTo>
                <a:lnTo>
                  <a:pt x="26428" y="2916"/>
                </a:lnTo>
                <a:lnTo>
                  <a:pt x="26011" y="1944"/>
                </a:lnTo>
                <a:lnTo>
                  <a:pt x="25548" y="1019"/>
                </a:lnTo>
                <a:lnTo>
                  <a:pt x="25172" y="369"/>
                </a:lnTo>
                <a:lnTo>
                  <a:pt x="25317" y="695"/>
                </a:lnTo>
                <a:lnTo>
                  <a:pt x="25502" y="1389"/>
                </a:lnTo>
                <a:lnTo>
                  <a:pt x="25641" y="2176"/>
                </a:lnTo>
                <a:lnTo>
                  <a:pt x="25872" y="3564"/>
                </a:lnTo>
                <a:lnTo>
                  <a:pt x="26196" y="5369"/>
                </a:lnTo>
                <a:lnTo>
                  <a:pt x="26474" y="7174"/>
                </a:lnTo>
                <a:lnTo>
                  <a:pt x="26659" y="8794"/>
                </a:lnTo>
                <a:lnTo>
                  <a:pt x="26844" y="10414"/>
                </a:lnTo>
                <a:lnTo>
                  <a:pt x="26937" y="12080"/>
                </a:lnTo>
                <a:lnTo>
                  <a:pt x="27030" y="13700"/>
                </a:lnTo>
                <a:lnTo>
                  <a:pt x="27030" y="15366"/>
                </a:lnTo>
                <a:lnTo>
                  <a:pt x="27030" y="16986"/>
                </a:lnTo>
                <a:lnTo>
                  <a:pt x="26937" y="18652"/>
                </a:lnTo>
                <a:lnTo>
                  <a:pt x="26844" y="20272"/>
                </a:lnTo>
                <a:lnTo>
                  <a:pt x="26752" y="21152"/>
                </a:lnTo>
                <a:lnTo>
                  <a:pt x="26613" y="22031"/>
                </a:lnTo>
                <a:lnTo>
                  <a:pt x="26474" y="22957"/>
                </a:lnTo>
                <a:lnTo>
                  <a:pt x="26335" y="23836"/>
                </a:lnTo>
                <a:lnTo>
                  <a:pt x="25548" y="24114"/>
                </a:lnTo>
                <a:lnTo>
                  <a:pt x="24947" y="24299"/>
                </a:lnTo>
                <a:lnTo>
                  <a:pt x="24299" y="24392"/>
                </a:lnTo>
                <a:lnTo>
                  <a:pt x="23697" y="24392"/>
                </a:lnTo>
                <a:lnTo>
                  <a:pt x="23049" y="24345"/>
                </a:lnTo>
                <a:lnTo>
                  <a:pt x="22401" y="24206"/>
                </a:lnTo>
                <a:lnTo>
                  <a:pt x="21800" y="24021"/>
                </a:lnTo>
                <a:lnTo>
                  <a:pt x="21244" y="23790"/>
                </a:lnTo>
                <a:lnTo>
                  <a:pt x="20689" y="23466"/>
                </a:lnTo>
                <a:lnTo>
                  <a:pt x="20226" y="23142"/>
                </a:lnTo>
                <a:lnTo>
                  <a:pt x="19856" y="22772"/>
                </a:lnTo>
                <a:lnTo>
                  <a:pt x="19485" y="22401"/>
                </a:lnTo>
                <a:lnTo>
                  <a:pt x="19161" y="21985"/>
                </a:lnTo>
                <a:lnTo>
                  <a:pt x="19023" y="21753"/>
                </a:lnTo>
                <a:lnTo>
                  <a:pt x="18884" y="21476"/>
                </a:lnTo>
                <a:lnTo>
                  <a:pt x="18652" y="20781"/>
                </a:lnTo>
                <a:lnTo>
                  <a:pt x="18421" y="20134"/>
                </a:lnTo>
                <a:lnTo>
                  <a:pt x="18282" y="19902"/>
                </a:lnTo>
                <a:lnTo>
                  <a:pt x="18143" y="19763"/>
                </a:lnTo>
                <a:lnTo>
                  <a:pt x="17912" y="19624"/>
                </a:lnTo>
                <a:lnTo>
                  <a:pt x="17773" y="18328"/>
                </a:lnTo>
                <a:lnTo>
                  <a:pt x="17727" y="17033"/>
                </a:lnTo>
                <a:lnTo>
                  <a:pt x="17680" y="15366"/>
                </a:lnTo>
                <a:lnTo>
                  <a:pt x="17634" y="14487"/>
                </a:lnTo>
                <a:lnTo>
                  <a:pt x="17542" y="13654"/>
                </a:lnTo>
                <a:lnTo>
                  <a:pt x="17403" y="12867"/>
                </a:lnTo>
                <a:lnTo>
                  <a:pt x="17218" y="12034"/>
                </a:lnTo>
                <a:lnTo>
                  <a:pt x="16986" y="11247"/>
                </a:lnTo>
                <a:lnTo>
                  <a:pt x="16616" y="10507"/>
                </a:lnTo>
                <a:lnTo>
                  <a:pt x="16431" y="10136"/>
                </a:lnTo>
                <a:lnTo>
                  <a:pt x="16153" y="9766"/>
                </a:lnTo>
                <a:lnTo>
                  <a:pt x="15875" y="9442"/>
                </a:lnTo>
                <a:lnTo>
                  <a:pt x="15598" y="9165"/>
                </a:lnTo>
                <a:lnTo>
                  <a:pt x="15227" y="8887"/>
                </a:lnTo>
                <a:lnTo>
                  <a:pt x="14903" y="8609"/>
                </a:lnTo>
                <a:lnTo>
                  <a:pt x="14533" y="8378"/>
                </a:lnTo>
                <a:lnTo>
                  <a:pt x="14163" y="8193"/>
                </a:lnTo>
                <a:lnTo>
                  <a:pt x="14811" y="7545"/>
                </a:lnTo>
                <a:lnTo>
                  <a:pt x="15459" y="6850"/>
                </a:lnTo>
                <a:lnTo>
                  <a:pt x="15968" y="6064"/>
                </a:lnTo>
                <a:lnTo>
                  <a:pt x="16384" y="5231"/>
                </a:lnTo>
                <a:lnTo>
                  <a:pt x="16662" y="4583"/>
                </a:lnTo>
                <a:lnTo>
                  <a:pt x="16755" y="4212"/>
                </a:lnTo>
                <a:lnTo>
                  <a:pt x="16801" y="3888"/>
                </a:lnTo>
                <a:lnTo>
                  <a:pt x="16847" y="3518"/>
                </a:lnTo>
                <a:lnTo>
                  <a:pt x="16847" y="3194"/>
                </a:lnTo>
                <a:lnTo>
                  <a:pt x="16755" y="2870"/>
                </a:lnTo>
                <a:lnTo>
                  <a:pt x="16662" y="2546"/>
                </a:lnTo>
                <a:lnTo>
                  <a:pt x="16477" y="2222"/>
                </a:lnTo>
                <a:lnTo>
                  <a:pt x="16246" y="1991"/>
                </a:lnTo>
                <a:lnTo>
                  <a:pt x="15968" y="1759"/>
                </a:lnTo>
                <a:lnTo>
                  <a:pt x="15644" y="1620"/>
                </a:lnTo>
                <a:lnTo>
                  <a:pt x="15320" y="1528"/>
                </a:lnTo>
                <a:lnTo>
                  <a:pt x="14996" y="1482"/>
                </a:lnTo>
                <a:lnTo>
                  <a:pt x="14672" y="1574"/>
                </a:lnTo>
                <a:lnTo>
                  <a:pt x="14394" y="1713"/>
                </a:lnTo>
                <a:lnTo>
                  <a:pt x="14718" y="2083"/>
                </a:lnTo>
                <a:lnTo>
                  <a:pt x="14950" y="2500"/>
                </a:lnTo>
                <a:lnTo>
                  <a:pt x="15181" y="2916"/>
                </a:lnTo>
                <a:lnTo>
                  <a:pt x="15320" y="3379"/>
                </a:lnTo>
                <a:lnTo>
                  <a:pt x="15413" y="3842"/>
                </a:lnTo>
                <a:lnTo>
                  <a:pt x="15459" y="4305"/>
                </a:lnTo>
                <a:lnTo>
                  <a:pt x="15413" y="4814"/>
                </a:lnTo>
                <a:lnTo>
                  <a:pt x="15366" y="5277"/>
                </a:lnTo>
                <a:lnTo>
                  <a:pt x="15181" y="5832"/>
                </a:lnTo>
                <a:lnTo>
                  <a:pt x="14903" y="6388"/>
                </a:lnTo>
                <a:lnTo>
                  <a:pt x="14533" y="6897"/>
                </a:lnTo>
                <a:lnTo>
                  <a:pt x="14117" y="7313"/>
                </a:lnTo>
                <a:lnTo>
                  <a:pt x="13746" y="7545"/>
                </a:lnTo>
                <a:lnTo>
                  <a:pt x="13237" y="7915"/>
                </a:lnTo>
                <a:lnTo>
                  <a:pt x="12821" y="7869"/>
                </a:lnTo>
                <a:lnTo>
                  <a:pt x="12404" y="7869"/>
                </a:lnTo>
                <a:lnTo>
                  <a:pt x="11988" y="7915"/>
                </a:lnTo>
                <a:lnTo>
                  <a:pt x="11571" y="8007"/>
                </a:lnTo>
                <a:lnTo>
                  <a:pt x="11201" y="8146"/>
                </a:lnTo>
                <a:lnTo>
                  <a:pt x="10784" y="8378"/>
                </a:lnTo>
                <a:lnTo>
                  <a:pt x="10460" y="8655"/>
                </a:lnTo>
                <a:lnTo>
                  <a:pt x="10090" y="9026"/>
                </a:lnTo>
                <a:lnTo>
                  <a:pt x="9905" y="9303"/>
                </a:lnTo>
                <a:lnTo>
                  <a:pt x="9720" y="9627"/>
                </a:lnTo>
                <a:lnTo>
                  <a:pt x="9535" y="9905"/>
                </a:lnTo>
                <a:lnTo>
                  <a:pt x="9442" y="10229"/>
                </a:lnTo>
                <a:lnTo>
                  <a:pt x="9349" y="10229"/>
                </a:lnTo>
                <a:lnTo>
                  <a:pt x="8840" y="10183"/>
                </a:lnTo>
                <a:lnTo>
                  <a:pt x="8331" y="10183"/>
                </a:lnTo>
                <a:lnTo>
                  <a:pt x="7822" y="10275"/>
                </a:lnTo>
                <a:lnTo>
                  <a:pt x="7313" y="10460"/>
                </a:lnTo>
                <a:lnTo>
                  <a:pt x="6850" y="10646"/>
                </a:lnTo>
                <a:lnTo>
                  <a:pt x="6341" y="10923"/>
                </a:lnTo>
                <a:lnTo>
                  <a:pt x="5878" y="11247"/>
                </a:lnTo>
                <a:lnTo>
                  <a:pt x="5415" y="11618"/>
                </a:lnTo>
                <a:lnTo>
                  <a:pt x="4953" y="11988"/>
                </a:lnTo>
                <a:lnTo>
                  <a:pt x="4536" y="12404"/>
                </a:lnTo>
                <a:lnTo>
                  <a:pt x="4166" y="12821"/>
                </a:lnTo>
                <a:lnTo>
                  <a:pt x="3796" y="13237"/>
                </a:lnTo>
                <a:lnTo>
                  <a:pt x="3148" y="14070"/>
                </a:lnTo>
                <a:lnTo>
                  <a:pt x="2685" y="14904"/>
                </a:lnTo>
                <a:lnTo>
                  <a:pt x="2315" y="15644"/>
                </a:lnTo>
                <a:lnTo>
                  <a:pt x="2037" y="16385"/>
                </a:lnTo>
                <a:lnTo>
                  <a:pt x="1805" y="17171"/>
                </a:lnTo>
                <a:lnTo>
                  <a:pt x="1620" y="17958"/>
                </a:lnTo>
                <a:lnTo>
                  <a:pt x="1435" y="18791"/>
                </a:lnTo>
                <a:lnTo>
                  <a:pt x="1343" y="19578"/>
                </a:lnTo>
                <a:lnTo>
                  <a:pt x="1296" y="20411"/>
                </a:lnTo>
                <a:lnTo>
                  <a:pt x="1250" y="21244"/>
                </a:lnTo>
                <a:lnTo>
                  <a:pt x="1250" y="22263"/>
                </a:lnTo>
                <a:lnTo>
                  <a:pt x="1250" y="22772"/>
                </a:lnTo>
                <a:lnTo>
                  <a:pt x="1296" y="23281"/>
                </a:lnTo>
                <a:lnTo>
                  <a:pt x="1389" y="22586"/>
                </a:lnTo>
                <a:lnTo>
                  <a:pt x="1528" y="21892"/>
                </a:lnTo>
                <a:lnTo>
                  <a:pt x="1759" y="21198"/>
                </a:lnTo>
                <a:lnTo>
                  <a:pt x="2037" y="20550"/>
                </a:lnTo>
                <a:lnTo>
                  <a:pt x="2129" y="20457"/>
                </a:lnTo>
                <a:lnTo>
                  <a:pt x="2361" y="20087"/>
                </a:lnTo>
                <a:lnTo>
                  <a:pt x="2592" y="19717"/>
                </a:lnTo>
                <a:lnTo>
                  <a:pt x="2870" y="19347"/>
                </a:lnTo>
                <a:lnTo>
                  <a:pt x="3194" y="19023"/>
                </a:lnTo>
                <a:lnTo>
                  <a:pt x="3518" y="18699"/>
                </a:lnTo>
                <a:lnTo>
                  <a:pt x="3842" y="18421"/>
                </a:lnTo>
                <a:lnTo>
                  <a:pt x="4212" y="18190"/>
                </a:lnTo>
                <a:lnTo>
                  <a:pt x="4582" y="17958"/>
                </a:lnTo>
                <a:lnTo>
                  <a:pt x="5138" y="17681"/>
                </a:lnTo>
                <a:lnTo>
                  <a:pt x="5739" y="17449"/>
                </a:lnTo>
                <a:lnTo>
                  <a:pt x="6526" y="17264"/>
                </a:lnTo>
                <a:lnTo>
                  <a:pt x="7313" y="17125"/>
                </a:lnTo>
                <a:lnTo>
                  <a:pt x="8146" y="17125"/>
                </a:lnTo>
                <a:lnTo>
                  <a:pt x="8840" y="17218"/>
                </a:lnTo>
                <a:lnTo>
                  <a:pt x="9581" y="17357"/>
                </a:lnTo>
                <a:lnTo>
                  <a:pt x="10229" y="17588"/>
                </a:lnTo>
                <a:lnTo>
                  <a:pt x="10877" y="17912"/>
                </a:lnTo>
                <a:lnTo>
                  <a:pt x="11340" y="18143"/>
                </a:lnTo>
                <a:lnTo>
                  <a:pt x="11617" y="19439"/>
                </a:lnTo>
                <a:lnTo>
                  <a:pt x="11756" y="20781"/>
                </a:lnTo>
                <a:lnTo>
                  <a:pt x="11849" y="22170"/>
                </a:lnTo>
                <a:lnTo>
                  <a:pt x="11849" y="23512"/>
                </a:lnTo>
                <a:lnTo>
                  <a:pt x="11756" y="24947"/>
                </a:lnTo>
                <a:lnTo>
                  <a:pt x="11617" y="26382"/>
                </a:lnTo>
                <a:lnTo>
                  <a:pt x="11525" y="27770"/>
                </a:lnTo>
                <a:lnTo>
                  <a:pt x="11525" y="28511"/>
                </a:lnTo>
                <a:lnTo>
                  <a:pt x="11525" y="29205"/>
                </a:lnTo>
                <a:lnTo>
                  <a:pt x="11571" y="29760"/>
                </a:lnTo>
                <a:lnTo>
                  <a:pt x="11617" y="30316"/>
                </a:lnTo>
                <a:lnTo>
                  <a:pt x="11756" y="30871"/>
                </a:lnTo>
                <a:lnTo>
                  <a:pt x="11895" y="31426"/>
                </a:lnTo>
                <a:lnTo>
                  <a:pt x="12034" y="31982"/>
                </a:lnTo>
                <a:lnTo>
                  <a:pt x="12265" y="32491"/>
                </a:lnTo>
                <a:lnTo>
                  <a:pt x="12497" y="33000"/>
                </a:lnTo>
                <a:lnTo>
                  <a:pt x="12774" y="33463"/>
                </a:lnTo>
                <a:lnTo>
                  <a:pt x="12867" y="33555"/>
                </a:lnTo>
                <a:lnTo>
                  <a:pt x="12960" y="33694"/>
                </a:lnTo>
                <a:lnTo>
                  <a:pt x="13052" y="33833"/>
                </a:lnTo>
                <a:lnTo>
                  <a:pt x="13145" y="33926"/>
                </a:lnTo>
                <a:lnTo>
                  <a:pt x="13284" y="34065"/>
                </a:lnTo>
                <a:lnTo>
                  <a:pt x="13376" y="34157"/>
                </a:lnTo>
                <a:lnTo>
                  <a:pt x="13608" y="34389"/>
                </a:lnTo>
                <a:lnTo>
                  <a:pt x="14070" y="34759"/>
                </a:lnTo>
                <a:lnTo>
                  <a:pt x="14579" y="35083"/>
                </a:lnTo>
                <a:lnTo>
                  <a:pt x="15135" y="35360"/>
                </a:lnTo>
                <a:lnTo>
                  <a:pt x="15737" y="35546"/>
                </a:lnTo>
                <a:lnTo>
                  <a:pt x="16292" y="35731"/>
                </a:lnTo>
                <a:lnTo>
                  <a:pt x="16894" y="35823"/>
                </a:lnTo>
                <a:lnTo>
                  <a:pt x="17542" y="35870"/>
                </a:lnTo>
                <a:lnTo>
                  <a:pt x="18143" y="35916"/>
                </a:lnTo>
                <a:lnTo>
                  <a:pt x="17773" y="36147"/>
                </a:lnTo>
                <a:lnTo>
                  <a:pt x="17588" y="36332"/>
                </a:lnTo>
                <a:lnTo>
                  <a:pt x="17356" y="36610"/>
                </a:lnTo>
                <a:lnTo>
                  <a:pt x="17171" y="36934"/>
                </a:lnTo>
                <a:lnTo>
                  <a:pt x="17032" y="37258"/>
                </a:lnTo>
                <a:lnTo>
                  <a:pt x="16940" y="37628"/>
                </a:lnTo>
                <a:lnTo>
                  <a:pt x="15505" y="38137"/>
                </a:lnTo>
                <a:lnTo>
                  <a:pt x="14255" y="38554"/>
                </a:lnTo>
                <a:lnTo>
                  <a:pt x="13006" y="38878"/>
                </a:lnTo>
                <a:lnTo>
                  <a:pt x="11710" y="39156"/>
                </a:lnTo>
                <a:lnTo>
                  <a:pt x="10414" y="39341"/>
                </a:lnTo>
                <a:lnTo>
                  <a:pt x="9118" y="39480"/>
                </a:lnTo>
                <a:lnTo>
                  <a:pt x="7822" y="39480"/>
                </a:lnTo>
                <a:lnTo>
                  <a:pt x="7174" y="39433"/>
                </a:lnTo>
                <a:lnTo>
                  <a:pt x="6526" y="39387"/>
                </a:lnTo>
                <a:lnTo>
                  <a:pt x="5878" y="39294"/>
                </a:lnTo>
                <a:lnTo>
                  <a:pt x="5277" y="39156"/>
                </a:lnTo>
                <a:lnTo>
                  <a:pt x="4397" y="38924"/>
                </a:lnTo>
                <a:lnTo>
                  <a:pt x="3564" y="38739"/>
                </a:lnTo>
                <a:lnTo>
                  <a:pt x="3148" y="38693"/>
                </a:lnTo>
                <a:lnTo>
                  <a:pt x="2731" y="38647"/>
                </a:lnTo>
                <a:lnTo>
                  <a:pt x="2315" y="38647"/>
                </a:lnTo>
                <a:lnTo>
                  <a:pt x="1898" y="38693"/>
                </a:lnTo>
                <a:lnTo>
                  <a:pt x="1481" y="38832"/>
                </a:lnTo>
                <a:lnTo>
                  <a:pt x="1065" y="39017"/>
                </a:lnTo>
                <a:lnTo>
                  <a:pt x="695" y="39294"/>
                </a:lnTo>
                <a:lnTo>
                  <a:pt x="417" y="39618"/>
                </a:lnTo>
                <a:lnTo>
                  <a:pt x="186" y="39942"/>
                </a:lnTo>
                <a:lnTo>
                  <a:pt x="47" y="40359"/>
                </a:lnTo>
                <a:lnTo>
                  <a:pt x="0" y="40544"/>
                </a:lnTo>
                <a:lnTo>
                  <a:pt x="0" y="40729"/>
                </a:lnTo>
                <a:lnTo>
                  <a:pt x="47" y="40961"/>
                </a:lnTo>
                <a:lnTo>
                  <a:pt x="93" y="41146"/>
                </a:lnTo>
                <a:lnTo>
                  <a:pt x="2777" y="41377"/>
                </a:lnTo>
                <a:lnTo>
                  <a:pt x="5415" y="41516"/>
                </a:lnTo>
                <a:lnTo>
                  <a:pt x="8100" y="41562"/>
                </a:lnTo>
                <a:lnTo>
                  <a:pt x="10738" y="41516"/>
                </a:lnTo>
                <a:lnTo>
                  <a:pt x="9905" y="42627"/>
                </a:lnTo>
                <a:lnTo>
                  <a:pt x="9164" y="43830"/>
                </a:lnTo>
                <a:lnTo>
                  <a:pt x="8470" y="45080"/>
                </a:lnTo>
                <a:lnTo>
                  <a:pt x="7868" y="46329"/>
                </a:lnTo>
                <a:lnTo>
                  <a:pt x="7359" y="47672"/>
                </a:lnTo>
                <a:lnTo>
                  <a:pt x="6943" y="49014"/>
                </a:lnTo>
                <a:lnTo>
                  <a:pt x="6619" y="50356"/>
                </a:lnTo>
                <a:lnTo>
                  <a:pt x="6387" y="51744"/>
                </a:lnTo>
                <a:lnTo>
                  <a:pt x="6341" y="52254"/>
                </a:lnTo>
                <a:lnTo>
                  <a:pt x="6341" y="52763"/>
                </a:lnTo>
                <a:lnTo>
                  <a:pt x="6387" y="52994"/>
                </a:lnTo>
                <a:lnTo>
                  <a:pt x="6480" y="53226"/>
                </a:lnTo>
                <a:lnTo>
                  <a:pt x="6573" y="53457"/>
                </a:lnTo>
                <a:lnTo>
                  <a:pt x="6758" y="53642"/>
                </a:lnTo>
                <a:lnTo>
                  <a:pt x="6989" y="53781"/>
                </a:lnTo>
                <a:lnTo>
                  <a:pt x="7220" y="53920"/>
                </a:lnTo>
                <a:lnTo>
                  <a:pt x="7822" y="53920"/>
                </a:lnTo>
                <a:lnTo>
                  <a:pt x="8100" y="53827"/>
                </a:lnTo>
                <a:lnTo>
                  <a:pt x="8378" y="53735"/>
                </a:lnTo>
                <a:lnTo>
                  <a:pt x="8655" y="53550"/>
                </a:lnTo>
                <a:lnTo>
                  <a:pt x="8887" y="53364"/>
                </a:lnTo>
                <a:lnTo>
                  <a:pt x="9072" y="53087"/>
                </a:lnTo>
                <a:lnTo>
                  <a:pt x="9211" y="52855"/>
                </a:lnTo>
                <a:lnTo>
                  <a:pt x="9442" y="52300"/>
                </a:lnTo>
                <a:lnTo>
                  <a:pt x="9627" y="51744"/>
                </a:lnTo>
                <a:lnTo>
                  <a:pt x="9720" y="51143"/>
                </a:lnTo>
                <a:lnTo>
                  <a:pt x="9951" y="50125"/>
                </a:lnTo>
                <a:lnTo>
                  <a:pt x="10229" y="49060"/>
                </a:lnTo>
                <a:lnTo>
                  <a:pt x="10507" y="48042"/>
                </a:lnTo>
                <a:lnTo>
                  <a:pt x="10831" y="47070"/>
                </a:lnTo>
                <a:lnTo>
                  <a:pt x="11247" y="46098"/>
                </a:lnTo>
                <a:lnTo>
                  <a:pt x="11710" y="45172"/>
                </a:lnTo>
                <a:lnTo>
                  <a:pt x="12265" y="44293"/>
                </a:lnTo>
                <a:lnTo>
                  <a:pt x="12543" y="43876"/>
                </a:lnTo>
                <a:lnTo>
                  <a:pt x="12913" y="43506"/>
                </a:lnTo>
                <a:lnTo>
                  <a:pt x="13376" y="42997"/>
                </a:lnTo>
                <a:lnTo>
                  <a:pt x="13885" y="42534"/>
                </a:lnTo>
                <a:lnTo>
                  <a:pt x="14441" y="42071"/>
                </a:lnTo>
                <a:lnTo>
                  <a:pt x="15042" y="41655"/>
                </a:lnTo>
                <a:lnTo>
                  <a:pt x="16199" y="40914"/>
                </a:lnTo>
                <a:lnTo>
                  <a:pt x="17449" y="40174"/>
                </a:lnTo>
                <a:lnTo>
                  <a:pt x="17634" y="40081"/>
                </a:lnTo>
                <a:lnTo>
                  <a:pt x="17773" y="40266"/>
                </a:lnTo>
                <a:lnTo>
                  <a:pt x="17958" y="40405"/>
                </a:lnTo>
                <a:lnTo>
                  <a:pt x="18143" y="40544"/>
                </a:lnTo>
                <a:lnTo>
                  <a:pt x="18328" y="40637"/>
                </a:lnTo>
                <a:lnTo>
                  <a:pt x="18560" y="40683"/>
                </a:lnTo>
                <a:lnTo>
                  <a:pt x="18791" y="40637"/>
                </a:lnTo>
                <a:lnTo>
                  <a:pt x="18930" y="40590"/>
                </a:lnTo>
                <a:lnTo>
                  <a:pt x="19115" y="40498"/>
                </a:lnTo>
                <a:lnTo>
                  <a:pt x="19208" y="40359"/>
                </a:lnTo>
                <a:lnTo>
                  <a:pt x="19300" y="40220"/>
                </a:lnTo>
                <a:lnTo>
                  <a:pt x="19439" y="39850"/>
                </a:lnTo>
                <a:lnTo>
                  <a:pt x="19485" y="39480"/>
                </a:lnTo>
                <a:lnTo>
                  <a:pt x="19393" y="39063"/>
                </a:lnTo>
                <a:lnTo>
                  <a:pt x="19578" y="38971"/>
                </a:lnTo>
                <a:lnTo>
                  <a:pt x="19717" y="39109"/>
                </a:lnTo>
                <a:lnTo>
                  <a:pt x="19902" y="39202"/>
                </a:lnTo>
                <a:lnTo>
                  <a:pt x="20087" y="39294"/>
                </a:lnTo>
                <a:lnTo>
                  <a:pt x="20272" y="39248"/>
                </a:lnTo>
                <a:lnTo>
                  <a:pt x="20457" y="39156"/>
                </a:lnTo>
                <a:lnTo>
                  <a:pt x="20596" y="38971"/>
                </a:lnTo>
                <a:lnTo>
                  <a:pt x="20689" y="38785"/>
                </a:lnTo>
                <a:lnTo>
                  <a:pt x="20689" y="38508"/>
                </a:lnTo>
                <a:lnTo>
                  <a:pt x="20689" y="38369"/>
                </a:lnTo>
                <a:lnTo>
                  <a:pt x="22077" y="37536"/>
                </a:lnTo>
                <a:lnTo>
                  <a:pt x="22170" y="37721"/>
                </a:lnTo>
                <a:lnTo>
                  <a:pt x="22448" y="37999"/>
                </a:lnTo>
                <a:lnTo>
                  <a:pt x="22725" y="38230"/>
                </a:lnTo>
                <a:lnTo>
                  <a:pt x="22910" y="38276"/>
                </a:lnTo>
                <a:lnTo>
                  <a:pt x="23095" y="38323"/>
                </a:lnTo>
                <a:lnTo>
                  <a:pt x="23281" y="38323"/>
                </a:lnTo>
                <a:lnTo>
                  <a:pt x="23466" y="38276"/>
                </a:lnTo>
                <a:lnTo>
                  <a:pt x="23605" y="38184"/>
                </a:lnTo>
                <a:lnTo>
                  <a:pt x="23697" y="38091"/>
                </a:lnTo>
                <a:lnTo>
                  <a:pt x="23790" y="37952"/>
                </a:lnTo>
                <a:lnTo>
                  <a:pt x="23836" y="37813"/>
                </a:lnTo>
                <a:lnTo>
                  <a:pt x="23882" y="37489"/>
                </a:lnTo>
                <a:lnTo>
                  <a:pt x="23882" y="37165"/>
                </a:lnTo>
                <a:lnTo>
                  <a:pt x="23743" y="36934"/>
                </a:lnTo>
                <a:lnTo>
                  <a:pt x="23651" y="36656"/>
                </a:lnTo>
                <a:lnTo>
                  <a:pt x="23743" y="36610"/>
                </a:lnTo>
                <a:lnTo>
                  <a:pt x="23882" y="36749"/>
                </a:lnTo>
                <a:lnTo>
                  <a:pt x="24067" y="36888"/>
                </a:lnTo>
                <a:lnTo>
                  <a:pt x="24299" y="36934"/>
                </a:lnTo>
                <a:lnTo>
                  <a:pt x="24484" y="36888"/>
                </a:lnTo>
                <a:lnTo>
                  <a:pt x="24623" y="36749"/>
                </a:lnTo>
                <a:lnTo>
                  <a:pt x="24715" y="36610"/>
                </a:lnTo>
                <a:lnTo>
                  <a:pt x="24762" y="36379"/>
                </a:lnTo>
                <a:lnTo>
                  <a:pt x="24715" y="36194"/>
                </a:lnTo>
                <a:lnTo>
                  <a:pt x="24669" y="36055"/>
                </a:lnTo>
                <a:lnTo>
                  <a:pt x="34342" y="30547"/>
                </a:lnTo>
                <a:lnTo>
                  <a:pt x="36379" y="29390"/>
                </a:lnTo>
                <a:lnTo>
                  <a:pt x="37443" y="28881"/>
                </a:lnTo>
                <a:lnTo>
                  <a:pt x="38508" y="28372"/>
                </a:lnTo>
                <a:lnTo>
                  <a:pt x="39572" y="27955"/>
                </a:lnTo>
                <a:lnTo>
                  <a:pt x="40637" y="27585"/>
                </a:lnTo>
                <a:lnTo>
                  <a:pt x="41794" y="27307"/>
                </a:lnTo>
                <a:lnTo>
                  <a:pt x="42349" y="27215"/>
                </a:lnTo>
                <a:lnTo>
                  <a:pt x="42905" y="27168"/>
                </a:lnTo>
                <a:lnTo>
                  <a:pt x="43830" y="27122"/>
                </a:lnTo>
                <a:lnTo>
                  <a:pt x="44756" y="27076"/>
                </a:lnTo>
                <a:lnTo>
                  <a:pt x="45682" y="27030"/>
                </a:lnTo>
                <a:lnTo>
                  <a:pt x="46098" y="26983"/>
                </a:lnTo>
                <a:lnTo>
                  <a:pt x="46561" y="26844"/>
                </a:lnTo>
                <a:lnTo>
                  <a:pt x="47024" y="26706"/>
                </a:lnTo>
                <a:lnTo>
                  <a:pt x="47440" y="26474"/>
                </a:lnTo>
                <a:lnTo>
                  <a:pt x="47764" y="26243"/>
                </a:lnTo>
                <a:lnTo>
                  <a:pt x="48088" y="25919"/>
                </a:lnTo>
                <a:lnTo>
                  <a:pt x="48366" y="25595"/>
                </a:lnTo>
                <a:lnTo>
                  <a:pt x="48597" y="25225"/>
                </a:lnTo>
                <a:lnTo>
                  <a:pt x="48736" y="24854"/>
                </a:lnTo>
                <a:lnTo>
                  <a:pt x="48829" y="24438"/>
                </a:lnTo>
                <a:lnTo>
                  <a:pt x="48875" y="24068"/>
                </a:lnTo>
                <a:lnTo>
                  <a:pt x="48829" y="23697"/>
                </a:lnTo>
                <a:lnTo>
                  <a:pt x="48736" y="23327"/>
                </a:lnTo>
                <a:lnTo>
                  <a:pt x="48551" y="23003"/>
                </a:lnTo>
                <a:lnTo>
                  <a:pt x="48273" y="22679"/>
                </a:lnTo>
                <a:lnTo>
                  <a:pt x="47949" y="22401"/>
                </a:lnTo>
                <a:lnTo>
                  <a:pt x="47487" y="22216"/>
                </a:lnTo>
                <a:lnTo>
                  <a:pt x="46977" y="22077"/>
                </a:lnTo>
                <a:lnTo>
                  <a:pt x="46561" y="22031"/>
                </a:lnTo>
                <a:lnTo>
                  <a:pt x="46144" y="22031"/>
                </a:lnTo>
                <a:lnTo>
                  <a:pt x="45682" y="22077"/>
                </a:lnTo>
                <a:lnTo>
                  <a:pt x="45219" y="22170"/>
                </a:lnTo>
                <a:lnTo>
                  <a:pt x="44756" y="22309"/>
                </a:lnTo>
                <a:lnTo>
                  <a:pt x="44247" y="22494"/>
                </a:lnTo>
                <a:lnTo>
                  <a:pt x="43275" y="22864"/>
                </a:lnTo>
                <a:lnTo>
                  <a:pt x="42257" y="23327"/>
                </a:lnTo>
                <a:lnTo>
                  <a:pt x="41331" y="23836"/>
                </a:lnTo>
                <a:lnTo>
                  <a:pt x="39757" y="24669"/>
                </a:lnTo>
                <a:lnTo>
                  <a:pt x="37767" y="25687"/>
                </a:lnTo>
                <a:lnTo>
                  <a:pt x="35823" y="26798"/>
                </a:lnTo>
                <a:lnTo>
                  <a:pt x="33926" y="27909"/>
                </a:lnTo>
                <a:lnTo>
                  <a:pt x="32028" y="29112"/>
                </a:lnTo>
                <a:lnTo>
                  <a:pt x="28279" y="31519"/>
                </a:lnTo>
                <a:lnTo>
                  <a:pt x="26428" y="32676"/>
                </a:lnTo>
                <a:lnTo>
                  <a:pt x="24530" y="33833"/>
                </a:lnTo>
                <a:lnTo>
                  <a:pt x="23929" y="34157"/>
                </a:lnTo>
                <a:lnTo>
                  <a:pt x="23929" y="34157"/>
                </a:lnTo>
                <a:lnTo>
                  <a:pt x="24762" y="33602"/>
                </a:lnTo>
                <a:lnTo>
                  <a:pt x="25548" y="32954"/>
                </a:lnTo>
                <a:lnTo>
                  <a:pt x="26289" y="32260"/>
                </a:lnTo>
                <a:lnTo>
                  <a:pt x="26983" y="31519"/>
                </a:lnTo>
                <a:lnTo>
                  <a:pt x="27585" y="30732"/>
                </a:lnTo>
                <a:lnTo>
                  <a:pt x="28140" y="29899"/>
                </a:lnTo>
                <a:lnTo>
                  <a:pt x="28649" y="29020"/>
                </a:lnTo>
                <a:lnTo>
                  <a:pt x="29066" y="28094"/>
                </a:lnTo>
                <a:lnTo>
                  <a:pt x="29205" y="27724"/>
                </a:lnTo>
                <a:lnTo>
                  <a:pt x="29344" y="27400"/>
                </a:lnTo>
                <a:lnTo>
                  <a:pt x="29529" y="27076"/>
                </a:lnTo>
                <a:lnTo>
                  <a:pt x="29621" y="26844"/>
                </a:lnTo>
                <a:lnTo>
                  <a:pt x="30084" y="26058"/>
                </a:lnTo>
                <a:lnTo>
                  <a:pt x="30454" y="25178"/>
                </a:lnTo>
                <a:lnTo>
                  <a:pt x="30778" y="24345"/>
                </a:lnTo>
                <a:lnTo>
                  <a:pt x="31102" y="23466"/>
                </a:lnTo>
                <a:lnTo>
                  <a:pt x="31288" y="22772"/>
                </a:lnTo>
                <a:lnTo>
                  <a:pt x="32121" y="20319"/>
                </a:lnTo>
                <a:lnTo>
                  <a:pt x="32907" y="17866"/>
                </a:lnTo>
                <a:lnTo>
                  <a:pt x="33648" y="15413"/>
                </a:lnTo>
                <a:lnTo>
                  <a:pt x="34296" y="12960"/>
                </a:lnTo>
                <a:lnTo>
                  <a:pt x="34944" y="10460"/>
                </a:lnTo>
                <a:lnTo>
                  <a:pt x="35453" y="7961"/>
                </a:lnTo>
                <a:lnTo>
                  <a:pt x="35684" y="6665"/>
                </a:lnTo>
                <a:lnTo>
                  <a:pt x="35870" y="5416"/>
                </a:lnTo>
                <a:lnTo>
                  <a:pt x="36008" y="4166"/>
                </a:lnTo>
                <a:lnTo>
                  <a:pt x="36147" y="2870"/>
                </a:lnTo>
                <a:lnTo>
                  <a:pt x="36240" y="1482"/>
                </a:lnTo>
                <a:lnTo>
                  <a:pt x="35453" y="2407"/>
                </a:lnTo>
                <a:lnTo>
                  <a:pt x="34712" y="3379"/>
                </a:lnTo>
                <a:lnTo>
                  <a:pt x="34018" y="4397"/>
                </a:lnTo>
                <a:lnTo>
                  <a:pt x="33370" y="5416"/>
                </a:lnTo>
                <a:lnTo>
                  <a:pt x="32769" y="6480"/>
                </a:lnTo>
                <a:lnTo>
                  <a:pt x="32213" y="7591"/>
                </a:lnTo>
                <a:lnTo>
                  <a:pt x="31704" y="8702"/>
                </a:lnTo>
                <a:lnTo>
                  <a:pt x="31288" y="9813"/>
                </a:lnTo>
                <a:lnTo>
                  <a:pt x="311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3000">
              <a:srgbClr val="A3E7FF">
                <a:lumMod val="95000"/>
                <a:lumOff val="5000"/>
              </a:srgbClr>
            </a:gs>
            <a:gs pos="575">
              <a:srgbClr val="00B0F0">
                <a:alpha val="68000"/>
                <a:lumMod val="46000"/>
                <a:lumOff val="54000"/>
              </a:srgbClr>
            </a:gs>
            <a:gs pos="49000">
              <a:schemeClr val="accent3">
                <a:lumMod val="87000"/>
              </a:schemeClr>
            </a:gs>
            <a:gs pos="69000">
              <a:schemeClr val="accent3">
                <a:lumMod val="90000"/>
              </a:schemeClr>
            </a:gs>
          </a:gsLst>
          <a:lin ang="5400000" scaled="1"/>
        </a:gradFill>
        <a:effectLst/>
      </p:bgPr>
    </p:bg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43"/>
          <p:cNvSpPr txBox="1">
            <a:spLocks noGrp="1"/>
          </p:cNvSpPr>
          <p:nvPr>
            <p:ph type="title"/>
          </p:nvPr>
        </p:nvSpPr>
        <p:spPr>
          <a:xfrm>
            <a:off x="1299554" y="934172"/>
            <a:ext cx="6865856" cy="15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>
                <a:solidFill>
                  <a:schemeClr val="accent3">
                    <a:lumMod val="10000"/>
                  </a:schemeClr>
                </a:solidFill>
              </a:rPr>
              <a:t>The Main Goal</a:t>
            </a:r>
            <a:endParaRPr sz="6600" dirty="0">
              <a:solidFill>
                <a:schemeClr val="accent3">
                  <a:lumMod val="10000"/>
                </a:schemeClr>
              </a:solidFill>
            </a:endParaRPr>
          </a:p>
        </p:txBody>
      </p:sp>
      <p:sp>
        <p:nvSpPr>
          <p:cNvPr id="1110" name="Google Shape;1110;p43"/>
          <p:cNvSpPr/>
          <p:nvPr/>
        </p:nvSpPr>
        <p:spPr>
          <a:xfrm>
            <a:off x="2091898" y="352875"/>
            <a:ext cx="2273043" cy="229659"/>
          </a:xfrm>
          <a:custGeom>
            <a:avLst/>
            <a:gdLst/>
            <a:ahLst/>
            <a:cxnLst/>
            <a:rect l="l" t="t" r="r" b="b"/>
            <a:pathLst>
              <a:path w="54921" h="5549" extrusionOk="0">
                <a:moveTo>
                  <a:pt x="35012" y="0"/>
                </a:moveTo>
                <a:lnTo>
                  <a:pt x="34601" y="26"/>
                </a:lnTo>
                <a:lnTo>
                  <a:pt x="33728" y="154"/>
                </a:lnTo>
                <a:lnTo>
                  <a:pt x="32880" y="308"/>
                </a:lnTo>
                <a:lnTo>
                  <a:pt x="32110" y="462"/>
                </a:lnTo>
                <a:lnTo>
                  <a:pt x="31416" y="642"/>
                </a:lnTo>
                <a:lnTo>
                  <a:pt x="30877" y="796"/>
                </a:lnTo>
                <a:lnTo>
                  <a:pt x="30389" y="950"/>
                </a:lnTo>
                <a:lnTo>
                  <a:pt x="30337" y="899"/>
                </a:lnTo>
                <a:lnTo>
                  <a:pt x="30235" y="848"/>
                </a:lnTo>
                <a:lnTo>
                  <a:pt x="30080" y="796"/>
                </a:lnTo>
                <a:lnTo>
                  <a:pt x="29875" y="745"/>
                </a:lnTo>
                <a:lnTo>
                  <a:pt x="29567" y="694"/>
                </a:lnTo>
                <a:lnTo>
                  <a:pt x="29181" y="642"/>
                </a:lnTo>
                <a:lnTo>
                  <a:pt x="28205" y="642"/>
                </a:lnTo>
                <a:lnTo>
                  <a:pt x="27640" y="668"/>
                </a:lnTo>
                <a:lnTo>
                  <a:pt x="26998" y="745"/>
                </a:lnTo>
                <a:lnTo>
                  <a:pt x="26279" y="822"/>
                </a:lnTo>
                <a:lnTo>
                  <a:pt x="25303" y="950"/>
                </a:lnTo>
                <a:lnTo>
                  <a:pt x="24481" y="1105"/>
                </a:lnTo>
                <a:lnTo>
                  <a:pt x="23222" y="1361"/>
                </a:lnTo>
                <a:lnTo>
                  <a:pt x="22734" y="1464"/>
                </a:lnTo>
                <a:lnTo>
                  <a:pt x="22271" y="1541"/>
                </a:lnTo>
                <a:lnTo>
                  <a:pt x="21860" y="1593"/>
                </a:lnTo>
                <a:lnTo>
                  <a:pt x="21398" y="1618"/>
                </a:lnTo>
                <a:lnTo>
                  <a:pt x="20859" y="1593"/>
                </a:lnTo>
                <a:lnTo>
                  <a:pt x="20242" y="1516"/>
                </a:lnTo>
                <a:lnTo>
                  <a:pt x="19574" y="1413"/>
                </a:lnTo>
                <a:lnTo>
                  <a:pt x="19009" y="1361"/>
                </a:lnTo>
                <a:lnTo>
                  <a:pt x="18495" y="1336"/>
                </a:lnTo>
                <a:lnTo>
                  <a:pt x="17673" y="1336"/>
                </a:lnTo>
                <a:lnTo>
                  <a:pt x="17365" y="1361"/>
                </a:lnTo>
                <a:lnTo>
                  <a:pt x="17031" y="1387"/>
                </a:lnTo>
                <a:lnTo>
                  <a:pt x="17134" y="1361"/>
                </a:lnTo>
                <a:lnTo>
                  <a:pt x="17185" y="1310"/>
                </a:lnTo>
                <a:lnTo>
                  <a:pt x="17211" y="1284"/>
                </a:lnTo>
                <a:lnTo>
                  <a:pt x="17211" y="1207"/>
                </a:lnTo>
                <a:lnTo>
                  <a:pt x="17160" y="1105"/>
                </a:lnTo>
                <a:lnTo>
                  <a:pt x="17082" y="1002"/>
                </a:lnTo>
                <a:lnTo>
                  <a:pt x="16928" y="873"/>
                </a:lnTo>
                <a:lnTo>
                  <a:pt x="16851" y="822"/>
                </a:lnTo>
                <a:lnTo>
                  <a:pt x="16749" y="771"/>
                </a:lnTo>
                <a:lnTo>
                  <a:pt x="16620" y="771"/>
                </a:lnTo>
                <a:lnTo>
                  <a:pt x="16492" y="745"/>
                </a:lnTo>
                <a:lnTo>
                  <a:pt x="16158" y="771"/>
                </a:lnTo>
                <a:lnTo>
                  <a:pt x="15798" y="848"/>
                </a:lnTo>
                <a:lnTo>
                  <a:pt x="15413" y="976"/>
                </a:lnTo>
                <a:lnTo>
                  <a:pt x="15053" y="1079"/>
                </a:lnTo>
                <a:lnTo>
                  <a:pt x="14334" y="1336"/>
                </a:lnTo>
                <a:lnTo>
                  <a:pt x="14026" y="1413"/>
                </a:lnTo>
                <a:lnTo>
                  <a:pt x="13769" y="1464"/>
                </a:lnTo>
                <a:lnTo>
                  <a:pt x="13255" y="1490"/>
                </a:lnTo>
                <a:lnTo>
                  <a:pt x="12587" y="1567"/>
                </a:lnTo>
                <a:lnTo>
                  <a:pt x="12073" y="1644"/>
                </a:lnTo>
                <a:lnTo>
                  <a:pt x="11405" y="1747"/>
                </a:lnTo>
                <a:lnTo>
                  <a:pt x="10558" y="1901"/>
                </a:lnTo>
                <a:lnTo>
                  <a:pt x="9453" y="2132"/>
                </a:lnTo>
                <a:lnTo>
                  <a:pt x="8914" y="2261"/>
                </a:lnTo>
                <a:lnTo>
                  <a:pt x="8528" y="2389"/>
                </a:lnTo>
                <a:lnTo>
                  <a:pt x="8246" y="2492"/>
                </a:lnTo>
                <a:lnTo>
                  <a:pt x="8066" y="2594"/>
                </a:lnTo>
                <a:lnTo>
                  <a:pt x="7989" y="2697"/>
                </a:lnTo>
                <a:lnTo>
                  <a:pt x="7938" y="2800"/>
                </a:lnTo>
                <a:lnTo>
                  <a:pt x="7963" y="2877"/>
                </a:lnTo>
                <a:lnTo>
                  <a:pt x="8015" y="2954"/>
                </a:lnTo>
                <a:lnTo>
                  <a:pt x="8117" y="3108"/>
                </a:lnTo>
                <a:lnTo>
                  <a:pt x="8143" y="3160"/>
                </a:lnTo>
                <a:lnTo>
                  <a:pt x="8117" y="3211"/>
                </a:lnTo>
                <a:lnTo>
                  <a:pt x="8040" y="3262"/>
                </a:lnTo>
                <a:lnTo>
                  <a:pt x="7886" y="3288"/>
                </a:lnTo>
                <a:lnTo>
                  <a:pt x="7629" y="3314"/>
                </a:lnTo>
                <a:lnTo>
                  <a:pt x="7244" y="3339"/>
                </a:lnTo>
                <a:lnTo>
                  <a:pt x="6859" y="3365"/>
                </a:lnTo>
                <a:lnTo>
                  <a:pt x="6551" y="3391"/>
                </a:lnTo>
                <a:lnTo>
                  <a:pt x="6371" y="3442"/>
                </a:lnTo>
                <a:lnTo>
                  <a:pt x="6242" y="3494"/>
                </a:lnTo>
                <a:lnTo>
                  <a:pt x="6165" y="3545"/>
                </a:lnTo>
                <a:lnTo>
                  <a:pt x="6165" y="3596"/>
                </a:lnTo>
                <a:lnTo>
                  <a:pt x="6217" y="3673"/>
                </a:lnTo>
                <a:lnTo>
                  <a:pt x="6294" y="3725"/>
                </a:lnTo>
                <a:lnTo>
                  <a:pt x="6551" y="3853"/>
                </a:lnTo>
                <a:lnTo>
                  <a:pt x="6833" y="3956"/>
                </a:lnTo>
                <a:lnTo>
                  <a:pt x="7141" y="4033"/>
                </a:lnTo>
                <a:lnTo>
                  <a:pt x="7141" y="4084"/>
                </a:lnTo>
                <a:lnTo>
                  <a:pt x="7116" y="4136"/>
                </a:lnTo>
                <a:lnTo>
                  <a:pt x="7039" y="4187"/>
                </a:lnTo>
                <a:lnTo>
                  <a:pt x="6884" y="4238"/>
                </a:lnTo>
                <a:lnTo>
                  <a:pt x="6679" y="4264"/>
                </a:lnTo>
                <a:lnTo>
                  <a:pt x="6088" y="4316"/>
                </a:lnTo>
                <a:lnTo>
                  <a:pt x="2389" y="4316"/>
                </a:lnTo>
                <a:lnTo>
                  <a:pt x="1490" y="4367"/>
                </a:lnTo>
                <a:lnTo>
                  <a:pt x="1079" y="4418"/>
                </a:lnTo>
                <a:lnTo>
                  <a:pt x="719" y="4470"/>
                </a:lnTo>
                <a:lnTo>
                  <a:pt x="385" y="4521"/>
                </a:lnTo>
                <a:lnTo>
                  <a:pt x="129" y="4624"/>
                </a:lnTo>
                <a:lnTo>
                  <a:pt x="26" y="4675"/>
                </a:lnTo>
                <a:lnTo>
                  <a:pt x="0" y="4701"/>
                </a:lnTo>
                <a:lnTo>
                  <a:pt x="0" y="4727"/>
                </a:lnTo>
                <a:lnTo>
                  <a:pt x="26" y="4778"/>
                </a:lnTo>
                <a:lnTo>
                  <a:pt x="154" y="4804"/>
                </a:lnTo>
                <a:lnTo>
                  <a:pt x="591" y="4829"/>
                </a:lnTo>
                <a:lnTo>
                  <a:pt x="1259" y="4855"/>
                </a:lnTo>
                <a:lnTo>
                  <a:pt x="3031" y="4829"/>
                </a:lnTo>
                <a:lnTo>
                  <a:pt x="5266" y="4752"/>
                </a:lnTo>
                <a:lnTo>
                  <a:pt x="7758" y="4675"/>
                </a:lnTo>
                <a:lnTo>
                  <a:pt x="10275" y="4649"/>
                </a:lnTo>
                <a:lnTo>
                  <a:pt x="11662" y="4675"/>
                </a:lnTo>
                <a:lnTo>
                  <a:pt x="12921" y="4727"/>
                </a:lnTo>
                <a:lnTo>
                  <a:pt x="14051" y="4804"/>
                </a:lnTo>
                <a:lnTo>
                  <a:pt x="14539" y="4855"/>
                </a:lnTo>
                <a:lnTo>
                  <a:pt x="14976" y="4932"/>
                </a:lnTo>
                <a:lnTo>
                  <a:pt x="15798" y="5060"/>
                </a:lnTo>
                <a:lnTo>
                  <a:pt x="16620" y="5138"/>
                </a:lnTo>
                <a:lnTo>
                  <a:pt x="17442" y="5189"/>
                </a:lnTo>
                <a:lnTo>
                  <a:pt x="18238" y="5215"/>
                </a:lnTo>
                <a:lnTo>
                  <a:pt x="19009" y="5189"/>
                </a:lnTo>
                <a:lnTo>
                  <a:pt x="19780" y="5163"/>
                </a:lnTo>
                <a:lnTo>
                  <a:pt x="21270" y="5086"/>
                </a:lnTo>
                <a:lnTo>
                  <a:pt x="22657" y="4983"/>
                </a:lnTo>
                <a:lnTo>
                  <a:pt x="23350" y="4958"/>
                </a:lnTo>
                <a:lnTo>
                  <a:pt x="24737" y="4958"/>
                </a:lnTo>
                <a:lnTo>
                  <a:pt x="25431" y="5035"/>
                </a:lnTo>
                <a:lnTo>
                  <a:pt x="26536" y="5189"/>
                </a:lnTo>
                <a:lnTo>
                  <a:pt x="27435" y="5292"/>
                </a:lnTo>
                <a:lnTo>
                  <a:pt x="28257" y="5369"/>
                </a:lnTo>
                <a:lnTo>
                  <a:pt x="29027" y="5394"/>
                </a:lnTo>
                <a:lnTo>
                  <a:pt x="29644" y="5369"/>
                </a:lnTo>
                <a:lnTo>
                  <a:pt x="30312" y="5317"/>
                </a:lnTo>
                <a:lnTo>
                  <a:pt x="31057" y="5240"/>
                </a:lnTo>
                <a:lnTo>
                  <a:pt x="31904" y="5138"/>
                </a:lnTo>
                <a:lnTo>
                  <a:pt x="32264" y="5086"/>
                </a:lnTo>
                <a:lnTo>
                  <a:pt x="32649" y="5060"/>
                </a:lnTo>
                <a:lnTo>
                  <a:pt x="33420" y="5035"/>
                </a:lnTo>
                <a:lnTo>
                  <a:pt x="34268" y="5060"/>
                </a:lnTo>
                <a:lnTo>
                  <a:pt x="35141" y="5112"/>
                </a:lnTo>
                <a:lnTo>
                  <a:pt x="37042" y="5292"/>
                </a:lnTo>
                <a:lnTo>
                  <a:pt x="38069" y="5394"/>
                </a:lnTo>
                <a:lnTo>
                  <a:pt x="39174" y="5471"/>
                </a:lnTo>
                <a:lnTo>
                  <a:pt x="40330" y="5523"/>
                </a:lnTo>
                <a:lnTo>
                  <a:pt x="41563" y="5549"/>
                </a:lnTo>
                <a:lnTo>
                  <a:pt x="42385" y="5549"/>
                </a:lnTo>
                <a:lnTo>
                  <a:pt x="43233" y="5497"/>
                </a:lnTo>
                <a:lnTo>
                  <a:pt x="47009" y="5317"/>
                </a:lnTo>
                <a:lnTo>
                  <a:pt x="50297" y="5163"/>
                </a:lnTo>
                <a:lnTo>
                  <a:pt x="53482" y="5035"/>
                </a:lnTo>
                <a:lnTo>
                  <a:pt x="54098" y="5009"/>
                </a:lnTo>
                <a:lnTo>
                  <a:pt x="54535" y="4958"/>
                </a:lnTo>
                <a:lnTo>
                  <a:pt x="54792" y="4881"/>
                </a:lnTo>
                <a:lnTo>
                  <a:pt x="54869" y="4855"/>
                </a:lnTo>
                <a:lnTo>
                  <a:pt x="54920" y="4804"/>
                </a:lnTo>
                <a:lnTo>
                  <a:pt x="54920" y="4752"/>
                </a:lnTo>
                <a:lnTo>
                  <a:pt x="54920" y="4701"/>
                </a:lnTo>
                <a:lnTo>
                  <a:pt x="54792" y="4624"/>
                </a:lnTo>
                <a:lnTo>
                  <a:pt x="54587" y="4521"/>
                </a:lnTo>
                <a:lnTo>
                  <a:pt x="54330" y="4418"/>
                </a:lnTo>
                <a:lnTo>
                  <a:pt x="53687" y="4213"/>
                </a:lnTo>
                <a:lnTo>
                  <a:pt x="53020" y="4033"/>
                </a:lnTo>
                <a:lnTo>
                  <a:pt x="52300" y="3879"/>
                </a:lnTo>
                <a:lnTo>
                  <a:pt x="45493" y="3648"/>
                </a:lnTo>
                <a:lnTo>
                  <a:pt x="45801" y="3571"/>
                </a:lnTo>
                <a:lnTo>
                  <a:pt x="46084" y="3468"/>
                </a:lnTo>
                <a:lnTo>
                  <a:pt x="46238" y="3416"/>
                </a:lnTo>
                <a:lnTo>
                  <a:pt x="46341" y="3339"/>
                </a:lnTo>
                <a:lnTo>
                  <a:pt x="46444" y="3237"/>
                </a:lnTo>
                <a:lnTo>
                  <a:pt x="46495" y="3160"/>
                </a:lnTo>
                <a:lnTo>
                  <a:pt x="46521" y="3057"/>
                </a:lnTo>
                <a:lnTo>
                  <a:pt x="46469" y="2954"/>
                </a:lnTo>
                <a:lnTo>
                  <a:pt x="46366" y="2826"/>
                </a:lnTo>
                <a:lnTo>
                  <a:pt x="46161" y="2697"/>
                </a:lnTo>
                <a:lnTo>
                  <a:pt x="45904" y="2569"/>
                </a:lnTo>
                <a:lnTo>
                  <a:pt x="45519" y="2415"/>
                </a:lnTo>
                <a:lnTo>
                  <a:pt x="45185" y="2312"/>
                </a:lnTo>
                <a:lnTo>
                  <a:pt x="44851" y="2209"/>
                </a:lnTo>
                <a:lnTo>
                  <a:pt x="44491" y="2158"/>
                </a:lnTo>
                <a:lnTo>
                  <a:pt x="44157" y="2106"/>
                </a:lnTo>
                <a:lnTo>
                  <a:pt x="43438" y="2029"/>
                </a:lnTo>
                <a:lnTo>
                  <a:pt x="42744" y="2004"/>
                </a:lnTo>
                <a:lnTo>
                  <a:pt x="42231" y="2029"/>
                </a:lnTo>
                <a:lnTo>
                  <a:pt x="41768" y="2055"/>
                </a:lnTo>
                <a:lnTo>
                  <a:pt x="40946" y="2132"/>
                </a:lnTo>
                <a:lnTo>
                  <a:pt x="40407" y="2209"/>
                </a:lnTo>
                <a:lnTo>
                  <a:pt x="40201" y="2235"/>
                </a:lnTo>
                <a:lnTo>
                  <a:pt x="39405" y="1541"/>
                </a:lnTo>
                <a:lnTo>
                  <a:pt x="38994" y="1182"/>
                </a:lnTo>
                <a:lnTo>
                  <a:pt x="38557" y="873"/>
                </a:lnTo>
                <a:lnTo>
                  <a:pt x="38301" y="719"/>
                </a:lnTo>
                <a:lnTo>
                  <a:pt x="38069" y="591"/>
                </a:lnTo>
                <a:lnTo>
                  <a:pt x="37787" y="462"/>
                </a:lnTo>
                <a:lnTo>
                  <a:pt x="37504" y="334"/>
                </a:lnTo>
                <a:lnTo>
                  <a:pt x="37170" y="231"/>
                </a:lnTo>
                <a:lnTo>
                  <a:pt x="36836" y="154"/>
                </a:lnTo>
                <a:lnTo>
                  <a:pt x="36477" y="77"/>
                </a:lnTo>
                <a:lnTo>
                  <a:pt x="36091" y="26"/>
                </a:lnTo>
                <a:lnTo>
                  <a:pt x="35783" y="0"/>
                </a:lnTo>
                <a:close/>
              </a:path>
            </a:pathLst>
          </a:custGeom>
          <a:solidFill>
            <a:srgbClr val="FFFFFF">
              <a:alpha val="11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1" name="Google Shape;1111;p43"/>
          <p:cNvSpPr/>
          <p:nvPr/>
        </p:nvSpPr>
        <p:spPr>
          <a:xfrm>
            <a:off x="5231030" y="1041827"/>
            <a:ext cx="2579228" cy="140386"/>
          </a:xfrm>
          <a:custGeom>
            <a:avLst/>
            <a:gdLst/>
            <a:ahLst/>
            <a:cxnLst/>
            <a:rect l="l" t="t" r="r" b="b"/>
            <a:pathLst>
              <a:path w="62319" h="3392" extrusionOk="0">
                <a:moveTo>
                  <a:pt x="33523" y="1"/>
                </a:moveTo>
                <a:lnTo>
                  <a:pt x="32803" y="26"/>
                </a:lnTo>
                <a:lnTo>
                  <a:pt x="32161" y="52"/>
                </a:lnTo>
                <a:lnTo>
                  <a:pt x="31545" y="129"/>
                </a:lnTo>
                <a:lnTo>
                  <a:pt x="31005" y="206"/>
                </a:lnTo>
                <a:lnTo>
                  <a:pt x="29952" y="155"/>
                </a:lnTo>
                <a:lnTo>
                  <a:pt x="28847" y="103"/>
                </a:lnTo>
                <a:lnTo>
                  <a:pt x="27486" y="78"/>
                </a:lnTo>
                <a:lnTo>
                  <a:pt x="26767" y="78"/>
                </a:lnTo>
                <a:lnTo>
                  <a:pt x="26022" y="103"/>
                </a:lnTo>
                <a:lnTo>
                  <a:pt x="25277" y="155"/>
                </a:lnTo>
                <a:lnTo>
                  <a:pt x="24558" y="206"/>
                </a:lnTo>
                <a:lnTo>
                  <a:pt x="24070" y="283"/>
                </a:lnTo>
                <a:lnTo>
                  <a:pt x="23633" y="360"/>
                </a:lnTo>
                <a:lnTo>
                  <a:pt x="23273" y="437"/>
                </a:lnTo>
                <a:lnTo>
                  <a:pt x="22965" y="514"/>
                </a:lnTo>
                <a:lnTo>
                  <a:pt x="22708" y="591"/>
                </a:lnTo>
                <a:lnTo>
                  <a:pt x="22528" y="668"/>
                </a:lnTo>
                <a:lnTo>
                  <a:pt x="22348" y="771"/>
                </a:lnTo>
                <a:lnTo>
                  <a:pt x="22246" y="848"/>
                </a:lnTo>
                <a:lnTo>
                  <a:pt x="22143" y="925"/>
                </a:lnTo>
                <a:lnTo>
                  <a:pt x="22092" y="1002"/>
                </a:lnTo>
                <a:lnTo>
                  <a:pt x="22040" y="1131"/>
                </a:lnTo>
                <a:lnTo>
                  <a:pt x="22040" y="1208"/>
                </a:lnTo>
                <a:lnTo>
                  <a:pt x="22040" y="1234"/>
                </a:lnTo>
                <a:lnTo>
                  <a:pt x="20139" y="1182"/>
                </a:lnTo>
                <a:lnTo>
                  <a:pt x="18161" y="1131"/>
                </a:lnTo>
                <a:lnTo>
                  <a:pt x="15824" y="1105"/>
                </a:lnTo>
                <a:lnTo>
                  <a:pt x="13589" y="1131"/>
                </a:lnTo>
                <a:lnTo>
                  <a:pt x="12484" y="1156"/>
                </a:lnTo>
                <a:lnTo>
                  <a:pt x="11457" y="1208"/>
                </a:lnTo>
                <a:lnTo>
                  <a:pt x="10506" y="1285"/>
                </a:lnTo>
                <a:lnTo>
                  <a:pt x="9659" y="1388"/>
                </a:lnTo>
                <a:lnTo>
                  <a:pt x="8940" y="1490"/>
                </a:lnTo>
                <a:lnTo>
                  <a:pt x="8631" y="1567"/>
                </a:lnTo>
                <a:lnTo>
                  <a:pt x="8374" y="1645"/>
                </a:lnTo>
                <a:lnTo>
                  <a:pt x="7938" y="1773"/>
                </a:lnTo>
                <a:lnTo>
                  <a:pt x="7604" y="1901"/>
                </a:lnTo>
                <a:lnTo>
                  <a:pt x="7398" y="2030"/>
                </a:lnTo>
                <a:lnTo>
                  <a:pt x="7244" y="2133"/>
                </a:lnTo>
                <a:lnTo>
                  <a:pt x="7193" y="2210"/>
                </a:lnTo>
                <a:lnTo>
                  <a:pt x="7193" y="2235"/>
                </a:lnTo>
                <a:lnTo>
                  <a:pt x="7193" y="2287"/>
                </a:lnTo>
                <a:lnTo>
                  <a:pt x="7244" y="2338"/>
                </a:lnTo>
                <a:lnTo>
                  <a:pt x="7347" y="2389"/>
                </a:lnTo>
                <a:lnTo>
                  <a:pt x="7629" y="2441"/>
                </a:lnTo>
                <a:lnTo>
                  <a:pt x="7963" y="2467"/>
                </a:lnTo>
                <a:lnTo>
                  <a:pt x="8374" y="2492"/>
                </a:lnTo>
                <a:lnTo>
                  <a:pt x="6679" y="2544"/>
                </a:lnTo>
                <a:lnTo>
                  <a:pt x="5035" y="2595"/>
                </a:lnTo>
                <a:lnTo>
                  <a:pt x="3211" y="2698"/>
                </a:lnTo>
                <a:lnTo>
                  <a:pt x="1567" y="2775"/>
                </a:lnTo>
                <a:lnTo>
                  <a:pt x="925" y="2826"/>
                </a:lnTo>
                <a:lnTo>
                  <a:pt x="411" y="2903"/>
                </a:lnTo>
                <a:lnTo>
                  <a:pt x="77" y="2955"/>
                </a:lnTo>
                <a:lnTo>
                  <a:pt x="0" y="2980"/>
                </a:lnTo>
                <a:lnTo>
                  <a:pt x="0" y="3006"/>
                </a:lnTo>
                <a:lnTo>
                  <a:pt x="52" y="3032"/>
                </a:lnTo>
                <a:lnTo>
                  <a:pt x="180" y="3057"/>
                </a:lnTo>
                <a:lnTo>
                  <a:pt x="642" y="3134"/>
                </a:lnTo>
                <a:lnTo>
                  <a:pt x="2004" y="3211"/>
                </a:lnTo>
                <a:lnTo>
                  <a:pt x="3545" y="3289"/>
                </a:lnTo>
                <a:lnTo>
                  <a:pt x="5240" y="3314"/>
                </a:lnTo>
                <a:lnTo>
                  <a:pt x="6962" y="3340"/>
                </a:lnTo>
                <a:lnTo>
                  <a:pt x="8940" y="3314"/>
                </a:lnTo>
                <a:lnTo>
                  <a:pt x="10738" y="3289"/>
                </a:lnTo>
                <a:lnTo>
                  <a:pt x="12279" y="3211"/>
                </a:lnTo>
                <a:lnTo>
                  <a:pt x="13383" y="3134"/>
                </a:lnTo>
                <a:lnTo>
                  <a:pt x="13897" y="3083"/>
                </a:lnTo>
                <a:lnTo>
                  <a:pt x="15336" y="3083"/>
                </a:lnTo>
                <a:lnTo>
                  <a:pt x="16261" y="3134"/>
                </a:lnTo>
                <a:lnTo>
                  <a:pt x="18367" y="3237"/>
                </a:lnTo>
                <a:lnTo>
                  <a:pt x="20704" y="3340"/>
                </a:lnTo>
                <a:lnTo>
                  <a:pt x="21937" y="3391"/>
                </a:lnTo>
                <a:lnTo>
                  <a:pt x="24429" y="3391"/>
                </a:lnTo>
                <a:lnTo>
                  <a:pt x="25662" y="3340"/>
                </a:lnTo>
                <a:lnTo>
                  <a:pt x="26638" y="3289"/>
                </a:lnTo>
                <a:lnTo>
                  <a:pt x="27640" y="3263"/>
                </a:lnTo>
                <a:lnTo>
                  <a:pt x="29618" y="3237"/>
                </a:lnTo>
                <a:lnTo>
                  <a:pt x="32110" y="3263"/>
                </a:lnTo>
                <a:lnTo>
                  <a:pt x="34524" y="3314"/>
                </a:lnTo>
                <a:lnTo>
                  <a:pt x="36836" y="3366"/>
                </a:lnTo>
                <a:lnTo>
                  <a:pt x="39046" y="3391"/>
                </a:lnTo>
                <a:lnTo>
                  <a:pt x="40279" y="3391"/>
                </a:lnTo>
                <a:lnTo>
                  <a:pt x="40895" y="3340"/>
                </a:lnTo>
                <a:lnTo>
                  <a:pt x="41460" y="3289"/>
                </a:lnTo>
                <a:lnTo>
                  <a:pt x="42025" y="3237"/>
                </a:lnTo>
                <a:lnTo>
                  <a:pt x="43130" y="3057"/>
                </a:lnTo>
                <a:lnTo>
                  <a:pt x="44260" y="2878"/>
                </a:lnTo>
                <a:lnTo>
                  <a:pt x="45442" y="2698"/>
                </a:lnTo>
                <a:lnTo>
                  <a:pt x="46726" y="2544"/>
                </a:lnTo>
                <a:lnTo>
                  <a:pt x="47445" y="2467"/>
                </a:lnTo>
                <a:lnTo>
                  <a:pt x="48216" y="2415"/>
                </a:lnTo>
                <a:lnTo>
                  <a:pt x="49038" y="2389"/>
                </a:lnTo>
                <a:lnTo>
                  <a:pt x="49937" y="2389"/>
                </a:lnTo>
                <a:lnTo>
                  <a:pt x="51324" y="2415"/>
                </a:lnTo>
                <a:lnTo>
                  <a:pt x="52865" y="2492"/>
                </a:lnTo>
                <a:lnTo>
                  <a:pt x="54664" y="2569"/>
                </a:lnTo>
                <a:lnTo>
                  <a:pt x="56231" y="2595"/>
                </a:lnTo>
                <a:lnTo>
                  <a:pt x="57078" y="2595"/>
                </a:lnTo>
                <a:lnTo>
                  <a:pt x="57849" y="2569"/>
                </a:lnTo>
                <a:lnTo>
                  <a:pt x="58542" y="2544"/>
                </a:lnTo>
                <a:lnTo>
                  <a:pt x="59185" y="2492"/>
                </a:lnTo>
                <a:lnTo>
                  <a:pt x="59750" y="2415"/>
                </a:lnTo>
                <a:lnTo>
                  <a:pt x="60264" y="2364"/>
                </a:lnTo>
                <a:lnTo>
                  <a:pt x="61111" y="2210"/>
                </a:lnTo>
                <a:lnTo>
                  <a:pt x="61728" y="2056"/>
                </a:lnTo>
                <a:lnTo>
                  <a:pt x="62113" y="1901"/>
                </a:lnTo>
                <a:lnTo>
                  <a:pt x="62216" y="1850"/>
                </a:lnTo>
                <a:lnTo>
                  <a:pt x="62293" y="1799"/>
                </a:lnTo>
                <a:lnTo>
                  <a:pt x="62319" y="1773"/>
                </a:lnTo>
                <a:lnTo>
                  <a:pt x="62293" y="1747"/>
                </a:lnTo>
                <a:lnTo>
                  <a:pt x="61882" y="1696"/>
                </a:lnTo>
                <a:lnTo>
                  <a:pt x="60931" y="1645"/>
                </a:lnTo>
                <a:lnTo>
                  <a:pt x="57849" y="1542"/>
                </a:lnTo>
                <a:lnTo>
                  <a:pt x="49860" y="1311"/>
                </a:lnTo>
                <a:lnTo>
                  <a:pt x="50168" y="1208"/>
                </a:lnTo>
                <a:lnTo>
                  <a:pt x="50374" y="1079"/>
                </a:lnTo>
                <a:lnTo>
                  <a:pt x="50477" y="1002"/>
                </a:lnTo>
                <a:lnTo>
                  <a:pt x="50528" y="951"/>
                </a:lnTo>
                <a:lnTo>
                  <a:pt x="50528" y="874"/>
                </a:lnTo>
                <a:lnTo>
                  <a:pt x="50502" y="797"/>
                </a:lnTo>
                <a:lnTo>
                  <a:pt x="50399" y="745"/>
                </a:lnTo>
                <a:lnTo>
                  <a:pt x="50194" y="694"/>
                </a:lnTo>
                <a:lnTo>
                  <a:pt x="49911" y="643"/>
                </a:lnTo>
                <a:lnTo>
                  <a:pt x="49526" y="591"/>
                </a:lnTo>
                <a:lnTo>
                  <a:pt x="49038" y="566"/>
                </a:lnTo>
                <a:lnTo>
                  <a:pt x="47651" y="566"/>
                </a:lnTo>
                <a:lnTo>
                  <a:pt x="46726" y="617"/>
                </a:lnTo>
                <a:lnTo>
                  <a:pt x="45981" y="617"/>
                </a:lnTo>
                <a:lnTo>
                  <a:pt x="45211" y="643"/>
                </a:lnTo>
                <a:lnTo>
                  <a:pt x="43618" y="617"/>
                </a:lnTo>
                <a:lnTo>
                  <a:pt x="42025" y="540"/>
                </a:lnTo>
                <a:lnTo>
                  <a:pt x="40484" y="437"/>
                </a:lnTo>
                <a:lnTo>
                  <a:pt x="38943" y="334"/>
                </a:lnTo>
                <a:lnTo>
                  <a:pt x="36066" y="103"/>
                </a:lnTo>
                <a:lnTo>
                  <a:pt x="34756" y="26"/>
                </a:lnTo>
                <a:lnTo>
                  <a:pt x="33523" y="1"/>
                </a:lnTo>
                <a:close/>
              </a:path>
            </a:pathLst>
          </a:custGeom>
          <a:solidFill>
            <a:srgbClr val="FFFFFF">
              <a:alpha val="11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2" name="Google Shape;1112;p43"/>
          <p:cNvSpPr/>
          <p:nvPr/>
        </p:nvSpPr>
        <p:spPr>
          <a:xfrm flipH="1">
            <a:off x="7493527" y="259834"/>
            <a:ext cx="1825478" cy="415737"/>
          </a:xfrm>
          <a:custGeom>
            <a:avLst/>
            <a:gdLst/>
            <a:ahLst/>
            <a:cxnLst/>
            <a:rect l="l" t="t" r="r" b="b"/>
            <a:pathLst>
              <a:path w="44107" h="10045" extrusionOk="0">
                <a:moveTo>
                  <a:pt x="12356" y="1"/>
                </a:moveTo>
                <a:lnTo>
                  <a:pt x="11252" y="26"/>
                </a:lnTo>
                <a:lnTo>
                  <a:pt x="9120" y="129"/>
                </a:lnTo>
                <a:lnTo>
                  <a:pt x="7090" y="258"/>
                </a:lnTo>
                <a:lnTo>
                  <a:pt x="5241" y="412"/>
                </a:lnTo>
                <a:lnTo>
                  <a:pt x="3648" y="540"/>
                </a:lnTo>
                <a:lnTo>
                  <a:pt x="2441" y="694"/>
                </a:lnTo>
                <a:lnTo>
                  <a:pt x="1362" y="823"/>
                </a:lnTo>
                <a:lnTo>
                  <a:pt x="1233" y="1208"/>
                </a:lnTo>
                <a:lnTo>
                  <a:pt x="925" y="2261"/>
                </a:lnTo>
                <a:lnTo>
                  <a:pt x="745" y="2955"/>
                </a:lnTo>
                <a:lnTo>
                  <a:pt x="540" y="3725"/>
                </a:lnTo>
                <a:lnTo>
                  <a:pt x="360" y="4573"/>
                </a:lnTo>
                <a:lnTo>
                  <a:pt x="206" y="5421"/>
                </a:lnTo>
                <a:lnTo>
                  <a:pt x="77" y="6294"/>
                </a:lnTo>
                <a:lnTo>
                  <a:pt x="26" y="7116"/>
                </a:lnTo>
                <a:lnTo>
                  <a:pt x="0" y="7527"/>
                </a:lnTo>
                <a:lnTo>
                  <a:pt x="0" y="7913"/>
                </a:lnTo>
                <a:lnTo>
                  <a:pt x="26" y="8272"/>
                </a:lnTo>
                <a:lnTo>
                  <a:pt x="77" y="8606"/>
                </a:lnTo>
                <a:lnTo>
                  <a:pt x="129" y="8914"/>
                </a:lnTo>
                <a:lnTo>
                  <a:pt x="232" y="9197"/>
                </a:lnTo>
                <a:lnTo>
                  <a:pt x="334" y="9454"/>
                </a:lnTo>
                <a:lnTo>
                  <a:pt x="488" y="9659"/>
                </a:lnTo>
                <a:lnTo>
                  <a:pt x="643" y="9813"/>
                </a:lnTo>
                <a:lnTo>
                  <a:pt x="848" y="9942"/>
                </a:lnTo>
                <a:lnTo>
                  <a:pt x="1079" y="10019"/>
                </a:lnTo>
                <a:lnTo>
                  <a:pt x="1362" y="10045"/>
                </a:lnTo>
                <a:lnTo>
                  <a:pt x="1953" y="10045"/>
                </a:lnTo>
                <a:lnTo>
                  <a:pt x="2698" y="9993"/>
                </a:lnTo>
                <a:lnTo>
                  <a:pt x="4573" y="9813"/>
                </a:lnTo>
                <a:lnTo>
                  <a:pt x="6782" y="9582"/>
                </a:lnTo>
                <a:lnTo>
                  <a:pt x="9222" y="9300"/>
                </a:lnTo>
                <a:lnTo>
                  <a:pt x="11688" y="9043"/>
                </a:lnTo>
                <a:lnTo>
                  <a:pt x="14103" y="8812"/>
                </a:lnTo>
                <a:lnTo>
                  <a:pt x="15233" y="8709"/>
                </a:lnTo>
                <a:lnTo>
                  <a:pt x="16261" y="8632"/>
                </a:lnTo>
                <a:lnTo>
                  <a:pt x="17211" y="8580"/>
                </a:lnTo>
                <a:lnTo>
                  <a:pt x="18496" y="8580"/>
                </a:lnTo>
                <a:lnTo>
                  <a:pt x="18907" y="8606"/>
                </a:lnTo>
                <a:lnTo>
                  <a:pt x="19857" y="8632"/>
                </a:lnTo>
                <a:lnTo>
                  <a:pt x="21141" y="8657"/>
                </a:lnTo>
                <a:lnTo>
                  <a:pt x="23376" y="8632"/>
                </a:lnTo>
                <a:lnTo>
                  <a:pt x="25894" y="8555"/>
                </a:lnTo>
                <a:lnTo>
                  <a:pt x="28488" y="8426"/>
                </a:lnTo>
                <a:lnTo>
                  <a:pt x="30980" y="8272"/>
                </a:lnTo>
                <a:lnTo>
                  <a:pt x="32110" y="8169"/>
                </a:lnTo>
                <a:lnTo>
                  <a:pt x="33163" y="8067"/>
                </a:lnTo>
                <a:lnTo>
                  <a:pt x="34062" y="7938"/>
                </a:lnTo>
                <a:lnTo>
                  <a:pt x="34833" y="7835"/>
                </a:lnTo>
                <a:lnTo>
                  <a:pt x="35398" y="7707"/>
                </a:lnTo>
                <a:lnTo>
                  <a:pt x="35604" y="7630"/>
                </a:lnTo>
                <a:lnTo>
                  <a:pt x="35758" y="7553"/>
                </a:lnTo>
                <a:lnTo>
                  <a:pt x="35860" y="7502"/>
                </a:lnTo>
                <a:lnTo>
                  <a:pt x="35912" y="7424"/>
                </a:lnTo>
                <a:lnTo>
                  <a:pt x="35912" y="7399"/>
                </a:lnTo>
                <a:lnTo>
                  <a:pt x="35886" y="7347"/>
                </a:lnTo>
                <a:lnTo>
                  <a:pt x="35783" y="7270"/>
                </a:lnTo>
                <a:lnTo>
                  <a:pt x="35578" y="7168"/>
                </a:lnTo>
                <a:lnTo>
                  <a:pt x="35321" y="7091"/>
                </a:lnTo>
                <a:lnTo>
                  <a:pt x="35038" y="7013"/>
                </a:lnTo>
                <a:lnTo>
                  <a:pt x="34730" y="6962"/>
                </a:lnTo>
                <a:lnTo>
                  <a:pt x="34011" y="6911"/>
                </a:lnTo>
                <a:lnTo>
                  <a:pt x="33215" y="6885"/>
                </a:lnTo>
                <a:lnTo>
                  <a:pt x="31622" y="6936"/>
                </a:lnTo>
                <a:lnTo>
                  <a:pt x="29952" y="6962"/>
                </a:lnTo>
                <a:lnTo>
                  <a:pt x="28950" y="6936"/>
                </a:lnTo>
                <a:lnTo>
                  <a:pt x="28488" y="6911"/>
                </a:lnTo>
                <a:lnTo>
                  <a:pt x="28026" y="6859"/>
                </a:lnTo>
                <a:lnTo>
                  <a:pt x="27589" y="6808"/>
                </a:lnTo>
                <a:lnTo>
                  <a:pt x="27178" y="6731"/>
                </a:lnTo>
                <a:lnTo>
                  <a:pt x="26793" y="6628"/>
                </a:lnTo>
                <a:lnTo>
                  <a:pt x="26433" y="6474"/>
                </a:lnTo>
                <a:lnTo>
                  <a:pt x="26279" y="6423"/>
                </a:lnTo>
                <a:lnTo>
                  <a:pt x="26202" y="6346"/>
                </a:lnTo>
                <a:lnTo>
                  <a:pt x="26202" y="6320"/>
                </a:lnTo>
                <a:lnTo>
                  <a:pt x="26228" y="6294"/>
                </a:lnTo>
                <a:lnTo>
                  <a:pt x="26305" y="6217"/>
                </a:lnTo>
                <a:lnTo>
                  <a:pt x="26459" y="6191"/>
                </a:lnTo>
                <a:lnTo>
                  <a:pt x="26664" y="6140"/>
                </a:lnTo>
                <a:lnTo>
                  <a:pt x="27281" y="6063"/>
                </a:lnTo>
                <a:lnTo>
                  <a:pt x="28103" y="6037"/>
                </a:lnTo>
                <a:lnTo>
                  <a:pt x="29079" y="6012"/>
                </a:lnTo>
                <a:lnTo>
                  <a:pt x="31494" y="5986"/>
                </a:lnTo>
                <a:lnTo>
                  <a:pt x="35167" y="5986"/>
                </a:lnTo>
                <a:lnTo>
                  <a:pt x="38840" y="6012"/>
                </a:lnTo>
                <a:lnTo>
                  <a:pt x="40870" y="6012"/>
                </a:lnTo>
                <a:lnTo>
                  <a:pt x="42539" y="5960"/>
                </a:lnTo>
                <a:lnTo>
                  <a:pt x="43156" y="5909"/>
                </a:lnTo>
                <a:lnTo>
                  <a:pt x="43644" y="5858"/>
                </a:lnTo>
                <a:lnTo>
                  <a:pt x="43978" y="5780"/>
                </a:lnTo>
                <a:lnTo>
                  <a:pt x="44055" y="5755"/>
                </a:lnTo>
                <a:lnTo>
                  <a:pt x="44106" y="5703"/>
                </a:lnTo>
                <a:lnTo>
                  <a:pt x="44106" y="5652"/>
                </a:lnTo>
                <a:lnTo>
                  <a:pt x="44106" y="5626"/>
                </a:lnTo>
                <a:lnTo>
                  <a:pt x="44029" y="5549"/>
                </a:lnTo>
                <a:lnTo>
                  <a:pt x="43901" y="5498"/>
                </a:lnTo>
                <a:lnTo>
                  <a:pt x="43721" y="5421"/>
                </a:lnTo>
                <a:lnTo>
                  <a:pt x="43207" y="5318"/>
                </a:lnTo>
                <a:lnTo>
                  <a:pt x="42539" y="5215"/>
                </a:lnTo>
                <a:lnTo>
                  <a:pt x="41743" y="5138"/>
                </a:lnTo>
                <a:lnTo>
                  <a:pt x="40844" y="5061"/>
                </a:lnTo>
                <a:lnTo>
                  <a:pt x="38866" y="4933"/>
                </a:lnTo>
                <a:lnTo>
                  <a:pt x="36862" y="4856"/>
                </a:lnTo>
                <a:lnTo>
                  <a:pt x="35116" y="4804"/>
                </a:lnTo>
                <a:lnTo>
                  <a:pt x="33420" y="4753"/>
                </a:lnTo>
                <a:lnTo>
                  <a:pt x="33805" y="4650"/>
                </a:lnTo>
                <a:lnTo>
                  <a:pt x="34139" y="4522"/>
                </a:lnTo>
                <a:lnTo>
                  <a:pt x="34319" y="4445"/>
                </a:lnTo>
                <a:lnTo>
                  <a:pt x="34448" y="4368"/>
                </a:lnTo>
                <a:lnTo>
                  <a:pt x="34576" y="4291"/>
                </a:lnTo>
                <a:lnTo>
                  <a:pt x="34627" y="4188"/>
                </a:lnTo>
                <a:lnTo>
                  <a:pt x="34653" y="4136"/>
                </a:lnTo>
                <a:lnTo>
                  <a:pt x="34653" y="4085"/>
                </a:lnTo>
                <a:lnTo>
                  <a:pt x="34627" y="4034"/>
                </a:lnTo>
                <a:lnTo>
                  <a:pt x="34576" y="3982"/>
                </a:lnTo>
                <a:lnTo>
                  <a:pt x="34448" y="3880"/>
                </a:lnTo>
                <a:lnTo>
                  <a:pt x="34216" y="3777"/>
                </a:lnTo>
                <a:lnTo>
                  <a:pt x="33883" y="3674"/>
                </a:lnTo>
                <a:lnTo>
                  <a:pt x="33420" y="3571"/>
                </a:lnTo>
                <a:lnTo>
                  <a:pt x="32804" y="3494"/>
                </a:lnTo>
                <a:lnTo>
                  <a:pt x="32007" y="3391"/>
                </a:lnTo>
                <a:lnTo>
                  <a:pt x="30004" y="3186"/>
                </a:lnTo>
                <a:lnTo>
                  <a:pt x="27640" y="3006"/>
                </a:lnTo>
                <a:lnTo>
                  <a:pt x="25174" y="2852"/>
                </a:lnTo>
                <a:lnTo>
                  <a:pt x="20885" y="2621"/>
                </a:lnTo>
                <a:lnTo>
                  <a:pt x="19035" y="2518"/>
                </a:lnTo>
                <a:lnTo>
                  <a:pt x="19806" y="2441"/>
                </a:lnTo>
                <a:lnTo>
                  <a:pt x="20422" y="2338"/>
                </a:lnTo>
                <a:lnTo>
                  <a:pt x="20910" y="2210"/>
                </a:lnTo>
                <a:lnTo>
                  <a:pt x="21244" y="2081"/>
                </a:lnTo>
                <a:lnTo>
                  <a:pt x="21373" y="2030"/>
                </a:lnTo>
                <a:lnTo>
                  <a:pt x="21475" y="1953"/>
                </a:lnTo>
                <a:lnTo>
                  <a:pt x="21552" y="1876"/>
                </a:lnTo>
                <a:lnTo>
                  <a:pt x="21604" y="1799"/>
                </a:lnTo>
                <a:lnTo>
                  <a:pt x="21629" y="1747"/>
                </a:lnTo>
                <a:lnTo>
                  <a:pt x="21655" y="1670"/>
                </a:lnTo>
                <a:lnTo>
                  <a:pt x="21655" y="1593"/>
                </a:lnTo>
                <a:lnTo>
                  <a:pt x="21629" y="1516"/>
                </a:lnTo>
                <a:lnTo>
                  <a:pt x="21552" y="1388"/>
                </a:lnTo>
                <a:lnTo>
                  <a:pt x="21424" y="1259"/>
                </a:lnTo>
                <a:lnTo>
                  <a:pt x="21270" y="1131"/>
                </a:lnTo>
                <a:lnTo>
                  <a:pt x="21141" y="1028"/>
                </a:lnTo>
                <a:lnTo>
                  <a:pt x="20859" y="874"/>
                </a:lnTo>
                <a:lnTo>
                  <a:pt x="20756" y="823"/>
                </a:lnTo>
                <a:lnTo>
                  <a:pt x="20422" y="694"/>
                </a:lnTo>
                <a:lnTo>
                  <a:pt x="20063" y="592"/>
                </a:lnTo>
                <a:lnTo>
                  <a:pt x="19292" y="412"/>
                </a:lnTo>
                <a:lnTo>
                  <a:pt x="18444" y="283"/>
                </a:lnTo>
                <a:lnTo>
                  <a:pt x="17519" y="181"/>
                </a:lnTo>
                <a:lnTo>
                  <a:pt x="16569" y="78"/>
                </a:lnTo>
                <a:lnTo>
                  <a:pt x="15541" y="26"/>
                </a:lnTo>
                <a:lnTo>
                  <a:pt x="14488" y="1"/>
                </a:lnTo>
                <a:close/>
              </a:path>
            </a:pathLst>
          </a:custGeom>
          <a:solidFill>
            <a:srgbClr val="FFFFFF">
              <a:alpha val="11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3" name="Google Shape;1113;p43"/>
          <p:cNvSpPr/>
          <p:nvPr/>
        </p:nvSpPr>
        <p:spPr>
          <a:xfrm>
            <a:off x="-1156127" y="1182225"/>
            <a:ext cx="2273043" cy="229659"/>
          </a:xfrm>
          <a:custGeom>
            <a:avLst/>
            <a:gdLst/>
            <a:ahLst/>
            <a:cxnLst/>
            <a:rect l="l" t="t" r="r" b="b"/>
            <a:pathLst>
              <a:path w="54921" h="5549" extrusionOk="0">
                <a:moveTo>
                  <a:pt x="35012" y="0"/>
                </a:moveTo>
                <a:lnTo>
                  <a:pt x="34601" y="26"/>
                </a:lnTo>
                <a:lnTo>
                  <a:pt x="33728" y="154"/>
                </a:lnTo>
                <a:lnTo>
                  <a:pt x="32880" y="308"/>
                </a:lnTo>
                <a:lnTo>
                  <a:pt x="32110" y="462"/>
                </a:lnTo>
                <a:lnTo>
                  <a:pt x="31416" y="642"/>
                </a:lnTo>
                <a:lnTo>
                  <a:pt x="30877" y="796"/>
                </a:lnTo>
                <a:lnTo>
                  <a:pt x="30389" y="950"/>
                </a:lnTo>
                <a:lnTo>
                  <a:pt x="30337" y="899"/>
                </a:lnTo>
                <a:lnTo>
                  <a:pt x="30235" y="848"/>
                </a:lnTo>
                <a:lnTo>
                  <a:pt x="30080" y="796"/>
                </a:lnTo>
                <a:lnTo>
                  <a:pt x="29875" y="745"/>
                </a:lnTo>
                <a:lnTo>
                  <a:pt x="29567" y="694"/>
                </a:lnTo>
                <a:lnTo>
                  <a:pt x="29181" y="642"/>
                </a:lnTo>
                <a:lnTo>
                  <a:pt x="28205" y="642"/>
                </a:lnTo>
                <a:lnTo>
                  <a:pt x="27640" y="668"/>
                </a:lnTo>
                <a:lnTo>
                  <a:pt x="26998" y="745"/>
                </a:lnTo>
                <a:lnTo>
                  <a:pt x="26279" y="822"/>
                </a:lnTo>
                <a:lnTo>
                  <a:pt x="25303" y="950"/>
                </a:lnTo>
                <a:lnTo>
                  <a:pt x="24481" y="1105"/>
                </a:lnTo>
                <a:lnTo>
                  <a:pt x="23222" y="1361"/>
                </a:lnTo>
                <a:lnTo>
                  <a:pt x="22734" y="1464"/>
                </a:lnTo>
                <a:lnTo>
                  <a:pt x="22271" y="1541"/>
                </a:lnTo>
                <a:lnTo>
                  <a:pt x="21860" y="1593"/>
                </a:lnTo>
                <a:lnTo>
                  <a:pt x="21398" y="1618"/>
                </a:lnTo>
                <a:lnTo>
                  <a:pt x="20859" y="1593"/>
                </a:lnTo>
                <a:lnTo>
                  <a:pt x="20242" y="1516"/>
                </a:lnTo>
                <a:lnTo>
                  <a:pt x="19574" y="1413"/>
                </a:lnTo>
                <a:lnTo>
                  <a:pt x="19009" y="1361"/>
                </a:lnTo>
                <a:lnTo>
                  <a:pt x="18495" y="1336"/>
                </a:lnTo>
                <a:lnTo>
                  <a:pt x="17673" y="1336"/>
                </a:lnTo>
                <a:lnTo>
                  <a:pt x="17365" y="1361"/>
                </a:lnTo>
                <a:lnTo>
                  <a:pt x="17031" y="1387"/>
                </a:lnTo>
                <a:lnTo>
                  <a:pt x="17134" y="1361"/>
                </a:lnTo>
                <a:lnTo>
                  <a:pt x="17185" y="1310"/>
                </a:lnTo>
                <a:lnTo>
                  <a:pt x="17211" y="1284"/>
                </a:lnTo>
                <a:lnTo>
                  <a:pt x="17211" y="1207"/>
                </a:lnTo>
                <a:lnTo>
                  <a:pt x="17160" y="1105"/>
                </a:lnTo>
                <a:lnTo>
                  <a:pt x="17082" y="1002"/>
                </a:lnTo>
                <a:lnTo>
                  <a:pt x="16928" y="873"/>
                </a:lnTo>
                <a:lnTo>
                  <a:pt x="16851" y="822"/>
                </a:lnTo>
                <a:lnTo>
                  <a:pt x="16749" y="771"/>
                </a:lnTo>
                <a:lnTo>
                  <a:pt x="16620" y="771"/>
                </a:lnTo>
                <a:lnTo>
                  <a:pt x="16492" y="745"/>
                </a:lnTo>
                <a:lnTo>
                  <a:pt x="16158" y="771"/>
                </a:lnTo>
                <a:lnTo>
                  <a:pt x="15798" y="848"/>
                </a:lnTo>
                <a:lnTo>
                  <a:pt x="15413" y="976"/>
                </a:lnTo>
                <a:lnTo>
                  <a:pt x="15053" y="1079"/>
                </a:lnTo>
                <a:lnTo>
                  <a:pt x="14334" y="1336"/>
                </a:lnTo>
                <a:lnTo>
                  <a:pt x="14026" y="1413"/>
                </a:lnTo>
                <a:lnTo>
                  <a:pt x="13769" y="1464"/>
                </a:lnTo>
                <a:lnTo>
                  <a:pt x="13255" y="1490"/>
                </a:lnTo>
                <a:lnTo>
                  <a:pt x="12587" y="1567"/>
                </a:lnTo>
                <a:lnTo>
                  <a:pt x="12073" y="1644"/>
                </a:lnTo>
                <a:lnTo>
                  <a:pt x="11405" y="1747"/>
                </a:lnTo>
                <a:lnTo>
                  <a:pt x="10558" y="1901"/>
                </a:lnTo>
                <a:lnTo>
                  <a:pt x="9453" y="2132"/>
                </a:lnTo>
                <a:lnTo>
                  <a:pt x="8914" y="2261"/>
                </a:lnTo>
                <a:lnTo>
                  <a:pt x="8528" y="2389"/>
                </a:lnTo>
                <a:lnTo>
                  <a:pt x="8246" y="2492"/>
                </a:lnTo>
                <a:lnTo>
                  <a:pt x="8066" y="2594"/>
                </a:lnTo>
                <a:lnTo>
                  <a:pt x="7989" y="2697"/>
                </a:lnTo>
                <a:lnTo>
                  <a:pt x="7938" y="2800"/>
                </a:lnTo>
                <a:lnTo>
                  <a:pt x="7963" y="2877"/>
                </a:lnTo>
                <a:lnTo>
                  <a:pt x="8015" y="2954"/>
                </a:lnTo>
                <a:lnTo>
                  <a:pt x="8117" y="3108"/>
                </a:lnTo>
                <a:lnTo>
                  <a:pt x="8143" y="3160"/>
                </a:lnTo>
                <a:lnTo>
                  <a:pt x="8117" y="3211"/>
                </a:lnTo>
                <a:lnTo>
                  <a:pt x="8040" y="3262"/>
                </a:lnTo>
                <a:lnTo>
                  <a:pt x="7886" y="3288"/>
                </a:lnTo>
                <a:lnTo>
                  <a:pt x="7629" y="3314"/>
                </a:lnTo>
                <a:lnTo>
                  <a:pt x="7244" y="3339"/>
                </a:lnTo>
                <a:lnTo>
                  <a:pt x="6859" y="3365"/>
                </a:lnTo>
                <a:lnTo>
                  <a:pt x="6551" y="3391"/>
                </a:lnTo>
                <a:lnTo>
                  <a:pt x="6371" y="3442"/>
                </a:lnTo>
                <a:lnTo>
                  <a:pt x="6242" y="3494"/>
                </a:lnTo>
                <a:lnTo>
                  <a:pt x="6165" y="3545"/>
                </a:lnTo>
                <a:lnTo>
                  <a:pt x="6165" y="3596"/>
                </a:lnTo>
                <a:lnTo>
                  <a:pt x="6217" y="3673"/>
                </a:lnTo>
                <a:lnTo>
                  <a:pt x="6294" y="3725"/>
                </a:lnTo>
                <a:lnTo>
                  <a:pt x="6551" y="3853"/>
                </a:lnTo>
                <a:lnTo>
                  <a:pt x="6833" y="3956"/>
                </a:lnTo>
                <a:lnTo>
                  <a:pt x="7141" y="4033"/>
                </a:lnTo>
                <a:lnTo>
                  <a:pt x="7141" y="4084"/>
                </a:lnTo>
                <a:lnTo>
                  <a:pt x="7116" y="4136"/>
                </a:lnTo>
                <a:lnTo>
                  <a:pt x="7039" y="4187"/>
                </a:lnTo>
                <a:lnTo>
                  <a:pt x="6884" y="4238"/>
                </a:lnTo>
                <a:lnTo>
                  <a:pt x="6679" y="4264"/>
                </a:lnTo>
                <a:lnTo>
                  <a:pt x="6088" y="4316"/>
                </a:lnTo>
                <a:lnTo>
                  <a:pt x="2389" y="4316"/>
                </a:lnTo>
                <a:lnTo>
                  <a:pt x="1490" y="4367"/>
                </a:lnTo>
                <a:lnTo>
                  <a:pt x="1079" y="4418"/>
                </a:lnTo>
                <a:lnTo>
                  <a:pt x="719" y="4470"/>
                </a:lnTo>
                <a:lnTo>
                  <a:pt x="385" y="4521"/>
                </a:lnTo>
                <a:lnTo>
                  <a:pt x="129" y="4624"/>
                </a:lnTo>
                <a:lnTo>
                  <a:pt x="26" y="4675"/>
                </a:lnTo>
                <a:lnTo>
                  <a:pt x="0" y="4701"/>
                </a:lnTo>
                <a:lnTo>
                  <a:pt x="0" y="4727"/>
                </a:lnTo>
                <a:lnTo>
                  <a:pt x="26" y="4778"/>
                </a:lnTo>
                <a:lnTo>
                  <a:pt x="154" y="4804"/>
                </a:lnTo>
                <a:lnTo>
                  <a:pt x="591" y="4829"/>
                </a:lnTo>
                <a:lnTo>
                  <a:pt x="1259" y="4855"/>
                </a:lnTo>
                <a:lnTo>
                  <a:pt x="3031" y="4829"/>
                </a:lnTo>
                <a:lnTo>
                  <a:pt x="5266" y="4752"/>
                </a:lnTo>
                <a:lnTo>
                  <a:pt x="7758" y="4675"/>
                </a:lnTo>
                <a:lnTo>
                  <a:pt x="10275" y="4649"/>
                </a:lnTo>
                <a:lnTo>
                  <a:pt x="11662" y="4675"/>
                </a:lnTo>
                <a:lnTo>
                  <a:pt x="12921" y="4727"/>
                </a:lnTo>
                <a:lnTo>
                  <a:pt x="14051" y="4804"/>
                </a:lnTo>
                <a:lnTo>
                  <a:pt x="14539" y="4855"/>
                </a:lnTo>
                <a:lnTo>
                  <a:pt x="14976" y="4932"/>
                </a:lnTo>
                <a:lnTo>
                  <a:pt x="15798" y="5060"/>
                </a:lnTo>
                <a:lnTo>
                  <a:pt x="16620" y="5138"/>
                </a:lnTo>
                <a:lnTo>
                  <a:pt x="17442" y="5189"/>
                </a:lnTo>
                <a:lnTo>
                  <a:pt x="18238" y="5215"/>
                </a:lnTo>
                <a:lnTo>
                  <a:pt x="19009" y="5189"/>
                </a:lnTo>
                <a:lnTo>
                  <a:pt x="19780" y="5163"/>
                </a:lnTo>
                <a:lnTo>
                  <a:pt x="21270" y="5086"/>
                </a:lnTo>
                <a:lnTo>
                  <a:pt x="22657" y="4983"/>
                </a:lnTo>
                <a:lnTo>
                  <a:pt x="23350" y="4958"/>
                </a:lnTo>
                <a:lnTo>
                  <a:pt x="24737" y="4958"/>
                </a:lnTo>
                <a:lnTo>
                  <a:pt x="25431" y="5035"/>
                </a:lnTo>
                <a:lnTo>
                  <a:pt x="26536" y="5189"/>
                </a:lnTo>
                <a:lnTo>
                  <a:pt x="27435" y="5292"/>
                </a:lnTo>
                <a:lnTo>
                  <a:pt x="28257" y="5369"/>
                </a:lnTo>
                <a:lnTo>
                  <a:pt x="29027" y="5394"/>
                </a:lnTo>
                <a:lnTo>
                  <a:pt x="29644" y="5369"/>
                </a:lnTo>
                <a:lnTo>
                  <a:pt x="30312" y="5317"/>
                </a:lnTo>
                <a:lnTo>
                  <a:pt x="31057" y="5240"/>
                </a:lnTo>
                <a:lnTo>
                  <a:pt x="31904" y="5138"/>
                </a:lnTo>
                <a:lnTo>
                  <a:pt x="32264" y="5086"/>
                </a:lnTo>
                <a:lnTo>
                  <a:pt x="32649" y="5060"/>
                </a:lnTo>
                <a:lnTo>
                  <a:pt x="33420" y="5035"/>
                </a:lnTo>
                <a:lnTo>
                  <a:pt x="34268" y="5060"/>
                </a:lnTo>
                <a:lnTo>
                  <a:pt x="35141" y="5112"/>
                </a:lnTo>
                <a:lnTo>
                  <a:pt x="37042" y="5292"/>
                </a:lnTo>
                <a:lnTo>
                  <a:pt x="38069" y="5394"/>
                </a:lnTo>
                <a:lnTo>
                  <a:pt x="39174" y="5471"/>
                </a:lnTo>
                <a:lnTo>
                  <a:pt x="40330" y="5523"/>
                </a:lnTo>
                <a:lnTo>
                  <a:pt x="41563" y="5549"/>
                </a:lnTo>
                <a:lnTo>
                  <a:pt x="42385" y="5549"/>
                </a:lnTo>
                <a:lnTo>
                  <a:pt x="43233" y="5497"/>
                </a:lnTo>
                <a:lnTo>
                  <a:pt x="47009" y="5317"/>
                </a:lnTo>
                <a:lnTo>
                  <a:pt x="50297" y="5163"/>
                </a:lnTo>
                <a:lnTo>
                  <a:pt x="53482" y="5035"/>
                </a:lnTo>
                <a:lnTo>
                  <a:pt x="54098" y="5009"/>
                </a:lnTo>
                <a:lnTo>
                  <a:pt x="54535" y="4958"/>
                </a:lnTo>
                <a:lnTo>
                  <a:pt x="54792" y="4881"/>
                </a:lnTo>
                <a:lnTo>
                  <a:pt x="54869" y="4855"/>
                </a:lnTo>
                <a:lnTo>
                  <a:pt x="54920" y="4804"/>
                </a:lnTo>
                <a:lnTo>
                  <a:pt x="54920" y="4752"/>
                </a:lnTo>
                <a:lnTo>
                  <a:pt x="54920" y="4701"/>
                </a:lnTo>
                <a:lnTo>
                  <a:pt x="54792" y="4624"/>
                </a:lnTo>
                <a:lnTo>
                  <a:pt x="54587" y="4521"/>
                </a:lnTo>
                <a:lnTo>
                  <a:pt x="54330" y="4418"/>
                </a:lnTo>
                <a:lnTo>
                  <a:pt x="53687" y="4213"/>
                </a:lnTo>
                <a:lnTo>
                  <a:pt x="53020" y="4033"/>
                </a:lnTo>
                <a:lnTo>
                  <a:pt x="52300" y="3879"/>
                </a:lnTo>
                <a:lnTo>
                  <a:pt x="45493" y="3648"/>
                </a:lnTo>
                <a:lnTo>
                  <a:pt x="45801" y="3571"/>
                </a:lnTo>
                <a:lnTo>
                  <a:pt x="46084" y="3468"/>
                </a:lnTo>
                <a:lnTo>
                  <a:pt x="46238" y="3416"/>
                </a:lnTo>
                <a:lnTo>
                  <a:pt x="46341" y="3339"/>
                </a:lnTo>
                <a:lnTo>
                  <a:pt x="46444" y="3237"/>
                </a:lnTo>
                <a:lnTo>
                  <a:pt x="46495" y="3160"/>
                </a:lnTo>
                <a:lnTo>
                  <a:pt x="46521" y="3057"/>
                </a:lnTo>
                <a:lnTo>
                  <a:pt x="46469" y="2954"/>
                </a:lnTo>
                <a:lnTo>
                  <a:pt x="46366" y="2826"/>
                </a:lnTo>
                <a:lnTo>
                  <a:pt x="46161" y="2697"/>
                </a:lnTo>
                <a:lnTo>
                  <a:pt x="45904" y="2569"/>
                </a:lnTo>
                <a:lnTo>
                  <a:pt x="45519" y="2415"/>
                </a:lnTo>
                <a:lnTo>
                  <a:pt x="45185" y="2312"/>
                </a:lnTo>
                <a:lnTo>
                  <a:pt x="44851" y="2209"/>
                </a:lnTo>
                <a:lnTo>
                  <a:pt x="44491" y="2158"/>
                </a:lnTo>
                <a:lnTo>
                  <a:pt x="44157" y="2106"/>
                </a:lnTo>
                <a:lnTo>
                  <a:pt x="43438" y="2029"/>
                </a:lnTo>
                <a:lnTo>
                  <a:pt x="42744" y="2004"/>
                </a:lnTo>
                <a:lnTo>
                  <a:pt x="42231" y="2029"/>
                </a:lnTo>
                <a:lnTo>
                  <a:pt x="41768" y="2055"/>
                </a:lnTo>
                <a:lnTo>
                  <a:pt x="40946" y="2132"/>
                </a:lnTo>
                <a:lnTo>
                  <a:pt x="40407" y="2209"/>
                </a:lnTo>
                <a:lnTo>
                  <a:pt x="40201" y="2235"/>
                </a:lnTo>
                <a:lnTo>
                  <a:pt x="39405" y="1541"/>
                </a:lnTo>
                <a:lnTo>
                  <a:pt x="38994" y="1182"/>
                </a:lnTo>
                <a:lnTo>
                  <a:pt x="38557" y="873"/>
                </a:lnTo>
                <a:lnTo>
                  <a:pt x="38301" y="719"/>
                </a:lnTo>
                <a:lnTo>
                  <a:pt x="38069" y="591"/>
                </a:lnTo>
                <a:lnTo>
                  <a:pt x="37787" y="462"/>
                </a:lnTo>
                <a:lnTo>
                  <a:pt x="37504" y="334"/>
                </a:lnTo>
                <a:lnTo>
                  <a:pt x="37170" y="231"/>
                </a:lnTo>
                <a:lnTo>
                  <a:pt x="36836" y="154"/>
                </a:lnTo>
                <a:lnTo>
                  <a:pt x="36477" y="77"/>
                </a:lnTo>
                <a:lnTo>
                  <a:pt x="36091" y="26"/>
                </a:lnTo>
                <a:lnTo>
                  <a:pt x="35783" y="0"/>
                </a:lnTo>
                <a:close/>
              </a:path>
            </a:pathLst>
          </a:custGeom>
          <a:solidFill>
            <a:srgbClr val="FFFFFF">
              <a:alpha val="11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4" name="Google Shape;1114;p43"/>
          <p:cNvGrpSpPr/>
          <p:nvPr/>
        </p:nvGrpSpPr>
        <p:grpSpPr>
          <a:xfrm>
            <a:off x="4687354" y="3483196"/>
            <a:ext cx="1142196" cy="1161422"/>
            <a:chOff x="6201375" y="1405925"/>
            <a:chExt cx="842825" cy="857075"/>
          </a:xfrm>
        </p:grpSpPr>
        <p:sp>
          <p:nvSpPr>
            <p:cNvPr id="1115" name="Google Shape;1115;p43"/>
            <p:cNvSpPr/>
            <p:nvPr/>
          </p:nvSpPr>
          <p:spPr>
            <a:xfrm>
              <a:off x="6423975" y="2053700"/>
              <a:ext cx="2875" cy="4775"/>
            </a:xfrm>
            <a:custGeom>
              <a:avLst/>
              <a:gdLst/>
              <a:ahLst/>
              <a:cxnLst/>
              <a:rect l="l" t="t" r="r" b="b"/>
              <a:pathLst>
                <a:path w="115" h="191" extrusionOk="0">
                  <a:moveTo>
                    <a:pt x="38" y="1"/>
                  </a:moveTo>
                  <a:lnTo>
                    <a:pt x="0" y="191"/>
                  </a:lnTo>
                  <a:lnTo>
                    <a:pt x="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3"/>
            <p:cNvSpPr/>
            <p:nvPr/>
          </p:nvSpPr>
          <p:spPr>
            <a:xfrm>
              <a:off x="6234675" y="1687475"/>
              <a:ext cx="124650" cy="438550"/>
            </a:xfrm>
            <a:custGeom>
              <a:avLst/>
              <a:gdLst/>
              <a:ahLst/>
              <a:cxnLst/>
              <a:rect l="l" t="t" r="r" b="b"/>
              <a:pathLst>
                <a:path w="4986" h="17542" extrusionOk="0">
                  <a:moveTo>
                    <a:pt x="3920" y="1"/>
                  </a:moveTo>
                  <a:lnTo>
                    <a:pt x="3767" y="77"/>
                  </a:lnTo>
                  <a:lnTo>
                    <a:pt x="3615" y="153"/>
                  </a:lnTo>
                  <a:lnTo>
                    <a:pt x="3083" y="533"/>
                  </a:lnTo>
                  <a:lnTo>
                    <a:pt x="2626" y="952"/>
                  </a:lnTo>
                  <a:lnTo>
                    <a:pt x="2207" y="1409"/>
                  </a:lnTo>
                  <a:lnTo>
                    <a:pt x="1789" y="1865"/>
                  </a:lnTo>
                  <a:lnTo>
                    <a:pt x="1446" y="2360"/>
                  </a:lnTo>
                  <a:lnTo>
                    <a:pt x="1142" y="2854"/>
                  </a:lnTo>
                  <a:lnTo>
                    <a:pt x="876" y="3425"/>
                  </a:lnTo>
                  <a:lnTo>
                    <a:pt x="609" y="3996"/>
                  </a:lnTo>
                  <a:lnTo>
                    <a:pt x="419" y="4567"/>
                  </a:lnTo>
                  <a:lnTo>
                    <a:pt x="267" y="5214"/>
                  </a:lnTo>
                  <a:lnTo>
                    <a:pt x="153" y="5860"/>
                  </a:lnTo>
                  <a:lnTo>
                    <a:pt x="39" y="6545"/>
                  </a:lnTo>
                  <a:lnTo>
                    <a:pt x="1" y="7268"/>
                  </a:lnTo>
                  <a:lnTo>
                    <a:pt x="1" y="8029"/>
                  </a:lnTo>
                  <a:lnTo>
                    <a:pt x="1" y="8790"/>
                  </a:lnTo>
                  <a:lnTo>
                    <a:pt x="77" y="9589"/>
                  </a:lnTo>
                  <a:lnTo>
                    <a:pt x="191" y="10350"/>
                  </a:lnTo>
                  <a:lnTo>
                    <a:pt x="305" y="11492"/>
                  </a:lnTo>
                  <a:lnTo>
                    <a:pt x="381" y="12215"/>
                  </a:lnTo>
                  <a:lnTo>
                    <a:pt x="419" y="13014"/>
                  </a:lnTo>
                  <a:lnTo>
                    <a:pt x="457" y="13813"/>
                  </a:lnTo>
                  <a:lnTo>
                    <a:pt x="419" y="14574"/>
                  </a:lnTo>
                  <a:lnTo>
                    <a:pt x="343" y="15296"/>
                  </a:lnTo>
                  <a:lnTo>
                    <a:pt x="305" y="15639"/>
                  </a:lnTo>
                  <a:lnTo>
                    <a:pt x="229" y="15943"/>
                  </a:lnTo>
                  <a:lnTo>
                    <a:pt x="457" y="16362"/>
                  </a:lnTo>
                  <a:lnTo>
                    <a:pt x="762" y="16742"/>
                  </a:lnTo>
                  <a:lnTo>
                    <a:pt x="1332" y="17541"/>
                  </a:lnTo>
                  <a:lnTo>
                    <a:pt x="1561" y="17199"/>
                  </a:lnTo>
                  <a:lnTo>
                    <a:pt x="1751" y="16818"/>
                  </a:lnTo>
                  <a:lnTo>
                    <a:pt x="1903" y="16400"/>
                  </a:lnTo>
                  <a:lnTo>
                    <a:pt x="2017" y="15943"/>
                  </a:lnTo>
                  <a:lnTo>
                    <a:pt x="2093" y="15487"/>
                  </a:lnTo>
                  <a:lnTo>
                    <a:pt x="2131" y="14992"/>
                  </a:lnTo>
                  <a:lnTo>
                    <a:pt x="2207" y="13965"/>
                  </a:lnTo>
                  <a:lnTo>
                    <a:pt x="2169" y="12937"/>
                  </a:lnTo>
                  <a:lnTo>
                    <a:pt x="2093" y="11948"/>
                  </a:lnTo>
                  <a:lnTo>
                    <a:pt x="1903" y="10122"/>
                  </a:lnTo>
                  <a:lnTo>
                    <a:pt x="1827" y="9399"/>
                  </a:lnTo>
                  <a:lnTo>
                    <a:pt x="1751" y="8714"/>
                  </a:lnTo>
                  <a:lnTo>
                    <a:pt x="1751" y="8067"/>
                  </a:lnTo>
                  <a:lnTo>
                    <a:pt x="1751" y="7458"/>
                  </a:lnTo>
                  <a:lnTo>
                    <a:pt x="1789" y="6850"/>
                  </a:lnTo>
                  <a:lnTo>
                    <a:pt x="1827" y="6279"/>
                  </a:lnTo>
                  <a:lnTo>
                    <a:pt x="1941" y="5708"/>
                  </a:lnTo>
                  <a:lnTo>
                    <a:pt x="2055" y="5214"/>
                  </a:lnTo>
                  <a:lnTo>
                    <a:pt x="2207" y="4719"/>
                  </a:lnTo>
                  <a:lnTo>
                    <a:pt x="2398" y="4224"/>
                  </a:lnTo>
                  <a:lnTo>
                    <a:pt x="2626" y="3768"/>
                  </a:lnTo>
                  <a:lnTo>
                    <a:pt x="2892" y="3349"/>
                  </a:lnTo>
                  <a:lnTo>
                    <a:pt x="3159" y="2969"/>
                  </a:lnTo>
                  <a:lnTo>
                    <a:pt x="3463" y="2588"/>
                  </a:lnTo>
                  <a:lnTo>
                    <a:pt x="3806" y="2246"/>
                  </a:lnTo>
                  <a:lnTo>
                    <a:pt x="4186" y="1903"/>
                  </a:lnTo>
                  <a:lnTo>
                    <a:pt x="4605" y="1599"/>
                  </a:lnTo>
                  <a:lnTo>
                    <a:pt x="4757" y="1447"/>
                  </a:lnTo>
                  <a:lnTo>
                    <a:pt x="4833" y="1333"/>
                  </a:lnTo>
                  <a:lnTo>
                    <a:pt x="4909" y="1180"/>
                  </a:lnTo>
                  <a:lnTo>
                    <a:pt x="4985" y="1028"/>
                  </a:lnTo>
                  <a:lnTo>
                    <a:pt x="4985" y="838"/>
                  </a:lnTo>
                  <a:lnTo>
                    <a:pt x="4947" y="686"/>
                  </a:lnTo>
                  <a:lnTo>
                    <a:pt x="4909" y="533"/>
                  </a:lnTo>
                  <a:lnTo>
                    <a:pt x="4833" y="381"/>
                  </a:lnTo>
                  <a:lnTo>
                    <a:pt x="4719" y="229"/>
                  </a:lnTo>
                  <a:lnTo>
                    <a:pt x="4567" y="115"/>
                  </a:lnTo>
                  <a:lnTo>
                    <a:pt x="4414" y="39"/>
                  </a:lnTo>
                  <a:lnTo>
                    <a:pt x="4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3"/>
            <p:cNvSpPr/>
            <p:nvPr/>
          </p:nvSpPr>
          <p:spPr>
            <a:xfrm>
              <a:off x="6201375" y="2080350"/>
              <a:ext cx="81850" cy="140800"/>
            </a:xfrm>
            <a:custGeom>
              <a:avLst/>
              <a:gdLst/>
              <a:ahLst/>
              <a:cxnLst/>
              <a:rect l="l" t="t" r="r" b="b"/>
              <a:pathLst>
                <a:path w="3274" h="5632" extrusionOk="0">
                  <a:moveTo>
                    <a:pt x="1865" y="0"/>
                  </a:moveTo>
                  <a:lnTo>
                    <a:pt x="1751" y="38"/>
                  </a:lnTo>
                  <a:lnTo>
                    <a:pt x="1599" y="114"/>
                  </a:lnTo>
                  <a:lnTo>
                    <a:pt x="1485" y="152"/>
                  </a:lnTo>
                  <a:lnTo>
                    <a:pt x="1371" y="266"/>
                  </a:lnTo>
                  <a:lnTo>
                    <a:pt x="1104" y="647"/>
                  </a:lnTo>
                  <a:lnTo>
                    <a:pt x="838" y="1027"/>
                  </a:lnTo>
                  <a:lnTo>
                    <a:pt x="648" y="1408"/>
                  </a:lnTo>
                  <a:lnTo>
                    <a:pt x="457" y="1788"/>
                  </a:lnTo>
                  <a:lnTo>
                    <a:pt x="343" y="2169"/>
                  </a:lnTo>
                  <a:lnTo>
                    <a:pt x="229" y="2549"/>
                  </a:lnTo>
                  <a:lnTo>
                    <a:pt x="77" y="3272"/>
                  </a:lnTo>
                  <a:lnTo>
                    <a:pt x="1" y="3881"/>
                  </a:lnTo>
                  <a:lnTo>
                    <a:pt x="1" y="4376"/>
                  </a:lnTo>
                  <a:lnTo>
                    <a:pt x="1" y="4794"/>
                  </a:lnTo>
                  <a:lnTo>
                    <a:pt x="1104" y="3653"/>
                  </a:lnTo>
                  <a:lnTo>
                    <a:pt x="914" y="3957"/>
                  </a:lnTo>
                  <a:lnTo>
                    <a:pt x="762" y="4261"/>
                  </a:lnTo>
                  <a:lnTo>
                    <a:pt x="496" y="4908"/>
                  </a:lnTo>
                  <a:lnTo>
                    <a:pt x="229" y="5631"/>
                  </a:lnTo>
                  <a:lnTo>
                    <a:pt x="229" y="5631"/>
                  </a:lnTo>
                  <a:lnTo>
                    <a:pt x="381" y="5479"/>
                  </a:lnTo>
                  <a:lnTo>
                    <a:pt x="876" y="5099"/>
                  </a:lnTo>
                  <a:lnTo>
                    <a:pt x="1218" y="4756"/>
                  </a:lnTo>
                  <a:lnTo>
                    <a:pt x="1637" y="4338"/>
                  </a:lnTo>
                  <a:lnTo>
                    <a:pt x="2056" y="3843"/>
                  </a:lnTo>
                  <a:lnTo>
                    <a:pt x="2550" y="3196"/>
                  </a:lnTo>
                  <a:lnTo>
                    <a:pt x="2740" y="2892"/>
                  </a:lnTo>
                  <a:lnTo>
                    <a:pt x="2931" y="2549"/>
                  </a:lnTo>
                  <a:lnTo>
                    <a:pt x="3083" y="2283"/>
                  </a:lnTo>
                  <a:lnTo>
                    <a:pt x="3159" y="2017"/>
                  </a:lnTo>
                  <a:lnTo>
                    <a:pt x="3235" y="1750"/>
                  </a:lnTo>
                  <a:lnTo>
                    <a:pt x="3273" y="1522"/>
                  </a:lnTo>
                  <a:lnTo>
                    <a:pt x="3273" y="1103"/>
                  </a:lnTo>
                  <a:lnTo>
                    <a:pt x="3235" y="799"/>
                  </a:lnTo>
                  <a:lnTo>
                    <a:pt x="3159" y="571"/>
                  </a:lnTo>
                  <a:lnTo>
                    <a:pt x="3083" y="381"/>
                  </a:lnTo>
                  <a:lnTo>
                    <a:pt x="3007" y="228"/>
                  </a:lnTo>
                  <a:lnTo>
                    <a:pt x="2893" y="152"/>
                  </a:lnTo>
                  <a:lnTo>
                    <a:pt x="2740" y="76"/>
                  </a:lnTo>
                  <a:lnTo>
                    <a:pt x="2550" y="38"/>
                  </a:lnTo>
                  <a:lnTo>
                    <a:pt x="22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3"/>
            <p:cNvSpPr/>
            <p:nvPr/>
          </p:nvSpPr>
          <p:spPr>
            <a:xfrm>
              <a:off x="6298400" y="1603775"/>
              <a:ext cx="664000" cy="659225"/>
            </a:xfrm>
            <a:custGeom>
              <a:avLst/>
              <a:gdLst/>
              <a:ahLst/>
              <a:cxnLst/>
              <a:rect l="l" t="t" r="r" b="b"/>
              <a:pathLst>
                <a:path w="26560" h="26369" extrusionOk="0">
                  <a:moveTo>
                    <a:pt x="19064" y="0"/>
                  </a:moveTo>
                  <a:lnTo>
                    <a:pt x="18683" y="39"/>
                  </a:lnTo>
                  <a:lnTo>
                    <a:pt x="18341" y="153"/>
                  </a:lnTo>
                  <a:lnTo>
                    <a:pt x="17998" y="267"/>
                  </a:lnTo>
                  <a:lnTo>
                    <a:pt x="17656" y="457"/>
                  </a:lnTo>
                  <a:lnTo>
                    <a:pt x="16971" y="761"/>
                  </a:lnTo>
                  <a:lnTo>
                    <a:pt x="16590" y="876"/>
                  </a:lnTo>
                  <a:lnTo>
                    <a:pt x="16248" y="952"/>
                  </a:lnTo>
                  <a:lnTo>
                    <a:pt x="15753" y="990"/>
                  </a:lnTo>
                  <a:lnTo>
                    <a:pt x="15259" y="990"/>
                  </a:lnTo>
                  <a:lnTo>
                    <a:pt x="14726" y="952"/>
                  </a:lnTo>
                  <a:lnTo>
                    <a:pt x="14193" y="876"/>
                  </a:lnTo>
                  <a:lnTo>
                    <a:pt x="13166" y="723"/>
                  </a:lnTo>
                  <a:lnTo>
                    <a:pt x="12671" y="685"/>
                  </a:lnTo>
                  <a:lnTo>
                    <a:pt x="12177" y="647"/>
                  </a:lnTo>
                  <a:lnTo>
                    <a:pt x="11073" y="609"/>
                  </a:lnTo>
                  <a:lnTo>
                    <a:pt x="10008" y="609"/>
                  </a:lnTo>
                  <a:lnTo>
                    <a:pt x="8904" y="647"/>
                  </a:lnTo>
                  <a:lnTo>
                    <a:pt x="7839" y="723"/>
                  </a:lnTo>
                  <a:lnTo>
                    <a:pt x="6774" y="876"/>
                  </a:lnTo>
                  <a:lnTo>
                    <a:pt x="5708" y="1104"/>
                  </a:lnTo>
                  <a:lnTo>
                    <a:pt x="4681" y="1370"/>
                  </a:lnTo>
                  <a:lnTo>
                    <a:pt x="3654" y="1751"/>
                  </a:lnTo>
                  <a:lnTo>
                    <a:pt x="3197" y="1941"/>
                  </a:lnTo>
                  <a:lnTo>
                    <a:pt x="2740" y="2169"/>
                  </a:lnTo>
                  <a:lnTo>
                    <a:pt x="2322" y="2398"/>
                  </a:lnTo>
                  <a:lnTo>
                    <a:pt x="1941" y="2664"/>
                  </a:lnTo>
                  <a:lnTo>
                    <a:pt x="1599" y="2930"/>
                  </a:lnTo>
                  <a:lnTo>
                    <a:pt x="1295" y="3197"/>
                  </a:lnTo>
                  <a:lnTo>
                    <a:pt x="990" y="3539"/>
                  </a:lnTo>
                  <a:lnTo>
                    <a:pt x="724" y="3843"/>
                  </a:lnTo>
                  <a:lnTo>
                    <a:pt x="534" y="4224"/>
                  </a:lnTo>
                  <a:lnTo>
                    <a:pt x="343" y="4604"/>
                  </a:lnTo>
                  <a:lnTo>
                    <a:pt x="191" y="4985"/>
                  </a:lnTo>
                  <a:lnTo>
                    <a:pt x="77" y="5403"/>
                  </a:lnTo>
                  <a:lnTo>
                    <a:pt x="39" y="5860"/>
                  </a:lnTo>
                  <a:lnTo>
                    <a:pt x="1" y="6317"/>
                  </a:lnTo>
                  <a:lnTo>
                    <a:pt x="39" y="6811"/>
                  </a:lnTo>
                  <a:lnTo>
                    <a:pt x="115" y="7306"/>
                  </a:lnTo>
                  <a:lnTo>
                    <a:pt x="305" y="8143"/>
                  </a:lnTo>
                  <a:lnTo>
                    <a:pt x="534" y="8942"/>
                  </a:lnTo>
                  <a:lnTo>
                    <a:pt x="800" y="9741"/>
                  </a:lnTo>
                  <a:lnTo>
                    <a:pt x="990" y="10578"/>
                  </a:lnTo>
                  <a:lnTo>
                    <a:pt x="1142" y="11225"/>
                  </a:lnTo>
                  <a:lnTo>
                    <a:pt x="1218" y="11872"/>
                  </a:lnTo>
                  <a:lnTo>
                    <a:pt x="1257" y="12519"/>
                  </a:lnTo>
                  <a:lnTo>
                    <a:pt x="1257" y="13203"/>
                  </a:lnTo>
                  <a:lnTo>
                    <a:pt x="1257" y="13850"/>
                  </a:lnTo>
                  <a:lnTo>
                    <a:pt x="1180" y="14535"/>
                  </a:lnTo>
                  <a:lnTo>
                    <a:pt x="1066" y="15182"/>
                  </a:lnTo>
                  <a:lnTo>
                    <a:pt x="914" y="15829"/>
                  </a:lnTo>
                  <a:lnTo>
                    <a:pt x="648" y="16742"/>
                  </a:lnTo>
                  <a:lnTo>
                    <a:pt x="381" y="17655"/>
                  </a:lnTo>
                  <a:lnTo>
                    <a:pt x="229" y="18112"/>
                  </a:lnTo>
                  <a:lnTo>
                    <a:pt x="153" y="18568"/>
                  </a:lnTo>
                  <a:lnTo>
                    <a:pt x="77" y="19025"/>
                  </a:lnTo>
                  <a:lnTo>
                    <a:pt x="39" y="19482"/>
                  </a:lnTo>
                  <a:lnTo>
                    <a:pt x="39" y="20014"/>
                  </a:lnTo>
                  <a:lnTo>
                    <a:pt x="77" y="20509"/>
                  </a:lnTo>
                  <a:lnTo>
                    <a:pt x="191" y="21004"/>
                  </a:lnTo>
                  <a:lnTo>
                    <a:pt x="305" y="21498"/>
                  </a:lnTo>
                  <a:lnTo>
                    <a:pt x="648" y="22487"/>
                  </a:lnTo>
                  <a:lnTo>
                    <a:pt x="1028" y="23477"/>
                  </a:lnTo>
                  <a:lnTo>
                    <a:pt x="1180" y="23819"/>
                  </a:lnTo>
                  <a:lnTo>
                    <a:pt x="1333" y="24162"/>
                  </a:lnTo>
                  <a:lnTo>
                    <a:pt x="1523" y="24466"/>
                  </a:lnTo>
                  <a:lnTo>
                    <a:pt x="1789" y="24770"/>
                  </a:lnTo>
                  <a:lnTo>
                    <a:pt x="1941" y="24923"/>
                  </a:lnTo>
                  <a:lnTo>
                    <a:pt x="2132" y="25037"/>
                  </a:lnTo>
                  <a:lnTo>
                    <a:pt x="2322" y="25113"/>
                  </a:lnTo>
                  <a:lnTo>
                    <a:pt x="2550" y="25189"/>
                  </a:lnTo>
                  <a:lnTo>
                    <a:pt x="2969" y="25265"/>
                  </a:lnTo>
                  <a:lnTo>
                    <a:pt x="3387" y="25303"/>
                  </a:lnTo>
                  <a:lnTo>
                    <a:pt x="3882" y="25265"/>
                  </a:lnTo>
                  <a:lnTo>
                    <a:pt x="4339" y="25189"/>
                  </a:lnTo>
                  <a:lnTo>
                    <a:pt x="4795" y="25113"/>
                  </a:lnTo>
                  <a:lnTo>
                    <a:pt x="5252" y="24999"/>
                  </a:lnTo>
                  <a:lnTo>
                    <a:pt x="5404" y="24923"/>
                  </a:lnTo>
                  <a:lnTo>
                    <a:pt x="5480" y="24885"/>
                  </a:lnTo>
                  <a:lnTo>
                    <a:pt x="5518" y="24808"/>
                  </a:lnTo>
                  <a:lnTo>
                    <a:pt x="5556" y="24656"/>
                  </a:lnTo>
                  <a:lnTo>
                    <a:pt x="5518" y="24542"/>
                  </a:lnTo>
                  <a:lnTo>
                    <a:pt x="5404" y="24200"/>
                  </a:lnTo>
                  <a:lnTo>
                    <a:pt x="5252" y="23933"/>
                  </a:lnTo>
                  <a:lnTo>
                    <a:pt x="5023" y="23667"/>
                  </a:lnTo>
                  <a:lnTo>
                    <a:pt x="4795" y="23439"/>
                  </a:lnTo>
                  <a:lnTo>
                    <a:pt x="4339" y="23134"/>
                  </a:lnTo>
                  <a:lnTo>
                    <a:pt x="4110" y="22982"/>
                  </a:lnTo>
                  <a:lnTo>
                    <a:pt x="3920" y="22830"/>
                  </a:lnTo>
                  <a:lnTo>
                    <a:pt x="3654" y="22602"/>
                  </a:lnTo>
                  <a:lnTo>
                    <a:pt x="3463" y="22297"/>
                  </a:lnTo>
                  <a:lnTo>
                    <a:pt x="3349" y="21993"/>
                  </a:lnTo>
                  <a:lnTo>
                    <a:pt x="3235" y="21650"/>
                  </a:lnTo>
                  <a:lnTo>
                    <a:pt x="3197" y="21308"/>
                  </a:lnTo>
                  <a:lnTo>
                    <a:pt x="3197" y="20965"/>
                  </a:lnTo>
                  <a:lnTo>
                    <a:pt x="3197" y="20585"/>
                  </a:lnTo>
                  <a:lnTo>
                    <a:pt x="3273" y="20243"/>
                  </a:lnTo>
                  <a:lnTo>
                    <a:pt x="3463" y="19824"/>
                  </a:lnTo>
                  <a:lnTo>
                    <a:pt x="3692" y="19405"/>
                  </a:lnTo>
                  <a:lnTo>
                    <a:pt x="3958" y="19025"/>
                  </a:lnTo>
                  <a:lnTo>
                    <a:pt x="4224" y="18683"/>
                  </a:lnTo>
                  <a:lnTo>
                    <a:pt x="4529" y="18302"/>
                  </a:lnTo>
                  <a:lnTo>
                    <a:pt x="4833" y="17922"/>
                  </a:lnTo>
                  <a:lnTo>
                    <a:pt x="5061" y="17541"/>
                  </a:lnTo>
                  <a:lnTo>
                    <a:pt x="5252" y="17123"/>
                  </a:lnTo>
                  <a:lnTo>
                    <a:pt x="5099" y="17655"/>
                  </a:lnTo>
                  <a:lnTo>
                    <a:pt x="4985" y="18150"/>
                  </a:lnTo>
                  <a:lnTo>
                    <a:pt x="4947" y="18683"/>
                  </a:lnTo>
                  <a:lnTo>
                    <a:pt x="4947" y="19215"/>
                  </a:lnTo>
                  <a:lnTo>
                    <a:pt x="4985" y="19748"/>
                  </a:lnTo>
                  <a:lnTo>
                    <a:pt x="5099" y="20243"/>
                  </a:lnTo>
                  <a:lnTo>
                    <a:pt x="5252" y="20775"/>
                  </a:lnTo>
                  <a:lnTo>
                    <a:pt x="5442" y="21270"/>
                  </a:lnTo>
                  <a:lnTo>
                    <a:pt x="5670" y="21688"/>
                  </a:lnTo>
                  <a:lnTo>
                    <a:pt x="5937" y="22107"/>
                  </a:lnTo>
                  <a:lnTo>
                    <a:pt x="6203" y="22487"/>
                  </a:lnTo>
                  <a:lnTo>
                    <a:pt x="6507" y="22868"/>
                  </a:lnTo>
                  <a:lnTo>
                    <a:pt x="7154" y="23553"/>
                  </a:lnTo>
                  <a:lnTo>
                    <a:pt x="7839" y="24238"/>
                  </a:lnTo>
                  <a:lnTo>
                    <a:pt x="8067" y="24504"/>
                  </a:lnTo>
                  <a:lnTo>
                    <a:pt x="8220" y="24580"/>
                  </a:lnTo>
                  <a:lnTo>
                    <a:pt x="8372" y="24694"/>
                  </a:lnTo>
                  <a:lnTo>
                    <a:pt x="8524" y="24732"/>
                  </a:lnTo>
                  <a:lnTo>
                    <a:pt x="8714" y="24770"/>
                  </a:lnTo>
                  <a:lnTo>
                    <a:pt x="9057" y="24808"/>
                  </a:lnTo>
                  <a:lnTo>
                    <a:pt x="9742" y="24846"/>
                  </a:lnTo>
                  <a:lnTo>
                    <a:pt x="10426" y="24770"/>
                  </a:lnTo>
                  <a:lnTo>
                    <a:pt x="11111" y="24656"/>
                  </a:lnTo>
                  <a:lnTo>
                    <a:pt x="11758" y="24504"/>
                  </a:lnTo>
                  <a:lnTo>
                    <a:pt x="11796" y="24276"/>
                  </a:lnTo>
                  <a:lnTo>
                    <a:pt x="11758" y="24047"/>
                  </a:lnTo>
                  <a:lnTo>
                    <a:pt x="11720" y="23819"/>
                  </a:lnTo>
                  <a:lnTo>
                    <a:pt x="11644" y="23629"/>
                  </a:lnTo>
                  <a:lnTo>
                    <a:pt x="11530" y="23439"/>
                  </a:lnTo>
                  <a:lnTo>
                    <a:pt x="11378" y="23248"/>
                  </a:lnTo>
                  <a:lnTo>
                    <a:pt x="11225" y="23096"/>
                  </a:lnTo>
                  <a:lnTo>
                    <a:pt x="11035" y="22982"/>
                  </a:lnTo>
                  <a:lnTo>
                    <a:pt x="10807" y="22906"/>
                  </a:lnTo>
                  <a:lnTo>
                    <a:pt x="10579" y="22830"/>
                  </a:lnTo>
                  <a:lnTo>
                    <a:pt x="10084" y="22678"/>
                  </a:lnTo>
                  <a:lnTo>
                    <a:pt x="9894" y="22564"/>
                  </a:lnTo>
                  <a:lnTo>
                    <a:pt x="9703" y="22449"/>
                  </a:lnTo>
                  <a:lnTo>
                    <a:pt x="9513" y="22335"/>
                  </a:lnTo>
                  <a:lnTo>
                    <a:pt x="9361" y="22183"/>
                  </a:lnTo>
                  <a:lnTo>
                    <a:pt x="9133" y="21803"/>
                  </a:lnTo>
                  <a:lnTo>
                    <a:pt x="8904" y="21422"/>
                  </a:lnTo>
                  <a:lnTo>
                    <a:pt x="8752" y="20965"/>
                  </a:lnTo>
                  <a:lnTo>
                    <a:pt x="8676" y="20509"/>
                  </a:lnTo>
                  <a:lnTo>
                    <a:pt x="8600" y="20052"/>
                  </a:lnTo>
                  <a:lnTo>
                    <a:pt x="8600" y="19596"/>
                  </a:lnTo>
                  <a:lnTo>
                    <a:pt x="8638" y="18911"/>
                  </a:lnTo>
                  <a:lnTo>
                    <a:pt x="8752" y="18264"/>
                  </a:lnTo>
                  <a:lnTo>
                    <a:pt x="8866" y="17617"/>
                  </a:lnTo>
                  <a:lnTo>
                    <a:pt x="9057" y="16970"/>
                  </a:lnTo>
                  <a:lnTo>
                    <a:pt x="9247" y="16323"/>
                  </a:lnTo>
                  <a:lnTo>
                    <a:pt x="9437" y="15677"/>
                  </a:lnTo>
                  <a:lnTo>
                    <a:pt x="9894" y="14421"/>
                  </a:lnTo>
                  <a:lnTo>
                    <a:pt x="10464" y="14687"/>
                  </a:lnTo>
                  <a:lnTo>
                    <a:pt x="11035" y="14954"/>
                  </a:lnTo>
                  <a:lnTo>
                    <a:pt x="11606" y="15144"/>
                  </a:lnTo>
                  <a:lnTo>
                    <a:pt x="12215" y="15334"/>
                  </a:lnTo>
                  <a:lnTo>
                    <a:pt x="12824" y="15448"/>
                  </a:lnTo>
                  <a:lnTo>
                    <a:pt x="13432" y="15524"/>
                  </a:lnTo>
                  <a:lnTo>
                    <a:pt x="14079" y="15524"/>
                  </a:lnTo>
                  <a:lnTo>
                    <a:pt x="14688" y="15486"/>
                  </a:lnTo>
                  <a:lnTo>
                    <a:pt x="15030" y="16628"/>
                  </a:lnTo>
                  <a:lnTo>
                    <a:pt x="15335" y="17731"/>
                  </a:lnTo>
                  <a:lnTo>
                    <a:pt x="15639" y="18835"/>
                  </a:lnTo>
                  <a:lnTo>
                    <a:pt x="15867" y="19938"/>
                  </a:lnTo>
                  <a:lnTo>
                    <a:pt x="16324" y="22183"/>
                  </a:lnTo>
                  <a:lnTo>
                    <a:pt x="16705" y="24466"/>
                  </a:lnTo>
                  <a:lnTo>
                    <a:pt x="16819" y="24885"/>
                  </a:lnTo>
                  <a:lnTo>
                    <a:pt x="16895" y="25113"/>
                  </a:lnTo>
                  <a:lnTo>
                    <a:pt x="17009" y="25265"/>
                  </a:lnTo>
                  <a:lnTo>
                    <a:pt x="17085" y="25417"/>
                  </a:lnTo>
                  <a:lnTo>
                    <a:pt x="17237" y="25531"/>
                  </a:lnTo>
                  <a:lnTo>
                    <a:pt x="17351" y="25607"/>
                  </a:lnTo>
                  <a:lnTo>
                    <a:pt x="17504" y="25645"/>
                  </a:lnTo>
                  <a:lnTo>
                    <a:pt x="17808" y="25722"/>
                  </a:lnTo>
                  <a:lnTo>
                    <a:pt x="18150" y="25760"/>
                  </a:lnTo>
                  <a:lnTo>
                    <a:pt x="18683" y="25798"/>
                  </a:lnTo>
                  <a:lnTo>
                    <a:pt x="19254" y="25798"/>
                  </a:lnTo>
                  <a:lnTo>
                    <a:pt x="19787" y="25722"/>
                  </a:lnTo>
                  <a:lnTo>
                    <a:pt x="20319" y="25607"/>
                  </a:lnTo>
                  <a:lnTo>
                    <a:pt x="20662" y="25493"/>
                  </a:lnTo>
                  <a:lnTo>
                    <a:pt x="20814" y="25417"/>
                  </a:lnTo>
                  <a:lnTo>
                    <a:pt x="20966" y="25303"/>
                  </a:lnTo>
                  <a:lnTo>
                    <a:pt x="21042" y="25151"/>
                  </a:lnTo>
                  <a:lnTo>
                    <a:pt x="21080" y="25037"/>
                  </a:lnTo>
                  <a:lnTo>
                    <a:pt x="21118" y="24885"/>
                  </a:lnTo>
                  <a:lnTo>
                    <a:pt x="21080" y="24732"/>
                  </a:lnTo>
                  <a:lnTo>
                    <a:pt x="21042" y="24428"/>
                  </a:lnTo>
                  <a:lnTo>
                    <a:pt x="20966" y="24124"/>
                  </a:lnTo>
                  <a:lnTo>
                    <a:pt x="20624" y="23096"/>
                  </a:lnTo>
                  <a:lnTo>
                    <a:pt x="20319" y="22069"/>
                  </a:lnTo>
                  <a:lnTo>
                    <a:pt x="20015" y="21004"/>
                  </a:lnTo>
                  <a:lnTo>
                    <a:pt x="19748" y="19976"/>
                  </a:lnTo>
                  <a:lnTo>
                    <a:pt x="19520" y="18911"/>
                  </a:lnTo>
                  <a:lnTo>
                    <a:pt x="19292" y="17845"/>
                  </a:lnTo>
                  <a:lnTo>
                    <a:pt x="19102" y="16780"/>
                  </a:lnTo>
                  <a:lnTo>
                    <a:pt x="18949" y="15715"/>
                  </a:lnTo>
                  <a:lnTo>
                    <a:pt x="19292" y="15753"/>
                  </a:lnTo>
                  <a:lnTo>
                    <a:pt x="19634" y="15715"/>
                  </a:lnTo>
                  <a:lnTo>
                    <a:pt x="19977" y="15677"/>
                  </a:lnTo>
                  <a:lnTo>
                    <a:pt x="20319" y="15601"/>
                  </a:lnTo>
                  <a:lnTo>
                    <a:pt x="20624" y="15486"/>
                  </a:lnTo>
                  <a:lnTo>
                    <a:pt x="20966" y="15334"/>
                  </a:lnTo>
                  <a:lnTo>
                    <a:pt x="21270" y="15182"/>
                  </a:lnTo>
                  <a:lnTo>
                    <a:pt x="21537" y="14992"/>
                  </a:lnTo>
                  <a:lnTo>
                    <a:pt x="21575" y="14992"/>
                  </a:lnTo>
                  <a:lnTo>
                    <a:pt x="21613" y="15030"/>
                  </a:lnTo>
                  <a:lnTo>
                    <a:pt x="21727" y="15258"/>
                  </a:lnTo>
                  <a:lnTo>
                    <a:pt x="21955" y="16019"/>
                  </a:lnTo>
                  <a:lnTo>
                    <a:pt x="22146" y="16856"/>
                  </a:lnTo>
                  <a:lnTo>
                    <a:pt x="22260" y="17313"/>
                  </a:lnTo>
                  <a:lnTo>
                    <a:pt x="22412" y="18150"/>
                  </a:lnTo>
                  <a:lnTo>
                    <a:pt x="22526" y="18568"/>
                  </a:lnTo>
                  <a:lnTo>
                    <a:pt x="22678" y="18987"/>
                  </a:lnTo>
                  <a:lnTo>
                    <a:pt x="22869" y="19291"/>
                  </a:lnTo>
                  <a:lnTo>
                    <a:pt x="23097" y="19634"/>
                  </a:lnTo>
                  <a:lnTo>
                    <a:pt x="23325" y="19976"/>
                  </a:lnTo>
                  <a:lnTo>
                    <a:pt x="23439" y="20128"/>
                  </a:lnTo>
                  <a:lnTo>
                    <a:pt x="23477" y="20319"/>
                  </a:lnTo>
                  <a:lnTo>
                    <a:pt x="23515" y="20471"/>
                  </a:lnTo>
                  <a:lnTo>
                    <a:pt x="23515" y="20623"/>
                  </a:lnTo>
                  <a:lnTo>
                    <a:pt x="23439" y="20965"/>
                  </a:lnTo>
                  <a:lnTo>
                    <a:pt x="23287" y="21270"/>
                  </a:lnTo>
                  <a:lnTo>
                    <a:pt x="23135" y="21574"/>
                  </a:lnTo>
                  <a:lnTo>
                    <a:pt x="23059" y="21764"/>
                  </a:lnTo>
                  <a:lnTo>
                    <a:pt x="23059" y="21917"/>
                  </a:lnTo>
                  <a:lnTo>
                    <a:pt x="23059" y="22259"/>
                  </a:lnTo>
                  <a:lnTo>
                    <a:pt x="23135" y="22564"/>
                  </a:lnTo>
                  <a:lnTo>
                    <a:pt x="23135" y="22716"/>
                  </a:lnTo>
                  <a:lnTo>
                    <a:pt x="23097" y="22830"/>
                  </a:lnTo>
                  <a:lnTo>
                    <a:pt x="23021" y="22982"/>
                  </a:lnTo>
                  <a:lnTo>
                    <a:pt x="22907" y="23134"/>
                  </a:lnTo>
                  <a:lnTo>
                    <a:pt x="22602" y="23401"/>
                  </a:lnTo>
                  <a:lnTo>
                    <a:pt x="22488" y="23553"/>
                  </a:lnTo>
                  <a:lnTo>
                    <a:pt x="22336" y="23705"/>
                  </a:lnTo>
                  <a:lnTo>
                    <a:pt x="22260" y="23895"/>
                  </a:lnTo>
                  <a:lnTo>
                    <a:pt x="22222" y="24124"/>
                  </a:lnTo>
                  <a:lnTo>
                    <a:pt x="22184" y="24352"/>
                  </a:lnTo>
                  <a:lnTo>
                    <a:pt x="22184" y="24542"/>
                  </a:lnTo>
                  <a:lnTo>
                    <a:pt x="22260" y="24999"/>
                  </a:lnTo>
                  <a:lnTo>
                    <a:pt x="22412" y="25417"/>
                  </a:lnTo>
                  <a:lnTo>
                    <a:pt x="22602" y="25798"/>
                  </a:lnTo>
                  <a:lnTo>
                    <a:pt x="22792" y="26102"/>
                  </a:lnTo>
                  <a:lnTo>
                    <a:pt x="22983" y="26254"/>
                  </a:lnTo>
                  <a:lnTo>
                    <a:pt x="23211" y="26368"/>
                  </a:lnTo>
                  <a:lnTo>
                    <a:pt x="23477" y="26368"/>
                  </a:lnTo>
                  <a:lnTo>
                    <a:pt x="23744" y="26330"/>
                  </a:lnTo>
                  <a:lnTo>
                    <a:pt x="23972" y="26216"/>
                  </a:lnTo>
                  <a:lnTo>
                    <a:pt x="24238" y="26026"/>
                  </a:lnTo>
                  <a:lnTo>
                    <a:pt x="24505" y="25836"/>
                  </a:lnTo>
                  <a:lnTo>
                    <a:pt x="24771" y="25569"/>
                  </a:lnTo>
                  <a:lnTo>
                    <a:pt x="24999" y="25303"/>
                  </a:lnTo>
                  <a:lnTo>
                    <a:pt x="25456" y="24770"/>
                  </a:lnTo>
                  <a:lnTo>
                    <a:pt x="25760" y="24238"/>
                  </a:lnTo>
                  <a:lnTo>
                    <a:pt x="25951" y="23819"/>
                  </a:lnTo>
                  <a:lnTo>
                    <a:pt x="26217" y="22944"/>
                  </a:lnTo>
                  <a:lnTo>
                    <a:pt x="26407" y="22107"/>
                  </a:lnTo>
                  <a:lnTo>
                    <a:pt x="26483" y="21232"/>
                  </a:lnTo>
                  <a:lnTo>
                    <a:pt x="26559" y="20357"/>
                  </a:lnTo>
                  <a:lnTo>
                    <a:pt x="26521" y="19139"/>
                  </a:lnTo>
                  <a:lnTo>
                    <a:pt x="26445" y="17922"/>
                  </a:lnTo>
                  <a:lnTo>
                    <a:pt x="26179" y="15486"/>
                  </a:lnTo>
                  <a:lnTo>
                    <a:pt x="26065" y="14269"/>
                  </a:lnTo>
                  <a:lnTo>
                    <a:pt x="26027" y="13051"/>
                  </a:lnTo>
                  <a:lnTo>
                    <a:pt x="25989" y="11834"/>
                  </a:lnTo>
                  <a:lnTo>
                    <a:pt x="26027" y="11225"/>
                  </a:lnTo>
                  <a:lnTo>
                    <a:pt x="26103" y="10616"/>
                  </a:lnTo>
                  <a:lnTo>
                    <a:pt x="26255" y="9627"/>
                  </a:lnTo>
                  <a:lnTo>
                    <a:pt x="26407" y="8676"/>
                  </a:lnTo>
                  <a:lnTo>
                    <a:pt x="26445" y="8181"/>
                  </a:lnTo>
                  <a:lnTo>
                    <a:pt x="26445" y="7686"/>
                  </a:lnTo>
                  <a:lnTo>
                    <a:pt x="26445" y="7230"/>
                  </a:lnTo>
                  <a:lnTo>
                    <a:pt x="26331" y="6735"/>
                  </a:lnTo>
                  <a:lnTo>
                    <a:pt x="26255" y="6355"/>
                  </a:lnTo>
                  <a:lnTo>
                    <a:pt x="26103" y="5974"/>
                  </a:lnTo>
                  <a:lnTo>
                    <a:pt x="25951" y="5556"/>
                  </a:lnTo>
                  <a:lnTo>
                    <a:pt x="25722" y="5175"/>
                  </a:lnTo>
                  <a:lnTo>
                    <a:pt x="25266" y="4338"/>
                  </a:lnTo>
                  <a:lnTo>
                    <a:pt x="24733" y="3577"/>
                  </a:lnTo>
                  <a:lnTo>
                    <a:pt x="24124" y="2816"/>
                  </a:lnTo>
                  <a:lnTo>
                    <a:pt x="23477" y="2131"/>
                  </a:lnTo>
                  <a:lnTo>
                    <a:pt x="22869" y="1522"/>
                  </a:lnTo>
                  <a:lnTo>
                    <a:pt x="22222" y="1028"/>
                  </a:lnTo>
                  <a:lnTo>
                    <a:pt x="21879" y="800"/>
                  </a:lnTo>
                  <a:lnTo>
                    <a:pt x="21499" y="571"/>
                  </a:lnTo>
                  <a:lnTo>
                    <a:pt x="21118" y="381"/>
                  </a:lnTo>
                  <a:lnTo>
                    <a:pt x="20738" y="229"/>
                  </a:lnTo>
                  <a:lnTo>
                    <a:pt x="20319" y="115"/>
                  </a:lnTo>
                  <a:lnTo>
                    <a:pt x="19901" y="39"/>
                  </a:lnTo>
                  <a:lnTo>
                    <a:pt x="194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3"/>
            <p:cNvSpPr/>
            <p:nvPr/>
          </p:nvSpPr>
          <p:spPr>
            <a:xfrm>
              <a:off x="6657025" y="1981400"/>
              <a:ext cx="167450" cy="267325"/>
            </a:xfrm>
            <a:custGeom>
              <a:avLst/>
              <a:gdLst/>
              <a:ahLst/>
              <a:cxnLst/>
              <a:rect l="l" t="t" r="r" b="b"/>
              <a:pathLst>
                <a:path w="6698" h="10693" extrusionOk="0">
                  <a:moveTo>
                    <a:pt x="838" y="1"/>
                  </a:moveTo>
                  <a:lnTo>
                    <a:pt x="647" y="39"/>
                  </a:lnTo>
                  <a:lnTo>
                    <a:pt x="419" y="115"/>
                  </a:lnTo>
                  <a:lnTo>
                    <a:pt x="229" y="229"/>
                  </a:lnTo>
                  <a:lnTo>
                    <a:pt x="0" y="419"/>
                  </a:lnTo>
                  <a:lnTo>
                    <a:pt x="343" y="381"/>
                  </a:lnTo>
                  <a:lnTo>
                    <a:pt x="685" y="1523"/>
                  </a:lnTo>
                  <a:lnTo>
                    <a:pt x="990" y="2626"/>
                  </a:lnTo>
                  <a:lnTo>
                    <a:pt x="1294" y="3730"/>
                  </a:lnTo>
                  <a:lnTo>
                    <a:pt x="1522" y="4833"/>
                  </a:lnTo>
                  <a:lnTo>
                    <a:pt x="1979" y="7078"/>
                  </a:lnTo>
                  <a:lnTo>
                    <a:pt x="2360" y="9361"/>
                  </a:lnTo>
                  <a:lnTo>
                    <a:pt x="2474" y="9780"/>
                  </a:lnTo>
                  <a:lnTo>
                    <a:pt x="2550" y="10008"/>
                  </a:lnTo>
                  <a:lnTo>
                    <a:pt x="2664" y="10160"/>
                  </a:lnTo>
                  <a:lnTo>
                    <a:pt x="2740" y="10312"/>
                  </a:lnTo>
                  <a:lnTo>
                    <a:pt x="2892" y="10426"/>
                  </a:lnTo>
                  <a:lnTo>
                    <a:pt x="3006" y="10502"/>
                  </a:lnTo>
                  <a:lnTo>
                    <a:pt x="3159" y="10540"/>
                  </a:lnTo>
                  <a:lnTo>
                    <a:pt x="3463" y="10617"/>
                  </a:lnTo>
                  <a:lnTo>
                    <a:pt x="3805" y="10655"/>
                  </a:lnTo>
                  <a:lnTo>
                    <a:pt x="4338" y="10693"/>
                  </a:lnTo>
                  <a:lnTo>
                    <a:pt x="4909" y="10693"/>
                  </a:lnTo>
                  <a:lnTo>
                    <a:pt x="5442" y="10617"/>
                  </a:lnTo>
                  <a:lnTo>
                    <a:pt x="5974" y="10502"/>
                  </a:lnTo>
                  <a:lnTo>
                    <a:pt x="6317" y="10388"/>
                  </a:lnTo>
                  <a:lnTo>
                    <a:pt x="6469" y="10312"/>
                  </a:lnTo>
                  <a:lnTo>
                    <a:pt x="6621" y="10198"/>
                  </a:lnTo>
                  <a:lnTo>
                    <a:pt x="6697" y="10008"/>
                  </a:lnTo>
                  <a:lnTo>
                    <a:pt x="6050" y="10236"/>
                  </a:lnTo>
                  <a:lnTo>
                    <a:pt x="5708" y="10312"/>
                  </a:lnTo>
                  <a:lnTo>
                    <a:pt x="5365" y="10388"/>
                  </a:lnTo>
                  <a:lnTo>
                    <a:pt x="5061" y="10388"/>
                  </a:lnTo>
                  <a:lnTo>
                    <a:pt x="4719" y="10350"/>
                  </a:lnTo>
                  <a:lnTo>
                    <a:pt x="4376" y="10274"/>
                  </a:lnTo>
                  <a:lnTo>
                    <a:pt x="3996" y="10122"/>
                  </a:lnTo>
                  <a:lnTo>
                    <a:pt x="3843" y="10008"/>
                  </a:lnTo>
                  <a:lnTo>
                    <a:pt x="3691" y="9856"/>
                  </a:lnTo>
                  <a:lnTo>
                    <a:pt x="3577" y="9665"/>
                  </a:lnTo>
                  <a:lnTo>
                    <a:pt x="3463" y="9437"/>
                  </a:lnTo>
                  <a:lnTo>
                    <a:pt x="3349" y="8904"/>
                  </a:lnTo>
                  <a:lnTo>
                    <a:pt x="3235" y="8334"/>
                  </a:lnTo>
                  <a:lnTo>
                    <a:pt x="3159" y="7459"/>
                  </a:lnTo>
                  <a:lnTo>
                    <a:pt x="3121" y="6621"/>
                  </a:lnTo>
                  <a:lnTo>
                    <a:pt x="3082" y="4947"/>
                  </a:lnTo>
                  <a:lnTo>
                    <a:pt x="3044" y="4110"/>
                  </a:lnTo>
                  <a:lnTo>
                    <a:pt x="2930" y="3311"/>
                  </a:lnTo>
                  <a:lnTo>
                    <a:pt x="2740" y="2474"/>
                  </a:lnTo>
                  <a:lnTo>
                    <a:pt x="2626" y="2056"/>
                  </a:lnTo>
                  <a:lnTo>
                    <a:pt x="2474" y="1637"/>
                  </a:lnTo>
                  <a:lnTo>
                    <a:pt x="2321" y="1257"/>
                  </a:lnTo>
                  <a:lnTo>
                    <a:pt x="2093" y="876"/>
                  </a:lnTo>
                  <a:lnTo>
                    <a:pt x="1827" y="534"/>
                  </a:lnTo>
                  <a:lnTo>
                    <a:pt x="1713" y="381"/>
                  </a:lnTo>
                  <a:lnTo>
                    <a:pt x="1560" y="229"/>
                  </a:lnTo>
                  <a:lnTo>
                    <a:pt x="1370" y="115"/>
                  </a:lnTo>
                  <a:lnTo>
                    <a:pt x="1218" y="39"/>
                  </a:lnTo>
                  <a:lnTo>
                    <a:pt x="1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3"/>
            <p:cNvSpPr/>
            <p:nvPr/>
          </p:nvSpPr>
          <p:spPr>
            <a:xfrm>
              <a:off x="6417325" y="1958575"/>
              <a:ext cx="176000" cy="266375"/>
            </a:xfrm>
            <a:custGeom>
              <a:avLst/>
              <a:gdLst/>
              <a:ahLst/>
              <a:cxnLst/>
              <a:rect l="l" t="t" r="r" b="b"/>
              <a:pathLst>
                <a:path w="7040" h="10655" extrusionOk="0">
                  <a:moveTo>
                    <a:pt x="3957" y="1"/>
                  </a:moveTo>
                  <a:lnTo>
                    <a:pt x="3539" y="77"/>
                  </a:lnTo>
                  <a:lnTo>
                    <a:pt x="3120" y="191"/>
                  </a:lnTo>
                  <a:lnTo>
                    <a:pt x="2778" y="343"/>
                  </a:lnTo>
                  <a:lnTo>
                    <a:pt x="2435" y="495"/>
                  </a:lnTo>
                  <a:lnTo>
                    <a:pt x="2017" y="762"/>
                  </a:lnTo>
                  <a:lnTo>
                    <a:pt x="1636" y="1104"/>
                  </a:lnTo>
                  <a:lnTo>
                    <a:pt x="1294" y="1485"/>
                  </a:lnTo>
                  <a:lnTo>
                    <a:pt x="989" y="1903"/>
                  </a:lnTo>
                  <a:lnTo>
                    <a:pt x="685" y="2360"/>
                  </a:lnTo>
                  <a:lnTo>
                    <a:pt x="419" y="2816"/>
                  </a:lnTo>
                  <a:lnTo>
                    <a:pt x="190" y="3311"/>
                  </a:lnTo>
                  <a:lnTo>
                    <a:pt x="0" y="3806"/>
                  </a:lnTo>
                  <a:lnTo>
                    <a:pt x="304" y="3387"/>
                  </a:lnTo>
                  <a:lnTo>
                    <a:pt x="495" y="2931"/>
                  </a:lnTo>
                  <a:lnTo>
                    <a:pt x="342" y="3463"/>
                  </a:lnTo>
                  <a:lnTo>
                    <a:pt x="228" y="3958"/>
                  </a:lnTo>
                  <a:lnTo>
                    <a:pt x="190" y="4491"/>
                  </a:lnTo>
                  <a:lnTo>
                    <a:pt x="190" y="5023"/>
                  </a:lnTo>
                  <a:lnTo>
                    <a:pt x="228" y="5556"/>
                  </a:lnTo>
                  <a:lnTo>
                    <a:pt x="342" y="6051"/>
                  </a:lnTo>
                  <a:lnTo>
                    <a:pt x="495" y="6583"/>
                  </a:lnTo>
                  <a:lnTo>
                    <a:pt x="685" y="7078"/>
                  </a:lnTo>
                  <a:lnTo>
                    <a:pt x="913" y="7496"/>
                  </a:lnTo>
                  <a:lnTo>
                    <a:pt x="1180" y="7915"/>
                  </a:lnTo>
                  <a:lnTo>
                    <a:pt x="1446" y="8295"/>
                  </a:lnTo>
                  <a:lnTo>
                    <a:pt x="1750" y="8676"/>
                  </a:lnTo>
                  <a:lnTo>
                    <a:pt x="2397" y="9361"/>
                  </a:lnTo>
                  <a:lnTo>
                    <a:pt x="3082" y="10046"/>
                  </a:lnTo>
                  <a:lnTo>
                    <a:pt x="3310" y="10312"/>
                  </a:lnTo>
                  <a:lnTo>
                    <a:pt x="3463" y="10388"/>
                  </a:lnTo>
                  <a:lnTo>
                    <a:pt x="3615" y="10502"/>
                  </a:lnTo>
                  <a:lnTo>
                    <a:pt x="3767" y="10540"/>
                  </a:lnTo>
                  <a:lnTo>
                    <a:pt x="3957" y="10578"/>
                  </a:lnTo>
                  <a:lnTo>
                    <a:pt x="4300" y="10616"/>
                  </a:lnTo>
                  <a:lnTo>
                    <a:pt x="4985" y="10654"/>
                  </a:lnTo>
                  <a:lnTo>
                    <a:pt x="5669" y="10578"/>
                  </a:lnTo>
                  <a:lnTo>
                    <a:pt x="6316" y="10464"/>
                  </a:lnTo>
                  <a:lnTo>
                    <a:pt x="6963" y="10312"/>
                  </a:lnTo>
                  <a:lnTo>
                    <a:pt x="7001" y="10274"/>
                  </a:lnTo>
                  <a:lnTo>
                    <a:pt x="7039" y="10236"/>
                  </a:lnTo>
                  <a:lnTo>
                    <a:pt x="7039" y="10046"/>
                  </a:lnTo>
                  <a:lnTo>
                    <a:pt x="7001" y="9817"/>
                  </a:lnTo>
                  <a:lnTo>
                    <a:pt x="6963" y="9589"/>
                  </a:lnTo>
                  <a:lnTo>
                    <a:pt x="6887" y="9399"/>
                  </a:lnTo>
                  <a:lnTo>
                    <a:pt x="6773" y="9209"/>
                  </a:lnTo>
                  <a:lnTo>
                    <a:pt x="6621" y="9056"/>
                  </a:lnTo>
                  <a:lnTo>
                    <a:pt x="6468" y="8904"/>
                  </a:lnTo>
                  <a:lnTo>
                    <a:pt x="6278" y="8790"/>
                  </a:lnTo>
                  <a:lnTo>
                    <a:pt x="6050" y="8714"/>
                  </a:lnTo>
                  <a:lnTo>
                    <a:pt x="5822" y="8638"/>
                  </a:lnTo>
                  <a:lnTo>
                    <a:pt x="5327" y="8486"/>
                  </a:lnTo>
                  <a:lnTo>
                    <a:pt x="5137" y="8372"/>
                  </a:lnTo>
                  <a:lnTo>
                    <a:pt x="4946" y="8257"/>
                  </a:lnTo>
                  <a:lnTo>
                    <a:pt x="4756" y="8143"/>
                  </a:lnTo>
                  <a:lnTo>
                    <a:pt x="4604" y="7991"/>
                  </a:lnTo>
                  <a:lnTo>
                    <a:pt x="4376" y="7611"/>
                  </a:lnTo>
                  <a:lnTo>
                    <a:pt x="4147" y="7230"/>
                  </a:lnTo>
                  <a:lnTo>
                    <a:pt x="3995" y="6773"/>
                  </a:lnTo>
                  <a:lnTo>
                    <a:pt x="3919" y="6317"/>
                  </a:lnTo>
                  <a:lnTo>
                    <a:pt x="3843" y="5860"/>
                  </a:lnTo>
                  <a:lnTo>
                    <a:pt x="3843" y="5404"/>
                  </a:lnTo>
                  <a:lnTo>
                    <a:pt x="3881" y="4719"/>
                  </a:lnTo>
                  <a:lnTo>
                    <a:pt x="3995" y="4072"/>
                  </a:lnTo>
                  <a:lnTo>
                    <a:pt x="4109" y="3425"/>
                  </a:lnTo>
                  <a:lnTo>
                    <a:pt x="4300" y="2778"/>
                  </a:lnTo>
                  <a:lnTo>
                    <a:pt x="4490" y="2131"/>
                  </a:lnTo>
                  <a:lnTo>
                    <a:pt x="4680" y="1485"/>
                  </a:lnTo>
                  <a:lnTo>
                    <a:pt x="5137" y="229"/>
                  </a:lnTo>
                  <a:lnTo>
                    <a:pt x="5441" y="381"/>
                  </a:lnTo>
                  <a:lnTo>
                    <a:pt x="5289" y="267"/>
                  </a:lnTo>
                  <a:lnTo>
                    <a:pt x="5137" y="191"/>
                  </a:lnTo>
                  <a:lnTo>
                    <a:pt x="4756" y="39"/>
                  </a:lnTo>
                  <a:lnTo>
                    <a:pt x="43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3"/>
            <p:cNvSpPr/>
            <p:nvPr/>
          </p:nvSpPr>
          <p:spPr>
            <a:xfrm>
              <a:off x="6299350" y="1938600"/>
              <a:ext cx="137975" cy="297775"/>
            </a:xfrm>
            <a:custGeom>
              <a:avLst/>
              <a:gdLst/>
              <a:ahLst/>
              <a:cxnLst/>
              <a:rect l="l" t="t" r="r" b="b"/>
              <a:pathLst>
                <a:path w="5519" h="11911" extrusionOk="0">
                  <a:moveTo>
                    <a:pt x="1219" y="1"/>
                  </a:moveTo>
                  <a:lnTo>
                    <a:pt x="1180" y="648"/>
                  </a:lnTo>
                  <a:lnTo>
                    <a:pt x="1104" y="1256"/>
                  </a:lnTo>
                  <a:lnTo>
                    <a:pt x="1028" y="1827"/>
                  </a:lnTo>
                  <a:lnTo>
                    <a:pt x="876" y="2436"/>
                  </a:lnTo>
                  <a:lnTo>
                    <a:pt x="610" y="3349"/>
                  </a:lnTo>
                  <a:lnTo>
                    <a:pt x="343" y="4262"/>
                  </a:lnTo>
                  <a:lnTo>
                    <a:pt x="191" y="4719"/>
                  </a:lnTo>
                  <a:lnTo>
                    <a:pt x="115" y="5175"/>
                  </a:lnTo>
                  <a:lnTo>
                    <a:pt x="39" y="5632"/>
                  </a:lnTo>
                  <a:lnTo>
                    <a:pt x="1" y="6089"/>
                  </a:lnTo>
                  <a:lnTo>
                    <a:pt x="1" y="6621"/>
                  </a:lnTo>
                  <a:lnTo>
                    <a:pt x="39" y="7116"/>
                  </a:lnTo>
                  <a:lnTo>
                    <a:pt x="153" y="7611"/>
                  </a:lnTo>
                  <a:lnTo>
                    <a:pt x="267" y="8105"/>
                  </a:lnTo>
                  <a:lnTo>
                    <a:pt x="610" y="9094"/>
                  </a:lnTo>
                  <a:lnTo>
                    <a:pt x="990" y="10084"/>
                  </a:lnTo>
                  <a:lnTo>
                    <a:pt x="1142" y="10426"/>
                  </a:lnTo>
                  <a:lnTo>
                    <a:pt x="1295" y="10769"/>
                  </a:lnTo>
                  <a:lnTo>
                    <a:pt x="1485" y="11073"/>
                  </a:lnTo>
                  <a:lnTo>
                    <a:pt x="1751" y="11377"/>
                  </a:lnTo>
                  <a:lnTo>
                    <a:pt x="1903" y="11530"/>
                  </a:lnTo>
                  <a:lnTo>
                    <a:pt x="2094" y="11644"/>
                  </a:lnTo>
                  <a:lnTo>
                    <a:pt x="2284" y="11720"/>
                  </a:lnTo>
                  <a:lnTo>
                    <a:pt x="2512" y="11796"/>
                  </a:lnTo>
                  <a:lnTo>
                    <a:pt x="2931" y="11872"/>
                  </a:lnTo>
                  <a:lnTo>
                    <a:pt x="3349" y="11910"/>
                  </a:lnTo>
                  <a:lnTo>
                    <a:pt x="3844" y="11872"/>
                  </a:lnTo>
                  <a:lnTo>
                    <a:pt x="4301" y="11796"/>
                  </a:lnTo>
                  <a:lnTo>
                    <a:pt x="4757" y="11720"/>
                  </a:lnTo>
                  <a:lnTo>
                    <a:pt x="5214" y="11606"/>
                  </a:lnTo>
                  <a:lnTo>
                    <a:pt x="5366" y="11530"/>
                  </a:lnTo>
                  <a:lnTo>
                    <a:pt x="5442" y="11492"/>
                  </a:lnTo>
                  <a:lnTo>
                    <a:pt x="5480" y="11415"/>
                  </a:lnTo>
                  <a:lnTo>
                    <a:pt x="5518" y="11263"/>
                  </a:lnTo>
                  <a:lnTo>
                    <a:pt x="5480" y="11149"/>
                  </a:lnTo>
                  <a:lnTo>
                    <a:pt x="5366" y="10807"/>
                  </a:lnTo>
                  <a:lnTo>
                    <a:pt x="5214" y="10540"/>
                  </a:lnTo>
                  <a:lnTo>
                    <a:pt x="4985" y="10274"/>
                  </a:lnTo>
                  <a:lnTo>
                    <a:pt x="4757" y="10046"/>
                  </a:lnTo>
                  <a:lnTo>
                    <a:pt x="4529" y="9855"/>
                  </a:lnTo>
                  <a:lnTo>
                    <a:pt x="4262" y="10008"/>
                  </a:lnTo>
                  <a:lnTo>
                    <a:pt x="3996" y="10122"/>
                  </a:lnTo>
                  <a:lnTo>
                    <a:pt x="3768" y="10198"/>
                  </a:lnTo>
                  <a:lnTo>
                    <a:pt x="3501" y="10236"/>
                  </a:lnTo>
                  <a:lnTo>
                    <a:pt x="3235" y="10236"/>
                  </a:lnTo>
                  <a:lnTo>
                    <a:pt x="2969" y="10160"/>
                  </a:lnTo>
                  <a:lnTo>
                    <a:pt x="2740" y="10008"/>
                  </a:lnTo>
                  <a:lnTo>
                    <a:pt x="2512" y="9779"/>
                  </a:lnTo>
                  <a:lnTo>
                    <a:pt x="1827" y="9018"/>
                  </a:lnTo>
                  <a:lnTo>
                    <a:pt x="1142" y="8219"/>
                  </a:lnTo>
                  <a:lnTo>
                    <a:pt x="800" y="7801"/>
                  </a:lnTo>
                  <a:lnTo>
                    <a:pt x="534" y="7382"/>
                  </a:lnTo>
                  <a:lnTo>
                    <a:pt x="343" y="6926"/>
                  </a:lnTo>
                  <a:lnTo>
                    <a:pt x="191" y="6431"/>
                  </a:lnTo>
                  <a:lnTo>
                    <a:pt x="191" y="6051"/>
                  </a:lnTo>
                  <a:lnTo>
                    <a:pt x="229" y="5632"/>
                  </a:lnTo>
                  <a:lnTo>
                    <a:pt x="305" y="5213"/>
                  </a:lnTo>
                  <a:lnTo>
                    <a:pt x="381" y="4795"/>
                  </a:lnTo>
                  <a:lnTo>
                    <a:pt x="648" y="3958"/>
                  </a:lnTo>
                  <a:lnTo>
                    <a:pt x="952" y="3121"/>
                  </a:lnTo>
                  <a:lnTo>
                    <a:pt x="1219" y="2322"/>
                  </a:lnTo>
                  <a:lnTo>
                    <a:pt x="1333" y="1903"/>
                  </a:lnTo>
                  <a:lnTo>
                    <a:pt x="1371" y="1523"/>
                  </a:lnTo>
                  <a:lnTo>
                    <a:pt x="1409" y="1142"/>
                  </a:lnTo>
                  <a:lnTo>
                    <a:pt x="1409" y="762"/>
                  </a:lnTo>
                  <a:lnTo>
                    <a:pt x="1371" y="381"/>
                  </a:lnTo>
                  <a:lnTo>
                    <a:pt x="12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3"/>
            <p:cNvSpPr/>
            <p:nvPr/>
          </p:nvSpPr>
          <p:spPr>
            <a:xfrm>
              <a:off x="6847275" y="2004250"/>
              <a:ext cx="58050" cy="258750"/>
            </a:xfrm>
            <a:custGeom>
              <a:avLst/>
              <a:gdLst/>
              <a:ahLst/>
              <a:cxnLst/>
              <a:rect l="l" t="t" r="r" b="b"/>
              <a:pathLst>
                <a:path w="2322" h="10350" extrusionOk="0">
                  <a:moveTo>
                    <a:pt x="0" y="0"/>
                  </a:moveTo>
                  <a:lnTo>
                    <a:pt x="191" y="837"/>
                  </a:lnTo>
                  <a:lnTo>
                    <a:pt x="305" y="1294"/>
                  </a:lnTo>
                  <a:lnTo>
                    <a:pt x="457" y="2131"/>
                  </a:lnTo>
                  <a:lnTo>
                    <a:pt x="571" y="2549"/>
                  </a:lnTo>
                  <a:lnTo>
                    <a:pt x="723" y="2968"/>
                  </a:lnTo>
                  <a:lnTo>
                    <a:pt x="914" y="3272"/>
                  </a:lnTo>
                  <a:lnTo>
                    <a:pt x="1142" y="3615"/>
                  </a:lnTo>
                  <a:lnTo>
                    <a:pt x="1370" y="3957"/>
                  </a:lnTo>
                  <a:lnTo>
                    <a:pt x="1484" y="4109"/>
                  </a:lnTo>
                  <a:lnTo>
                    <a:pt x="1522" y="4300"/>
                  </a:lnTo>
                  <a:lnTo>
                    <a:pt x="1560" y="4452"/>
                  </a:lnTo>
                  <a:lnTo>
                    <a:pt x="1560" y="4604"/>
                  </a:lnTo>
                  <a:lnTo>
                    <a:pt x="1484" y="4946"/>
                  </a:lnTo>
                  <a:lnTo>
                    <a:pt x="1332" y="5251"/>
                  </a:lnTo>
                  <a:lnTo>
                    <a:pt x="1180" y="5555"/>
                  </a:lnTo>
                  <a:lnTo>
                    <a:pt x="1104" y="5745"/>
                  </a:lnTo>
                  <a:lnTo>
                    <a:pt x="1104" y="5898"/>
                  </a:lnTo>
                  <a:lnTo>
                    <a:pt x="1104" y="6240"/>
                  </a:lnTo>
                  <a:lnTo>
                    <a:pt x="1180" y="6545"/>
                  </a:lnTo>
                  <a:lnTo>
                    <a:pt x="1180" y="6697"/>
                  </a:lnTo>
                  <a:lnTo>
                    <a:pt x="1142" y="6811"/>
                  </a:lnTo>
                  <a:lnTo>
                    <a:pt x="1066" y="6963"/>
                  </a:lnTo>
                  <a:lnTo>
                    <a:pt x="952" y="7115"/>
                  </a:lnTo>
                  <a:lnTo>
                    <a:pt x="647" y="7382"/>
                  </a:lnTo>
                  <a:lnTo>
                    <a:pt x="533" y="7534"/>
                  </a:lnTo>
                  <a:lnTo>
                    <a:pt x="381" y="7686"/>
                  </a:lnTo>
                  <a:lnTo>
                    <a:pt x="305" y="7876"/>
                  </a:lnTo>
                  <a:lnTo>
                    <a:pt x="267" y="8105"/>
                  </a:lnTo>
                  <a:lnTo>
                    <a:pt x="229" y="8333"/>
                  </a:lnTo>
                  <a:lnTo>
                    <a:pt x="229" y="8599"/>
                  </a:lnTo>
                  <a:lnTo>
                    <a:pt x="305" y="8904"/>
                  </a:lnTo>
                  <a:lnTo>
                    <a:pt x="381" y="9208"/>
                  </a:lnTo>
                  <a:lnTo>
                    <a:pt x="495" y="9474"/>
                  </a:lnTo>
                  <a:lnTo>
                    <a:pt x="647" y="9779"/>
                  </a:lnTo>
                  <a:lnTo>
                    <a:pt x="837" y="10083"/>
                  </a:lnTo>
                  <a:lnTo>
                    <a:pt x="952" y="10159"/>
                  </a:lnTo>
                  <a:lnTo>
                    <a:pt x="1066" y="10273"/>
                  </a:lnTo>
                  <a:lnTo>
                    <a:pt x="1180" y="10311"/>
                  </a:lnTo>
                  <a:lnTo>
                    <a:pt x="1294" y="10349"/>
                  </a:lnTo>
                  <a:lnTo>
                    <a:pt x="1560" y="10349"/>
                  </a:lnTo>
                  <a:lnTo>
                    <a:pt x="1256" y="10045"/>
                  </a:lnTo>
                  <a:lnTo>
                    <a:pt x="1028" y="9741"/>
                  </a:lnTo>
                  <a:lnTo>
                    <a:pt x="952" y="9550"/>
                  </a:lnTo>
                  <a:lnTo>
                    <a:pt x="914" y="9360"/>
                  </a:lnTo>
                  <a:lnTo>
                    <a:pt x="914" y="9170"/>
                  </a:lnTo>
                  <a:lnTo>
                    <a:pt x="914" y="9018"/>
                  </a:lnTo>
                  <a:lnTo>
                    <a:pt x="1028" y="8713"/>
                  </a:lnTo>
                  <a:lnTo>
                    <a:pt x="1180" y="8409"/>
                  </a:lnTo>
                  <a:lnTo>
                    <a:pt x="1598" y="7800"/>
                  </a:lnTo>
                  <a:lnTo>
                    <a:pt x="1789" y="7496"/>
                  </a:lnTo>
                  <a:lnTo>
                    <a:pt x="1941" y="7153"/>
                  </a:lnTo>
                  <a:lnTo>
                    <a:pt x="2131" y="6164"/>
                  </a:lnTo>
                  <a:lnTo>
                    <a:pt x="2245" y="5669"/>
                  </a:lnTo>
                  <a:lnTo>
                    <a:pt x="2283" y="5137"/>
                  </a:lnTo>
                  <a:lnTo>
                    <a:pt x="2321" y="4604"/>
                  </a:lnTo>
                  <a:lnTo>
                    <a:pt x="2321" y="4071"/>
                  </a:lnTo>
                  <a:lnTo>
                    <a:pt x="2283" y="3577"/>
                  </a:lnTo>
                  <a:lnTo>
                    <a:pt x="2245" y="3044"/>
                  </a:lnTo>
                  <a:lnTo>
                    <a:pt x="2131" y="2587"/>
                  </a:lnTo>
                  <a:lnTo>
                    <a:pt x="1979" y="2093"/>
                  </a:lnTo>
                  <a:lnTo>
                    <a:pt x="1789" y="1674"/>
                  </a:lnTo>
                  <a:lnTo>
                    <a:pt x="1522" y="1256"/>
                  </a:lnTo>
                  <a:lnTo>
                    <a:pt x="1218" y="875"/>
                  </a:lnTo>
                  <a:lnTo>
                    <a:pt x="875" y="533"/>
                  </a:lnTo>
                  <a:lnTo>
                    <a:pt x="457" y="2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3"/>
            <p:cNvSpPr/>
            <p:nvPr/>
          </p:nvSpPr>
          <p:spPr>
            <a:xfrm>
              <a:off x="6636100" y="1656100"/>
              <a:ext cx="402400" cy="373850"/>
            </a:xfrm>
            <a:custGeom>
              <a:avLst/>
              <a:gdLst/>
              <a:ahLst/>
              <a:cxnLst/>
              <a:rect l="l" t="t" r="r" b="b"/>
              <a:pathLst>
                <a:path w="16096" h="14954" extrusionOk="0">
                  <a:moveTo>
                    <a:pt x="13242" y="0"/>
                  </a:moveTo>
                  <a:lnTo>
                    <a:pt x="12747" y="267"/>
                  </a:lnTo>
                  <a:lnTo>
                    <a:pt x="12290" y="533"/>
                  </a:lnTo>
                  <a:lnTo>
                    <a:pt x="11796" y="761"/>
                  </a:lnTo>
                  <a:lnTo>
                    <a:pt x="11301" y="951"/>
                  </a:lnTo>
                  <a:lnTo>
                    <a:pt x="10768" y="1066"/>
                  </a:lnTo>
                  <a:lnTo>
                    <a:pt x="10274" y="1142"/>
                  </a:lnTo>
                  <a:lnTo>
                    <a:pt x="9741" y="1142"/>
                  </a:lnTo>
                  <a:lnTo>
                    <a:pt x="9208" y="1066"/>
                  </a:lnTo>
                  <a:lnTo>
                    <a:pt x="8371" y="951"/>
                  </a:lnTo>
                  <a:lnTo>
                    <a:pt x="7534" y="875"/>
                  </a:lnTo>
                  <a:lnTo>
                    <a:pt x="5898" y="799"/>
                  </a:lnTo>
                  <a:lnTo>
                    <a:pt x="5061" y="761"/>
                  </a:lnTo>
                  <a:lnTo>
                    <a:pt x="4262" y="609"/>
                  </a:lnTo>
                  <a:lnTo>
                    <a:pt x="3881" y="533"/>
                  </a:lnTo>
                  <a:lnTo>
                    <a:pt x="3501" y="419"/>
                  </a:lnTo>
                  <a:lnTo>
                    <a:pt x="3120" y="228"/>
                  </a:lnTo>
                  <a:lnTo>
                    <a:pt x="2778" y="38"/>
                  </a:lnTo>
                  <a:lnTo>
                    <a:pt x="2512" y="190"/>
                  </a:lnTo>
                  <a:lnTo>
                    <a:pt x="2207" y="305"/>
                  </a:lnTo>
                  <a:lnTo>
                    <a:pt x="1979" y="381"/>
                  </a:lnTo>
                  <a:lnTo>
                    <a:pt x="1789" y="533"/>
                  </a:lnTo>
                  <a:lnTo>
                    <a:pt x="1560" y="723"/>
                  </a:lnTo>
                  <a:lnTo>
                    <a:pt x="1408" y="951"/>
                  </a:lnTo>
                  <a:lnTo>
                    <a:pt x="1218" y="1218"/>
                  </a:lnTo>
                  <a:lnTo>
                    <a:pt x="1066" y="1522"/>
                  </a:lnTo>
                  <a:lnTo>
                    <a:pt x="799" y="2131"/>
                  </a:lnTo>
                  <a:lnTo>
                    <a:pt x="609" y="2778"/>
                  </a:lnTo>
                  <a:lnTo>
                    <a:pt x="457" y="3310"/>
                  </a:lnTo>
                  <a:lnTo>
                    <a:pt x="343" y="3805"/>
                  </a:lnTo>
                  <a:lnTo>
                    <a:pt x="229" y="3957"/>
                  </a:lnTo>
                  <a:lnTo>
                    <a:pt x="153" y="4148"/>
                  </a:lnTo>
                  <a:lnTo>
                    <a:pt x="38" y="4566"/>
                  </a:lnTo>
                  <a:lnTo>
                    <a:pt x="0" y="5023"/>
                  </a:lnTo>
                  <a:lnTo>
                    <a:pt x="38" y="5479"/>
                  </a:lnTo>
                  <a:lnTo>
                    <a:pt x="76" y="5898"/>
                  </a:lnTo>
                  <a:lnTo>
                    <a:pt x="115" y="6240"/>
                  </a:lnTo>
                  <a:lnTo>
                    <a:pt x="191" y="6583"/>
                  </a:lnTo>
                  <a:lnTo>
                    <a:pt x="609" y="6278"/>
                  </a:lnTo>
                  <a:lnTo>
                    <a:pt x="533" y="6507"/>
                  </a:lnTo>
                  <a:lnTo>
                    <a:pt x="457" y="6697"/>
                  </a:lnTo>
                  <a:lnTo>
                    <a:pt x="419" y="6963"/>
                  </a:lnTo>
                  <a:lnTo>
                    <a:pt x="419" y="7191"/>
                  </a:lnTo>
                  <a:lnTo>
                    <a:pt x="457" y="7724"/>
                  </a:lnTo>
                  <a:lnTo>
                    <a:pt x="571" y="8219"/>
                  </a:lnTo>
                  <a:lnTo>
                    <a:pt x="723" y="8713"/>
                  </a:lnTo>
                  <a:lnTo>
                    <a:pt x="837" y="9094"/>
                  </a:lnTo>
                  <a:lnTo>
                    <a:pt x="990" y="9436"/>
                  </a:lnTo>
                  <a:lnTo>
                    <a:pt x="1180" y="8828"/>
                  </a:lnTo>
                  <a:lnTo>
                    <a:pt x="1218" y="9208"/>
                  </a:lnTo>
                  <a:lnTo>
                    <a:pt x="1294" y="9550"/>
                  </a:lnTo>
                  <a:lnTo>
                    <a:pt x="1408" y="9855"/>
                  </a:lnTo>
                  <a:lnTo>
                    <a:pt x="1522" y="10121"/>
                  </a:lnTo>
                  <a:lnTo>
                    <a:pt x="1675" y="10388"/>
                  </a:lnTo>
                  <a:lnTo>
                    <a:pt x="1827" y="10654"/>
                  </a:lnTo>
                  <a:lnTo>
                    <a:pt x="2207" y="11034"/>
                  </a:lnTo>
                  <a:lnTo>
                    <a:pt x="2550" y="11377"/>
                  </a:lnTo>
                  <a:lnTo>
                    <a:pt x="2854" y="11605"/>
                  </a:lnTo>
                  <a:lnTo>
                    <a:pt x="3120" y="11757"/>
                  </a:lnTo>
                  <a:lnTo>
                    <a:pt x="3120" y="11187"/>
                  </a:lnTo>
                  <a:lnTo>
                    <a:pt x="3158" y="11301"/>
                  </a:lnTo>
                  <a:lnTo>
                    <a:pt x="3197" y="11453"/>
                  </a:lnTo>
                  <a:lnTo>
                    <a:pt x="3349" y="11757"/>
                  </a:lnTo>
                  <a:lnTo>
                    <a:pt x="3577" y="12024"/>
                  </a:lnTo>
                  <a:lnTo>
                    <a:pt x="3881" y="12290"/>
                  </a:lnTo>
                  <a:lnTo>
                    <a:pt x="4376" y="12670"/>
                  </a:lnTo>
                  <a:lnTo>
                    <a:pt x="4604" y="12823"/>
                  </a:lnTo>
                  <a:lnTo>
                    <a:pt x="4604" y="12214"/>
                  </a:lnTo>
                  <a:lnTo>
                    <a:pt x="4718" y="12442"/>
                  </a:lnTo>
                  <a:lnTo>
                    <a:pt x="4833" y="12670"/>
                  </a:lnTo>
                  <a:lnTo>
                    <a:pt x="5061" y="13013"/>
                  </a:lnTo>
                  <a:lnTo>
                    <a:pt x="5365" y="13317"/>
                  </a:lnTo>
                  <a:lnTo>
                    <a:pt x="5670" y="13546"/>
                  </a:lnTo>
                  <a:lnTo>
                    <a:pt x="5936" y="13698"/>
                  </a:lnTo>
                  <a:lnTo>
                    <a:pt x="6164" y="13812"/>
                  </a:lnTo>
                  <a:lnTo>
                    <a:pt x="6355" y="13888"/>
                  </a:lnTo>
                  <a:lnTo>
                    <a:pt x="6317" y="13774"/>
                  </a:lnTo>
                  <a:lnTo>
                    <a:pt x="6317" y="13622"/>
                  </a:lnTo>
                  <a:lnTo>
                    <a:pt x="6355" y="13317"/>
                  </a:lnTo>
                  <a:lnTo>
                    <a:pt x="6431" y="12937"/>
                  </a:lnTo>
                  <a:lnTo>
                    <a:pt x="6431" y="13127"/>
                  </a:lnTo>
                  <a:lnTo>
                    <a:pt x="6469" y="13279"/>
                  </a:lnTo>
                  <a:lnTo>
                    <a:pt x="6545" y="13470"/>
                  </a:lnTo>
                  <a:lnTo>
                    <a:pt x="6659" y="13622"/>
                  </a:lnTo>
                  <a:lnTo>
                    <a:pt x="6887" y="13964"/>
                  </a:lnTo>
                  <a:lnTo>
                    <a:pt x="7192" y="14269"/>
                  </a:lnTo>
                  <a:lnTo>
                    <a:pt x="7496" y="14535"/>
                  </a:lnTo>
                  <a:lnTo>
                    <a:pt x="7762" y="14763"/>
                  </a:lnTo>
                  <a:lnTo>
                    <a:pt x="8067" y="14953"/>
                  </a:lnTo>
                  <a:lnTo>
                    <a:pt x="8333" y="14763"/>
                  </a:lnTo>
                  <a:lnTo>
                    <a:pt x="8600" y="14535"/>
                  </a:lnTo>
                  <a:lnTo>
                    <a:pt x="8904" y="14269"/>
                  </a:lnTo>
                  <a:lnTo>
                    <a:pt x="9208" y="13964"/>
                  </a:lnTo>
                  <a:lnTo>
                    <a:pt x="9475" y="13622"/>
                  </a:lnTo>
                  <a:lnTo>
                    <a:pt x="9551" y="13470"/>
                  </a:lnTo>
                  <a:lnTo>
                    <a:pt x="9627" y="13279"/>
                  </a:lnTo>
                  <a:lnTo>
                    <a:pt x="9665" y="13127"/>
                  </a:lnTo>
                  <a:lnTo>
                    <a:pt x="9665" y="12937"/>
                  </a:lnTo>
                  <a:lnTo>
                    <a:pt x="9741" y="13317"/>
                  </a:lnTo>
                  <a:lnTo>
                    <a:pt x="9779" y="13622"/>
                  </a:lnTo>
                  <a:lnTo>
                    <a:pt x="9779" y="13774"/>
                  </a:lnTo>
                  <a:lnTo>
                    <a:pt x="9741" y="13888"/>
                  </a:lnTo>
                  <a:lnTo>
                    <a:pt x="9931" y="13812"/>
                  </a:lnTo>
                  <a:lnTo>
                    <a:pt x="10160" y="13698"/>
                  </a:lnTo>
                  <a:lnTo>
                    <a:pt x="10426" y="13546"/>
                  </a:lnTo>
                  <a:lnTo>
                    <a:pt x="10730" y="13317"/>
                  </a:lnTo>
                  <a:lnTo>
                    <a:pt x="11035" y="13013"/>
                  </a:lnTo>
                  <a:lnTo>
                    <a:pt x="11301" y="12670"/>
                  </a:lnTo>
                  <a:lnTo>
                    <a:pt x="11377" y="12442"/>
                  </a:lnTo>
                  <a:lnTo>
                    <a:pt x="11491" y="12214"/>
                  </a:lnTo>
                  <a:lnTo>
                    <a:pt x="11491" y="12823"/>
                  </a:lnTo>
                  <a:lnTo>
                    <a:pt x="11720" y="12670"/>
                  </a:lnTo>
                  <a:lnTo>
                    <a:pt x="12252" y="12290"/>
                  </a:lnTo>
                  <a:lnTo>
                    <a:pt x="12519" y="12024"/>
                  </a:lnTo>
                  <a:lnTo>
                    <a:pt x="12747" y="11757"/>
                  </a:lnTo>
                  <a:lnTo>
                    <a:pt x="12899" y="11453"/>
                  </a:lnTo>
                  <a:lnTo>
                    <a:pt x="12937" y="11301"/>
                  </a:lnTo>
                  <a:lnTo>
                    <a:pt x="12975" y="11187"/>
                  </a:lnTo>
                  <a:lnTo>
                    <a:pt x="12975" y="11757"/>
                  </a:lnTo>
                  <a:lnTo>
                    <a:pt x="13242" y="11605"/>
                  </a:lnTo>
                  <a:lnTo>
                    <a:pt x="13546" y="11377"/>
                  </a:lnTo>
                  <a:lnTo>
                    <a:pt x="13888" y="11034"/>
                  </a:lnTo>
                  <a:lnTo>
                    <a:pt x="14269" y="10654"/>
                  </a:lnTo>
                  <a:lnTo>
                    <a:pt x="14421" y="10388"/>
                  </a:lnTo>
                  <a:lnTo>
                    <a:pt x="14573" y="10121"/>
                  </a:lnTo>
                  <a:lnTo>
                    <a:pt x="14687" y="9855"/>
                  </a:lnTo>
                  <a:lnTo>
                    <a:pt x="14802" y="9550"/>
                  </a:lnTo>
                  <a:lnTo>
                    <a:pt x="14878" y="9208"/>
                  </a:lnTo>
                  <a:lnTo>
                    <a:pt x="14916" y="8828"/>
                  </a:lnTo>
                  <a:lnTo>
                    <a:pt x="15106" y="9436"/>
                  </a:lnTo>
                  <a:lnTo>
                    <a:pt x="15258" y="9094"/>
                  </a:lnTo>
                  <a:lnTo>
                    <a:pt x="15372" y="8713"/>
                  </a:lnTo>
                  <a:lnTo>
                    <a:pt x="15524" y="8219"/>
                  </a:lnTo>
                  <a:lnTo>
                    <a:pt x="15639" y="7724"/>
                  </a:lnTo>
                  <a:lnTo>
                    <a:pt x="15677" y="7191"/>
                  </a:lnTo>
                  <a:lnTo>
                    <a:pt x="15677" y="6963"/>
                  </a:lnTo>
                  <a:lnTo>
                    <a:pt x="15639" y="6697"/>
                  </a:lnTo>
                  <a:lnTo>
                    <a:pt x="15601" y="6507"/>
                  </a:lnTo>
                  <a:lnTo>
                    <a:pt x="15486" y="6278"/>
                  </a:lnTo>
                  <a:lnTo>
                    <a:pt x="15905" y="6583"/>
                  </a:lnTo>
                  <a:lnTo>
                    <a:pt x="15981" y="6240"/>
                  </a:lnTo>
                  <a:lnTo>
                    <a:pt x="16019" y="5898"/>
                  </a:lnTo>
                  <a:lnTo>
                    <a:pt x="16057" y="5479"/>
                  </a:lnTo>
                  <a:lnTo>
                    <a:pt x="16095" y="5023"/>
                  </a:lnTo>
                  <a:lnTo>
                    <a:pt x="16057" y="4566"/>
                  </a:lnTo>
                  <a:lnTo>
                    <a:pt x="15943" y="4148"/>
                  </a:lnTo>
                  <a:lnTo>
                    <a:pt x="15867" y="3957"/>
                  </a:lnTo>
                  <a:lnTo>
                    <a:pt x="15753" y="3805"/>
                  </a:lnTo>
                  <a:lnTo>
                    <a:pt x="15639" y="3310"/>
                  </a:lnTo>
                  <a:lnTo>
                    <a:pt x="15486" y="2778"/>
                  </a:lnTo>
                  <a:lnTo>
                    <a:pt x="15296" y="2131"/>
                  </a:lnTo>
                  <a:lnTo>
                    <a:pt x="15030" y="1522"/>
                  </a:lnTo>
                  <a:lnTo>
                    <a:pt x="14878" y="1218"/>
                  </a:lnTo>
                  <a:lnTo>
                    <a:pt x="14725" y="951"/>
                  </a:lnTo>
                  <a:lnTo>
                    <a:pt x="14535" y="723"/>
                  </a:lnTo>
                  <a:lnTo>
                    <a:pt x="14345" y="533"/>
                  </a:lnTo>
                  <a:lnTo>
                    <a:pt x="14117" y="381"/>
                  </a:lnTo>
                  <a:lnTo>
                    <a:pt x="13888" y="305"/>
                  </a:lnTo>
                  <a:lnTo>
                    <a:pt x="13698" y="267"/>
                  </a:lnTo>
                  <a:lnTo>
                    <a:pt x="13546" y="190"/>
                  </a:lnTo>
                  <a:lnTo>
                    <a:pt x="132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3"/>
            <p:cNvSpPr/>
            <p:nvPr/>
          </p:nvSpPr>
          <p:spPr>
            <a:xfrm>
              <a:off x="6641800" y="1466800"/>
              <a:ext cx="402400" cy="476575"/>
            </a:xfrm>
            <a:custGeom>
              <a:avLst/>
              <a:gdLst/>
              <a:ahLst/>
              <a:cxnLst/>
              <a:rect l="l" t="t" r="r" b="b"/>
              <a:pathLst>
                <a:path w="16096" h="19063" extrusionOk="0">
                  <a:moveTo>
                    <a:pt x="4414" y="0"/>
                  </a:moveTo>
                  <a:lnTo>
                    <a:pt x="4567" y="77"/>
                  </a:lnTo>
                  <a:lnTo>
                    <a:pt x="4719" y="229"/>
                  </a:lnTo>
                  <a:lnTo>
                    <a:pt x="4833" y="419"/>
                  </a:lnTo>
                  <a:lnTo>
                    <a:pt x="4947" y="609"/>
                  </a:lnTo>
                  <a:lnTo>
                    <a:pt x="5099" y="990"/>
                  </a:lnTo>
                  <a:lnTo>
                    <a:pt x="5175" y="1142"/>
                  </a:lnTo>
                  <a:lnTo>
                    <a:pt x="4985" y="990"/>
                  </a:lnTo>
                  <a:lnTo>
                    <a:pt x="4795" y="876"/>
                  </a:lnTo>
                  <a:lnTo>
                    <a:pt x="4605" y="799"/>
                  </a:lnTo>
                  <a:lnTo>
                    <a:pt x="4376" y="723"/>
                  </a:lnTo>
                  <a:lnTo>
                    <a:pt x="4148" y="685"/>
                  </a:lnTo>
                  <a:lnTo>
                    <a:pt x="3920" y="685"/>
                  </a:lnTo>
                  <a:lnTo>
                    <a:pt x="3425" y="723"/>
                  </a:lnTo>
                  <a:lnTo>
                    <a:pt x="3007" y="799"/>
                  </a:lnTo>
                  <a:lnTo>
                    <a:pt x="2664" y="914"/>
                  </a:lnTo>
                  <a:lnTo>
                    <a:pt x="2322" y="1028"/>
                  </a:lnTo>
                  <a:lnTo>
                    <a:pt x="2398" y="1028"/>
                  </a:lnTo>
                  <a:lnTo>
                    <a:pt x="2550" y="1066"/>
                  </a:lnTo>
                  <a:lnTo>
                    <a:pt x="2892" y="1218"/>
                  </a:lnTo>
                  <a:lnTo>
                    <a:pt x="3349" y="1522"/>
                  </a:lnTo>
                  <a:lnTo>
                    <a:pt x="3501" y="1637"/>
                  </a:lnTo>
                  <a:lnTo>
                    <a:pt x="3577" y="1789"/>
                  </a:lnTo>
                  <a:lnTo>
                    <a:pt x="3653" y="1941"/>
                  </a:lnTo>
                  <a:lnTo>
                    <a:pt x="3691" y="2169"/>
                  </a:lnTo>
                  <a:lnTo>
                    <a:pt x="3691" y="2359"/>
                  </a:lnTo>
                  <a:lnTo>
                    <a:pt x="3653" y="2588"/>
                  </a:lnTo>
                  <a:lnTo>
                    <a:pt x="3615" y="2816"/>
                  </a:lnTo>
                  <a:lnTo>
                    <a:pt x="3539" y="3082"/>
                  </a:lnTo>
                  <a:lnTo>
                    <a:pt x="3463" y="3311"/>
                  </a:lnTo>
                  <a:lnTo>
                    <a:pt x="3349" y="3501"/>
                  </a:lnTo>
                  <a:lnTo>
                    <a:pt x="3197" y="3729"/>
                  </a:lnTo>
                  <a:lnTo>
                    <a:pt x="3045" y="3919"/>
                  </a:lnTo>
                  <a:lnTo>
                    <a:pt x="2854" y="4072"/>
                  </a:lnTo>
                  <a:lnTo>
                    <a:pt x="2664" y="4224"/>
                  </a:lnTo>
                  <a:lnTo>
                    <a:pt x="2436" y="4338"/>
                  </a:lnTo>
                  <a:lnTo>
                    <a:pt x="2208" y="4414"/>
                  </a:lnTo>
                  <a:lnTo>
                    <a:pt x="1979" y="4490"/>
                  </a:lnTo>
                  <a:lnTo>
                    <a:pt x="1789" y="4604"/>
                  </a:lnTo>
                  <a:lnTo>
                    <a:pt x="1561" y="4833"/>
                  </a:lnTo>
                  <a:lnTo>
                    <a:pt x="1409" y="5061"/>
                  </a:lnTo>
                  <a:lnTo>
                    <a:pt x="1218" y="5327"/>
                  </a:lnTo>
                  <a:lnTo>
                    <a:pt x="1066" y="5632"/>
                  </a:lnTo>
                  <a:lnTo>
                    <a:pt x="800" y="6240"/>
                  </a:lnTo>
                  <a:lnTo>
                    <a:pt x="609" y="6849"/>
                  </a:lnTo>
                  <a:lnTo>
                    <a:pt x="457" y="7382"/>
                  </a:lnTo>
                  <a:lnTo>
                    <a:pt x="343" y="7915"/>
                  </a:lnTo>
                  <a:lnTo>
                    <a:pt x="229" y="8067"/>
                  </a:lnTo>
                  <a:lnTo>
                    <a:pt x="153" y="8257"/>
                  </a:lnTo>
                  <a:lnTo>
                    <a:pt x="39" y="8676"/>
                  </a:lnTo>
                  <a:lnTo>
                    <a:pt x="1" y="9132"/>
                  </a:lnTo>
                  <a:lnTo>
                    <a:pt x="39" y="9589"/>
                  </a:lnTo>
                  <a:lnTo>
                    <a:pt x="77" y="10007"/>
                  </a:lnTo>
                  <a:lnTo>
                    <a:pt x="115" y="10350"/>
                  </a:lnTo>
                  <a:lnTo>
                    <a:pt x="191" y="10692"/>
                  </a:lnTo>
                  <a:lnTo>
                    <a:pt x="609" y="10388"/>
                  </a:lnTo>
                  <a:lnTo>
                    <a:pt x="533" y="10578"/>
                  </a:lnTo>
                  <a:lnTo>
                    <a:pt x="457" y="10806"/>
                  </a:lnTo>
                  <a:lnTo>
                    <a:pt x="419" y="11035"/>
                  </a:lnTo>
                  <a:lnTo>
                    <a:pt x="419" y="11301"/>
                  </a:lnTo>
                  <a:lnTo>
                    <a:pt x="457" y="11834"/>
                  </a:lnTo>
                  <a:lnTo>
                    <a:pt x="571" y="12328"/>
                  </a:lnTo>
                  <a:lnTo>
                    <a:pt x="724" y="12823"/>
                  </a:lnTo>
                  <a:lnTo>
                    <a:pt x="838" y="13203"/>
                  </a:lnTo>
                  <a:lnTo>
                    <a:pt x="990" y="13546"/>
                  </a:lnTo>
                  <a:lnTo>
                    <a:pt x="1180" y="12937"/>
                  </a:lnTo>
                  <a:lnTo>
                    <a:pt x="1218" y="13318"/>
                  </a:lnTo>
                  <a:lnTo>
                    <a:pt x="1294" y="13622"/>
                  </a:lnTo>
                  <a:lnTo>
                    <a:pt x="1409" y="13964"/>
                  </a:lnTo>
                  <a:lnTo>
                    <a:pt x="1523" y="14231"/>
                  </a:lnTo>
                  <a:lnTo>
                    <a:pt x="1675" y="14497"/>
                  </a:lnTo>
                  <a:lnTo>
                    <a:pt x="1827" y="14725"/>
                  </a:lnTo>
                  <a:lnTo>
                    <a:pt x="2208" y="15144"/>
                  </a:lnTo>
                  <a:lnTo>
                    <a:pt x="2550" y="15486"/>
                  </a:lnTo>
                  <a:lnTo>
                    <a:pt x="2854" y="15715"/>
                  </a:lnTo>
                  <a:lnTo>
                    <a:pt x="3121" y="15867"/>
                  </a:lnTo>
                  <a:lnTo>
                    <a:pt x="3121" y="15296"/>
                  </a:lnTo>
                  <a:lnTo>
                    <a:pt x="3159" y="15410"/>
                  </a:lnTo>
                  <a:lnTo>
                    <a:pt x="3197" y="15562"/>
                  </a:lnTo>
                  <a:lnTo>
                    <a:pt x="3349" y="15867"/>
                  </a:lnTo>
                  <a:lnTo>
                    <a:pt x="3577" y="16133"/>
                  </a:lnTo>
                  <a:lnTo>
                    <a:pt x="3882" y="16400"/>
                  </a:lnTo>
                  <a:lnTo>
                    <a:pt x="4376" y="16780"/>
                  </a:lnTo>
                  <a:lnTo>
                    <a:pt x="4605" y="16932"/>
                  </a:lnTo>
                  <a:lnTo>
                    <a:pt x="4605" y="16323"/>
                  </a:lnTo>
                  <a:lnTo>
                    <a:pt x="4719" y="16552"/>
                  </a:lnTo>
                  <a:lnTo>
                    <a:pt x="4833" y="16742"/>
                  </a:lnTo>
                  <a:lnTo>
                    <a:pt x="5061" y="17122"/>
                  </a:lnTo>
                  <a:lnTo>
                    <a:pt x="5366" y="17427"/>
                  </a:lnTo>
                  <a:lnTo>
                    <a:pt x="5670" y="17655"/>
                  </a:lnTo>
                  <a:lnTo>
                    <a:pt x="5936" y="17807"/>
                  </a:lnTo>
                  <a:lnTo>
                    <a:pt x="6165" y="17921"/>
                  </a:lnTo>
                  <a:lnTo>
                    <a:pt x="6355" y="17998"/>
                  </a:lnTo>
                  <a:lnTo>
                    <a:pt x="6317" y="17883"/>
                  </a:lnTo>
                  <a:lnTo>
                    <a:pt x="6317" y="17731"/>
                  </a:lnTo>
                  <a:lnTo>
                    <a:pt x="6355" y="17427"/>
                  </a:lnTo>
                  <a:lnTo>
                    <a:pt x="6431" y="17046"/>
                  </a:lnTo>
                  <a:lnTo>
                    <a:pt x="6431" y="17199"/>
                  </a:lnTo>
                  <a:lnTo>
                    <a:pt x="6469" y="17389"/>
                  </a:lnTo>
                  <a:lnTo>
                    <a:pt x="6545" y="17579"/>
                  </a:lnTo>
                  <a:lnTo>
                    <a:pt x="6659" y="17731"/>
                  </a:lnTo>
                  <a:lnTo>
                    <a:pt x="6888" y="18074"/>
                  </a:lnTo>
                  <a:lnTo>
                    <a:pt x="7192" y="18378"/>
                  </a:lnTo>
                  <a:lnTo>
                    <a:pt x="7496" y="18644"/>
                  </a:lnTo>
                  <a:lnTo>
                    <a:pt x="7763" y="18873"/>
                  </a:lnTo>
                  <a:lnTo>
                    <a:pt x="8067" y="19063"/>
                  </a:lnTo>
                  <a:lnTo>
                    <a:pt x="8333" y="18873"/>
                  </a:lnTo>
                  <a:lnTo>
                    <a:pt x="8600" y="18644"/>
                  </a:lnTo>
                  <a:lnTo>
                    <a:pt x="8904" y="18378"/>
                  </a:lnTo>
                  <a:lnTo>
                    <a:pt x="9209" y="18074"/>
                  </a:lnTo>
                  <a:lnTo>
                    <a:pt x="9475" y="17731"/>
                  </a:lnTo>
                  <a:lnTo>
                    <a:pt x="9551" y="17579"/>
                  </a:lnTo>
                  <a:lnTo>
                    <a:pt x="9627" y="17389"/>
                  </a:lnTo>
                  <a:lnTo>
                    <a:pt x="9665" y="17199"/>
                  </a:lnTo>
                  <a:lnTo>
                    <a:pt x="9665" y="17046"/>
                  </a:lnTo>
                  <a:lnTo>
                    <a:pt x="9741" y="17427"/>
                  </a:lnTo>
                  <a:lnTo>
                    <a:pt x="9779" y="17731"/>
                  </a:lnTo>
                  <a:lnTo>
                    <a:pt x="9779" y="17883"/>
                  </a:lnTo>
                  <a:lnTo>
                    <a:pt x="9741" y="17998"/>
                  </a:lnTo>
                  <a:lnTo>
                    <a:pt x="9932" y="17921"/>
                  </a:lnTo>
                  <a:lnTo>
                    <a:pt x="10160" y="17807"/>
                  </a:lnTo>
                  <a:lnTo>
                    <a:pt x="10426" y="17655"/>
                  </a:lnTo>
                  <a:lnTo>
                    <a:pt x="10731" y="17427"/>
                  </a:lnTo>
                  <a:lnTo>
                    <a:pt x="11035" y="17122"/>
                  </a:lnTo>
                  <a:lnTo>
                    <a:pt x="11301" y="16742"/>
                  </a:lnTo>
                  <a:lnTo>
                    <a:pt x="11377" y="16552"/>
                  </a:lnTo>
                  <a:lnTo>
                    <a:pt x="11492" y="16323"/>
                  </a:lnTo>
                  <a:lnTo>
                    <a:pt x="11492" y="16932"/>
                  </a:lnTo>
                  <a:lnTo>
                    <a:pt x="11720" y="16780"/>
                  </a:lnTo>
                  <a:lnTo>
                    <a:pt x="12253" y="16400"/>
                  </a:lnTo>
                  <a:lnTo>
                    <a:pt x="12519" y="16133"/>
                  </a:lnTo>
                  <a:lnTo>
                    <a:pt x="12747" y="15867"/>
                  </a:lnTo>
                  <a:lnTo>
                    <a:pt x="12899" y="15562"/>
                  </a:lnTo>
                  <a:lnTo>
                    <a:pt x="12937" y="15410"/>
                  </a:lnTo>
                  <a:lnTo>
                    <a:pt x="12975" y="15296"/>
                  </a:lnTo>
                  <a:lnTo>
                    <a:pt x="12975" y="15867"/>
                  </a:lnTo>
                  <a:lnTo>
                    <a:pt x="13242" y="15715"/>
                  </a:lnTo>
                  <a:lnTo>
                    <a:pt x="13546" y="15486"/>
                  </a:lnTo>
                  <a:lnTo>
                    <a:pt x="13889" y="15144"/>
                  </a:lnTo>
                  <a:lnTo>
                    <a:pt x="14269" y="14725"/>
                  </a:lnTo>
                  <a:lnTo>
                    <a:pt x="14421" y="14497"/>
                  </a:lnTo>
                  <a:lnTo>
                    <a:pt x="14574" y="14231"/>
                  </a:lnTo>
                  <a:lnTo>
                    <a:pt x="14688" y="13964"/>
                  </a:lnTo>
                  <a:lnTo>
                    <a:pt x="14802" y="13622"/>
                  </a:lnTo>
                  <a:lnTo>
                    <a:pt x="14878" y="13318"/>
                  </a:lnTo>
                  <a:lnTo>
                    <a:pt x="14916" y="12937"/>
                  </a:lnTo>
                  <a:lnTo>
                    <a:pt x="15106" y="13546"/>
                  </a:lnTo>
                  <a:lnTo>
                    <a:pt x="15258" y="13203"/>
                  </a:lnTo>
                  <a:lnTo>
                    <a:pt x="15373" y="12823"/>
                  </a:lnTo>
                  <a:lnTo>
                    <a:pt x="15525" y="12328"/>
                  </a:lnTo>
                  <a:lnTo>
                    <a:pt x="15639" y="11834"/>
                  </a:lnTo>
                  <a:lnTo>
                    <a:pt x="15677" y="11301"/>
                  </a:lnTo>
                  <a:lnTo>
                    <a:pt x="15677" y="11035"/>
                  </a:lnTo>
                  <a:lnTo>
                    <a:pt x="15639" y="10806"/>
                  </a:lnTo>
                  <a:lnTo>
                    <a:pt x="15601" y="10578"/>
                  </a:lnTo>
                  <a:lnTo>
                    <a:pt x="15487" y="10388"/>
                  </a:lnTo>
                  <a:lnTo>
                    <a:pt x="15905" y="10692"/>
                  </a:lnTo>
                  <a:lnTo>
                    <a:pt x="15981" y="10350"/>
                  </a:lnTo>
                  <a:lnTo>
                    <a:pt x="16019" y="10007"/>
                  </a:lnTo>
                  <a:lnTo>
                    <a:pt x="16057" y="9589"/>
                  </a:lnTo>
                  <a:lnTo>
                    <a:pt x="16096" y="9132"/>
                  </a:lnTo>
                  <a:lnTo>
                    <a:pt x="16057" y="8676"/>
                  </a:lnTo>
                  <a:lnTo>
                    <a:pt x="15943" y="8257"/>
                  </a:lnTo>
                  <a:lnTo>
                    <a:pt x="15867" y="8067"/>
                  </a:lnTo>
                  <a:lnTo>
                    <a:pt x="15753" y="7915"/>
                  </a:lnTo>
                  <a:lnTo>
                    <a:pt x="15639" y="7382"/>
                  </a:lnTo>
                  <a:lnTo>
                    <a:pt x="15487" y="6849"/>
                  </a:lnTo>
                  <a:lnTo>
                    <a:pt x="15296" y="6240"/>
                  </a:lnTo>
                  <a:lnTo>
                    <a:pt x="15030" y="5632"/>
                  </a:lnTo>
                  <a:lnTo>
                    <a:pt x="14878" y="5327"/>
                  </a:lnTo>
                  <a:lnTo>
                    <a:pt x="14726" y="5061"/>
                  </a:lnTo>
                  <a:lnTo>
                    <a:pt x="14536" y="4833"/>
                  </a:lnTo>
                  <a:lnTo>
                    <a:pt x="14345" y="4604"/>
                  </a:lnTo>
                  <a:lnTo>
                    <a:pt x="14117" y="4490"/>
                  </a:lnTo>
                  <a:lnTo>
                    <a:pt x="13889" y="4414"/>
                  </a:lnTo>
                  <a:lnTo>
                    <a:pt x="13660" y="4338"/>
                  </a:lnTo>
                  <a:lnTo>
                    <a:pt x="13432" y="4224"/>
                  </a:lnTo>
                  <a:lnTo>
                    <a:pt x="13242" y="4072"/>
                  </a:lnTo>
                  <a:lnTo>
                    <a:pt x="13052" y="3919"/>
                  </a:lnTo>
                  <a:lnTo>
                    <a:pt x="12899" y="3729"/>
                  </a:lnTo>
                  <a:lnTo>
                    <a:pt x="12747" y="3501"/>
                  </a:lnTo>
                  <a:lnTo>
                    <a:pt x="12633" y="3311"/>
                  </a:lnTo>
                  <a:lnTo>
                    <a:pt x="12557" y="3082"/>
                  </a:lnTo>
                  <a:lnTo>
                    <a:pt x="12481" y="2816"/>
                  </a:lnTo>
                  <a:lnTo>
                    <a:pt x="12443" y="2588"/>
                  </a:lnTo>
                  <a:lnTo>
                    <a:pt x="12405" y="2359"/>
                  </a:lnTo>
                  <a:lnTo>
                    <a:pt x="12405" y="2169"/>
                  </a:lnTo>
                  <a:lnTo>
                    <a:pt x="12443" y="1941"/>
                  </a:lnTo>
                  <a:lnTo>
                    <a:pt x="12519" y="1789"/>
                  </a:lnTo>
                  <a:lnTo>
                    <a:pt x="12595" y="1637"/>
                  </a:lnTo>
                  <a:lnTo>
                    <a:pt x="12747" y="1522"/>
                  </a:lnTo>
                  <a:lnTo>
                    <a:pt x="13204" y="1218"/>
                  </a:lnTo>
                  <a:lnTo>
                    <a:pt x="13546" y="1066"/>
                  </a:lnTo>
                  <a:lnTo>
                    <a:pt x="13698" y="1028"/>
                  </a:lnTo>
                  <a:lnTo>
                    <a:pt x="13775" y="1028"/>
                  </a:lnTo>
                  <a:lnTo>
                    <a:pt x="13432" y="914"/>
                  </a:lnTo>
                  <a:lnTo>
                    <a:pt x="13090" y="799"/>
                  </a:lnTo>
                  <a:lnTo>
                    <a:pt x="12671" y="723"/>
                  </a:lnTo>
                  <a:lnTo>
                    <a:pt x="12215" y="685"/>
                  </a:lnTo>
                  <a:lnTo>
                    <a:pt x="11948" y="685"/>
                  </a:lnTo>
                  <a:lnTo>
                    <a:pt x="11720" y="723"/>
                  </a:lnTo>
                  <a:lnTo>
                    <a:pt x="11492" y="799"/>
                  </a:lnTo>
                  <a:lnTo>
                    <a:pt x="11301" y="876"/>
                  </a:lnTo>
                  <a:lnTo>
                    <a:pt x="11111" y="990"/>
                  </a:lnTo>
                  <a:lnTo>
                    <a:pt x="10921" y="1142"/>
                  </a:lnTo>
                  <a:lnTo>
                    <a:pt x="10997" y="990"/>
                  </a:lnTo>
                  <a:lnTo>
                    <a:pt x="11149" y="609"/>
                  </a:lnTo>
                  <a:lnTo>
                    <a:pt x="11263" y="419"/>
                  </a:lnTo>
                  <a:lnTo>
                    <a:pt x="11377" y="229"/>
                  </a:lnTo>
                  <a:lnTo>
                    <a:pt x="11530" y="77"/>
                  </a:lnTo>
                  <a:lnTo>
                    <a:pt x="11682" y="0"/>
                  </a:lnTo>
                  <a:lnTo>
                    <a:pt x="10921" y="115"/>
                  </a:lnTo>
                  <a:lnTo>
                    <a:pt x="10236" y="229"/>
                  </a:lnTo>
                  <a:lnTo>
                    <a:pt x="9703" y="381"/>
                  </a:lnTo>
                  <a:lnTo>
                    <a:pt x="9513" y="457"/>
                  </a:lnTo>
                  <a:lnTo>
                    <a:pt x="9361" y="533"/>
                  </a:lnTo>
                  <a:lnTo>
                    <a:pt x="9171" y="685"/>
                  </a:lnTo>
                  <a:lnTo>
                    <a:pt x="9513" y="115"/>
                  </a:lnTo>
                  <a:lnTo>
                    <a:pt x="8942" y="381"/>
                  </a:lnTo>
                  <a:lnTo>
                    <a:pt x="8524" y="647"/>
                  </a:lnTo>
                  <a:lnTo>
                    <a:pt x="8333" y="799"/>
                  </a:lnTo>
                  <a:lnTo>
                    <a:pt x="8181" y="914"/>
                  </a:lnTo>
                  <a:lnTo>
                    <a:pt x="8181" y="952"/>
                  </a:lnTo>
                  <a:lnTo>
                    <a:pt x="7915" y="952"/>
                  </a:lnTo>
                  <a:lnTo>
                    <a:pt x="7915" y="914"/>
                  </a:lnTo>
                  <a:lnTo>
                    <a:pt x="7763" y="799"/>
                  </a:lnTo>
                  <a:lnTo>
                    <a:pt x="7611" y="647"/>
                  </a:lnTo>
                  <a:lnTo>
                    <a:pt x="7154" y="381"/>
                  </a:lnTo>
                  <a:lnTo>
                    <a:pt x="6583" y="115"/>
                  </a:lnTo>
                  <a:lnTo>
                    <a:pt x="6964" y="685"/>
                  </a:lnTo>
                  <a:lnTo>
                    <a:pt x="6735" y="533"/>
                  </a:lnTo>
                  <a:lnTo>
                    <a:pt x="6583" y="457"/>
                  </a:lnTo>
                  <a:lnTo>
                    <a:pt x="6393" y="381"/>
                  </a:lnTo>
                  <a:lnTo>
                    <a:pt x="5860" y="229"/>
                  </a:lnTo>
                  <a:lnTo>
                    <a:pt x="5213" y="115"/>
                  </a:lnTo>
                  <a:lnTo>
                    <a:pt x="44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3"/>
            <p:cNvSpPr/>
            <p:nvPr/>
          </p:nvSpPr>
          <p:spPr>
            <a:xfrm>
              <a:off x="6664625" y="1405925"/>
              <a:ext cx="357700" cy="424275"/>
            </a:xfrm>
            <a:custGeom>
              <a:avLst/>
              <a:gdLst/>
              <a:ahLst/>
              <a:cxnLst/>
              <a:rect l="l" t="t" r="r" b="b"/>
              <a:pathLst>
                <a:path w="14308" h="16971" extrusionOk="0">
                  <a:moveTo>
                    <a:pt x="3882" y="0"/>
                  </a:moveTo>
                  <a:lnTo>
                    <a:pt x="4034" y="76"/>
                  </a:lnTo>
                  <a:lnTo>
                    <a:pt x="4148" y="191"/>
                  </a:lnTo>
                  <a:lnTo>
                    <a:pt x="4262" y="381"/>
                  </a:lnTo>
                  <a:lnTo>
                    <a:pt x="4377" y="533"/>
                  </a:lnTo>
                  <a:lnTo>
                    <a:pt x="4529" y="875"/>
                  </a:lnTo>
                  <a:lnTo>
                    <a:pt x="4567" y="1028"/>
                  </a:lnTo>
                  <a:lnTo>
                    <a:pt x="4415" y="875"/>
                  </a:lnTo>
                  <a:lnTo>
                    <a:pt x="4262" y="761"/>
                  </a:lnTo>
                  <a:lnTo>
                    <a:pt x="4072" y="685"/>
                  </a:lnTo>
                  <a:lnTo>
                    <a:pt x="3844" y="647"/>
                  </a:lnTo>
                  <a:lnTo>
                    <a:pt x="3425" y="609"/>
                  </a:lnTo>
                  <a:lnTo>
                    <a:pt x="3045" y="647"/>
                  </a:lnTo>
                  <a:lnTo>
                    <a:pt x="2664" y="723"/>
                  </a:lnTo>
                  <a:lnTo>
                    <a:pt x="2322" y="799"/>
                  </a:lnTo>
                  <a:lnTo>
                    <a:pt x="2056" y="913"/>
                  </a:lnTo>
                  <a:lnTo>
                    <a:pt x="2094" y="913"/>
                  </a:lnTo>
                  <a:lnTo>
                    <a:pt x="2246" y="952"/>
                  </a:lnTo>
                  <a:lnTo>
                    <a:pt x="2550" y="1066"/>
                  </a:lnTo>
                  <a:lnTo>
                    <a:pt x="2969" y="1332"/>
                  </a:lnTo>
                  <a:lnTo>
                    <a:pt x="3083" y="1446"/>
                  </a:lnTo>
                  <a:lnTo>
                    <a:pt x="3159" y="1598"/>
                  </a:lnTo>
                  <a:lnTo>
                    <a:pt x="3235" y="1751"/>
                  </a:lnTo>
                  <a:lnTo>
                    <a:pt x="3235" y="1903"/>
                  </a:lnTo>
                  <a:lnTo>
                    <a:pt x="3235" y="2093"/>
                  </a:lnTo>
                  <a:lnTo>
                    <a:pt x="3235" y="2321"/>
                  </a:lnTo>
                  <a:lnTo>
                    <a:pt x="3121" y="2740"/>
                  </a:lnTo>
                  <a:lnTo>
                    <a:pt x="2931" y="3120"/>
                  </a:lnTo>
                  <a:lnTo>
                    <a:pt x="2817" y="3311"/>
                  </a:lnTo>
                  <a:lnTo>
                    <a:pt x="2664" y="3501"/>
                  </a:lnTo>
                  <a:lnTo>
                    <a:pt x="2512" y="3653"/>
                  </a:lnTo>
                  <a:lnTo>
                    <a:pt x="2322" y="3767"/>
                  </a:lnTo>
                  <a:lnTo>
                    <a:pt x="2132" y="3843"/>
                  </a:lnTo>
                  <a:lnTo>
                    <a:pt x="1941" y="3919"/>
                  </a:lnTo>
                  <a:lnTo>
                    <a:pt x="1751" y="3995"/>
                  </a:lnTo>
                  <a:lnTo>
                    <a:pt x="1561" y="4110"/>
                  </a:lnTo>
                  <a:lnTo>
                    <a:pt x="1371" y="4300"/>
                  </a:lnTo>
                  <a:lnTo>
                    <a:pt x="1218" y="4490"/>
                  </a:lnTo>
                  <a:lnTo>
                    <a:pt x="1066" y="4756"/>
                  </a:lnTo>
                  <a:lnTo>
                    <a:pt x="914" y="5023"/>
                  </a:lnTo>
                  <a:lnTo>
                    <a:pt x="686" y="5555"/>
                  </a:lnTo>
                  <a:lnTo>
                    <a:pt x="496" y="6126"/>
                  </a:lnTo>
                  <a:lnTo>
                    <a:pt x="381" y="6583"/>
                  </a:lnTo>
                  <a:lnTo>
                    <a:pt x="267" y="7039"/>
                  </a:lnTo>
                  <a:lnTo>
                    <a:pt x="191" y="7192"/>
                  </a:lnTo>
                  <a:lnTo>
                    <a:pt x="115" y="7344"/>
                  </a:lnTo>
                  <a:lnTo>
                    <a:pt x="1" y="7724"/>
                  </a:lnTo>
                  <a:lnTo>
                    <a:pt x="1" y="8143"/>
                  </a:lnTo>
                  <a:lnTo>
                    <a:pt x="1" y="8523"/>
                  </a:lnTo>
                  <a:lnTo>
                    <a:pt x="77" y="9246"/>
                  </a:lnTo>
                  <a:lnTo>
                    <a:pt x="115" y="9513"/>
                  </a:lnTo>
                  <a:lnTo>
                    <a:pt x="496" y="9246"/>
                  </a:lnTo>
                  <a:lnTo>
                    <a:pt x="419" y="9436"/>
                  </a:lnTo>
                  <a:lnTo>
                    <a:pt x="381" y="9627"/>
                  </a:lnTo>
                  <a:lnTo>
                    <a:pt x="343" y="9855"/>
                  </a:lnTo>
                  <a:lnTo>
                    <a:pt x="343" y="10083"/>
                  </a:lnTo>
                  <a:lnTo>
                    <a:pt x="381" y="10540"/>
                  </a:lnTo>
                  <a:lnTo>
                    <a:pt x="496" y="10996"/>
                  </a:lnTo>
                  <a:lnTo>
                    <a:pt x="610" y="11415"/>
                  </a:lnTo>
                  <a:lnTo>
                    <a:pt x="724" y="11757"/>
                  </a:lnTo>
                  <a:lnTo>
                    <a:pt x="838" y="12062"/>
                  </a:lnTo>
                  <a:lnTo>
                    <a:pt x="1028" y="11529"/>
                  </a:lnTo>
                  <a:lnTo>
                    <a:pt x="1066" y="11834"/>
                  </a:lnTo>
                  <a:lnTo>
                    <a:pt x="1104" y="12138"/>
                  </a:lnTo>
                  <a:lnTo>
                    <a:pt x="1218" y="12442"/>
                  </a:lnTo>
                  <a:lnTo>
                    <a:pt x="1333" y="12671"/>
                  </a:lnTo>
                  <a:lnTo>
                    <a:pt x="1447" y="12899"/>
                  </a:lnTo>
                  <a:lnTo>
                    <a:pt x="1599" y="13127"/>
                  </a:lnTo>
                  <a:lnTo>
                    <a:pt x="1941" y="13508"/>
                  </a:lnTo>
                  <a:lnTo>
                    <a:pt x="2246" y="13774"/>
                  </a:lnTo>
                  <a:lnTo>
                    <a:pt x="2512" y="13964"/>
                  </a:lnTo>
                  <a:lnTo>
                    <a:pt x="2740" y="14155"/>
                  </a:lnTo>
                  <a:lnTo>
                    <a:pt x="2740" y="13622"/>
                  </a:lnTo>
                  <a:lnTo>
                    <a:pt x="2778" y="13736"/>
                  </a:lnTo>
                  <a:lnTo>
                    <a:pt x="2817" y="13850"/>
                  </a:lnTo>
                  <a:lnTo>
                    <a:pt x="2969" y="14116"/>
                  </a:lnTo>
                  <a:lnTo>
                    <a:pt x="3159" y="14345"/>
                  </a:lnTo>
                  <a:lnTo>
                    <a:pt x="3425" y="14573"/>
                  </a:lnTo>
                  <a:lnTo>
                    <a:pt x="3882" y="14954"/>
                  </a:lnTo>
                  <a:lnTo>
                    <a:pt x="4072" y="15068"/>
                  </a:lnTo>
                  <a:lnTo>
                    <a:pt x="4072" y="14535"/>
                  </a:lnTo>
                  <a:lnTo>
                    <a:pt x="4262" y="14915"/>
                  </a:lnTo>
                  <a:lnTo>
                    <a:pt x="4491" y="15258"/>
                  </a:lnTo>
                  <a:lnTo>
                    <a:pt x="4757" y="15524"/>
                  </a:lnTo>
                  <a:lnTo>
                    <a:pt x="5023" y="15715"/>
                  </a:lnTo>
                  <a:lnTo>
                    <a:pt x="5252" y="15867"/>
                  </a:lnTo>
                  <a:lnTo>
                    <a:pt x="5442" y="15943"/>
                  </a:lnTo>
                  <a:lnTo>
                    <a:pt x="5632" y="16019"/>
                  </a:lnTo>
                  <a:lnTo>
                    <a:pt x="5594" y="15905"/>
                  </a:lnTo>
                  <a:lnTo>
                    <a:pt x="5594" y="15791"/>
                  </a:lnTo>
                  <a:lnTo>
                    <a:pt x="5632" y="15524"/>
                  </a:lnTo>
                  <a:lnTo>
                    <a:pt x="5708" y="15182"/>
                  </a:lnTo>
                  <a:lnTo>
                    <a:pt x="5708" y="15334"/>
                  </a:lnTo>
                  <a:lnTo>
                    <a:pt x="5746" y="15486"/>
                  </a:lnTo>
                  <a:lnTo>
                    <a:pt x="5899" y="15791"/>
                  </a:lnTo>
                  <a:lnTo>
                    <a:pt x="6127" y="16095"/>
                  </a:lnTo>
                  <a:lnTo>
                    <a:pt x="6355" y="16361"/>
                  </a:lnTo>
                  <a:lnTo>
                    <a:pt x="6621" y="16628"/>
                  </a:lnTo>
                  <a:lnTo>
                    <a:pt x="6888" y="16818"/>
                  </a:lnTo>
                  <a:lnTo>
                    <a:pt x="7154" y="16970"/>
                  </a:lnTo>
                  <a:lnTo>
                    <a:pt x="7382" y="16818"/>
                  </a:lnTo>
                  <a:lnTo>
                    <a:pt x="7649" y="16628"/>
                  </a:lnTo>
                  <a:lnTo>
                    <a:pt x="7915" y="16361"/>
                  </a:lnTo>
                  <a:lnTo>
                    <a:pt x="8181" y="16095"/>
                  </a:lnTo>
                  <a:lnTo>
                    <a:pt x="8372" y="15791"/>
                  </a:lnTo>
                  <a:lnTo>
                    <a:pt x="8524" y="15486"/>
                  </a:lnTo>
                  <a:lnTo>
                    <a:pt x="8562" y="15334"/>
                  </a:lnTo>
                  <a:lnTo>
                    <a:pt x="8600" y="15182"/>
                  </a:lnTo>
                  <a:lnTo>
                    <a:pt x="8638" y="15524"/>
                  </a:lnTo>
                  <a:lnTo>
                    <a:pt x="8676" y="15791"/>
                  </a:lnTo>
                  <a:lnTo>
                    <a:pt x="8676" y="15905"/>
                  </a:lnTo>
                  <a:lnTo>
                    <a:pt x="8638" y="16019"/>
                  </a:lnTo>
                  <a:lnTo>
                    <a:pt x="8828" y="15943"/>
                  </a:lnTo>
                  <a:lnTo>
                    <a:pt x="9019" y="15867"/>
                  </a:lnTo>
                  <a:lnTo>
                    <a:pt x="9285" y="15715"/>
                  </a:lnTo>
                  <a:lnTo>
                    <a:pt x="9513" y="15524"/>
                  </a:lnTo>
                  <a:lnTo>
                    <a:pt x="9780" y="15258"/>
                  </a:lnTo>
                  <a:lnTo>
                    <a:pt x="10008" y="14915"/>
                  </a:lnTo>
                  <a:lnTo>
                    <a:pt x="10198" y="14535"/>
                  </a:lnTo>
                  <a:lnTo>
                    <a:pt x="10198" y="15068"/>
                  </a:lnTo>
                  <a:lnTo>
                    <a:pt x="10426" y="14954"/>
                  </a:lnTo>
                  <a:lnTo>
                    <a:pt x="10883" y="14573"/>
                  </a:lnTo>
                  <a:lnTo>
                    <a:pt x="11111" y="14345"/>
                  </a:lnTo>
                  <a:lnTo>
                    <a:pt x="11302" y="14116"/>
                  </a:lnTo>
                  <a:lnTo>
                    <a:pt x="11454" y="13850"/>
                  </a:lnTo>
                  <a:lnTo>
                    <a:pt x="11492" y="13736"/>
                  </a:lnTo>
                  <a:lnTo>
                    <a:pt x="11530" y="13622"/>
                  </a:lnTo>
                  <a:lnTo>
                    <a:pt x="11530" y="14155"/>
                  </a:lnTo>
                  <a:lnTo>
                    <a:pt x="11758" y="13964"/>
                  </a:lnTo>
                  <a:lnTo>
                    <a:pt x="12024" y="13774"/>
                  </a:lnTo>
                  <a:lnTo>
                    <a:pt x="12367" y="13508"/>
                  </a:lnTo>
                  <a:lnTo>
                    <a:pt x="12671" y="13127"/>
                  </a:lnTo>
                  <a:lnTo>
                    <a:pt x="12823" y="12899"/>
                  </a:lnTo>
                  <a:lnTo>
                    <a:pt x="12938" y="12671"/>
                  </a:lnTo>
                  <a:lnTo>
                    <a:pt x="13052" y="12442"/>
                  </a:lnTo>
                  <a:lnTo>
                    <a:pt x="13166" y="12138"/>
                  </a:lnTo>
                  <a:lnTo>
                    <a:pt x="13242" y="11834"/>
                  </a:lnTo>
                  <a:lnTo>
                    <a:pt x="13242" y="11529"/>
                  </a:lnTo>
                  <a:lnTo>
                    <a:pt x="13432" y="12062"/>
                  </a:lnTo>
                  <a:lnTo>
                    <a:pt x="13546" y="11757"/>
                  </a:lnTo>
                  <a:lnTo>
                    <a:pt x="13661" y="11415"/>
                  </a:lnTo>
                  <a:lnTo>
                    <a:pt x="13775" y="10996"/>
                  </a:lnTo>
                  <a:lnTo>
                    <a:pt x="13889" y="10540"/>
                  </a:lnTo>
                  <a:lnTo>
                    <a:pt x="13927" y="10083"/>
                  </a:lnTo>
                  <a:lnTo>
                    <a:pt x="13927" y="9855"/>
                  </a:lnTo>
                  <a:lnTo>
                    <a:pt x="13889" y="9627"/>
                  </a:lnTo>
                  <a:lnTo>
                    <a:pt x="13851" y="9436"/>
                  </a:lnTo>
                  <a:lnTo>
                    <a:pt x="13775" y="9246"/>
                  </a:lnTo>
                  <a:lnTo>
                    <a:pt x="14155" y="9513"/>
                  </a:lnTo>
                  <a:lnTo>
                    <a:pt x="14193" y="9246"/>
                  </a:lnTo>
                  <a:lnTo>
                    <a:pt x="14269" y="8523"/>
                  </a:lnTo>
                  <a:lnTo>
                    <a:pt x="14307" y="8143"/>
                  </a:lnTo>
                  <a:lnTo>
                    <a:pt x="14269" y="7724"/>
                  </a:lnTo>
                  <a:lnTo>
                    <a:pt x="14155" y="7344"/>
                  </a:lnTo>
                  <a:lnTo>
                    <a:pt x="14079" y="7192"/>
                  </a:lnTo>
                  <a:lnTo>
                    <a:pt x="14003" y="7039"/>
                  </a:lnTo>
                  <a:lnTo>
                    <a:pt x="13889" y="6583"/>
                  </a:lnTo>
                  <a:lnTo>
                    <a:pt x="13775" y="6126"/>
                  </a:lnTo>
                  <a:lnTo>
                    <a:pt x="13584" y="5555"/>
                  </a:lnTo>
                  <a:lnTo>
                    <a:pt x="13356" y="5023"/>
                  </a:lnTo>
                  <a:lnTo>
                    <a:pt x="13204" y="4756"/>
                  </a:lnTo>
                  <a:lnTo>
                    <a:pt x="13052" y="4490"/>
                  </a:lnTo>
                  <a:lnTo>
                    <a:pt x="12900" y="4300"/>
                  </a:lnTo>
                  <a:lnTo>
                    <a:pt x="12709" y="4110"/>
                  </a:lnTo>
                  <a:lnTo>
                    <a:pt x="12519" y="3995"/>
                  </a:lnTo>
                  <a:lnTo>
                    <a:pt x="12329" y="3919"/>
                  </a:lnTo>
                  <a:lnTo>
                    <a:pt x="12139" y="3843"/>
                  </a:lnTo>
                  <a:lnTo>
                    <a:pt x="11948" y="3767"/>
                  </a:lnTo>
                  <a:lnTo>
                    <a:pt x="11758" y="3653"/>
                  </a:lnTo>
                  <a:lnTo>
                    <a:pt x="11606" y="3501"/>
                  </a:lnTo>
                  <a:lnTo>
                    <a:pt x="11454" y="3311"/>
                  </a:lnTo>
                  <a:lnTo>
                    <a:pt x="11340" y="3120"/>
                  </a:lnTo>
                  <a:lnTo>
                    <a:pt x="11149" y="2740"/>
                  </a:lnTo>
                  <a:lnTo>
                    <a:pt x="11035" y="2321"/>
                  </a:lnTo>
                  <a:lnTo>
                    <a:pt x="11035" y="2093"/>
                  </a:lnTo>
                  <a:lnTo>
                    <a:pt x="11035" y="1903"/>
                  </a:lnTo>
                  <a:lnTo>
                    <a:pt x="11073" y="1751"/>
                  </a:lnTo>
                  <a:lnTo>
                    <a:pt x="11111" y="1598"/>
                  </a:lnTo>
                  <a:lnTo>
                    <a:pt x="11187" y="1446"/>
                  </a:lnTo>
                  <a:lnTo>
                    <a:pt x="11302" y="1332"/>
                  </a:lnTo>
                  <a:lnTo>
                    <a:pt x="11758" y="1066"/>
                  </a:lnTo>
                  <a:lnTo>
                    <a:pt x="12024" y="952"/>
                  </a:lnTo>
                  <a:lnTo>
                    <a:pt x="12177" y="913"/>
                  </a:lnTo>
                  <a:lnTo>
                    <a:pt x="12215" y="913"/>
                  </a:lnTo>
                  <a:lnTo>
                    <a:pt x="11948" y="799"/>
                  </a:lnTo>
                  <a:lnTo>
                    <a:pt x="11644" y="723"/>
                  </a:lnTo>
                  <a:lnTo>
                    <a:pt x="11263" y="647"/>
                  </a:lnTo>
                  <a:lnTo>
                    <a:pt x="10845" y="609"/>
                  </a:lnTo>
                  <a:lnTo>
                    <a:pt x="10426" y="647"/>
                  </a:lnTo>
                  <a:lnTo>
                    <a:pt x="10198" y="685"/>
                  </a:lnTo>
                  <a:lnTo>
                    <a:pt x="10008" y="761"/>
                  </a:lnTo>
                  <a:lnTo>
                    <a:pt x="9856" y="875"/>
                  </a:lnTo>
                  <a:lnTo>
                    <a:pt x="9703" y="1028"/>
                  </a:lnTo>
                  <a:lnTo>
                    <a:pt x="9741" y="875"/>
                  </a:lnTo>
                  <a:lnTo>
                    <a:pt x="9894" y="533"/>
                  </a:lnTo>
                  <a:lnTo>
                    <a:pt x="10008" y="381"/>
                  </a:lnTo>
                  <a:lnTo>
                    <a:pt x="10122" y="191"/>
                  </a:lnTo>
                  <a:lnTo>
                    <a:pt x="10236" y="76"/>
                  </a:lnTo>
                  <a:lnTo>
                    <a:pt x="10388" y="0"/>
                  </a:lnTo>
                  <a:lnTo>
                    <a:pt x="10388" y="0"/>
                  </a:lnTo>
                  <a:lnTo>
                    <a:pt x="9665" y="114"/>
                  </a:lnTo>
                  <a:lnTo>
                    <a:pt x="9095" y="229"/>
                  </a:lnTo>
                  <a:lnTo>
                    <a:pt x="8600" y="343"/>
                  </a:lnTo>
                  <a:lnTo>
                    <a:pt x="8448" y="381"/>
                  </a:lnTo>
                  <a:lnTo>
                    <a:pt x="8296" y="457"/>
                  </a:lnTo>
                  <a:lnTo>
                    <a:pt x="8105" y="609"/>
                  </a:lnTo>
                  <a:lnTo>
                    <a:pt x="8448" y="114"/>
                  </a:lnTo>
                  <a:lnTo>
                    <a:pt x="7953" y="343"/>
                  </a:lnTo>
                  <a:lnTo>
                    <a:pt x="7535" y="571"/>
                  </a:lnTo>
                  <a:lnTo>
                    <a:pt x="7382" y="723"/>
                  </a:lnTo>
                  <a:lnTo>
                    <a:pt x="7268" y="837"/>
                  </a:lnTo>
                  <a:lnTo>
                    <a:pt x="7002" y="837"/>
                  </a:lnTo>
                  <a:lnTo>
                    <a:pt x="6888" y="723"/>
                  </a:lnTo>
                  <a:lnTo>
                    <a:pt x="6736" y="571"/>
                  </a:lnTo>
                  <a:lnTo>
                    <a:pt x="6355" y="343"/>
                  </a:lnTo>
                  <a:lnTo>
                    <a:pt x="5822" y="114"/>
                  </a:lnTo>
                  <a:lnTo>
                    <a:pt x="6165" y="609"/>
                  </a:lnTo>
                  <a:lnTo>
                    <a:pt x="5975" y="457"/>
                  </a:lnTo>
                  <a:lnTo>
                    <a:pt x="5860" y="381"/>
                  </a:lnTo>
                  <a:lnTo>
                    <a:pt x="5670" y="343"/>
                  </a:lnTo>
                  <a:lnTo>
                    <a:pt x="5176" y="229"/>
                  </a:lnTo>
                  <a:lnTo>
                    <a:pt x="4605" y="114"/>
                  </a:lnTo>
                  <a:lnTo>
                    <a:pt x="38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3"/>
            <p:cNvSpPr/>
            <p:nvPr/>
          </p:nvSpPr>
          <p:spPr>
            <a:xfrm>
              <a:off x="6752150" y="1424000"/>
              <a:ext cx="181700" cy="68500"/>
            </a:xfrm>
            <a:custGeom>
              <a:avLst/>
              <a:gdLst/>
              <a:ahLst/>
              <a:cxnLst/>
              <a:rect l="l" t="t" r="r" b="b"/>
              <a:pathLst>
                <a:path w="7268" h="2740" extrusionOk="0">
                  <a:moveTo>
                    <a:pt x="1408" y="0"/>
                  </a:moveTo>
                  <a:lnTo>
                    <a:pt x="1408" y="76"/>
                  </a:lnTo>
                  <a:lnTo>
                    <a:pt x="1560" y="305"/>
                  </a:lnTo>
                  <a:lnTo>
                    <a:pt x="1675" y="533"/>
                  </a:lnTo>
                  <a:lnTo>
                    <a:pt x="1675" y="571"/>
                  </a:lnTo>
                  <a:lnTo>
                    <a:pt x="1637" y="609"/>
                  </a:lnTo>
                  <a:lnTo>
                    <a:pt x="1598" y="571"/>
                  </a:lnTo>
                  <a:lnTo>
                    <a:pt x="1408" y="495"/>
                  </a:lnTo>
                  <a:lnTo>
                    <a:pt x="1218" y="419"/>
                  </a:lnTo>
                  <a:lnTo>
                    <a:pt x="761" y="419"/>
                  </a:lnTo>
                  <a:lnTo>
                    <a:pt x="381" y="457"/>
                  </a:lnTo>
                  <a:lnTo>
                    <a:pt x="38" y="571"/>
                  </a:lnTo>
                  <a:lnTo>
                    <a:pt x="0" y="609"/>
                  </a:lnTo>
                  <a:lnTo>
                    <a:pt x="38" y="647"/>
                  </a:lnTo>
                  <a:lnTo>
                    <a:pt x="267" y="761"/>
                  </a:lnTo>
                  <a:lnTo>
                    <a:pt x="571" y="951"/>
                  </a:lnTo>
                  <a:lnTo>
                    <a:pt x="685" y="1066"/>
                  </a:lnTo>
                  <a:lnTo>
                    <a:pt x="761" y="1218"/>
                  </a:lnTo>
                  <a:lnTo>
                    <a:pt x="761" y="1370"/>
                  </a:lnTo>
                  <a:lnTo>
                    <a:pt x="761" y="1560"/>
                  </a:lnTo>
                  <a:lnTo>
                    <a:pt x="761" y="1712"/>
                  </a:lnTo>
                  <a:lnTo>
                    <a:pt x="799" y="1827"/>
                  </a:lnTo>
                  <a:lnTo>
                    <a:pt x="837" y="1941"/>
                  </a:lnTo>
                  <a:lnTo>
                    <a:pt x="914" y="2055"/>
                  </a:lnTo>
                  <a:lnTo>
                    <a:pt x="990" y="2169"/>
                  </a:lnTo>
                  <a:lnTo>
                    <a:pt x="1104" y="2245"/>
                  </a:lnTo>
                  <a:lnTo>
                    <a:pt x="1218" y="2321"/>
                  </a:lnTo>
                  <a:lnTo>
                    <a:pt x="1370" y="2321"/>
                  </a:lnTo>
                  <a:lnTo>
                    <a:pt x="1370" y="2359"/>
                  </a:lnTo>
                  <a:lnTo>
                    <a:pt x="1865" y="2435"/>
                  </a:lnTo>
                  <a:lnTo>
                    <a:pt x="2359" y="2511"/>
                  </a:lnTo>
                  <a:lnTo>
                    <a:pt x="2854" y="2626"/>
                  </a:lnTo>
                  <a:lnTo>
                    <a:pt x="3349" y="2702"/>
                  </a:lnTo>
                  <a:lnTo>
                    <a:pt x="3691" y="2740"/>
                  </a:lnTo>
                  <a:lnTo>
                    <a:pt x="4034" y="2702"/>
                  </a:lnTo>
                  <a:lnTo>
                    <a:pt x="4947" y="2550"/>
                  </a:lnTo>
                  <a:lnTo>
                    <a:pt x="5441" y="2473"/>
                  </a:lnTo>
                  <a:lnTo>
                    <a:pt x="5898" y="2397"/>
                  </a:lnTo>
                  <a:lnTo>
                    <a:pt x="5936" y="2397"/>
                  </a:lnTo>
                  <a:lnTo>
                    <a:pt x="6088" y="2359"/>
                  </a:lnTo>
                  <a:lnTo>
                    <a:pt x="6202" y="2283"/>
                  </a:lnTo>
                  <a:lnTo>
                    <a:pt x="6279" y="2207"/>
                  </a:lnTo>
                  <a:lnTo>
                    <a:pt x="6355" y="2093"/>
                  </a:lnTo>
                  <a:lnTo>
                    <a:pt x="6431" y="1979"/>
                  </a:lnTo>
                  <a:lnTo>
                    <a:pt x="6469" y="1865"/>
                  </a:lnTo>
                  <a:lnTo>
                    <a:pt x="6507" y="1750"/>
                  </a:lnTo>
                  <a:lnTo>
                    <a:pt x="6507" y="1598"/>
                  </a:lnTo>
                  <a:lnTo>
                    <a:pt x="6507" y="1408"/>
                  </a:lnTo>
                  <a:lnTo>
                    <a:pt x="6507" y="1218"/>
                  </a:lnTo>
                  <a:lnTo>
                    <a:pt x="6583" y="1066"/>
                  </a:lnTo>
                  <a:lnTo>
                    <a:pt x="6697" y="951"/>
                  </a:lnTo>
                  <a:lnTo>
                    <a:pt x="7001" y="761"/>
                  </a:lnTo>
                  <a:lnTo>
                    <a:pt x="7230" y="647"/>
                  </a:lnTo>
                  <a:lnTo>
                    <a:pt x="7268" y="609"/>
                  </a:lnTo>
                  <a:lnTo>
                    <a:pt x="7230" y="571"/>
                  </a:lnTo>
                  <a:lnTo>
                    <a:pt x="6887" y="457"/>
                  </a:lnTo>
                  <a:lnTo>
                    <a:pt x="6507" y="419"/>
                  </a:lnTo>
                  <a:lnTo>
                    <a:pt x="6050" y="419"/>
                  </a:lnTo>
                  <a:lnTo>
                    <a:pt x="5860" y="495"/>
                  </a:lnTo>
                  <a:lnTo>
                    <a:pt x="5670" y="571"/>
                  </a:lnTo>
                  <a:lnTo>
                    <a:pt x="5632" y="609"/>
                  </a:lnTo>
                  <a:lnTo>
                    <a:pt x="5594" y="571"/>
                  </a:lnTo>
                  <a:lnTo>
                    <a:pt x="5594" y="533"/>
                  </a:lnTo>
                  <a:lnTo>
                    <a:pt x="5708" y="305"/>
                  </a:lnTo>
                  <a:lnTo>
                    <a:pt x="5860" y="76"/>
                  </a:lnTo>
                  <a:lnTo>
                    <a:pt x="5860" y="0"/>
                  </a:lnTo>
                  <a:lnTo>
                    <a:pt x="5822" y="0"/>
                  </a:lnTo>
                  <a:lnTo>
                    <a:pt x="5251" y="76"/>
                  </a:lnTo>
                  <a:lnTo>
                    <a:pt x="4719" y="190"/>
                  </a:lnTo>
                  <a:lnTo>
                    <a:pt x="4566" y="267"/>
                  </a:lnTo>
                  <a:lnTo>
                    <a:pt x="4528" y="267"/>
                  </a:lnTo>
                  <a:lnTo>
                    <a:pt x="4490" y="229"/>
                  </a:lnTo>
                  <a:lnTo>
                    <a:pt x="4490" y="190"/>
                  </a:lnTo>
                  <a:lnTo>
                    <a:pt x="4490" y="152"/>
                  </a:lnTo>
                  <a:lnTo>
                    <a:pt x="4490" y="114"/>
                  </a:lnTo>
                  <a:lnTo>
                    <a:pt x="4452" y="114"/>
                  </a:lnTo>
                  <a:lnTo>
                    <a:pt x="4034" y="305"/>
                  </a:lnTo>
                  <a:lnTo>
                    <a:pt x="3843" y="457"/>
                  </a:lnTo>
                  <a:lnTo>
                    <a:pt x="3729" y="571"/>
                  </a:lnTo>
                  <a:lnTo>
                    <a:pt x="3539" y="571"/>
                  </a:lnTo>
                  <a:lnTo>
                    <a:pt x="3425" y="457"/>
                  </a:lnTo>
                  <a:lnTo>
                    <a:pt x="3235" y="305"/>
                  </a:lnTo>
                  <a:lnTo>
                    <a:pt x="2854" y="114"/>
                  </a:lnTo>
                  <a:lnTo>
                    <a:pt x="2778" y="114"/>
                  </a:lnTo>
                  <a:lnTo>
                    <a:pt x="2778" y="152"/>
                  </a:lnTo>
                  <a:lnTo>
                    <a:pt x="2778" y="190"/>
                  </a:lnTo>
                  <a:lnTo>
                    <a:pt x="2778" y="229"/>
                  </a:lnTo>
                  <a:lnTo>
                    <a:pt x="2740" y="267"/>
                  </a:lnTo>
                  <a:lnTo>
                    <a:pt x="2702" y="267"/>
                  </a:lnTo>
                  <a:lnTo>
                    <a:pt x="2550" y="190"/>
                  </a:lnTo>
                  <a:lnTo>
                    <a:pt x="2017" y="76"/>
                  </a:lnTo>
                  <a:lnTo>
                    <a:pt x="14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3"/>
            <p:cNvSpPr/>
            <p:nvPr/>
          </p:nvSpPr>
          <p:spPr>
            <a:xfrm>
              <a:off x="6677000" y="1503900"/>
              <a:ext cx="332000" cy="303450"/>
            </a:xfrm>
            <a:custGeom>
              <a:avLst/>
              <a:gdLst/>
              <a:ahLst/>
              <a:cxnLst/>
              <a:rect l="l" t="t" r="r" b="b"/>
              <a:pathLst>
                <a:path w="13280" h="12138" extrusionOk="0">
                  <a:moveTo>
                    <a:pt x="9665" y="0"/>
                  </a:moveTo>
                  <a:lnTo>
                    <a:pt x="9132" y="76"/>
                  </a:lnTo>
                  <a:lnTo>
                    <a:pt x="8600" y="153"/>
                  </a:lnTo>
                  <a:lnTo>
                    <a:pt x="8029" y="229"/>
                  </a:lnTo>
                  <a:lnTo>
                    <a:pt x="7458" y="267"/>
                  </a:lnTo>
                  <a:lnTo>
                    <a:pt x="6887" y="267"/>
                  </a:lnTo>
                  <a:lnTo>
                    <a:pt x="5746" y="229"/>
                  </a:lnTo>
                  <a:lnTo>
                    <a:pt x="4604" y="153"/>
                  </a:lnTo>
                  <a:lnTo>
                    <a:pt x="4262" y="114"/>
                  </a:lnTo>
                  <a:lnTo>
                    <a:pt x="3996" y="76"/>
                  </a:lnTo>
                  <a:lnTo>
                    <a:pt x="3729" y="38"/>
                  </a:lnTo>
                  <a:lnTo>
                    <a:pt x="3425" y="38"/>
                  </a:lnTo>
                  <a:lnTo>
                    <a:pt x="3159" y="76"/>
                  </a:lnTo>
                  <a:lnTo>
                    <a:pt x="2892" y="114"/>
                  </a:lnTo>
                  <a:lnTo>
                    <a:pt x="2626" y="191"/>
                  </a:lnTo>
                  <a:lnTo>
                    <a:pt x="2398" y="267"/>
                  </a:lnTo>
                  <a:lnTo>
                    <a:pt x="2131" y="381"/>
                  </a:lnTo>
                  <a:lnTo>
                    <a:pt x="1979" y="457"/>
                  </a:lnTo>
                  <a:lnTo>
                    <a:pt x="1827" y="495"/>
                  </a:lnTo>
                  <a:lnTo>
                    <a:pt x="1637" y="571"/>
                  </a:lnTo>
                  <a:lnTo>
                    <a:pt x="1484" y="647"/>
                  </a:lnTo>
                  <a:lnTo>
                    <a:pt x="1294" y="799"/>
                  </a:lnTo>
                  <a:lnTo>
                    <a:pt x="1180" y="990"/>
                  </a:lnTo>
                  <a:lnTo>
                    <a:pt x="914" y="1408"/>
                  </a:lnTo>
                  <a:lnTo>
                    <a:pt x="685" y="1865"/>
                  </a:lnTo>
                  <a:lnTo>
                    <a:pt x="533" y="2359"/>
                  </a:lnTo>
                  <a:lnTo>
                    <a:pt x="381" y="2778"/>
                  </a:lnTo>
                  <a:lnTo>
                    <a:pt x="267" y="3273"/>
                  </a:lnTo>
                  <a:lnTo>
                    <a:pt x="267" y="3311"/>
                  </a:lnTo>
                  <a:lnTo>
                    <a:pt x="115" y="3539"/>
                  </a:lnTo>
                  <a:lnTo>
                    <a:pt x="39" y="3805"/>
                  </a:lnTo>
                  <a:lnTo>
                    <a:pt x="1" y="4110"/>
                  </a:lnTo>
                  <a:lnTo>
                    <a:pt x="1" y="4414"/>
                  </a:lnTo>
                  <a:lnTo>
                    <a:pt x="39" y="4985"/>
                  </a:lnTo>
                  <a:lnTo>
                    <a:pt x="115" y="5403"/>
                  </a:lnTo>
                  <a:lnTo>
                    <a:pt x="153" y="5441"/>
                  </a:lnTo>
                  <a:lnTo>
                    <a:pt x="229" y="5441"/>
                  </a:lnTo>
                  <a:lnTo>
                    <a:pt x="305" y="5365"/>
                  </a:lnTo>
                  <a:lnTo>
                    <a:pt x="381" y="5365"/>
                  </a:lnTo>
                  <a:lnTo>
                    <a:pt x="419" y="5403"/>
                  </a:lnTo>
                  <a:lnTo>
                    <a:pt x="419" y="5441"/>
                  </a:lnTo>
                  <a:lnTo>
                    <a:pt x="343" y="5708"/>
                  </a:lnTo>
                  <a:lnTo>
                    <a:pt x="343" y="6012"/>
                  </a:lnTo>
                  <a:lnTo>
                    <a:pt x="381" y="6316"/>
                  </a:lnTo>
                  <a:lnTo>
                    <a:pt x="419" y="6621"/>
                  </a:lnTo>
                  <a:lnTo>
                    <a:pt x="571" y="7192"/>
                  </a:lnTo>
                  <a:lnTo>
                    <a:pt x="723" y="7610"/>
                  </a:lnTo>
                  <a:lnTo>
                    <a:pt x="761" y="7610"/>
                  </a:lnTo>
                  <a:lnTo>
                    <a:pt x="800" y="7648"/>
                  </a:lnTo>
                  <a:lnTo>
                    <a:pt x="838" y="7610"/>
                  </a:lnTo>
                  <a:lnTo>
                    <a:pt x="876" y="7534"/>
                  </a:lnTo>
                  <a:lnTo>
                    <a:pt x="914" y="7496"/>
                  </a:lnTo>
                  <a:lnTo>
                    <a:pt x="952" y="7496"/>
                  </a:lnTo>
                  <a:lnTo>
                    <a:pt x="990" y="7534"/>
                  </a:lnTo>
                  <a:lnTo>
                    <a:pt x="990" y="7572"/>
                  </a:lnTo>
                  <a:lnTo>
                    <a:pt x="1104" y="7953"/>
                  </a:lnTo>
                  <a:lnTo>
                    <a:pt x="1256" y="8333"/>
                  </a:lnTo>
                  <a:lnTo>
                    <a:pt x="1484" y="8637"/>
                  </a:lnTo>
                  <a:lnTo>
                    <a:pt x="1713" y="8904"/>
                  </a:lnTo>
                  <a:lnTo>
                    <a:pt x="1941" y="9132"/>
                  </a:lnTo>
                  <a:lnTo>
                    <a:pt x="2131" y="9322"/>
                  </a:lnTo>
                  <a:lnTo>
                    <a:pt x="2474" y="9551"/>
                  </a:lnTo>
                  <a:lnTo>
                    <a:pt x="2550" y="9551"/>
                  </a:lnTo>
                  <a:lnTo>
                    <a:pt x="2588" y="9475"/>
                  </a:lnTo>
                  <a:lnTo>
                    <a:pt x="2588" y="9132"/>
                  </a:lnTo>
                  <a:lnTo>
                    <a:pt x="2626" y="9322"/>
                  </a:lnTo>
                  <a:lnTo>
                    <a:pt x="2702" y="9475"/>
                  </a:lnTo>
                  <a:lnTo>
                    <a:pt x="2854" y="9665"/>
                  </a:lnTo>
                  <a:lnTo>
                    <a:pt x="3006" y="9855"/>
                  </a:lnTo>
                  <a:lnTo>
                    <a:pt x="3387" y="10159"/>
                  </a:lnTo>
                  <a:lnTo>
                    <a:pt x="3691" y="10350"/>
                  </a:lnTo>
                  <a:lnTo>
                    <a:pt x="3767" y="10388"/>
                  </a:lnTo>
                  <a:lnTo>
                    <a:pt x="3805" y="10312"/>
                  </a:lnTo>
                  <a:lnTo>
                    <a:pt x="3805" y="10236"/>
                  </a:lnTo>
                  <a:lnTo>
                    <a:pt x="3805" y="10197"/>
                  </a:lnTo>
                  <a:lnTo>
                    <a:pt x="3843" y="10159"/>
                  </a:lnTo>
                  <a:lnTo>
                    <a:pt x="3882" y="10159"/>
                  </a:lnTo>
                  <a:lnTo>
                    <a:pt x="3920" y="10197"/>
                  </a:lnTo>
                  <a:lnTo>
                    <a:pt x="4072" y="10426"/>
                  </a:lnTo>
                  <a:lnTo>
                    <a:pt x="4224" y="10616"/>
                  </a:lnTo>
                  <a:lnTo>
                    <a:pt x="4376" y="10768"/>
                  </a:lnTo>
                  <a:lnTo>
                    <a:pt x="4566" y="10920"/>
                  </a:lnTo>
                  <a:lnTo>
                    <a:pt x="4871" y="11111"/>
                  </a:lnTo>
                  <a:lnTo>
                    <a:pt x="5137" y="11225"/>
                  </a:lnTo>
                  <a:lnTo>
                    <a:pt x="5175" y="11225"/>
                  </a:lnTo>
                  <a:lnTo>
                    <a:pt x="5213" y="11149"/>
                  </a:lnTo>
                  <a:lnTo>
                    <a:pt x="5213" y="10996"/>
                  </a:lnTo>
                  <a:lnTo>
                    <a:pt x="5213" y="10844"/>
                  </a:lnTo>
                  <a:lnTo>
                    <a:pt x="5251" y="10806"/>
                  </a:lnTo>
                  <a:lnTo>
                    <a:pt x="5289" y="10768"/>
                  </a:lnTo>
                  <a:lnTo>
                    <a:pt x="5327" y="10806"/>
                  </a:lnTo>
                  <a:lnTo>
                    <a:pt x="5365" y="10806"/>
                  </a:lnTo>
                  <a:lnTo>
                    <a:pt x="5480" y="11073"/>
                  </a:lnTo>
                  <a:lnTo>
                    <a:pt x="5632" y="11301"/>
                  </a:lnTo>
                  <a:lnTo>
                    <a:pt x="5860" y="11529"/>
                  </a:lnTo>
                  <a:lnTo>
                    <a:pt x="6088" y="11719"/>
                  </a:lnTo>
                  <a:lnTo>
                    <a:pt x="6469" y="11986"/>
                  </a:lnTo>
                  <a:lnTo>
                    <a:pt x="6659" y="12138"/>
                  </a:lnTo>
                  <a:lnTo>
                    <a:pt x="6811" y="11986"/>
                  </a:lnTo>
                  <a:lnTo>
                    <a:pt x="7230" y="11719"/>
                  </a:lnTo>
                  <a:lnTo>
                    <a:pt x="7420" y="11529"/>
                  </a:lnTo>
                  <a:lnTo>
                    <a:pt x="7648" y="11301"/>
                  </a:lnTo>
                  <a:lnTo>
                    <a:pt x="7801" y="11073"/>
                  </a:lnTo>
                  <a:lnTo>
                    <a:pt x="7915" y="10844"/>
                  </a:lnTo>
                  <a:lnTo>
                    <a:pt x="7953" y="10806"/>
                  </a:lnTo>
                  <a:lnTo>
                    <a:pt x="7991" y="10768"/>
                  </a:lnTo>
                  <a:lnTo>
                    <a:pt x="8029" y="10806"/>
                  </a:lnTo>
                  <a:lnTo>
                    <a:pt x="8067" y="10844"/>
                  </a:lnTo>
                  <a:lnTo>
                    <a:pt x="8067" y="10996"/>
                  </a:lnTo>
                  <a:lnTo>
                    <a:pt x="8067" y="11149"/>
                  </a:lnTo>
                  <a:lnTo>
                    <a:pt x="8105" y="11225"/>
                  </a:lnTo>
                  <a:lnTo>
                    <a:pt x="8143" y="11225"/>
                  </a:lnTo>
                  <a:lnTo>
                    <a:pt x="8409" y="11111"/>
                  </a:lnTo>
                  <a:lnTo>
                    <a:pt x="8714" y="10920"/>
                  </a:lnTo>
                  <a:lnTo>
                    <a:pt x="8904" y="10768"/>
                  </a:lnTo>
                  <a:lnTo>
                    <a:pt x="9056" y="10616"/>
                  </a:lnTo>
                  <a:lnTo>
                    <a:pt x="9208" y="10426"/>
                  </a:lnTo>
                  <a:lnTo>
                    <a:pt x="9361" y="10197"/>
                  </a:lnTo>
                  <a:lnTo>
                    <a:pt x="9399" y="10159"/>
                  </a:lnTo>
                  <a:lnTo>
                    <a:pt x="9437" y="10159"/>
                  </a:lnTo>
                  <a:lnTo>
                    <a:pt x="9475" y="10197"/>
                  </a:lnTo>
                  <a:lnTo>
                    <a:pt x="9475" y="10236"/>
                  </a:lnTo>
                  <a:lnTo>
                    <a:pt x="9475" y="10312"/>
                  </a:lnTo>
                  <a:lnTo>
                    <a:pt x="9513" y="10388"/>
                  </a:lnTo>
                  <a:lnTo>
                    <a:pt x="9589" y="10350"/>
                  </a:lnTo>
                  <a:lnTo>
                    <a:pt x="9893" y="10159"/>
                  </a:lnTo>
                  <a:lnTo>
                    <a:pt x="10274" y="9855"/>
                  </a:lnTo>
                  <a:lnTo>
                    <a:pt x="10426" y="9665"/>
                  </a:lnTo>
                  <a:lnTo>
                    <a:pt x="10578" y="9475"/>
                  </a:lnTo>
                  <a:lnTo>
                    <a:pt x="10692" y="9322"/>
                  </a:lnTo>
                  <a:lnTo>
                    <a:pt x="10692" y="9475"/>
                  </a:lnTo>
                  <a:lnTo>
                    <a:pt x="10730" y="9551"/>
                  </a:lnTo>
                  <a:lnTo>
                    <a:pt x="10807" y="9551"/>
                  </a:lnTo>
                  <a:lnTo>
                    <a:pt x="11149" y="9322"/>
                  </a:lnTo>
                  <a:lnTo>
                    <a:pt x="11377" y="9132"/>
                  </a:lnTo>
                  <a:lnTo>
                    <a:pt x="11606" y="8904"/>
                  </a:lnTo>
                  <a:lnTo>
                    <a:pt x="11796" y="8637"/>
                  </a:lnTo>
                  <a:lnTo>
                    <a:pt x="12024" y="8333"/>
                  </a:lnTo>
                  <a:lnTo>
                    <a:pt x="12176" y="7953"/>
                  </a:lnTo>
                  <a:lnTo>
                    <a:pt x="12290" y="7572"/>
                  </a:lnTo>
                  <a:lnTo>
                    <a:pt x="12328" y="7534"/>
                  </a:lnTo>
                  <a:lnTo>
                    <a:pt x="12367" y="7496"/>
                  </a:lnTo>
                  <a:lnTo>
                    <a:pt x="12405" y="7496"/>
                  </a:lnTo>
                  <a:lnTo>
                    <a:pt x="12405" y="7534"/>
                  </a:lnTo>
                  <a:lnTo>
                    <a:pt x="12443" y="7610"/>
                  </a:lnTo>
                  <a:lnTo>
                    <a:pt x="12481" y="7648"/>
                  </a:lnTo>
                  <a:lnTo>
                    <a:pt x="12519" y="7610"/>
                  </a:lnTo>
                  <a:lnTo>
                    <a:pt x="12557" y="7610"/>
                  </a:lnTo>
                  <a:lnTo>
                    <a:pt x="12709" y="7192"/>
                  </a:lnTo>
                  <a:lnTo>
                    <a:pt x="12861" y="6621"/>
                  </a:lnTo>
                  <a:lnTo>
                    <a:pt x="12937" y="6316"/>
                  </a:lnTo>
                  <a:lnTo>
                    <a:pt x="12937" y="6012"/>
                  </a:lnTo>
                  <a:lnTo>
                    <a:pt x="12937" y="5708"/>
                  </a:lnTo>
                  <a:lnTo>
                    <a:pt x="12899" y="5441"/>
                  </a:lnTo>
                  <a:lnTo>
                    <a:pt x="12899" y="5403"/>
                  </a:lnTo>
                  <a:lnTo>
                    <a:pt x="12899" y="5365"/>
                  </a:lnTo>
                  <a:lnTo>
                    <a:pt x="12975" y="5365"/>
                  </a:lnTo>
                  <a:lnTo>
                    <a:pt x="13051" y="5441"/>
                  </a:lnTo>
                  <a:lnTo>
                    <a:pt x="13128" y="5441"/>
                  </a:lnTo>
                  <a:lnTo>
                    <a:pt x="13166" y="5403"/>
                  </a:lnTo>
                  <a:lnTo>
                    <a:pt x="13242" y="4985"/>
                  </a:lnTo>
                  <a:lnTo>
                    <a:pt x="13280" y="4414"/>
                  </a:lnTo>
                  <a:lnTo>
                    <a:pt x="13280" y="4110"/>
                  </a:lnTo>
                  <a:lnTo>
                    <a:pt x="13242" y="3805"/>
                  </a:lnTo>
                  <a:lnTo>
                    <a:pt x="13166" y="3539"/>
                  </a:lnTo>
                  <a:lnTo>
                    <a:pt x="13013" y="3311"/>
                  </a:lnTo>
                  <a:lnTo>
                    <a:pt x="13013" y="3273"/>
                  </a:lnTo>
                  <a:lnTo>
                    <a:pt x="12899" y="2778"/>
                  </a:lnTo>
                  <a:lnTo>
                    <a:pt x="12785" y="2359"/>
                  </a:lnTo>
                  <a:lnTo>
                    <a:pt x="12595" y="1865"/>
                  </a:lnTo>
                  <a:lnTo>
                    <a:pt x="12367" y="1408"/>
                  </a:lnTo>
                  <a:lnTo>
                    <a:pt x="12138" y="990"/>
                  </a:lnTo>
                  <a:lnTo>
                    <a:pt x="11986" y="799"/>
                  </a:lnTo>
                  <a:lnTo>
                    <a:pt x="11834" y="647"/>
                  </a:lnTo>
                  <a:lnTo>
                    <a:pt x="11644" y="571"/>
                  </a:lnTo>
                  <a:lnTo>
                    <a:pt x="11453" y="495"/>
                  </a:lnTo>
                  <a:lnTo>
                    <a:pt x="11301" y="457"/>
                  </a:lnTo>
                  <a:lnTo>
                    <a:pt x="11111" y="381"/>
                  </a:lnTo>
                  <a:lnTo>
                    <a:pt x="10883" y="267"/>
                  </a:lnTo>
                  <a:lnTo>
                    <a:pt x="10654" y="153"/>
                  </a:lnTo>
                  <a:lnTo>
                    <a:pt x="10160" y="38"/>
                  </a:lnTo>
                  <a:lnTo>
                    <a:pt x="96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3"/>
            <p:cNvSpPr/>
            <p:nvPr/>
          </p:nvSpPr>
          <p:spPr>
            <a:xfrm>
              <a:off x="6731225" y="1471550"/>
              <a:ext cx="222600" cy="229275"/>
            </a:xfrm>
            <a:custGeom>
              <a:avLst/>
              <a:gdLst/>
              <a:ahLst/>
              <a:cxnLst/>
              <a:rect l="l" t="t" r="r" b="b"/>
              <a:pathLst>
                <a:path w="8904" h="9171" extrusionOk="0">
                  <a:moveTo>
                    <a:pt x="4414" y="1"/>
                  </a:moveTo>
                  <a:lnTo>
                    <a:pt x="4110" y="39"/>
                  </a:lnTo>
                  <a:lnTo>
                    <a:pt x="3539" y="153"/>
                  </a:lnTo>
                  <a:lnTo>
                    <a:pt x="3044" y="305"/>
                  </a:lnTo>
                  <a:lnTo>
                    <a:pt x="2588" y="457"/>
                  </a:lnTo>
                  <a:lnTo>
                    <a:pt x="2169" y="686"/>
                  </a:lnTo>
                  <a:lnTo>
                    <a:pt x="1751" y="952"/>
                  </a:lnTo>
                  <a:lnTo>
                    <a:pt x="1484" y="1180"/>
                  </a:lnTo>
                  <a:lnTo>
                    <a:pt x="1218" y="1408"/>
                  </a:lnTo>
                  <a:lnTo>
                    <a:pt x="990" y="1675"/>
                  </a:lnTo>
                  <a:lnTo>
                    <a:pt x="799" y="1941"/>
                  </a:lnTo>
                  <a:lnTo>
                    <a:pt x="609" y="2246"/>
                  </a:lnTo>
                  <a:lnTo>
                    <a:pt x="457" y="2512"/>
                  </a:lnTo>
                  <a:lnTo>
                    <a:pt x="305" y="2854"/>
                  </a:lnTo>
                  <a:lnTo>
                    <a:pt x="191" y="3159"/>
                  </a:lnTo>
                  <a:lnTo>
                    <a:pt x="76" y="3501"/>
                  </a:lnTo>
                  <a:lnTo>
                    <a:pt x="0" y="3882"/>
                  </a:lnTo>
                  <a:lnTo>
                    <a:pt x="0" y="3996"/>
                  </a:lnTo>
                  <a:lnTo>
                    <a:pt x="0" y="4148"/>
                  </a:lnTo>
                  <a:lnTo>
                    <a:pt x="191" y="3844"/>
                  </a:lnTo>
                  <a:lnTo>
                    <a:pt x="153" y="4034"/>
                  </a:lnTo>
                  <a:lnTo>
                    <a:pt x="114" y="4224"/>
                  </a:lnTo>
                  <a:lnTo>
                    <a:pt x="114" y="4681"/>
                  </a:lnTo>
                  <a:lnTo>
                    <a:pt x="153" y="5099"/>
                  </a:lnTo>
                  <a:lnTo>
                    <a:pt x="229" y="5518"/>
                  </a:lnTo>
                  <a:lnTo>
                    <a:pt x="419" y="6165"/>
                  </a:lnTo>
                  <a:lnTo>
                    <a:pt x="495" y="6431"/>
                  </a:lnTo>
                  <a:lnTo>
                    <a:pt x="533" y="6393"/>
                  </a:lnTo>
                  <a:lnTo>
                    <a:pt x="571" y="6203"/>
                  </a:lnTo>
                  <a:lnTo>
                    <a:pt x="609" y="6127"/>
                  </a:lnTo>
                  <a:lnTo>
                    <a:pt x="685" y="6089"/>
                  </a:lnTo>
                  <a:lnTo>
                    <a:pt x="761" y="6012"/>
                  </a:lnTo>
                  <a:lnTo>
                    <a:pt x="913" y="6012"/>
                  </a:lnTo>
                  <a:lnTo>
                    <a:pt x="952" y="6050"/>
                  </a:lnTo>
                  <a:lnTo>
                    <a:pt x="1028" y="6127"/>
                  </a:lnTo>
                  <a:lnTo>
                    <a:pt x="1218" y="6393"/>
                  </a:lnTo>
                  <a:lnTo>
                    <a:pt x="1370" y="6735"/>
                  </a:lnTo>
                  <a:lnTo>
                    <a:pt x="1522" y="7116"/>
                  </a:lnTo>
                  <a:lnTo>
                    <a:pt x="1789" y="7839"/>
                  </a:lnTo>
                  <a:lnTo>
                    <a:pt x="1903" y="8181"/>
                  </a:lnTo>
                  <a:lnTo>
                    <a:pt x="2055" y="8448"/>
                  </a:lnTo>
                  <a:lnTo>
                    <a:pt x="2245" y="8676"/>
                  </a:lnTo>
                  <a:lnTo>
                    <a:pt x="2435" y="8866"/>
                  </a:lnTo>
                  <a:lnTo>
                    <a:pt x="2626" y="9018"/>
                  </a:lnTo>
                  <a:lnTo>
                    <a:pt x="2816" y="9094"/>
                  </a:lnTo>
                  <a:lnTo>
                    <a:pt x="3006" y="9132"/>
                  </a:lnTo>
                  <a:lnTo>
                    <a:pt x="3235" y="9170"/>
                  </a:lnTo>
                  <a:lnTo>
                    <a:pt x="3425" y="9170"/>
                  </a:lnTo>
                  <a:lnTo>
                    <a:pt x="3767" y="9094"/>
                  </a:lnTo>
                  <a:lnTo>
                    <a:pt x="4072" y="8980"/>
                  </a:lnTo>
                  <a:lnTo>
                    <a:pt x="4300" y="8866"/>
                  </a:lnTo>
                  <a:lnTo>
                    <a:pt x="4452" y="8752"/>
                  </a:lnTo>
                  <a:lnTo>
                    <a:pt x="4566" y="8866"/>
                  </a:lnTo>
                  <a:lnTo>
                    <a:pt x="4795" y="8980"/>
                  </a:lnTo>
                  <a:lnTo>
                    <a:pt x="5099" y="9094"/>
                  </a:lnTo>
                  <a:lnTo>
                    <a:pt x="5479" y="9170"/>
                  </a:lnTo>
                  <a:lnTo>
                    <a:pt x="5670" y="9170"/>
                  </a:lnTo>
                  <a:lnTo>
                    <a:pt x="5860" y="9132"/>
                  </a:lnTo>
                  <a:lnTo>
                    <a:pt x="6050" y="9094"/>
                  </a:lnTo>
                  <a:lnTo>
                    <a:pt x="6240" y="9018"/>
                  </a:lnTo>
                  <a:lnTo>
                    <a:pt x="6431" y="8866"/>
                  </a:lnTo>
                  <a:lnTo>
                    <a:pt x="6621" y="8676"/>
                  </a:lnTo>
                  <a:lnTo>
                    <a:pt x="6811" y="8448"/>
                  </a:lnTo>
                  <a:lnTo>
                    <a:pt x="6963" y="8181"/>
                  </a:lnTo>
                  <a:lnTo>
                    <a:pt x="7077" y="7839"/>
                  </a:lnTo>
                  <a:lnTo>
                    <a:pt x="7344" y="7116"/>
                  </a:lnTo>
                  <a:lnTo>
                    <a:pt x="7496" y="6735"/>
                  </a:lnTo>
                  <a:lnTo>
                    <a:pt x="7686" y="6393"/>
                  </a:lnTo>
                  <a:lnTo>
                    <a:pt x="7838" y="6127"/>
                  </a:lnTo>
                  <a:lnTo>
                    <a:pt x="7915" y="6050"/>
                  </a:lnTo>
                  <a:lnTo>
                    <a:pt x="7991" y="6012"/>
                  </a:lnTo>
                  <a:lnTo>
                    <a:pt x="8105" y="6012"/>
                  </a:lnTo>
                  <a:lnTo>
                    <a:pt x="8181" y="6089"/>
                  </a:lnTo>
                  <a:lnTo>
                    <a:pt x="8257" y="6127"/>
                  </a:lnTo>
                  <a:lnTo>
                    <a:pt x="8295" y="6203"/>
                  </a:lnTo>
                  <a:lnTo>
                    <a:pt x="8371" y="6393"/>
                  </a:lnTo>
                  <a:lnTo>
                    <a:pt x="8371" y="6431"/>
                  </a:lnTo>
                  <a:lnTo>
                    <a:pt x="8447" y="6165"/>
                  </a:lnTo>
                  <a:lnTo>
                    <a:pt x="8638" y="5518"/>
                  </a:lnTo>
                  <a:lnTo>
                    <a:pt x="8714" y="5099"/>
                  </a:lnTo>
                  <a:lnTo>
                    <a:pt x="8752" y="4681"/>
                  </a:lnTo>
                  <a:lnTo>
                    <a:pt x="8752" y="4224"/>
                  </a:lnTo>
                  <a:lnTo>
                    <a:pt x="8714" y="4034"/>
                  </a:lnTo>
                  <a:lnTo>
                    <a:pt x="8676" y="3844"/>
                  </a:lnTo>
                  <a:lnTo>
                    <a:pt x="8904" y="4148"/>
                  </a:lnTo>
                  <a:lnTo>
                    <a:pt x="8866" y="4034"/>
                  </a:lnTo>
                  <a:lnTo>
                    <a:pt x="8866" y="3920"/>
                  </a:lnTo>
                  <a:lnTo>
                    <a:pt x="8828" y="3691"/>
                  </a:lnTo>
                  <a:lnTo>
                    <a:pt x="8714" y="3197"/>
                  </a:lnTo>
                  <a:lnTo>
                    <a:pt x="8523" y="2664"/>
                  </a:lnTo>
                  <a:lnTo>
                    <a:pt x="8295" y="2284"/>
                  </a:lnTo>
                  <a:lnTo>
                    <a:pt x="8067" y="1941"/>
                  </a:lnTo>
                  <a:lnTo>
                    <a:pt x="7800" y="1599"/>
                  </a:lnTo>
                  <a:lnTo>
                    <a:pt x="7496" y="1294"/>
                  </a:lnTo>
                  <a:lnTo>
                    <a:pt x="7192" y="1028"/>
                  </a:lnTo>
                  <a:lnTo>
                    <a:pt x="6849" y="762"/>
                  </a:lnTo>
                  <a:lnTo>
                    <a:pt x="6469" y="571"/>
                  </a:lnTo>
                  <a:lnTo>
                    <a:pt x="6088" y="381"/>
                  </a:lnTo>
                  <a:lnTo>
                    <a:pt x="5403" y="153"/>
                  </a:lnTo>
                  <a:lnTo>
                    <a:pt x="5061" y="77"/>
                  </a:lnTo>
                  <a:lnTo>
                    <a:pt x="47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3"/>
            <p:cNvSpPr/>
            <p:nvPr/>
          </p:nvSpPr>
          <p:spPr>
            <a:xfrm>
              <a:off x="6746450" y="1479175"/>
              <a:ext cx="190250" cy="196925"/>
            </a:xfrm>
            <a:custGeom>
              <a:avLst/>
              <a:gdLst/>
              <a:ahLst/>
              <a:cxnLst/>
              <a:rect l="l" t="t" r="r" b="b"/>
              <a:pathLst>
                <a:path w="7610" h="7877" extrusionOk="0">
                  <a:moveTo>
                    <a:pt x="3767" y="0"/>
                  </a:moveTo>
                  <a:lnTo>
                    <a:pt x="3196" y="114"/>
                  </a:lnTo>
                  <a:lnTo>
                    <a:pt x="2702" y="228"/>
                  </a:lnTo>
                  <a:lnTo>
                    <a:pt x="2245" y="419"/>
                  </a:lnTo>
                  <a:lnTo>
                    <a:pt x="1826" y="609"/>
                  </a:lnTo>
                  <a:lnTo>
                    <a:pt x="1484" y="837"/>
                  </a:lnTo>
                  <a:lnTo>
                    <a:pt x="1180" y="1103"/>
                  </a:lnTo>
                  <a:lnTo>
                    <a:pt x="913" y="1370"/>
                  </a:lnTo>
                  <a:lnTo>
                    <a:pt x="685" y="1636"/>
                  </a:lnTo>
                  <a:lnTo>
                    <a:pt x="533" y="1903"/>
                  </a:lnTo>
                  <a:lnTo>
                    <a:pt x="381" y="2169"/>
                  </a:lnTo>
                  <a:lnTo>
                    <a:pt x="152" y="2702"/>
                  </a:lnTo>
                  <a:lnTo>
                    <a:pt x="38" y="3120"/>
                  </a:lnTo>
                  <a:lnTo>
                    <a:pt x="0" y="3424"/>
                  </a:lnTo>
                  <a:lnTo>
                    <a:pt x="0" y="3463"/>
                  </a:lnTo>
                  <a:lnTo>
                    <a:pt x="114" y="3463"/>
                  </a:lnTo>
                  <a:lnTo>
                    <a:pt x="114" y="3501"/>
                  </a:lnTo>
                  <a:lnTo>
                    <a:pt x="76" y="3767"/>
                  </a:lnTo>
                  <a:lnTo>
                    <a:pt x="76" y="4033"/>
                  </a:lnTo>
                  <a:lnTo>
                    <a:pt x="152" y="4566"/>
                  </a:lnTo>
                  <a:lnTo>
                    <a:pt x="266" y="5061"/>
                  </a:lnTo>
                  <a:lnTo>
                    <a:pt x="381" y="5403"/>
                  </a:lnTo>
                  <a:lnTo>
                    <a:pt x="419" y="5441"/>
                  </a:lnTo>
                  <a:lnTo>
                    <a:pt x="457" y="5403"/>
                  </a:lnTo>
                  <a:lnTo>
                    <a:pt x="495" y="5327"/>
                  </a:lnTo>
                  <a:lnTo>
                    <a:pt x="533" y="5251"/>
                  </a:lnTo>
                  <a:lnTo>
                    <a:pt x="647" y="5175"/>
                  </a:lnTo>
                  <a:lnTo>
                    <a:pt x="761" y="5175"/>
                  </a:lnTo>
                  <a:lnTo>
                    <a:pt x="837" y="5213"/>
                  </a:lnTo>
                  <a:lnTo>
                    <a:pt x="875" y="5251"/>
                  </a:lnTo>
                  <a:lnTo>
                    <a:pt x="1027" y="5479"/>
                  </a:lnTo>
                  <a:lnTo>
                    <a:pt x="1180" y="5745"/>
                  </a:lnTo>
                  <a:lnTo>
                    <a:pt x="1294" y="6088"/>
                  </a:lnTo>
                  <a:lnTo>
                    <a:pt x="1522" y="6697"/>
                  </a:lnTo>
                  <a:lnTo>
                    <a:pt x="1636" y="7001"/>
                  </a:lnTo>
                  <a:lnTo>
                    <a:pt x="1636" y="7039"/>
                  </a:lnTo>
                  <a:lnTo>
                    <a:pt x="1750" y="7267"/>
                  </a:lnTo>
                  <a:lnTo>
                    <a:pt x="1903" y="7458"/>
                  </a:lnTo>
                  <a:lnTo>
                    <a:pt x="2055" y="7610"/>
                  </a:lnTo>
                  <a:lnTo>
                    <a:pt x="2207" y="7724"/>
                  </a:lnTo>
                  <a:lnTo>
                    <a:pt x="2397" y="7800"/>
                  </a:lnTo>
                  <a:lnTo>
                    <a:pt x="2549" y="7838"/>
                  </a:lnTo>
                  <a:lnTo>
                    <a:pt x="2702" y="7876"/>
                  </a:lnTo>
                  <a:lnTo>
                    <a:pt x="2892" y="7876"/>
                  </a:lnTo>
                  <a:lnTo>
                    <a:pt x="3196" y="7800"/>
                  </a:lnTo>
                  <a:lnTo>
                    <a:pt x="3463" y="7724"/>
                  </a:lnTo>
                  <a:lnTo>
                    <a:pt x="3653" y="7610"/>
                  </a:lnTo>
                  <a:lnTo>
                    <a:pt x="3767" y="7534"/>
                  </a:lnTo>
                  <a:lnTo>
                    <a:pt x="3805" y="7534"/>
                  </a:lnTo>
                  <a:lnTo>
                    <a:pt x="3957" y="7610"/>
                  </a:lnTo>
                  <a:lnTo>
                    <a:pt x="4147" y="7724"/>
                  </a:lnTo>
                  <a:lnTo>
                    <a:pt x="4414" y="7800"/>
                  </a:lnTo>
                  <a:lnTo>
                    <a:pt x="4718" y="7876"/>
                  </a:lnTo>
                  <a:lnTo>
                    <a:pt x="4870" y="7876"/>
                  </a:lnTo>
                  <a:lnTo>
                    <a:pt x="5061" y="7838"/>
                  </a:lnTo>
                  <a:lnTo>
                    <a:pt x="5213" y="7800"/>
                  </a:lnTo>
                  <a:lnTo>
                    <a:pt x="5365" y="7724"/>
                  </a:lnTo>
                  <a:lnTo>
                    <a:pt x="5517" y="7610"/>
                  </a:lnTo>
                  <a:lnTo>
                    <a:pt x="5707" y="7458"/>
                  </a:lnTo>
                  <a:lnTo>
                    <a:pt x="5822" y="7267"/>
                  </a:lnTo>
                  <a:lnTo>
                    <a:pt x="5974" y="7039"/>
                  </a:lnTo>
                  <a:lnTo>
                    <a:pt x="5974" y="7001"/>
                  </a:lnTo>
                  <a:lnTo>
                    <a:pt x="6088" y="6697"/>
                  </a:lnTo>
                  <a:lnTo>
                    <a:pt x="6316" y="6088"/>
                  </a:lnTo>
                  <a:lnTo>
                    <a:pt x="6430" y="5745"/>
                  </a:lnTo>
                  <a:lnTo>
                    <a:pt x="6583" y="5479"/>
                  </a:lnTo>
                  <a:lnTo>
                    <a:pt x="6697" y="5251"/>
                  </a:lnTo>
                  <a:lnTo>
                    <a:pt x="6773" y="5213"/>
                  </a:lnTo>
                  <a:lnTo>
                    <a:pt x="6849" y="5175"/>
                  </a:lnTo>
                  <a:lnTo>
                    <a:pt x="6963" y="5175"/>
                  </a:lnTo>
                  <a:lnTo>
                    <a:pt x="7039" y="5251"/>
                  </a:lnTo>
                  <a:lnTo>
                    <a:pt x="7115" y="5327"/>
                  </a:lnTo>
                  <a:lnTo>
                    <a:pt x="7153" y="5403"/>
                  </a:lnTo>
                  <a:lnTo>
                    <a:pt x="7191" y="5441"/>
                  </a:lnTo>
                  <a:lnTo>
                    <a:pt x="7229" y="5403"/>
                  </a:lnTo>
                  <a:lnTo>
                    <a:pt x="7306" y="5061"/>
                  </a:lnTo>
                  <a:lnTo>
                    <a:pt x="7458" y="4566"/>
                  </a:lnTo>
                  <a:lnTo>
                    <a:pt x="7496" y="4033"/>
                  </a:lnTo>
                  <a:lnTo>
                    <a:pt x="7496" y="3767"/>
                  </a:lnTo>
                  <a:lnTo>
                    <a:pt x="7496" y="3501"/>
                  </a:lnTo>
                  <a:lnTo>
                    <a:pt x="7496" y="3463"/>
                  </a:lnTo>
                  <a:lnTo>
                    <a:pt x="7572" y="3463"/>
                  </a:lnTo>
                  <a:lnTo>
                    <a:pt x="7610" y="3424"/>
                  </a:lnTo>
                  <a:lnTo>
                    <a:pt x="7572" y="3120"/>
                  </a:lnTo>
                  <a:lnTo>
                    <a:pt x="7458" y="2702"/>
                  </a:lnTo>
                  <a:lnTo>
                    <a:pt x="7229" y="2169"/>
                  </a:lnTo>
                  <a:lnTo>
                    <a:pt x="7077" y="1903"/>
                  </a:lnTo>
                  <a:lnTo>
                    <a:pt x="6887" y="1636"/>
                  </a:lnTo>
                  <a:lnTo>
                    <a:pt x="6697" y="1370"/>
                  </a:lnTo>
                  <a:lnTo>
                    <a:pt x="6430" y="1103"/>
                  </a:lnTo>
                  <a:lnTo>
                    <a:pt x="6126" y="837"/>
                  </a:lnTo>
                  <a:lnTo>
                    <a:pt x="5784" y="609"/>
                  </a:lnTo>
                  <a:lnTo>
                    <a:pt x="5365" y="419"/>
                  </a:lnTo>
                  <a:lnTo>
                    <a:pt x="4908" y="228"/>
                  </a:lnTo>
                  <a:lnTo>
                    <a:pt x="4376" y="114"/>
                  </a:lnTo>
                  <a:lnTo>
                    <a:pt x="3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3"/>
            <p:cNvSpPr/>
            <p:nvPr/>
          </p:nvSpPr>
          <p:spPr>
            <a:xfrm>
              <a:off x="6792100" y="1690325"/>
              <a:ext cx="105600" cy="53300"/>
            </a:xfrm>
            <a:custGeom>
              <a:avLst/>
              <a:gdLst/>
              <a:ahLst/>
              <a:cxnLst/>
              <a:rect l="l" t="t" r="r" b="b"/>
              <a:pathLst>
                <a:path w="4224" h="2132" extrusionOk="0">
                  <a:moveTo>
                    <a:pt x="0" y="1"/>
                  </a:moveTo>
                  <a:lnTo>
                    <a:pt x="39" y="419"/>
                  </a:lnTo>
                  <a:lnTo>
                    <a:pt x="153" y="762"/>
                  </a:lnTo>
                  <a:lnTo>
                    <a:pt x="267" y="1066"/>
                  </a:lnTo>
                  <a:lnTo>
                    <a:pt x="419" y="1295"/>
                  </a:lnTo>
                  <a:lnTo>
                    <a:pt x="533" y="1447"/>
                  </a:lnTo>
                  <a:lnTo>
                    <a:pt x="647" y="1561"/>
                  </a:lnTo>
                  <a:lnTo>
                    <a:pt x="761" y="1637"/>
                  </a:lnTo>
                  <a:lnTo>
                    <a:pt x="838" y="1447"/>
                  </a:lnTo>
                  <a:lnTo>
                    <a:pt x="914" y="1599"/>
                  </a:lnTo>
                  <a:lnTo>
                    <a:pt x="990" y="1751"/>
                  </a:lnTo>
                  <a:lnTo>
                    <a:pt x="1104" y="1865"/>
                  </a:lnTo>
                  <a:lnTo>
                    <a:pt x="1180" y="1941"/>
                  </a:lnTo>
                  <a:lnTo>
                    <a:pt x="1370" y="2018"/>
                  </a:lnTo>
                  <a:lnTo>
                    <a:pt x="1446" y="2056"/>
                  </a:lnTo>
                  <a:lnTo>
                    <a:pt x="1484" y="1903"/>
                  </a:lnTo>
                  <a:lnTo>
                    <a:pt x="1560" y="2018"/>
                  </a:lnTo>
                  <a:lnTo>
                    <a:pt x="1675" y="2056"/>
                  </a:lnTo>
                  <a:lnTo>
                    <a:pt x="1827" y="2132"/>
                  </a:lnTo>
                  <a:lnTo>
                    <a:pt x="2360" y="2132"/>
                  </a:lnTo>
                  <a:lnTo>
                    <a:pt x="2550" y="2056"/>
                  </a:lnTo>
                  <a:lnTo>
                    <a:pt x="2626" y="2018"/>
                  </a:lnTo>
                  <a:lnTo>
                    <a:pt x="2740" y="1903"/>
                  </a:lnTo>
                  <a:lnTo>
                    <a:pt x="2778" y="2056"/>
                  </a:lnTo>
                  <a:lnTo>
                    <a:pt x="2854" y="2018"/>
                  </a:lnTo>
                  <a:lnTo>
                    <a:pt x="3006" y="1941"/>
                  </a:lnTo>
                  <a:lnTo>
                    <a:pt x="3121" y="1865"/>
                  </a:lnTo>
                  <a:lnTo>
                    <a:pt x="3235" y="1751"/>
                  </a:lnTo>
                  <a:lnTo>
                    <a:pt x="3311" y="1599"/>
                  </a:lnTo>
                  <a:lnTo>
                    <a:pt x="3387" y="1447"/>
                  </a:lnTo>
                  <a:lnTo>
                    <a:pt x="3425" y="1637"/>
                  </a:lnTo>
                  <a:lnTo>
                    <a:pt x="3539" y="1561"/>
                  </a:lnTo>
                  <a:lnTo>
                    <a:pt x="3653" y="1447"/>
                  </a:lnTo>
                  <a:lnTo>
                    <a:pt x="3805" y="1295"/>
                  </a:lnTo>
                  <a:lnTo>
                    <a:pt x="3958" y="1066"/>
                  </a:lnTo>
                  <a:lnTo>
                    <a:pt x="4072" y="762"/>
                  </a:lnTo>
                  <a:lnTo>
                    <a:pt x="4148" y="419"/>
                  </a:lnTo>
                  <a:lnTo>
                    <a:pt x="42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3"/>
            <p:cNvSpPr/>
            <p:nvPr/>
          </p:nvSpPr>
          <p:spPr>
            <a:xfrm>
              <a:off x="6802575" y="1695100"/>
              <a:ext cx="83725" cy="41875"/>
            </a:xfrm>
            <a:custGeom>
              <a:avLst/>
              <a:gdLst/>
              <a:ahLst/>
              <a:cxnLst/>
              <a:rect l="l" t="t" r="r" b="b"/>
              <a:pathLst>
                <a:path w="3349" h="1675" extrusionOk="0">
                  <a:moveTo>
                    <a:pt x="0" y="0"/>
                  </a:moveTo>
                  <a:lnTo>
                    <a:pt x="38" y="305"/>
                  </a:lnTo>
                  <a:lnTo>
                    <a:pt x="114" y="609"/>
                  </a:lnTo>
                  <a:lnTo>
                    <a:pt x="228" y="837"/>
                  </a:lnTo>
                  <a:lnTo>
                    <a:pt x="342" y="989"/>
                  </a:lnTo>
                  <a:lnTo>
                    <a:pt x="533" y="1218"/>
                  </a:lnTo>
                  <a:lnTo>
                    <a:pt x="609" y="1294"/>
                  </a:lnTo>
                  <a:lnTo>
                    <a:pt x="685" y="1142"/>
                  </a:lnTo>
                  <a:lnTo>
                    <a:pt x="723" y="1256"/>
                  </a:lnTo>
                  <a:lnTo>
                    <a:pt x="799" y="1370"/>
                  </a:lnTo>
                  <a:lnTo>
                    <a:pt x="951" y="1522"/>
                  </a:lnTo>
                  <a:lnTo>
                    <a:pt x="1103" y="1598"/>
                  </a:lnTo>
                  <a:lnTo>
                    <a:pt x="1141" y="1598"/>
                  </a:lnTo>
                  <a:lnTo>
                    <a:pt x="1180" y="1522"/>
                  </a:lnTo>
                  <a:lnTo>
                    <a:pt x="1332" y="1636"/>
                  </a:lnTo>
                  <a:lnTo>
                    <a:pt x="1484" y="1674"/>
                  </a:lnTo>
                  <a:lnTo>
                    <a:pt x="1902" y="1674"/>
                  </a:lnTo>
                  <a:lnTo>
                    <a:pt x="2055" y="1636"/>
                  </a:lnTo>
                  <a:lnTo>
                    <a:pt x="2169" y="1522"/>
                  </a:lnTo>
                  <a:lnTo>
                    <a:pt x="2207" y="1598"/>
                  </a:lnTo>
                  <a:lnTo>
                    <a:pt x="2283" y="1598"/>
                  </a:lnTo>
                  <a:lnTo>
                    <a:pt x="2397" y="1522"/>
                  </a:lnTo>
                  <a:lnTo>
                    <a:pt x="2587" y="1370"/>
                  </a:lnTo>
                  <a:lnTo>
                    <a:pt x="2625" y="1256"/>
                  </a:lnTo>
                  <a:lnTo>
                    <a:pt x="2702" y="1142"/>
                  </a:lnTo>
                  <a:lnTo>
                    <a:pt x="2740" y="1294"/>
                  </a:lnTo>
                  <a:lnTo>
                    <a:pt x="2816" y="1218"/>
                  </a:lnTo>
                  <a:lnTo>
                    <a:pt x="3044" y="989"/>
                  </a:lnTo>
                  <a:lnTo>
                    <a:pt x="3158" y="837"/>
                  </a:lnTo>
                  <a:lnTo>
                    <a:pt x="3234" y="609"/>
                  </a:lnTo>
                  <a:lnTo>
                    <a:pt x="3310" y="305"/>
                  </a:lnTo>
                  <a:lnTo>
                    <a:pt x="33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3"/>
            <p:cNvSpPr/>
            <p:nvPr/>
          </p:nvSpPr>
          <p:spPr>
            <a:xfrm>
              <a:off x="6814925" y="1700800"/>
              <a:ext cx="59000" cy="29500"/>
            </a:xfrm>
            <a:custGeom>
              <a:avLst/>
              <a:gdLst/>
              <a:ahLst/>
              <a:cxnLst/>
              <a:rect l="l" t="t" r="r" b="b"/>
              <a:pathLst>
                <a:path w="2360" h="1180" extrusionOk="0">
                  <a:moveTo>
                    <a:pt x="1" y="0"/>
                  </a:moveTo>
                  <a:lnTo>
                    <a:pt x="39" y="229"/>
                  </a:lnTo>
                  <a:lnTo>
                    <a:pt x="77" y="457"/>
                  </a:lnTo>
                  <a:lnTo>
                    <a:pt x="153" y="609"/>
                  </a:lnTo>
                  <a:lnTo>
                    <a:pt x="229" y="723"/>
                  </a:lnTo>
                  <a:lnTo>
                    <a:pt x="381" y="876"/>
                  </a:lnTo>
                  <a:lnTo>
                    <a:pt x="457" y="914"/>
                  </a:lnTo>
                  <a:lnTo>
                    <a:pt x="495" y="838"/>
                  </a:lnTo>
                  <a:lnTo>
                    <a:pt x="571" y="990"/>
                  </a:lnTo>
                  <a:lnTo>
                    <a:pt x="686" y="1104"/>
                  </a:lnTo>
                  <a:lnTo>
                    <a:pt x="838" y="1142"/>
                  </a:lnTo>
                  <a:lnTo>
                    <a:pt x="838" y="1066"/>
                  </a:lnTo>
                  <a:lnTo>
                    <a:pt x="952" y="1180"/>
                  </a:lnTo>
                  <a:lnTo>
                    <a:pt x="1447" y="1180"/>
                  </a:lnTo>
                  <a:lnTo>
                    <a:pt x="1561" y="1066"/>
                  </a:lnTo>
                  <a:lnTo>
                    <a:pt x="1561" y="1142"/>
                  </a:lnTo>
                  <a:lnTo>
                    <a:pt x="1713" y="1104"/>
                  </a:lnTo>
                  <a:lnTo>
                    <a:pt x="1827" y="990"/>
                  </a:lnTo>
                  <a:lnTo>
                    <a:pt x="1903" y="838"/>
                  </a:lnTo>
                  <a:lnTo>
                    <a:pt x="1941" y="914"/>
                  </a:lnTo>
                  <a:lnTo>
                    <a:pt x="2017" y="876"/>
                  </a:lnTo>
                  <a:lnTo>
                    <a:pt x="2131" y="723"/>
                  </a:lnTo>
                  <a:lnTo>
                    <a:pt x="2208" y="609"/>
                  </a:lnTo>
                  <a:lnTo>
                    <a:pt x="2284" y="457"/>
                  </a:lnTo>
                  <a:lnTo>
                    <a:pt x="2360" y="229"/>
                  </a:lnTo>
                  <a:lnTo>
                    <a:pt x="23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3"/>
            <p:cNvSpPr/>
            <p:nvPr/>
          </p:nvSpPr>
          <p:spPr>
            <a:xfrm>
              <a:off x="6778775" y="1611375"/>
              <a:ext cx="65675" cy="98000"/>
            </a:xfrm>
            <a:custGeom>
              <a:avLst/>
              <a:gdLst/>
              <a:ahLst/>
              <a:cxnLst/>
              <a:rect l="l" t="t" r="r" b="b"/>
              <a:pathLst>
                <a:path w="2627" h="3920" extrusionOk="0">
                  <a:moveTo>
                    <a:pt x="1104" y="1"/>
                  </a:moveTo>
                  <a:lnTo>
                    <a:pt x="724" y="800"/>
                  </a:lnTo>
                  <a:lnTo>
                    <a:pt x="343" y="1561"/>
                  </a:lnTo>
                  <a:lnTo>
                    <a:pt x="191" y="1979"/>
                  </a:lnTo>
                  <a:lnTo>
                    <a:pt x="77" y="2398"/>
                  </a:lnTo>
                  <a:lnTo>
                    <a:pt x="39" y="2474"/>
                  </a:lnTo>
                  <a:lnTo>
                    <a:pt x="1" y="2740"/>
                  </a:lnTo>
                  <a:lnTo>
                    <a:pt x="39" y="3045"/>
                  </a:lnTo>
                  <a:lnTo>
                    <a:pt x="153" y="3273"/>
                  </a:lnTo>
                  <a:lnTo>
                    <a:pt x="305" y="3501"/>
                  </a:lnTo>
                  <a:lnTo>
                    <a:pt x="495" y="3692"/>
                  </a:lnTo>
                  <a:lnTo>
                    <a:pt x="724" y="3844"/>
                  </a:lnTo>
                  <a:lnTo>
                    <a:pt x="990" y="3920"/>
                  </a:lnTo>
                  <a:lnTo>
                    <a:pt x="1256" y="3920"/>
                  </a:lnTo>
                  <a:lnTo>
                    <a:pt x="1561" y="3882"/>
                  </a:lnTo>
                  <a:lnTo>
                    <a:pt x="1789" y="3806"/>
                  </a:lnTo>
                  <a:lnTo>
                    <a:pt x="2017" y="3730"/>
                  </a:lnTo>
                  <a:lnTo>
                    <a:pt x="2170" y="3616"/>
                  </a:lnTo>
                  <a:lnTo>
                    <a:pt x="2322" y="3463"/>
                  </a:lnTo>
                  <a:lnTo>
                    <a:pt x="2436" y="3311"/>
                  </a:lnTo>
                  <a:lnTo>
                    <a:pt x="2512" y="3159"/>
                  </a:lnTo>
                  <a:lnTo>
                    <a:pt x="2550" y="3007"/>
                  </a:lnTo>
                  <a:lnTo>
                    <a:pt x="2626" y="2702"/>
                  </a:lnTo>
                  <a:lnTo>
                    <a:pt x="2626" y="2436"/>
                  </a:lnTo>
                  <a:lnTo>
                    <a:pt x="2626" y="2170"/>
                  </a:lnTo>
                  <a:lnTo>
                    <a:pt x="25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3"/>
            <p:cNvSpPr/>
            <p:nvPr/>
          </p:nvSpPr>
          <p:spPr>
            <a:xfrm>
              <a:off x="6786400" y="1622800"/>
              <a:ext cx="51375" cy="76125"/>
            </a:xfrm>
            <a:custGeom>
              <a:avLst/>
              <a:gdLst/>
              <a:ahLst/>
              <a:cxnLst/>
              <a:rect l="l" t="t" r="r" b="b"/>
              <a:pathLst>
                <a:path w="2055" h="3045" extrusionOk="0">
                  <a:moveTo>
                    <a:pt x="837" y="0"/>
                  </a:moveTo>
                  <a:lnTo>
                    <a:pt x="533" y="609"/>
                  </a:lnTo>
                  <a:lnTo>
                    <a:pt x="267" y="1218"/>
                  </a:lnTo>
                  <a:lnTo>
                    <a:pt x="38" y="1865"/>
                  </a:lnTo>
                  <a:lnTo>
                    <a:pt x="38" y="1903"/>
                  </a:lnTo>
                  <a:lnTo>
                    <a:pt x="0" y="2131"/>
                  </a:lnTo>
                  <a:lnTo>
                    <a:pt x="38" y="2321"/>
                  </a:lnTo>
                  <a:lnTo>
                    <a:pt x="76" y="2550"/>
                  </a:lnTo>
                  <a:lnTo>
                    <a:pt x="190" y="2702"/>
                  </a:lnTo>
                  <a:lnTo>
                    <a:pt x="343" y="2854"/>
                  </a:lnTo>
                  <a:lnTo>
                    <a:pt x="533" y="2968"/>
                  </a:lnTo>
                  <a:lnTo>
                    <a:pt x="761" y="3006"/>
                  </a:lnTo>
                  <a:lnTo>
                    <a:pt x="951" y="3044"/>
                  </a:lnTo>
                  <a:lnTo>
                    <a:pt x="1180" y="3006"/>
                  </a:lnTo>
                  <a:lnTo>
                    <a:pt x="1370" y="2968"/>
                  </a:lnTo>
                  <a:lnTo>
                    <a:pt x="1560" y="2892"/>
                  </a:lnTo>
                  <a:lnTo>
                    <a:pt x="1674" y="2778"/>
                  </a:lnTo>
                  <a:lnTo>
                    <a:pt x="1788" y="2702"/>
                  </a:lnTo>
                  <a:lnTo>
                    <a:pt x="1865" y="2588"/>
                  </a:lnTo>
                  <a:lnTo>
                    <a:pt x="1979" y="2321"/>
                  </a:lnTo>
                  <a:lnTo>
                    <a:pt x="2017" y="2093"/>
                  </a:lnTo>
                  <a:lnTo>
                    <a:pt x="2055" y="1865"/>
                  </a:lnTo>
                  <a:lnTo>
                    <a:pt x="2017" y="1675"/>
                  </a:lnTo>
                  <a:lnTo>
                    <a:pt x="19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3"/>
            <p:cNvSpPr/>
            <p:nvPr/>
          </p:nvSpPr>
          <p:spPr>
            <a:xfrm>
              <a:off x="6799700" y="1659900"/>
              <a:ext cx="1925" cy="2875"/>
            </a:xfrm>
            <a:custGeom>
              <a:avLst/>
              <a:gdLst/>
              <a:ahLst/>
              <a:cxnLst/>
              <a:rect l="l" t="t" r="r" b="b"/>
              <a:pathLst>
                <a:path w="77" h="115" extrusionOk="0">
                  <a:moveTo>
                    <a:pt x="39" y="0"/>
                  </a:moveTo>
                  <a:lnTo>
                    <a:pt x="1" y="38"/>
                  </a:lnTo>
                  <a:lnTo>
                    <a:pt x="1" y="76"/>
                  </a:lnTo>
                  <a:lnTo>
                    <a:pt x="1" y="115"/>
                  </a:lnTo>
                  <a:lnTo>
                    <a:pt x="77" y="115"/>
                  </a:lnTo>
                  <a:lnTo>
                    <a:pt x="77" y="76"/>
                  </a:lnTo>
                  <a:lnTo>
                    <a:pt x="77" y="38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3"/>
            <p:cNvSpPr/>
            <p:nvPr/>
          </p:nvSpPr>
          <p:spPr>
            <a:xfrm>
              <a:off x="6811125" y="1666550"/>
              <a:ext cx="1925" cy="1925"/>
            </a:xfrm>
            <a:custGeom>
              <a:avLst/>
              <a:gdLst/>
              <a:ahLst/>
              <a:cxnLst/>
              <a:rect l="l" t="t" r="r" b="b"/>
              <a:pathLst>
                <a:path w="77" h="77" extrusionOk="0">
                  <a:moveTo>
                    <a:pt x="0" y="1"/>
                  </a:moveTo>
                  <a:lnTo>
                    <a:pt x="0" y="39"/>
                  </a:lnTo>
                  <a:lnTo>
                    <a:pt x="0" y="77"/>
                  </a:lnTo>
                  <a:lnTo>
                    <a:pt x="77" y="77"/>
                  </a:lnTo>
                  <a:lnTo>
                    <a:pt x="77" y="39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3"/>
            <p:cNvSpPr/>
            <p:nvPr/>
          </p:nvSpPr>
          <p:spPr>
            <a:xfrm>
              <a:off x="6801600" y="1678925"/>
              <a:ext cx="2900" cy="1925"/>
            </a:xfrm>
            <a:custGeom>
              <a:avLst/>
              <a:gdLst/>
              <a:ahLst/>
              <a:cxnLst/>
              <a:rect l="l" t="t" r="r" b="b"/>
              <a:pathLst>
                <a:path w="116" h="77" extrusionOk="0">
                  <a:moveTo>
                    <a:pt x="1" y="0"/>
                  </a:moveTo>
                  <a:lnTo>
                    <a:pt x="1" y="38"/>
                  </a:lnTo>
                  <a:lnTo>
                    <a:pt x="1" y="76"/>
                  </a:lnTo>
                  <a:lnTo>
                    <a:pt x="77" y="76"/>
                  </a:lnTo>
                  <a:lnTo>
                    <a:pt x="115" y="3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3"/>
            <p:cNvSpPr/>
            <p:nvPr/>
          </p:nvSpPr>
          <p:spPr>
            <a:xfrm>
              <a:off x="6808275" y="1687475"/>
              <a:ext cx="1925" cy="2875"/>
            </a:xfrm>
            <a:custGeom>
              <a:avLst/>
              <a:gdLst/>
              <a:ahLst/>
              <a:cxnLst/>
              <a:rect l="l" t="t" r="r" b="b"/>
              <a:pathLst>
                <a:path w="77" h="115" extrusionOk="0">
                  <a:moveTo>
                    <a:pt x="38" y="1"/>
                  </a:moveTo>
                  <a:lnTo>
                    <a:pt x="0" y="39"/>
                  </a:lnTo>
                  <a:lnTo>
                    <a:pt x="0" y="77"/>
                  </a:lnTo>
                  <a:lnTo>
                    <a:pt x="0" y="115"/>
                  </a:lnTo>
                  <a:lnTo>
                    <a:pt x="76" y="115"/>
                  </a:lnTo>
                  <a:lnTo>
                    <a:pt x="76" y="77"/>
                  </a:lnTo>
                  <a:lnTo>
                    <a:pt x="76" y="39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3"/>
            <p:cNvSpPr/>
            <p:nvPr/>
          </p:nvSpPr>
          <p:spPr>
            <a:xfrm>
              <a:off x="6811125" y="1676075"/>
              <a:ext cx="2875" cy="2875"/>
            </a:xfrm>
            <a:custGeom>
              <a:avLst/>
              <a:gdLst/>
              <a:ahLst/>
              <a:cxnLst/>
              <a:rect l="l" t="t" r="r" b="b"/>
              <a:pathLst>
                <a:path w="115" h="115" extrusionOk="0">
                  <a:moveTo>
                    <a:pt x="39" y="0"/>
                  </a:moveTo>
                  <a:lnTo>
                    <a:pt x="39" y="38"/>
                  </a:lnTo>
                  <a:lnTo>
                    <a:pt x="0" y="76"/>
                  </a:lnTo>
                  <a:lnTo>
                    <a:pt x="39" y="76"/>
                  </a:lnTo>
                  <a:lnTo>
                    <a:pt x="39" y="114"/>
                  </a:lnTo>
                  <a:lnTo>
                    <a:pt x="77" y="76"/>
                  </a:lnTo>
                  <a:lnTo>
                    <a:pt x="115" y="76"/>
                  </a:lnTo>
                  <a:lnTo>
                    <a:pt x="77" y="38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3"/>
            <p:cNvSpPr/>
            <p:nvPr/>
          </p:nvSpPr>
          <p:spPr>
            <a:xfrm>
              <a:off x="6819675" y="1681775"/>
              <a:ext cx="2900" cy="2875"/>
            </a:xfrm>
            <a:custGeom>
              <a:avLst/>
              <a:gdLst/>
              <a:ahLst/>
              <a:cxnLst/>
              <a:rect l="l" t="t" r="r" b="b"/>
              <a:pathLst>
                <a:path w="116" h="115" extrusionOk="0">
                  <a:moveTo>
                    <a:pt x="77" y="1"/>
                  </a:moveTo>
                  <a:lnTo>
                    <a:pt x="39" y="39"/>
                  </a:lnTo>
                  <a:lnTo>
                    <a:pt x="1" y="77"/>
                  </a:lnTo>
                  <a:lnTo>
                    <a:pt x="39" y="77"/>
                  </a:lnTo>
                  <a:lnTo>
                    <a:pt x="77" y="115"/>
                  </a:lnTo>
                  <a:lnTo>
                    <a:pt x="77" y="77"/>
                  </a:lnTo>
                  <a:lnTo>
                    <a:pt x="115" y="77"/>
                  </a:lnTo>
                  <a:lnTo>
                    <a:pt x="77" y="39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3"/>
            <p:cNvSpPr/>
            <p:nvPr/>
          </p:nvSpPr>
          <p:spPr>
            <a:xfrm>
              <a:off x="6718850" y="1661800"/>
              <a:ext cx="81825" cy="16200"/>
            </a:xfrm>
            <a:custGeom>
              <a:avLst/>
              <a:gdLst/>
              <a:ahLst/>
              <a:cxnLst/>
              <a:rect l="l" t="t" r="r" b="b"/>
              <a:pathLst>
                <a:path w="3273" h="648" extrusionOk="0">
                  <a:moveTo>
                    <a:pt x="3273" y="0"/>
                  </a:moveTo>
                  <a:lnTo>
                    <a:pt x="2816" y="39"/>
                  </a:lnTo>
                  <a:lnTo>
                    <a:pt x="1827" y="153"/>
                  </a:lnTo>
                  <a:lnTo>
                    <a:pt x="1256" y="267"/>
                  </a:lnTo>
                  <a:lnTo>
                    <a:pt x="724" y="381"/>
                  </a:lnTo>
                  <a:lnTo>
                    <a:pt x="267" y="495"/>
                  </a:lnTo>
                  <a:lnTo>
                    <a:pt x="115" y="571"/>
                  </a:lnTo>
                  <a:lnTo>
                    <a:pt x="1" y="647"/>
                  </a:lnTo>
                  <a:lnTo>
                    <a:pt x="3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3"/>
            <p:cNvSpPr/>
            <p:nvPr/>
          </p:nvSpPr>
          <p:spPr>
            <a:xfrm>
              <a:off x="6718850" y="1661800"/>
              <a:ext cx="81825" cy="16200"/>
            </a:xfrm>
            <a:custGeom>
              <a:avLst/>
              <a:gdLst/>
              <a:ahLst/>
              <a:cxnLst/>
              <a:rect l="l" t="t" r="r" b="b"/>
              <a:pathLst>
                <a:path w="3273" h="648" fill="none" extrusionOk="0">
                  <a:moveTo>
                    <a:pt x="3273" y="0"/>
                  </a:moveTo>
                  <a:lnTo>
                    <a:pt x="3273" y="0"/>
                  </a:lnTo>
                  <a:lnTo>
                    <a:pt x="2816" y="39"/>
                  </a:lnTo>
                  <a:lnTo>
                    <a:pt x="1827" y="153"/>
                  </a:lnTo>
                  <a:lnTo>
                    <a:pt x="1256" y="267"/>
                  </a:lnTo>
                  <a:lnTo>
                    <a:pt x="724" y="381"/>
                  </a:lnTo>
                  <a:lnTo>
                    <a:pt x="267" y="495"/>
                  </a:lnTo>
                  <a:lnTo>
                    <a:pt x="115" y="571"/>
                  </a:lnTo>
                  <a:lnTo>
                    <a:pt x="1" y="647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3"/>
            <p:cNvSpPr/>
            <p:nvPr/>
          </p:nvSpPr>
          <p:spPr>
            <a:xfrm>
              <a:off x="6739775" y="1667500"/>
              <a:ext cx="72325" cy="32375"/>
            </a:xfrm>
            <a:custGeom>
              <a:avLst/>
              <a:gdLst/>
              <a:ahLst/>
              <a:cxnLst/>
              <a:rect l="l" t="t" r="r" b="b"/>
              <a:pathLst>
                <a:path w="2893" h="1295" extrusionOk="0">
                  <a:moveTo>
                    <a:pt x="2893" y="1"/>
                  </a:moveTo>
                  <a:lnTo>
                    <a:pt x="2512" y="77"/>
                  </a:lnTo>
                  <a:lnTo>
                    <a:pt x="2132" y="153"/>
                  </a:lnTo>
                  <a:lnTo>
                    <a:pt x="1675" y="305"/>
                  </a:lnTo>
                  <a:lnTo>
                    <a:pt x="1180" y="457"/>
                  </a:lnTo>
                  <a:lnTo>
                    <a:pt x="724" y="686"/>
                  </a:lnTo>
                  <a:lnTo>
                    <a:pt x="495" y="838"/>
                  </a:lnTo>
                  <a:lnTo>
                    <a:pt x="305" y="990"/>
                  </a:lnTo>
                  <a:lnTo>
                    <a:pt x="153" y="1142"/>
                  </a:lnTo>
                  <a:lnTo>
                    <a:pt x="1" y="1294"/>
                  </a:lnTo>
                  <a:lnTo>
                    <a:pt x="28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3"/>
            <p:cNvSpPr/>
            <p:nvPr/>
          </p:nvSpPr>
          <p:spPr>
            <a:xfrm>
              <a:off x="6739775" y="1667500"/>
              <a:ext cx="72325" cy="32375"/>
            </a:xfrm>
            <a:custGeom>
              <a:avLst/>
              <a:gdLst/>
              <a:ahLst/>
              <a:cxnLst/>
              <a:rect l="l" t="t" r="r" b="b"/>
              <a:pathLst>
                <a:path w="2893" h="1295" fill="none" extrusionOk="0">
                  <a:moveTo>
                    <a:pt x="2893" y="1"/>
                  </a:moveTo>
                  <a:lnTo>
                    <a:pt x="2893" y="1"/>
                  </a:lnTo>
                  <a:lnTo>
                    <a:pt x="2512" y="77"/>
                  </a:lnTo>
                  <a:lnTo>
                    <a:pt x="2132" y="153"/>
                  </a:lnTo>
                  <a:lnTo>
                    <a:pt x="1675" y="305"/>
                  </a:lnTo>
                  <a:lnTo>
                    <a:pt x="1180" y="457"/>
                  </a:lnTo>
                  <a:lnTo>
                    <a:pt x="724" y="686"/>
                  </a:lnTo>
                  <a:lnTo>
                    <a:pt x="495" y="838"/>
                  </a:lnTo>
                  <a:lnTo>
                    <a:pt x="305" y="990"/>
                  </a:lnTo>
                  <a:lnTo>
                    <a:pt x="153" y="1142"/>
                  </a:lnTo>
                  <a:lnTo>
                    <a:pt x="1" y="1294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3"/>
            <p:cNvSpPr/>
            <p:nvPr/>
          </p:nvSpPr>
          <p:spPr>
            <a:xfrm>
              <a:off x="6739775" y="1679875"/>
              <a:ext cx="62800" cy="32375"/>
            </a:xfrm>
            <a:custGeom>
              <a:avLst/>
              <a:gdLst/>
              <a:ahLst/>
              <a:cxnLst/>
              <a:rect l="l" t="t" r="r" b="b"/>
              <a:pathLst>
                <a:path w="2512" h="1295" extrusionOk="0">
                  <a:moveTo>
                    <a:pt x="2512" y="0"/>
                  </a:moveTo>
                  <a:lnTo>
                    <a:pt x="2208" y="77"/>
                  </a:lnTo>
                  <a:lnTo>
                    <a:pt x="1485" y="305"/>
                  </a:lnTo>
                  <a:lnTo>
                    <a:pt x="1066" y="495"/>
                  </a:lnTo>
                  <a:lnTo>
                    <a:pt x="648" y="723"/>
                  </a:lnTo>
                  <a:lnTo>
                    <a:pt x="267" y="990"/>
                  </a:lnTo>
                  <a:lnTo>
                    <a:pt x="115" y="1142"/>
                  </a:lnTo>
                  <a:lnTo>
                    <a:pt x="1" y="1294"/>
                  </a:lnTo>
                  <a:lnTo>
                    <a:pt x="25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3"/>
            <p:cNvSpPr/>
            <p:nvPr/>
          </p:nvSpPr>
          <p:spPr>
            <a:xfrm>
              <a:off x="6739775" y="1679875"/>
              <a:ext cx="62800" cy="32375"/>
            </a:xfrm>
            <a:custGeom>
              <a:avLst/>
              <a:gdLst/>
              <a:ahLst/>
              <a:cxnLst/>
              <a:rect l="l" t="t" r="r" b="b"/>
              <a:pathLst>
                <a:path w="2512" h="1295" fill="none" extrusionOk="0">
                  <a:moveTo>
                    <a:pt x="2512" y="0"/>
                  </a:moveTo>
                  <a:lnTo>
                    <a:pt x="2512" y="0"/>
                  </a:lnTo>
                  <a:lnTo>
                    <a:pt x="2208" y="77"/>
                  </a:lnTo>
                  <a:lnTo>
                    <a:pt x="1485" y="305"/>
                  </a:lnTo>
                  <a:lnTo>
                    <a:pt x="1066" y="495"/>
                  </a:lnTo>
                  <a:lnTo>
                    <a:pt x="648" y="723"/>
                  </a:lnTo>
                  <a:lnTo>
                    <a:pt x="267" y="990"/>
                  </a:lnTo>
                  <a:lnTo>
                    <a:pt x="115" y="1142"/>
                  </a:lnTo>
                  <a:lnTo>
                    <a:pt x="1" y="1294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3"/>
            <p:cNvSpPr/>
            <p:nvPr/>
          </p:nvSpPr>
          <p:spPr>
            <a:xfrm>
              <a:off x="6767375" y="1689375"/>
              <a:ext cx="41875" cy="27625"/>
            </a:xfrm>
            <a:custGeom>
              <a:avLst/>
              <a:gdLst/>
              <a:ahLst/>
              <a:cxnLst/>
              <a:rect l="l" t="t" r="r" b="b"/>
              <a:pathLst>
                <a:path w="1675" h="1105" extrusionOk="0">
                  <a:moveTo>
                    <a:pt x="1674" y="1"/>
                  </a:moveTo>
                  <a:lnTo>
                    <a:pt x="1484" y="77"/>
                  </a:lnTo>
                  <a:lnTo>
                    <a:pt x="989" y="305"/>
                  </a:lnTo>
                  <a:lnTo>
                    <a:pt x="685" y="457"/>
                  </a:lnTo>
                  <a:lnTo>
                    <a:pt x="419" y="648"/>
                  </a:lnTo>
                  <a:lnTo>
                    <a:pt x="190" y="876"/>
                  </a:lnTo>
                  <a:lnTo>
                    <a:pt x="0" y="1104"/>
                  </a:lnTo>
                  <a:lnTo>
                    <a:pt x="16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3"/>
            <p:cNvSpPr/>
            <p:nvPr/>
          </p:nvSpPr>
          <p:spPr>
            <a:xfrm>
              <a:off x="6767375" y="1689375"/>
              <a:ext cx="41875" cy="27625"/>
            </a:xfrm>
            <a:custGeom>
              <a:avLst/>
              <a:gdLst/>
              <a:ahLst/>
              <a:cxnLst/>
              <a:rect l="l" t="t" r="r" b="b"/>
              <a:pathLst>
                <a:path w="1675" h="1105" fill="none" extrusionOk="0">
                  <a:moveTo>
                    <a:pt x="1674" y="1"/>
                  </a:moveTo>
                  <a:lnTo>
                    <a:pt x="1674" y="1"/>
                  </a:lnTo>
                  <a:lnTo>
                    <a:pt x="1484" y="77"/>
                  </a:lnTo>
                  <a:lnTo>
                    <a:pt x="989" y="305"/>
                  </a:lnTo>
                  <a:lnTo>
                    <a:pt x="685" y="457"/>
                  </a:lnTo>
                  <a:lnTo>
                    <a:pt x="419" y="648"/>
                  </a:lnTo>
                  <a:lnTo>
                    <a:pt x="190" y="876"/>
                  </a:lnTo>
                  <a:lnTo>
                    <a:pt x="0" y="1104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3"/>
            <p:cNvSpPr/>
            <p:nvPr/>
          </p:nvSpPr>
          <p:spPr>
            <a:xfrm>
              <a:off x="6841575" y="1611375"/>
              <a:ext cx="65650" cy="98000"/>
            </a:xfrm>
            <a:custGeom>
              <a:avLst/>
              <a:gdLst/>
              <a:ahLst/>
              <a:cxnLst/>
              <a:rect l="l" t="t" r="r" b="b"/>
              <a:pathLst>
                <a:path w="2626" h="3920" extrusionOk="0">
                  <a:moveTo>
                    <a:pt x="76" y="1"/>
                  </a:moveTo>
                  <a:lnTo>
                    <a:pt x="38" y="2170"/>
                  </a:lnTo>
                  <a:lnTo>
                    <a:pt x="0" y="2436"/>
                  </a:lnTo>
                  <a:lnTo>
                    <a:pt x="0" y="2702"/>
                  </a:lnTo>
                  <a:lnTo>
                    <a:pt x="76" y="3007"/>
                  </a:lnTo>
                  <a:lnTo>
                    <a:pt x="114" y="3159"/>
                  </a:lnTo>
                  <a:lnTo>
                    <a:pt x="190" y="3311"/>
                  </a:lnTo>
                  <a:lnTo>
                    <a:pt x="304" y="3463"/>
                  </a:lnTo>
                  <a:lnTo>
                    <a:pt x="457" y="3577"/>
                  </a:lnTo>
                  <a:lnTo>
                    <a:pt x="609" y="3692"/>
                  </a:lnTo>
                  <a:lnTo>
                    <a:pt x="837" y="3806"/>
                  </a:lnTo>
                  <a:lnTo>
                    <a:pt x="1065" y="3882"/>
                  </a:lnTo>
                  <a:lnTo>
                    <a:pt x="1370" y="3920"/>
                  </a:lnTo>
                  <a:lnTo>
                    <a:pt x="1636" y="3882"/>
                  </a:lnTo>
                  <a:lnTo>
                    <a:pt x="1902" y="3806"/>
                  </a:lnTo>
                  <a:lnTo>
                    <a:pt x="2131" y="3692"/>
                  </a:lnTo>
                  <a:lnTo>
                    <a:pt x="2359" y="3501"/>
                  </a:lnTo>
                  <a:lnTo>
                    <a:pt x="2511" y="3273"/>
                  </a:lnTo>
                  <a:lnTo>
                    <a:pt x="2587" y="3007"/>
                  </a:lnTo>
                  <a:lnTo>
                    <a:pt x="2625" y="2740"/>
                  </a:lnTo>
                  <a:lnTo>
                    <a:pt x="2587" y="2436"/>
                  </a:lnTo>
                  <a:lnTo>
                    <a:pt x="2587" y="2398"/>
                  </a:lnTo>
                  <a:lnTo>
                    <a:pt x="2435" y="1979"/>
                  </a:lnTo>
                  <a:lnTo>
                    <a:pt x="2283" y="1561"/>
                  </a:lnTo>
                  <a:lnTo>
                    <a:pt x="1941" y="800"/>
                  </a:lnTo>
                  <a:lnTo>
                    <a:pt x="15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3"/>
            <p:cNvSpPr/>
            <p:nvPr/>
          </p:nvSpPr>
          <p:spPr>
            <a:xfrm>
              <a:off x="6849175" y="1621850"/>
              <a:ext cx="50450" cy="76125"/>
            </a:xfrm>
            <a:custGeom>
              <a:avLst/>
              <a:gdLst/>
              <a:ahLst/>
              <a:cxnLst/>
              <a:rect l="l" t="t" r="r" b="b"/>
              <a:pathLst>
                <a:path w="2018" h="3045" extrusionOk="0">
                  <a:moveTo>
                    <a:pt x="38" y="0"/>
                  </a:moveTo>
                  <a:lnTo>
                    <a:pt x="0" y="1713"/>
                  </a:lnTo>
                  <a:lnTo>
                    <a:pt x="0" y="1903"/>
                  </a:lnTo>
                  <a:lnTo>
                    <a:pt x="0" y="2093"/>
                  </a:lnTo>
                  <a:lnTo>
                    <a:pt x="38" y="2359"/>
                  </a:lnTo>
                  <a:lnTo>
                    <a:pt x="153" y="2588"/>
                  </a:lnTo>
                  <a:lnTo>
                    <a:pt x="229" y="2702"/>
                  </a:lnTo>
                  <a:lnTo>
                    <a:pt x="343" y="2816"/>
                  </a:lnTo>
                  <a:lnTo>
                    <a:pt x="457" y="2892"/>
                  </a:lnTo>
                  <a:lnTo>
                    <a:pt x="647" y="2968"/>
                  </a:lnTo>
                  <a:lnTo>
                    <a:pt x="838" y="3044"/>
                  </a:lnTo>
                  <a:lnTo>
                    <a:pt x="1256" y="3044"/>
                  </a:lnTo>
                  <a:lnTo>
                    <a:pt x="1484" y="2968"/>
                  </a:lnTo>
                  <a:lnTo>
                    <a:pt x="1675" y="2892"/>
                  </a:lnTo>
                  <a:lnTo>
                    <a:pt x="1827" y="2740"/>
                  </a:lnTo>
                  <a:lnTo>
                    <a:pt x="1941" y="2550"/>
                  </a:lnTo>
                  <a:lnTo>
                    <a:pt x="2017" y="2359"/>
                  </a:lnTo>
                  <a:lnTo>
                    <a:pt x="2017" y="2131"/>
                  </a:lnTo>
                  <a:lnTo>
                    <a:pt x="2017" y="1941"/>
                  </a:lnTo>
                  <a:lnTo>
                    <a:pt x="1979" y="1865"/>
                  </a:lnTo>
                  <a:lnTo>
                    <a:pt x="1751" y="1218"/>
                  </a:lnTo>
                  <a:lnTo>
                    <a:pt x="1484" y="609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3"/>
            <p:cNvSpPr/>
            <p:nvPr/>
          </p:nvSpPr>
          <p:spPr>
            <a:xfrm>
              <a:off x="6884375" y="1659900"/>
              <a:ext cx="1925" cy="2875"/>
            </a:xfrm>
            <a:custGeom>
              <a:avLst/>
              <a:gdLst/>
              <a:ahLst/>
              <a:cxnLst/>
              <a:rect l="l" t="t" r="r" b="b"/>
              <a:pathLst>
                <a:path w="77" h="115" extrusionOk="0">
                  <a:moveTo>
                    <a:pt x="0" y="0"/>
                  </a:moveTo>
                  <a:lnTo>
                    <a:pt x="0" y="38"/>
                  </a:lnTo>
                  <a:lnTo>
                    <a:pt x="0" y="76"/>
                  </a:lnTo>
                  <a:lnTo>
                    <a:pt x="38" y="115"/>
                  </a:lnTo>
                  <a:lnTo>
                    <a:pt x="76" y="76"/>
                  </a:lnTo>
                  <a:lnTo>
                    <a:pt x="76" y="38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3"/>
            <p:cNvSpPr/>
            <p:nvPr/>
          </p:nvSpPr>
          <p:spPr>
            <a:xfrm>
              <a:off x="6872950" y="1665600"/>
              <a:ext cx="2875" cy="2875"/>
            </a:xfrm>
            <a:custGeom>
              <a:avLst/>
              <a:gdLst/>
              <a:ahLst/>
              <a:cxnLst/>
              <a:rect l="l" t="t" r="r" b="b"/>
              <a:pathLst>
                <a:path w="115" h="115" extrusionOk="0">
                  <a:moveTo>
                    <a:pt x="39" y="1"/>
                  </a:moveTo>
                  <a:lnTo>
                    <a:pt x="1" y="39"/>
                  </a:lnTo>
                  <a:lnTo>
                    <a:pt x="1" y="77"/>
                  </a:lnTo>
                  <a:lnTo>
                    <a:pt x="39" y="115"/>
                  </a:lnTo>
                  <a:lnTo>
                    <a:pt x="77" y="77"/>
                  </a:lnTo>
                  <a:lnTo>
                    <a:pt x="115" y="39"/>
                  </a:lnTo>
                  <a:lnTo>
                    <a:pt x="77" y="39"/>
                  </a:lnTo>
                  <a:lnTo>
                    <a:pt x="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3"/>
            <p:cNvSpPr/>
            <p:nvPr/>
          </p:nvSpPr>
          <p:spPr>
            <a:xfrm>
              <a:off x="6882475" y="1677975"/>
              <a:ext cx="1925" cy="2875"/>
            </a:xfrm>
            <a:custGeom>
              <a:avLst/>
              <a:gdLst/>
              <a:ahLst/>
              <a:cxnLst/>
              <a:rect l="l" t="t" r="r" b="b"/>
              <a:pathLst>
                <a:path w="77" h="115" extrusionOk="0">
                  <a:moveTo>
                    <a:pt x="38" y="0"/>
                  </a:moveTo>
                  <a:lnTo>
                    <a:pt x="0" y="38"/>
                  </a:lnTo>
                  <a:lnTo>
                    <a:pt x="0" y="76"/>
                  </a:lnTo>
                  <a:lnTo>
                    <a:pt x="38" y="114"/>
                  </a:lnTo>
                  <a:lnTo>
                    <a:pt x="76" y="76"/>
                  </a:lnTo>
                  <a:lnTo>
                    <a:pt x="76" y="38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3"/>
            <p:cNvSpPr/>
            <p:nvPr/>
          </p:nvSpPr>
          <p:spPr>
            <a:xfrm>
              <a:off x="6875800" y="1687475"/>
              <a:ext cx="1925" cy="1925"/>
            </a:xfrm>
            <a:custGeom>
              <a:avLst/>
              <a:gdLst/>
              <a:ahLst/>
              <a:cxnLst/>
              <a:rect l="l" t="t" r="r" b="b"/>
              <a:pathLst>
                <a:path w="77" h="77" extrusionOk="0">
                  <a:moveTo>
                    <a:pt x="1" y="1"/>
                  </a:moveTo>
                  <a:lnTo>
                    <a:pt x="1" y="39"/>
                  </a:lnTo>
                  <a:lnTo>
                    <a:pt x="1" y="77"/>
                  </a:lnTo>
                  <a:lnTo>
                    <a:pt x="77" y="77"/>
                  </a:lnTo>
                  <a:lnTo>
                    <a:pt x="77" y="39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3"/>
            <p:cNvSpPr/>
            <p:nvPr/>
          </p:nvSpPr>
          <p:spPr>
            <a:xfrm>
              <a:off x="6872000" y="1676075"/>
              <a:ext cx="2875" cy="1925"/>
            </a:xfrm>
            <a:custGeom>
              <a:avLst/>
              <a:gdLst/>
              <a:ahLst/>
              <a:cxnLst/>
              <a:rect l="l" t="t" r="r" b="b"/>
              <a:pathLst>
                <a:path w="115" h="77" extrusionOk="0">
                  <a:moveTo>
                    <a:pt x="39" y="0"/>
                  </a:moveTo>
                  <a:lnTo>
                    <a:pt x="1" y="38"/>
                  </a:lnTo>
                  <a:lnTo>
                    <a:pt x="39" y="76"/>
                  </a:lnTo>
                  <a:lnTo>
                    <a:pt x="115" y="76"/>
                  </a:lnTo>
                  <a:lnTo>
                    <a:pt x="115" y="38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3"/>
            <p:cNvSpPr/>
            <p:nvPr/>
          </p:nvSpPr>
          <p:spPr>
            <a:xfrm>
              <a:off x="6863450" y="1681775"/>
              <a:ext cx="2875" cy="1925"/>
            </a:xfrm>
            <a:custGeom>
              <a:avLst/>
              <a:gdLst/>
              <a:ahLst/>
              <a:cxnLst/>
              <a:rect l="l" t="t" r="r" b="b"/>
              <a:pathLst>
                <a:path w="115" h="77" extrusionOk="0">
                  <a:moveTo>
                    <a:pt x="38" y="1"/>
                  </a:moveTo>
                  <a:lnTo>
                    <a:pt x="0" y="39"/>
                  </a:lnTo>
                  <a:lnTo>
                    <a:pt x="38" y="77"/>
                  </a:lnTo>
                  <a:lnTo>
                    <a:pt x="76" y="77"/>
                  </a:lnTo>
                  <a:lnTo>
                    <a:pt x="114" y="39"/>
                  </a:lnTo>
                  <a:lnTo>
                    <a:pt x="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3"/>
            <p:cNvSpPr/>
            <p:nvPr/>
          </p:nvSpPr>
          <p:spPr>
            <a:xfrm>
              <a:off x="6885325" y="1660850"/>
              <a:ext cx="81825" cy="16200"/>
            </a:xfrm>
            <a:custGeom>
              <a:avLst/>
              <a:gdLst/>
              <a:ahLst/>
              <a:cxnLst/>
              <a:rect l="l" t="t" r="r" b="b"/>
              <a:pathLst>
                <a:path w="3273" h="648" extrusionOk="0">
                  <a:moveTo>
                    <a:pt x="0" y="0"/>
                  </a:moveTo>
                  <a:lnTo>
                    <a:pt x="3273" y="647"/>
                  </a:lnTo>
                  <a:lnTo>
                    <a:pt x="3158" y="571"/>
                  </a:lnTo>
                  <a:lnTo>
                    <a:pt x="3006" y="533"/>
                  </a:lnTo>
                  <a:lnTo>
                    <a:pt x="2550" y="381"/>
                  </a:lnTo>
                  <a:lnTo>
                    <a:pt x="2017" y="267"/>
                  </a:lnTo>
                  <a:lnTo>
                    <a:pt x="1446" y="191"/>
                  </a:lnTo>
                  <a:lnTo>
                    <a:pt x="457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3"/>
            <p:cNvSpPr/>
            <p:nvPr/>
          </p:nvSpPr>
          <p:spPr>
            <a:xfrm>
              <a:off x="6885325" y="1660850"/>
              <a:ext cx="81825" cy="16200"/>
            </a:xfrm>
            <a:custGeom>
              <a:avLst/>
              <a:gdLst/>
              <a:ahLst/>
              <a:cxnLst/>
              <a:rect l="l" t="t" r="r" b="b"/>
              <a:pathLst>
                <a:path w="3273" h="64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457" y="38"/>
                  </a:lnTo>
                  <a:lnTo>
                    <a:pt x="1446" y="191"/>
                  </a:lnTo>
                  <a:lnTo>
                    <a:pt x="2017" y="267"/>
                  </a:lnTo>
                  <a:lnTo>
                    <a:pt x="2550" y="381"/>
                  </a:lnTo>
                  <a:lnTo>
                    <a:pt x="3006" y="533"/>
                  </a:lnTo>
                  <a:lnTo>
                    <a:pt x="3158" y="571"/>
                  </a:lnTo>
                  <a:lnTo>
                    <a:pt x="3273" y="647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3"/>
            <p:cNvSpPr/>
            <p:nvPr/>
          </p:nvSpPr>
          <p:spPr>
            <a:xfrm>
              <a:off x="6873900" y="1666550"/>
              <a:ext cx="72325" cy="33325"/>
            </a:xfrm>
            <a:custGeom>
              <a:avLst/>
              <a:gdLst/>
              <a:ahLst/>
              <a:cxnLst/>
              <a:rect l="l" t="t" r="r" b="b"/>
              <a:pathLst>
                <a:path w="2893" h="1333" extrusionOk="0">
                  <a:moveTo>
                    <a:pt x="1" y="1"/>
                  </a:moveTo>
                  <a:lnTo>
                    <a:pt x="2892" y="1332"/>
                  </a:lnTo>
                  <a:lnTo>
                    <a:pt x="2740" y="1142"/>
                  </a:lnTo>
                  <a:lnTo>
                    <a:pt x="2588" y="990"/>
                  </a:lnTo>
                  <a:lnTo>
                    <a:pt x="2398" y="838"/>
                  </a:lnTo>
                  <a:lnTo>
                    <a:pt x="2170" y="724"/>
                  </a:lnTo>
                  <a:lnTo>
                    <a:pt x="1713" y="495"/>
                  </a:lnTo>
                  <a:lnTo>
                    <a:pt x="1218" y="305"/>
                  </a:lnTo>
                  <a:lnTo>
                    <a:pt x="762" y="191"/>
                  </a:lnTo>
                  <a:lnTo>
                    <a:pt x="381" y="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3"/>
            <p:cNvSpPr/>
            <p:nvPr/>
          </p:nvSpPr>
          <p:spPr>
            <a:xfrm>
              <a:off x="6873900" y="1666550"/>
              <a:ext cx="72325" cy="33325"/>
            </a:xfrm>
            <a:custGeom>
              <a:avLst/>
              <a:gdLst/>
              <a:ahLst/>
              <a:cxnLst/>
              <a:rect l="l" t="t" r="r" b="b"/>
              <a:pathLst>
                <a:path w="2893" h="133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381" y="77"/>
                  </a:lnTo>
                  <a:lnTo>
                    <a:pt x="762" y="191"/>
                  </a:lnTo>
                  <a:lnTo>
                    <a:pt x="1218" y="305"/>
                  </a:lnTo>
                  <a:lnTo>
                    <a:pt x="1713" y="495"/>
                  </a:lnTo>
                  <a:lnTo>
                    <a:pt x="2170" y="724"/>
                  </a:lnTo>
                  <a:lnTo>
                    <a:pt x="2398" y="838"/>
                  </a:lnTo>
                  <a:lnTo>
                    <a:pt x="2588" y="990"/>
                  </a:lnTo>
                  <a:lnTo>
                    <a:pt x="2740" y="1142"/>
                  </a:lnTo>
                  <a:lnTo>
                    <a:pt x="2892" y="1332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3"/>
            <p:cNvSpPr/>
            <p:nvPr/>
          </p:nvSpPr>
          <p:spPr>
            <a:xfrm>
              <a:off x="6883425" y="1678925"/>
              <a:ext cx="62800" cy="32375"/>
            </a:xfrm>
            <a:custGeom>
              <a:avLst/>
              <a:gdLst/>
              <a:ahLst/>
              <a:cxnLst/>
              <a:rect l="l" t="t" r="r" b="b"/>
              <a:pathLst>
                <a:path w="2512" h="1295" extrusionOk="0">
                  <a:moveTo>
                    <a:pt x="0" y="0"/>
                  </a:moveTo>
                  <a:lnTo>
                    <a:pt x="2511" y="1294"/>
                  </a:lnTo>
                  <a:lnTo>
                    <a:pt x="2397" y="1142"/>
                  </a:lnTo>
                  <a:lnTo>
                    <a:pt x="2245" y="990"/>
                  </a:lnTo>
                  <a:lnTo>
                    <a:pt x="1865" y="761"/>
                  </a:lnTo>
                  <a:lnTo>
                    <a:pt x="1446" y="533"/>
                  </a:lnTo>
                  <a:lnTo>
                    <a:pt x="1028" y="343"/>
                  </a:lnTo>
                  <a:lnTo>
                    <a:pt x="305" y="1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3"/>
            <p:cNvSpPr/>
            <p:nvPr/>
          </p:nvSpPr>
          <p:spPr>
            <a:xfrm>
              <a:off x="6883425" y="1678925"/>
              <a:ext cx="62800" cy="32375"/>
            </a:xfrm>
            <a:custGeom>
              <a:avLst/>
              <a:gdLst/>
              <a:ahLst/>
              <a:cxnLst/>
              <a:rect l="l" t="t" r="r" b="b"/>
              <a:pathLst>
                <a:path w="2512" h="129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05" y="115"/>
                  </a:lnTo>
                  <a:lnTo>
                    <a:pt x="1028" y="343"/>
                  </a:lnTo>
                  <a:lnTo>
                    <a:pt x="1446" y="533"/>
                  </a:lnTo>
                  <a:lnTo>
                    <a:pt x="1865" y="761"/>
                  </a:lnTo>
                  <a:lnTo>
                    <a:pt x="2245" y="990"/>
                  </a:lnTo>
                  <a:lnTo>
                    <a:pt x="2397" y="1142"/>
                  </a:lnTo>
                  <a:lnTo>
                    <a:pt x="2511" y="1294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3"/>
            <p:cNvSpPr/>
            <p:nvPr/>
          </p:nvSpPr>
          <p:spPr>
            <a:xfrm>
              <a:off x="6876750" y="1688425"/>
              <a:ext cx="42850" cy="27625"/>
            </a:xfrm>
            <a:custGeom>
              <a:avLst/>
              <a:gdLst/>
              <a:ahLst/>
              <a:cxnLst/>
              <a:rect l="l" t="t" r="r" b="b"/>
              <a:pathLst>
                <a:path w="1714" h="1105" extrusionOk="0">
                  <a:moveTo>
                    <a:pt x="1" y="1"/>
                  </a:moveTo>
                  <a:lnTo>
                    <a:pt x="1713" y="1104"/>
                  </a:lnTo>
                  <a:lnTo>
                    <a:pt x="1523" y="876"/>
                  </a:lnTo>
                  <a:lnTo>
                    <a:pt x="1256" y="686"/>
                  </a:lnTo>
                  <a:lnTo>
                    <a:pt x="990" y="495"/>
                  </a:lnTo>
                  <a:lnTo>
                    <a:pt x="686" y="343"/>
                  </a:lnTo>
                  <a:lnTo>
                    <a:pt x="229" y="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3"/>
            <p:cNvSpPr/>
            <p:nvPr/>
          </p:nvSpPr>
          <p:spPr>
            <a:xfrm>
              <a:off x="6876750" y="1688425"/>
              <a:ext cx="42850" cy="27625"/>
            </a:xfrm>
            <a:custGeom>
              <a:avLst/>
              <a:gdLst/>
              <a:ahLst/>
              <a:cxnLst/>
              <a:rect l="l" t="t" r="r" b="b"/>
              <a:pathLst>
                <a:path w="1714" h="1105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229" y="77"/>
                  </a:lnTo>
                  <a:lnTo>
                    <a:pt x="686" y="343"/>
                  </a:lnTo>
                  <a:lnTo>
                    <a:pt x="990" y="495"/>
                  </a:lnTo>
                  <a:lnTo>
                    <a:pt x="1256" y="686"/>
                  </a:lnTo>
                  <a:lnTo>
                    <a:pt x="1523" y="876"/>
                  </a:lnTo>
                  <a:lnTo>
                    <a:pt x="1713" y="1104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3"/>
            <p:cNvSpPr/>
            <p:nvPr/>
          </p:nvSpPr>
          <p:spPr>
            <a:xfrm>
              <a:off x="6803525" y="1507700"/>
              <a:ext cx="80875" cy="157925"/>
            </a:xfrm>
            <a:custGeom>
              <a:avLst/>
              <a:gdLst/>
              <a:ahLst/>
              <a:cxnLst/>
              <a:rect l="l" t="t" r="r" b="b"/>
              <a:pathLst>
                <a:path w="3235" h="6317" extrusionOk="0">
                  <a:moveTo>
                    <a:pt x="1598" y="1"/>
                  </a:moveTo>
                  <a:lnTo>
                    <a:pt x="1484" y="77"/>
                  </a:lnTo>
                  <a:lnTo>
                    <a:pt x="1256" y="305"/>
                  </a:lnTo>
                  <a:lnTo>
                    <a:pt x="951" y="571"/>
                  </a:lnTo>
                  <a:lnTo>
                    <a:pt x="609" y="876"/>
                  </a:lnTo>
                  <a:lnTo>
                    <a:pt x="304" y="1180"/>
                  </a:lnTo>
                  <a:lnTo>
                    <a:pt x="114" y="1408"/>
                  </a:lnTo>
                  <a:lnTo>
                    <a:pt x="76" y="1484"/>
                  </a:lnTo>
                  <a:lnTo>
                    <a:pt x="38" y="1675"/>
                  </a:lnTo>
                  <a:lnTo>
                    <a:pt x="76" y="1903"/>
                  </a:lnTo>
                  <a:lnTo>
                    <a:pt x="190" y="2512"/>
                  </a:lnTo>
                  <a:lnTo>
                    <a:pt x="304" y="3121"/>
                  </a:lnTo>
                  <a:lnTo>
                    <a:pt x="304" y="3425"/>
                  </a:lnTo>
                  <a:lnTo>
                    <a:pt x="266" y="3653"/>
                  </a:lnTo>
                  <a:lnTo>
                    <a:pt x="76" y="4338"/>
                  </a:lnTo>
                  <a:lnTo>
                    <a:pt x="0" y="4604"/>
                  </a:lnTo>
                  <a:lnTo>
                    <a:pt x="38" y="4833"/>
                  </a:lnTo>
                  <a:lnTo>
                    <a:pt x="114" y="5023"/>
                  </a:lnTo>
                  <a:lnTo>
                    <a:pt x="228" y="5213"/>
                  </a:lnTo>
                  <a:lnTo>
                    <a:pt x="304" y="5365"/>
                  </a:lnTo>
                  <a:lnTo>
                    <a:pt x="571" y="5670"/>
                  </a:lnTo>
                  <a:lnTo>
                    <a:pt x="875" y="5898"/>
                  </a:lnTo>
                  <a:lnTo>
                    <a:pt x="1142" y="6088"/>
                  </a:lnTo>
                  <a:lnTo>
                    <a:pt x="1408" y="6241"/>
                  </a:lnTo>
                  <a:lnTo>
                    <a:pt x="1636" y="6317"/>
                  </a:lnTo>
                  <a:lnTo>
                    <a:pt x="1864" y="6241"/>
                  </a:lnTo>
                  <a:lnTo>
                    <a:pt x="2093" y="6088"/>
                  </a:lnTo>
                  <a:lnTo>
                    <a:pt x="2359" y="5898"/>
                  </a:lnTo>
                  <a:lnTo>
                    <a:pt x="2664" y="5670"/>
                  </a:lnTo>
                  <a:lnTo>
                    <a:pt x="2930" y="5365"/>
                  </a:lnTo>
                  <a:lnTo>
                    <a:pt x="3044" y="5213"/>
                  </a:lnTo>
                  <a:lnTo>
                    <a:pt x="3120" y="5023"/>
                  </a:lnTo>
                  <a:lnTo>
                    <a:pt x="3196" y="4833"/>
                  </a:lnTo>
                  <a:lnTo>
                    <a:pt x="3234" y="4604"/>
                  </a:lnTo>
                  <a:lnTo>
                    <a:pt x="3158" y="4338"/>
                  </a:lnTo>
                  <a:lnTo>
                    <a:pt x="2968" y="3653"/>
                  </a:lnTo>
                  <a:lnTo>
                    <a:pt x="2930" y="3425"/>
                  </a:lnTo>
                  <a:lnTo>
                    <a:pt x="2968" y="3121"/>
                  </a:lnTo>
                  <a:lnTo>
                    <a:pt x="3044" y="2512"/>
                  </a:lnTo>
                  <a:lnTo>
                    <a:pt x="3158" y="1903"/>
                  </a:lnTo>
                  <a:lnTo>
                    <a:pt x="3196" y="1675"/>
                  </a:lnTo>
                  <a:lnTo>
                    <a:pt x="3158" y="1484"/>
                  </a:lnTo>
                  <a:lnTo>
                    <a:pt x="3082" y="1370"/>
                  </a:lnTo>
                  <a:lnTo>
                    <a:pt x="3006" y="1256"/>
                  </a:lnTo>
                  <a:lnTo>
                    <a:pt x="2740" y="990"/>
                  </a:lnTo>
                  <a:lnTo>
                    <a:pt x="2397" y="647"/>
                  </a:lnTo>
                  <a:lnTo>
                    <a:pt x="2055" y="381"/>
                  </a:lnTo>
                  <a:lnTo>
                    <a:pt x="1788" y="115"/>
                  </a:lnTo>
                  <a:lnTo>
                    <a:pt x="16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3"/>
            <p:cNvSpPr/>
            <p:nvPr/>
          </p:nvSpPr>
          <p:spPr>
            <a:xfrm>
              <a:off x="6810175" y="1519125"/>
              <a:ext cx="68500" cy="135100"/>
            </a:xfrm>
            <a:custGeom>
              <a:avLst/>
              <a:gdLst/>
              <a:ahLst/>
              <a:cxnLst/>
              <a:rect l="l" t="t" r="r" b="b"/>
              <a:pathLst>
                <a:path w="2740" h="5404" extrusionOk="0">
                  <a:moveTo>
                    <a:pt x="1332" y="0"/>
                  </a:moveTo>
                  <a:lnTo>
                    <a:pt x="1256" y="76"/>
                  </a:lnTo>
                  <a:lnTo>
                    <a:pt x="1028" y="266"/>
                  </a:lnTo>
                  <a:lnTo>
                    <a:pt x="761" y="495"/>
                  </a:lnTo>
                  <a:lnTo>
                    <a:pt x="495" y="761"/>
                  </a:lnTo>
                  <a:lnTo>
                    <a:pt x="229" y="1027"/>
                  </a:lnTo>
                  <a:lnTo>
                    <a:pt x="77" y="1218"/>
                  </a:lnTo>
                  <a:lnTo>
                    <a:pt x="38" y="1294"/>
                  </a:lnTo>
                  <a:lnTo>
                    <a:pt x="0" y="1408"/>
                  </a:lnTo>
                  <a:lnTo>
                    <a:pt x="38" y="1636"/>
                  </a:lnTo>
                  <a:lnTo>
                    <a:pt x="115" y="2131"/>
                  </a:lnTo>
                  <a:lnTo>
                    <a:pt x="229" y="2702"/>
                  </a:lnTo>
                  <a:lnTo>
                    <a:pt x="229" y="2930"/>
                  </a:lnTo>
                  <a:lnTo>
                    <a:pt x="191" y="3120"/>
                  </a:lnTo>
                  <a:lnTo>
                    <a:pt x="38" y="3691"/>
                  </a:lnTo>
                  <a:lnTo>
                    <a:pt x="0" y="3957"/>
                  </a:lnTo>
                  <a:lnTo>
                    <a:pt x="0" y="4109"/>
                  </a:lnTo>
                  <a:lnTo>
                    <a:pt x="77" y="4300"/>
                  </a:lnTo>
                  <a:lnTo>
                    <a:pt x="229" y="4604"/>
                  </a:lnTo>
                  <a:lnTo>
                    <a:pt x="457" y="4832"/>
                  </a:lnTo>
                  <a:lnTo>
                    <a:pt x="723" y="5061"/>
                  </a:lnTo>
                  <a:lnTo>
                    <a:pt x="952" y="5213"/>
                  </a:lnTo>
                  <a:lnTo>
                    <a:pt x="1142" y="5327"/>
                  </a:lnTo>
                  <a:lnTo>
                    <a:pt x="1370" y="5403"/>
                  </a:lnTo>
                  <a:lnTo>
                    <a:pt x="1560" y="5327"/>
                  </a:lnTo>
                  <a:lnTo>
                    <a:pt x="1751" y="5213"/>
                  </a:lnTo>
                  <a:lnTo>
                    <a:pt x="2017" y="5061"/>
                  </a:lnTo>
                  <a:lnTo>
                    <a:pt x="2245" y="4832"/>
                  </a:lnTo>
                  <a:lnTo>
                    <a:pt x="2474" y="4604"/>
                  </a:lnTo>
                  <a:lnTo>
                    <a:pt x="2626" y="4300"/>
                  </a:lnTo>
                  <a:lnTo>
                    <a:pt x="2702" y="4109"/>
                  </a:lnTo>
                  <a:lnTo>
                    <a:pt x="2740" y="3957"/>
                  </a:lnTo>
                  <a:lnTo>
                    <a:pt x="2664" y="3691"/>
                  </a:lnTo>
                  <a:lnTo>
                    <a:pt x="2512" y="3120"/>
                  </a:lnTo>
                  <a:lnTo>
                    <a:pt x="2474" y="2930"/>
                  </a:lnTo>
                  <a:lnTo>
                    <a:pt x="2512" y="2702"/>
                  </a:lnTo>
                  <a:lnTo>
                    <a:pt x="2588" y="2131"/>
                  </a:lnTo>
                  <a:lnTo>
                    <a:pt x="2664" y="1636"/>
                  </a:lnTo>
                  <a:lnTo>
                    <a:pt x="2702" y="1408"/>
                  </a:lnTo>
                  <a:lnTo>
                    <a:pt x="2664" y="1294"/>
                  </a:lnTo>
                  <a:lnTo>
                    <a:pt x="2626" y="1180"/>
                  </a:lnTo>
                  <a:lnTo>
                    <a:pt x="2550" y="1104"/>
                  </a:lnTo>
                  <a:lnTo>
                    <a:pt x="2321" y="837"/>
                  </a:lnTo>
                  <a:lnTo>
                    <a:pt x="2017" y="571"/>
                  </a:lnTo>
                  <a:lnTo>
                    <a:pt x="1751" y="305"/>
                  </a:lnTo>
                  <a:lnTo>
                    <a:pt x="1522" y="114"/>
                  </a:lnTo>
                  <a:lnTo>
                    <a:pt x="13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3"/>
            <p:cNvSpPr/>
            <p:nvPr/>
          </p:nvSpPr>
          <p:spPr>
            <a:xfrm>
              <a:off x="6810175" y="1633275"/>
              <a:ext cx="67550" cy="32350"/>
            </a:xfrm>
            <a:custGeom>
              <a:avLst/>
              <a:gdLst/>
              <a:ahLst/>
              <a:cxnLst/>
              <a:rect l="l" t="t" r="r" b="b"/>
              <a:pathLst>
                <a:path w="2702" h="1294" extrusionOk="0">
                  <a:moveTo>
                    <a:pt x="723" y="0"/>
                  </a:moveTo>
                  <a:lnTo>
                    <a:pt x="419" y="38"/>
                  </a:lnTo>
                  <a:lnTo>
                    <a:pt x="305" y="76"/>
                  </a:lnTo>
                  <a:lnTo>
                    <a:pt x="153" y="152"/>
                  </a:lnTo>
                  <a:lnTo>
                    <a:pt x="77" y="190"/>
                  </a:lnTo>
                  <a:lnTo>
                    <a:pt x="0" y="304"/>
                  </a:lnTo>
                  <a:lnTo>
                    <a:pt x="0" y="342"/>
                  </a:lnTo>
                  <a:lnTo>
                    <a:pt x="38" y="419"/>
                  </a:lnTo>
                  <a:lnTo>
                    <a:pt x="153" y="571"/>
                  </a:lnTo>
                  <a:lnTo>
                    <a:pt x="343" y="761"/>
                  </a:lnTo>
                  <a:lnTo>
                    <a:pt x="571" y="913"/>
                  </a:lnTo>
                  <a:lnTo>
                    <a:pt x="723" y="875"/>
                  </a:lnTo>
                  <a:lnTo>
                    <a:pt x="876" y="913"/>
                  </a:lnTo>
                  <a:lnTo>
                    <a:pt x="952" y="1027"/>
                  </a:lnTo>
                  <a:lnTo>
                    <a:pt x="990" y="1141"/>
                  </a:lnTo>
                  <a:lnTo>
                    <a:pt x="1370" y="1294"/>
                  </a:lnTo>
                  <a:lnTo>
                    <a:pt x="1713" y="1141"/>
                  </a:lnTo>
                  <a:lnTo>
                    <a:pt x="1751" y="1027"/>
                  </a:lnTo>
                  <a:lnTo>
                    <a:pt x="1865" y="913"/>
                  </a:lnTo>
                  <a:lnTo>
                    <a:pt x="1979" y="875"/>
                  </a:lnTo>
                  <a:lnTo>
                    <a:pt x="2131" y="913"/>
                  </a:lnTo>
                  <a:lnTo>
                    <a:pt x="2359" y="761"/>
                  </a:lnTo>
                  <a:lnTo>
                    <a:pt x="2550" y="571"/>
                  </a:lnTo>
                  <a:lnTo>
                    <a:pt x="2702" y="419"/>
                  </a:lnTo>
                  <a:lnTo>
                    <a:pt x="2702" y="342"/>
                  </a:lnTo>
                  <a:lnTo>
                    <a:pt x="2702" y="304"/>
                  </a:lnTo>
                  <a:lnTo>
                    <a:pt x="2664" y="228"/>
                  </a:lnTo>
                  <a:lnTo>
                    <a:pt x="2626" y="152"/>
                  </a:lnTo>
                  <a:lnTo>
                    <a:pt x="2474" y="114"/>
                  </a:lnTo>
                  <a:lnTo>
                    <a:pt x="2169" y="38"/>
                  </a:lnTo>
                  <a:lnTo>
                    <a:pt x="1751" y="0"/>
                  </a:lnTo>
                  <a:lnTo>
                    <a:pt x="1370" y="38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3"/>
            <p:cNvSpPr/>
            <p:nvPr/>
          </p:nvSpPr>
          <p:spPr>
            <a:xfrm>
              <a:off x="6816825" y="1637075"/>
              <a:ext cx="54250" cy="24750"/>
            </a:xfrm>
            <a:custGeom>
              <a:avLst/>
              <a:gdLst/>
              <a:ahLst/>
              <a:cxnLst/>
              <a:rect l="l" t="t" r="r" b="b"/>
              <a:pathLst>
                <a:path w="2170" h="990" extrusionOk="0">
                  <a:moveTo>
                    <a:pt x="343" y="0"/>
                  </a:moveTo>
                  <a:lnTo>
                    <a:pt x="115" y="76"/>
                  </a:lnTo>
                  <a:lnTo>
                    <a:pt x="39" y="152"/>
                  </a:lnTo>
                  <a:lnTo>
                    <a:pt x="1" y="190"/>
                  </a:lnTo>
                  <a:lnTo>
                    <a:pt x="1" y="305"/>
                  </a:lnTo>
                  <a:lnTo>
                    <a:pt x="77" y="419"/>
                  </a:lnTo>
                  <a:lnTo>
                    <a:pt x="191" y="533"/>
                  </a:lnTo>
                  <a:lnTo>
                    <a:pt x="381" y="647"/>
                  </a:lnTo>
                  <a:lnTo>
                    <a:pt x="457" y="685"/>
                  </a:lnTo>
                  <a:lnTo>
                    <a:pt x="533" y="685"/>
                  </a:lnTo>
                  <a:lnTo>
                    <a:pt x="686" y="723"/>
                  </a:lnTo>
                  <a:lnTo>
                    <a:pt x="762" y="799"/>
                  </a:lnTo>
                  <a:lnTo>
                    <a:pt x="838" y="913"/>
                  </a:lnTo>
                  <a:lnTo>
                    <a:pt x="952" y="951"/>
                  </a:lnTo>
                  <a:lnTo>
                    <a:pt x="1104" y="989"/>
                  </a:lnTo>
                  <a:lnTo>
                    <a:pt x="1218" y="951"/>
                  </a:lnTo>
                  <a:lnTo>
                    <a:pt x="1256" y="951"/>
                  </a:lnTo>
                  <a:lnTo>
                    <a:pt x="1332" y="913"/>
                  </a:lnTo>
                  <a:lnTo>
                    <a:pt x="1409" y="799"/>
                  </a:lnTo>
                  <a:lnTo>
                    <a:pt x="1485" y="723"/>
                  </a:lnTo>
                  <a:lnTo>
                    <a:pt x="1637" y="685"/>
                  </a:lnTo>
                  <a:lnTo>
                    <a:pt x="1713" y="685"/>
                  </a:lnTo>
                  <a:lnTo>
                    <a:pt x="1827" y="647"/>
                  </a:lnTo>
                  <a:lnTo>
                    <a:pt x="1979" y="533"/>
                  </a:lnTo>
                  <a:lnTo>
                    <a:pt x="2093" y="419"/>
                  </a:lnTo>
                  <a:lnTo>
                    <a:pt x="2170" y="305"/>
                  </a:lnTo>
                  <a:lnTo>
                    <a:pt x="2170" y="190"/>
                  </a:lnTo>
                  <a:lnTo>
                    <a:pt x="2093" y="114"/>
                  </a:lnTo>
                  <a:lnTo>
                    <a:pt x="1979" y="38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3"/>
            <p:cNvSpPr/>
            <p:nvPr/>
          </p:nvSpPr>
          <p:spPr>
            <a:xfrm>
              <a:off x="6816825" y="1637075"/>
              <a:ext cx="54250" cy="7625"/>
            </a:xfrm>
            <a:custGeom>
              <a:avLst/>
              <a:gdLst/>
              <a:ahLst/>
              <a:cxnLst/>
              <a:rect l="l" t="t" r="r" b="b"/>
              <a:pathLst>
                <a:path w="2170" h="305" extrusionOk="0">
                  <a:moveTo>
                    <a:pt x="343" y="0"/>
                  </a:moveTo>
                  <a:lnTo>
                    <a:pt x="115" y="76"/>
                  </a:lnTo>
                  <a:lnTo>
                    <a:pt x="39" y="152"/>
                  </a:lnTo>
                  <a:lnTo>
                    <a:pt x="1" y="190"/>
                  </a:lnTo>
                  <a:lnTo>
                    <a:pt x="1" y="267"/>
                  </a:lnTo>
                  <a:lnTo>
                    <a:pt x="1" y="305"/>
                  </a:lnTo>
                  <a:lnTo>
                    <a:pt x="39" y="267"/>
                  </a:lnTo>
                  <a:lnTo>
                    <a:pt x="115" y="228"/>
                  </a:lnTo>
                  <a:lnTo>
                    <a:pt x="343" y="152"/>
                  </a:lnTo>
                  <a:lnTo>
                    <a:pt x="610" y="114"/>
                  </a:lnTo>
                  <a:lnTo>
                    <a:pt x="1409" y="114"/>
                  </a:lnTo>
                  <a:lnTo>
                    <a:pt x="1751" y="152"/>
                  </a:lnTo>
                  <a:lnTo>
                    <a:pt x="1979" y="190"/>
                  </a:lnTo>
                  <a:lnTo>
                    <a:pt x="2093" y="228"/>
                  </a:lnTo>
                  <a:lnTo>
                    <a:pt x="2170" y="305"/>
                  </a:lnTo>
                  <a:lnTo>
                    <a:pt x="2170" y="267"/>
                  </a:lnTo>
                  <a:lnTo>
                    <a:pt x="2170" y="190"/>
                  </a:lnTo>
                  <a:lnTo>
                    <a:pt x="2093" y="114"/>
                  </a:lnTo>
                  <a:lnTo>
                    <a:pt x="1979" y="38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3"/>
            <p:cNvSpPr/>
            <p:nvPr/>
          </p:nvSpPr>
          <p:spPr>
            <a:xfrm>
              <a:off x="6852975" y="1654200"/>
              <a:ext cx="10500" cy="7625"/>
            </a:xfrm>
            <a:custGeom>
              <a:avLst/>
              <a:gdLst/>
              <a:ahLst/>
              <a:cxnLst/>
              <a:rect l="l" t="t" r="r" b="b"/>
              <a:pathLst>
                <a:path w="420" h="305" extrusionOk="0">
                  <a:moveTo>
                    <a:pt x="153" y="0"/>
                  </a:moveTo>
                  <a:lnTo>
                    <a:pt x="77" y="38"/>
                  </a:lnTo>
                  <a:lnTo>
                    <a:pt x="1" y="152"/>
                  </a:lnTo>
                  <a:lnTo>
                    <a:pt x="1" y="304"/>
                  </a:lnTo>
                  <a:lnTo>
                    <a:pt x="419" y="76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3"/>
            <p:cNvSpPr/>
            <p:nvPr/>
          </p:nvSpPr>
          <p:spPr>
            <a:xfrm>
              <a:off x="6824450" y="1654200"/>
              <a:ext cx="10475" cy="7625"/>
            </a:xfrm>
            <a:custGeom>
              <a:avLst/>
              <a:gdLst/>
              <a:ahLst/>
              <a:cxnLst/>
              <a:rect l="l" t="t" r="r" b="b"/>
              <a:pathLst>
                <a:path w="419" h="305" extrusionOk="0">
                  <a:moveTo>
                    <a:pt x="114" y="0"/>
                  </a:moveTo>
                  <a:lnTo>
                    <a:pt x="0" y="76"/>
                  </a:lnTo>
                  <a:lnTo>
                    <a:pt x="419" y="304"/>
                  </a:lnTo>
                  <a:lnTo>
                    <a:pt x="419" y="152"/>
                  </a:lnTo>
                  <a:lnTo>
                    <a:pt x="343" y="38"/>
                  </a:lnTo>
                  <a:lnTo>
                    <a:pt x="2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3"/>
            <p:cNvSpPr/>
            <p:nvPr/>
          </p:nvSpPr>
          <p:spPr>
            <a:xfrm>
              <a:off x="6823500" y="1665600"/>
              <a:ext cx="44725" cy="42825"/>
            </a:xfrm>
            <a:custGeom>
              <a:avLst/>
              <a:gdLst/>
              <a:ahLst/>
              <a:cxnLst/>
              <a:rect l="l" t="t" r="r" b="b"/>
              <a:pathLst>
                <a:path w="1789" h="1713" extrusionOk="0">
                  <a:moveTo>
                    <a:pt x="837" y="1"/>
                  </a:moveTo>
                  <a:lnTo>
                    <a:pt x="799" y="571"/>
                  </a:lnTo>
                  <a:lnTo>
                    <a:pt x="761" y="800"/>
                  </a:lnTo>
                  <a:lnTo>
                    <a:pt x="647" y="1066"/>
                  </a:lnTo>
                  <a:lnTo>
                    <a:pt x="495" y="1256"/>
                  </a:lnTo>
                  <a:lnTo>
                    <a:pt x="304" y="1447"/>
                  </a:lnTo>
                  <a:lnTo>
                    <a:pt x="114" y="1599"/>
                  </a:lnTo>
                  <a:lnTo>
                    <a:pt x="0" y="1675"/>
                  </a:lnTo>
                  <a:lnTo>
                    <a:pt x="0" y="1675"/>
                  </a:lnTo>
                  <a:lnTo>
                    <a:pt x="114" y="1637"/>
                  </a:lnTo>
                  <a:lnTo>
                    <a:pt x="343" y="1485"/>
                  </a:lnTo>
                  <a:lnTo>
                    <a:pt x="571" y="1332"/>
                  </a:lnTo>
                  <a:lnTo>
                    <a:pt x="723" y="1104"/>
                  </a:lnTo>
                  <a:lnTo>
                    <a:pt x="761" y="1066"/>
                  </a:lnTo>
                  <a:lnTo>
                    <a:pt x="837" y="1028"/>
                  </a:lnTo>
                  <a:lnTo>
                    <a:pt x="875" y="1066"/>
                  </a:lnTo>
                  <a:lnTo>
                    <a:pt x="913" y="1104"/>
                  </a:lnTo>
                  <a:lnTo>
                    <a:pt x="1104" y="1332"/>
                  </a:lnTo>
                  <a:lnTo>
                    <a:pt x="1294" y="1485"/>
                  </a:lnTo>
                  <a:lnTo>
                    <a:pt x="1522" y="1637"/>
                  </a:lnTo>
                  <a:lnTo>
                    <a:pt x="1636" y="1675"/>
                  </a:lnTo>
                  <a:lnTo>
                    <a:pt x="1788" y="1713"/>
                  </a:lnTo>
                  <a:lnTo>
                    <a:pt x="1674" y="1675"/>
                  </a:lnTo>
                  <a:lnTo>
                    <a:pt x="1522" y="1599"/>
                  </a:lnTo>
                  <a:lnTo>
                    <a:pt x="1332" y="1447"/>
                  </a:lnTo>
                  <a:lnTo>
                    <a:pt x="1142" y="1256"/>
                  </a:lnTo>
                  <a:lnTo>
                    <a:pt x="989" y="1066"/>
                  </a:lnTo>
                  <a:lnTo>
                    <a:pt x="875" y="800"/>
                  </a:lnTo>
                  <a:lnTo>
                    <a:pt x="837" y="571"/>
                  </a:lnTo>
                  <a:lnTo>
                    <a:pt x="837" y="305"/>
                  </a:lnTo>
                  <a:lnTo>
                    <a:pt x="8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3"/>
            <p:cNvSpPr/>
            <p:nvPr/>
          </p:nvSpPr>
          <p:spPr>
            <a:xfrm>
              <a:off x="6767375" y="1553350"/>
              <a:ext cx="42825" cy="17150"/>
            </a:xfrm>
            <a:custGeom>
              <a:avLst/>
              <a:gdLst/>
              <a:ahLst/>
              <a:cxnLst/>
              <a:rect l="l" t="t" r="r" b="b"/>
              <a:pathLst>
                <a:path w="1713" h="686" extrusionOk="0">
                  <a:moveTo>
                    <a:pt x="0" y="1"/>
                  </a:moveTo>
                  <a:lnTo>
                    <a:pt x="38" y="115"/>
                  </a:lnTo>
                  <a:lnTo>
                    <a:pt x="190" y="343"/>
                  </a:lnTo>
                  <a:lnTo>
                    <a:pt x="305" y="457"/>
                  </a:lnTo>
                  <a:lnTo>
                    <a:pt x="419" y="572"/>
                  </a:lnTo>
                  <a:lnTo>
                    <a:pt x="571" y="686"/>
                  </a:lnTo>
                  <a:lnTo>
                    <a:pt x="1104" y="686"/>
                  </a:lnTo>
                  <a:lnTo>
                    <a:pt x="1408" y="610"/>
                  </a:lnTo>
                  <a:lnTo>
                    <a:pt x="1712" y="4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3"/>
            <p:cNvSpPr/>
            <p:nvPr/>
          </p:nvSpPr>
          <p:spPr>
            <a:xfrm>
              <a:off x="6877700" y="1553350"/>
              <a:ext cx="43800" cy="17150"/>
            </a:xfrm>
            <a:custGeom>
              <a:avLst/>
              <a:gdLst/>
              <a:ahLst/>
              <a:cxnLst/>
              <a:rect l="l" t="t" r="r" b="b"/>
              <a:pathLst>
                <a:path w="1752" h="686" extrusionOk="0">
                  <a:moveTo>
                    <a:pt x="1751" y="1"/>
                  </a:moveTo>
                  <a:lnTo>
                    <a:pt x="1" y="496"/>
                  </a:lnTo>
                  <a:lnTo>
                    <a:pt x="305" y="610"/>
                  </a:lnTo>
                  <a:lnTo>
                    <a:pt x="610" y="686"/>
                  </a:lnTo>
                  <a:lnTo>
                    <a:pt x="1142" y="686"/>
                  </a:lnTo>
                  <a:lnTo>
                    <a:pt x="1295" y="572"/>
                  </a:lnTo>
                  <a:lnTo>
                    <a:pt x="1409" y="457"/>
                  </a:lnTo>
                  <a:lnTo>
                    <a:pt x="1523" y="343"/>
                  </a:lnTo>
                  <a:lnTo>
                    <a:pt x="1675" y="115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3"/>
            <p:cNvSpPr/>
            <p:nvPr/>
          </p:nvSpPr>
          <p:spPr>
            <a:xfrm>
              <a:off x="6767375" y="1542900"/>
              <a:ext cx="42825" cy="24750"/>
            </a:xfrm>
            <a:custGeom>
              <a:avLst/>
              <a:gdLst/>
              <a:ahLst/>
              <a:cxnLst/>
              <a:rect l="l" t="t" r="r" b="b"/>
              <a:pathLst>
                <a:path w="1713" h="990" extrusionOk="0">
                  <a:moveTo>
                    <a:pt x="799" y="0"/>
                  </a:moveTo>
                  <a:lnTo>
                    <a:pt x="685" y="38"/>
                  </a:lnTo>
                  <a:lnTo>
                    <a:pt x="419" y="191"/>
                  </a:lnTo>
                  <a:lnTo>
                    <a:pt x="190" y="305"/>
                  </a:lnTo>
                  <a:lnTo>
                    <a:pt x="76" y="381"/>
                  </a:lnTo>
                  <a:lnTo>
                    <a:pt x="0" y="419"/>
                  </a:lnTo>
                  <a:lnTo>
                    <a:pt x="381" y="837"/>
                  </a:lnTo>
                  <a:lnTo>
                    <a:pt x="457" y="914"/>
                  </a:lnTo>
                  <a:lnTo>
                    <a:pt x="609" y="952"/>
                  </a:lnTo>
                  <a:lnTo>
                    <a:pt x="951" y="990"/>
                  </a:lnTo>
                  <a:lnTo>
                    <a:pt x="1332" y="952"/>
                  </a:lnTo>
                  <a:lnTo>
                    <a:pt x="1712" y="914"/>
                  </a:lnTo>
                  <a:lnTo>
                    <a:pt x="1636" y="761"/>
                  </a:lnTo>
                  <a:lnTo>
                    <a:pt x="1522" y="495"/>
                  </a:lnTo>
                  <a:lnTo>
                    <a:pt x="1408" y="305"/>
                  </a:lnTo>
                  <a:lnTo>
                    <a:pt x="1256" y="191"/>
                  </a:lnTo>
                  <a:lnTo>
                    <a:pt x="1142" y="76"/>
                  </a:lnTo>
                  <a:lnTo>
                    <a:pt x="9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3"/>
            <p:cNvSpPr/>
            <p:nvPr/>
          </p:nvSpPr>
          <p:spPr>
            <a:xfrm>
              <a:off x="6775925" y="1542900"/>
              <a:ext cx="24750" cy="24750"/>
            </a:xfrm>
            <a:custGeom>
              <a:avLst/>
              <a:gdLst/>
              <a:ahLst/>
              <a:cxnLst/>
              <a:rect l="l" t="t" r="r" b="b"/>
              <a:pathLst>
                <a:path w="990" h="990" extrusionOk="0">
                  <a:moveTo>
                    <a:pt x="495" y="0"/>
                  </a:moveTo>
                  <a:lnTo>
                    <a:pt x="305" y="38"/>
                  </a:lnTo>
                  <a:lnTo>
                    <a:pt x="153" y="153"/>
                  </a:lnTo>
                  <a:lnTo>
                    <a:pt x="39" y="305"/>
                  </a:lnTo>
                  <a:lnTo>
                    <a:pt x="1" y="495"/>
                  </a:lnTo>
                  <a:lnTo>
                    <a:pt x="39" y="685"/>
                  </a:lnTo>
                  <a:lnTo>
                    <a:pt x="153" y="837"/>
                  </a:lnTo>
                  <a:lnTo>
                    <a:pt x="305" y="952"/>
                  </a:lnTo>
                  <a:lnTo>
                    <a:pt x="495" y="990"/>
                  </a:lnTo>
                  <a:lnTo>
                    <a:pt x="686" y="952"/>
                  </a:lnTo>
                  <a:lnTo>
                    <a:pt x="838" y="837"/>
                  </a:lnTo>
                  <a:lnTo>
                    <a:pt x="952" y="685"/>
                  </a:lnTo>
                  <a:lnTo>
                    <a:pt x="990" y="495"/>
                  </a:lnTo>
                  <a:lnTo>
                    <a:pt x="952" y="305"/>
                  </a:lnTo>
                  <a:lnTo>
                    <a:pt x="838" y="153"/>
                  </a:lnTo>
                  <a:lnTo>
                    <a:pt x="686" y="38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3"/>
            <p:cNvSpPr/>
            <p:nvPr/>
          </p:nvSpPr>
          <p:spPr>
            <a:xfrm>
              <a:off x="6779725" y="1549550"/>
              <a:ext cx="17150" cy="16200"/>
            </a:xfrm>
            <a:custGeom>
              <a:avLst/>
              <a:gdLst/>
              <a:ahLst/>
              <a:cxnLst/>
              <a:rect l="l" t="t" r="r" b="b"/>
              <a:pathLst>
                <a:path w="686" h="648" extrusionOk="0">
                  <a:moveTo>
                    <a:pt x="343" y="1"/>
                  </a:moveTo>
                  <a:lnTo>
                    <a:pt x="229" y="39"/>
                  </a:lnTo>
                  <a:lnTo>
                    <a:pt x="115" y="77"/>
                  </a:lnTo>
                  <a:lnTo>
                    <a:pt x="39" y="191"/>
                  </a:lnTo>
                  <a:lnTo>
                    <a:pt x="1" y="305"/>
                  </a:lnTo>
                  <a:lnTo>
                    <a:pt x="39" y="457"/>
                  </a:lnTo>
                  <a:lnTo>
                    <a:pt x="115" y="533"/>
                  </a:lnTo>
                  <a:lnTo>
                    <a:pt x="229" y="609"/>
                  </a:lnTo>
                  <a:lnTo>
                    <a:pt x="343" y="648"/>
                  </a:lnTo>
                  <a:lnTo>
                    <a:pt x="495" y="609"/>
                  </a:lnTo>
                  <a:lnTo>
                    <a:pt x="610" y="533"/>
                  </a:lnTo>
                  <a:lnTo>
                    <a:pt x="686" y="457"/>
                  </a:lnTo>
                  <a:lnTo>
                    <a:pt x="686" y="305"/>
                  </a:lnTo>
                  <a:lnTo>
                    <a:pt x="686" y="191"/>
                  </a:lnTo>
                  <a:lnTo>
                    <a:pt x="610" y="77"/>
                  </a:lnTo>
                  <a:lnTo>
                    <a:pt x="495" y="39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3"/>
            <p:cNvSpPr/>
            <p:nvPr/>
          </p:nvSpPr>
          <p:spPr>
            <a:xfrm>
              <a:off x="6783550" y="1548600"/>
              <a:ext cx="9525" cy="9550"/>
            </a:xfrm>
            <a:custGeom>
              <a:avLst/>
              <a:gdLst/>
              <a:ahLst/>
              <a:cxnLst/>
              <a:rect l="l" t="t" r="r" b="b"/>
              <a:pathLst>
                <a:path w="381" h="382" extrusionOk="0">
                  <a:moveTo>
                    <a:pt x="190" y="1"/>
                  </a:moveTo>
                  <a:lnTo>
                    <a:pt x="114" y="39"/>
                  </a:lnTo>
                  <a:lnTo>
                    <a:pt x="76" y="77"/>
                  </a:lnTo>
                  <a:lnTo>
                    <a:pt x="38" y="115"/>
                  </a:lnTo>
                  <a:lnTo>
                    <a:pt x="0" y="191"/>
                  </a:lnTo>
                  <a:lnTo>
                    <a:pt x="38" y="267"/>
                  </a:lnTo>
                  <a:lnTo>
                    <a:pt x="76" y="343"/>
                  </a:lnTo>
                  <a:lnTo>
                    <a:pt x="114" y="381"/>
                  </a:lnTo>
                  <a:lnTo>
                    <a:pt x="266" y="381"/>
                  </a:lnTo>
                  <a:lnTo>
                    <a:pt x="342" y="343"/>
                  </a:lnTo>
                  <a:lnTo>
                    <a:pt x="381" y="267"/>
                  </a:lnTo>
                  <a:lnTo>
                    <a:pt x="381" y="191"/>
                  </a:lnTo>
                  <a:lnTo>
                    <a:pt x="381" y="115"/>
                  </a:lnTo>
                  <a:lnTo>
                    <a:pt x="342" y="77"/>
                  </a:lnTo>
                  <a:lnTo>
                    <a:pt x="266" y="39"/>
                  </a:lnTo>
                  <a:lnTo>
                    <a:pt x="1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3"/>
            <p:cNvSpPr/>
            <p:nvPr/>
          </p:nvSpPr>
          <p:spPr>
            <a:xfrm>
              <a:off x="6782575" y="1549550"/>
              <a:ext cx="4800" cy="3825"/>
            </a:xfrm>
            <a:custGeom>
              <a:avLst/>
              <a:gdLst/>
              <a:ahLst/>
              <a:cxnLst/>
              <a:rect l="l" t="t" r="r" b="b"/>
              <a:pathLst>
                <a:path w="192" h="153" extrusionOk="0">
                  <a:moveTo>
                    <a:pt x="77" y="1"/>
                  </a:moveTo>
                  <a:lnTo>
                    <a:pt x="1" y="39"/>
                  </a:lnTo>
                  <a:lnTo>
                    <a:pt x="1" y="77"/>
                  </a:lnTo>
                  <a:lnTo>
                    <a:pt x="1" y="153"/>
                  </a:lnTo>
                  <a:lnTo>
                    <a:pt x="153" y="153"/>
                  </a:lnTo>
                  <a:lnTo>
                    <a:pt x="191" y="77"/>
                  </a:lnTo>
                  <a:lnTo>
                    <a:pt x="153" y="39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3"/>
            <p:cNvSpPr/>
            <p:nvPr/>
          </p:nvSpPr>
          <p:spPr>
            <a:xfrm>
              <a:off x="6877700" y="1542900"/>
              <a:ext cx="43800" cy="24750"/>
            </a:xfrm>
            <a:custGeom>
              <a:avLst/>
              <a:gdLst/>
              <a:ahLst/>
              <a:cxnLst/>
              <a:rect l="l" t="t" r="r" b="b"/>
              <a:pathLst>
                <a:path w="1752" h="990" extrusionOk="0">
                  <a:moveTo>
                    <a:pt x="762" y="0"/>
                  </a:moveTo>
                  <a:lnTo>
                    <a:pt x="610" y="76"/>
                  </a:lnTo>
                  <a:lnTo>
                    <a:pt x="457" y="191"/>
                  </a:lnTo>
                  <a:lnTo>
                    <a:pt x="343" y="305"/>
                  </a:lnTo>
                  <a:lnTo>
                    <a:pt x="229" y="495"/>
                  </a:lnTo>
                  <a:lnTo>
                    <a:pt x="77" y="761"/>
                  </a:lnTo>
                  <a:lnTo>
                    <a:pt x="1" y="914"/>
                  </a:lnTo>
                  <a:lnTo>
                    <a:pt x="381" y="952"/>
                  </a:lnTo>
                  <a:lnTo>
                    <a:pt x="762" y="990"/>
                  </a:lnTo>
                  <a:lnTo>
                    <a:pt x="1104" y="952"/>
                  </a:lnTo>
                  <a:lnTo>
                    <a:pt x="1257" y="914"/>
                  </a:lnTo>
                  <a:lnTo>
                    <a:pt x="1333" y="837"/>
                  </a:lnTo>
                  <a:lnTo>
                    <a:pt x="1751" y="419"/>
                  </a:lnTo>
                  <a:lnTo>
                    <a:pt x="1637" y="381"/>
                  </a:lnTo>
                  <a:lnTo>
                    <a:pt x="1523" y="305"/>
                  </a:lnTo>
                  <a:lnTo>
                    <a:pt x="1295" y="191"/>
                  </a:lnTo>
                  <a:lnTo>
                    <a:pt x="1066" y="38"/>
                  </a:lnTo>
                  <a:lnTo>
                    <a:pt x="9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3"/>
            <p:cNvSpPr/>
            <p:nvPr/>
          </p:nvSpPr>
          <p:spPr>
            <a:xfrm>
              <a:off x="6887225" y="1542900"/>
              <a:ext cx="24750" cy="24750"/>
            </a:xfrm>
            <a:custGeom>
              <a:avLst/>
              <a:gdLst/>
              <a:ahLst/>
              <a:cxnLst/>
              <a:rect l="l" t="t" r="r" b="b"/>
              <a:pathLst>
                <a:path w="990" h="990" extrusionOk="0">
                  <a:moveTo>
                    <a:pt x="495" y="0"/>
                  </a:moveTo>
                  <a:lnTo>
                    <a:pt x="305" y="38"/>
                  </a:lnTo>
                  <a:lnTo>
                    <a:pt x="153" y="153"/>
                  </a:lnTo>
                  <a:lnTo>
                    <a:pt x="38" y="305"/>
                  </a:lnTo>
                  <a:lnTo>
                    <a:pt x="0" y="495"/>
                  </a:lnTo>
                  <a:lnTo>
                    <a:pt x="38" y="685"/>
                  </a:lnTo>
                  <a:lnTo>
                    <a:pt x="153" y="837"/>
                  </a:lnTo>
                  <a:lnTo>
                    <a:pt x="305" y="952"/>
                  </a:lnTo>
                  <a:lnTo>
                    <a:pt x="495" y="990"/>
                  </a:lnTo>
                  <a:lnTo>
                    <a:pt x="685" y="952"/>
                  </a:lnTo>
                  <a:lnTo>
                    <a:pt x="837" y="837"/>
                  </a:lnTo>
                  <a:lnTo>
                    <a:pt x="952" y="685"/>
                  </a:lnTo>
                  <a:lnTo>
                    <a:pt x="990" y="495"/>
                  </a:lnTo>
                  <a:lnTo>
                    <a:pt x="952" y="305"/>
                  </a:lnTo>
                  <a:lnTo>
                    <a:pt x="837" y="153"/>
                  </a:lnTo>
                  <a:lnTo>
                    <a:pt x="685" y="38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3"/>
            <p:cNvSpPr/>
            <p:nvPr/>
          </p:nvSpPr>
          <p:spPr>
            <a:xfrm>
              <a:off x="6891025" y="1549550"/>
              <a:ext cx="17150" cy="16200"/>
            </a:xfrm>
            <a:custGeom>
              <a:avLst/>
              <a:gdLst/>
              <a:ahLst/>
              <a:cxnLst/>
              <a:rect l="l" t="t" r="r" b="b"/>
              <a:pathLst>
                <a:path w="686" h="648" extrusionOk="0">
                  <a:moveTo>
                    <a:pt x="343" y="1"/>
                  </a:moveTo>
                  <a:lnTo>
                    <a:pt x="229" y="39"/>
                  </a:lnTo>
                  <a:lnTo>
                    <a:pt x="115" y="77"/>
                  </a:lnTo>
                  <a:lnTo>
                    <a:pt x="39" y="191"/>
                  </a:lnTo>
                  <a:lnTo>
                    <a:pt x="1" y="305"/>
                  </a:lnTo>
                  <a:lnTo>
                    <a:pt x="39" y="457"/>
                  </a:lnTo>
                  <a:lnTo>
                    <a:pt x="115" y="533"/>
                  </a:lnTo>
                  <a:lnTo>
                    <a:pt x="229" y="609"/>
                  </a:lnTo>
                  <a:lnTo>
                    <a:pt x="343" y="648"/>
                  </a:lnTo>
                  <a:lnTo>
                    <a:pt x="495" y="609"/>
                  </a:lnTo>
                  <a:lnTo>
                    <a:pt x="609" y="533"/>
                  </a:lnTo>
                  <a:lnTo>
                    <a:pt x="685" y="457"/>
                  </a:lnTo>
                  <a:lnTo>
                    <a:pt x="685" y="305"/>
                  </a:lnTo>
                  <a:lnTo>
                    <a:pt x="685" y="191"/>
                  </a:lnTo>
                  <a:lnTo>
                    <a:pt x="609" y="77"/>
                  </a:lnTo>
                  <a:lnTo>
                    <a:pt x="495" y="39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3"/>
            <p:cNvSpPr/>
            <p:nvPr/>
          </p:nvSpPr>
          <p:spPr>
            <a:xfrm>
              <a:off x="6894825" y="1548600"/>
              <a:ext cx="9550" cy="9550"/>
            </a:xfrm>
            <a:custGeom>
              <a:avLst/>
              <a:gdLst/>
              <a:ahLst/>
              <a:cxnLst/>
              <a:rect l="l" t="t" r="r" b="b"/>
              <a:pathLst>
                <a:path w="382" h="382" extrusionOk="0">
                  <a:moveTo>
                    <a:pt x="191" y="1"/>
                  </a:moveTo>
                  <a:lnTo>
                    <a:pt x="115" y="39"/>
                  </a:lnTo>
                  <a:lnTo>
                    <a:pt x="77" y="77"/>
                  </a:lnTo>
                  <a:lnTo>
                    <a:pt x="1" y="115"/>
                  </a:lnTo>
                  <a:lnTo>
                    <a:pt x="1" y="191"/>
                  </a:lnTo>
                  <a:lnTo>
                    <a:pt x="1" y="267"/>
                  </a:lnTo>
                  <a:lnTo>
                    <a:pt x="77" y="343"/>
                  </a:lnTo>
                  <a:lnTo>
                    <a:pt x="115" y="381"/>
                  </a:lnTo>
                  <a:lnTo>
                    <a:pt x="267" y="381"/>
                  </a:lnTo>
                  <a:lnTo>
                    <a:pt x="343" y="343"/>
                  </a:lnTo>
                  <a:lnTo>
                    <a:pt x="381" y="267"/>
                  </a:lnTo>
                  <a:lnTo>
                    <a:pt x="381" y="191"/>
                  </a:lnTo>
                  <a:lnTo>
                    <a:pt x="381" y="115"/>
                  </a:lnTo>
                  <a:lnTo>
                    <a:pt x="343" y="77"/>
                  </a:lnTo>
                  <a:lnTo>
                    <a:pt x="267" y="39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3"/>
            <p:cNvSpPr/>
            <p:nvPr/>
          </p:nvSpPr>
          <p:spPr>
            <a:xfrm>
              <a:off x="6900550" y="1549550"/>
              <a:ext cx="5725" cy="3825"/>
            </a:xfrm>
            <a:custGeom>
              <a:avLst/>
              <a:gdLst/>
              <a:ahLst/>
              <a:cxnLst/>
              <a:rect l="l" t="t" r="r" b="b"/>
              <a:pathLst>
                <a:path w="229" h="153" extrusionOk="0">
                  <a:moveTo>
                    <a:pt x="114" y="1"/>
                  </a:moveTo>
                  <a:lnTo>
                    <a:pt x="38" y="39"/>
                  </a:lnTo>
                  <a:lnTo>
                    <a:pt x="0" y="77"/>
                  </a:lnTo>
                  <a:lnTo>
                    <a:pt x="38" y="153"/>
                  </a:lnTo>
                  <a:lnTo>
                    <a:pt x="190" y="153"/>
                  </a:lnTo>
                  <a:lnTo>
                    <a:pt x="228" y="77"/>
                  </a:lnTo>
                  <a:lnTo>
                    <a:pt x="190" y="39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3"/>
            <p:cNvSpPr/>
            <p:nvPr/>
          </p:nvSpPr>
          <p:spPr>
            <a:xfrm>
              <a:off x="6718850" y="1449675"/>
              <a:ext cx="84700" cy="85625"/>
            </a:xfrm>
            <a:custGeom>
              <a:avLst/>
              <a:gdLst/>
              <a:ahLst/>
              <a:cxnLst/>
              <a:rect l="l" t="t" r="r" b="b"/>
              <a:pathLst>
                <a:path w="3388" h="3425" extrusionOk="0">
                  <a:moveTo>
                    <a:pt x="914" y="1"/>
                  </a:moveTo>
                  <a:lnTo>
                    <a:pt x="609" y="39"/>
                  </a:lnTo>
                  <a:lnTo>
                    <a:pt x="305" y="115"/>
                  </a:lnTo>
                  <a:lnTo>
                    <a:pt x="191" y="191"/>
                  </a:lnTo>
                  <a:lnTo>
                    <a:pt x="115" y="305"/>
                  </a:lnTo>
                  <a:lnTo>
                    <a:pt x="39" y="419"/>
                  </a:lnTo>
                  <a:lnTo>
                    <a:pt x="1" y="571"/>
                  </a:lnTo>
                  <a:lnTo>
                    <a:pt x="1" y="838"/>
                  </a:lnTo>
                  <a:lnTo>
                    <a:pt x="1" y="1180"/>
                  </a:lnTo>
                  <a:lnTo>
                    <a:pt x="77" y="1561"/>
                  </a:lnTo>
                  <a:lnTo>
                    <a:pt x="153" y="1941"/>
                  </a:lnTo>
                  <a:lnTo>
                    <a:pt x="305" y="2360"/>
                  </a:lnTo>
                  <a:lnTo>
                    <a:pt x="533" y="2740"/>
                  </a:lnTo>
                  <a:lnTo>
                    <a:pt x="686" y="2930"/>
                  </a:lnTo>
                  <a:lnTo>
                    <a:pt x="876" y="3121"/>
                  </a:lnTo>
                  <a:lnTo>
                    <a:pt x="1066" y="3273"/>
                  </a:lnTo>
                  <a:lnTo>
                    <a:pt x="1294" y="3425"/>
                  </a:lnTo>
                  <a:lnTo>
                    <a:pt x="3387" y="1523"/>
                  </a:lnTo>
                  <a:lnTo>
                    <a:pt x="3121" y="1218"/>
                  </a:lnTo>
                  <a:lnTo>
                    <a:pt x="2854" y="914"/>
                  </a:lnTo>
                  <a:lnTo>
                    <a:pt x="2474" y="571"/>
                  </a:lnTo>
                  <a:lnTo>
                    <a:pt x="2246" y="419"/>
                  </a:lnTo>
                  <a:lnTo>
                    <a:pt x="1979" y="267"/>
                  </a:lnTo>
                  <a:lnTo>
                    <a:pt x="1751" y="153"/>
                  </a:lnTo>
                  <a:lnTo>
                    <a:pt x="1485" y="77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3"/>
            <p:cNvSpPr/>
            <p:nvPr/>
          </p:nvSpPr>
          <p:spPr>
            <a:xfrm>
              <a:off x="6735975" y="1468700"/>
              <a:ext cx="55200" cy="55200"/>
            </a:xfrm>
            <a:custGeom>
              <a:avLst/>
              <a:gdLst/>
              <a:ahLst/>
              <a:cxnLst/>
              <a:rect l="l" t="t" r="r" b="b"/>
              <a:pathLst>
                <a:path w="2208" h="2208" extrusionOk="0">
                  <a:moveTo>
                    <a:pt x="571" y="1"/>
                  </a:moveTo>
                  <a:lnTo>
                    <a:pt x="381" y="39"/>
                  </a:lnTo>
                  <a:lnTo>
                    <a:pt x="191" y="115"/>
                  </a:lnTo>
                  <a:lnTo>
                    <a:pt x="115" y="153"/>
                  </a:lnTo>
                  <a:lnTo>
                    <a:pt x="39" y="229"/>
                  </a:lnTo>
                  <a:lnTo>
                    <a:pt x="1" y="305"/>
                  </a:lnTo>
                  <a:lnTo>
                    <a:pt x="1" y="419"/>
                  </a:lnTo>
                  <a:lnTo>
                    <a:pt x="1" y="800"/>
                  </a:lnTo>
                  <a:lnTo>
                    <a:pt x="39" y="1028"/>
                  </a:lnTo>
                  <a:lnTo>
                    <a:pt x="115" y="1294"/>
                  </a:lnTo>
                  <a:lnTo>
                    <a:pt x="229" y="1561"/>
                  </a:lnTo>
                  <a:lnTo>
                    <a:pt x="381" y="1789"/>
                  </a:lnTo>
                  <a:lnTo>
                    <a:pt x="609" y="2017"/>
                  </a:lnTo>
                  <a:lnTo>
                    <a:pt x="876" y="2207"/>
                  </a:lnTo>
                  <a:lnTo>
                    <a:pt x="1066" y="1903"/>
                  </a:lnTo>
                  <a:lnTo>
                    <a:pt x="1370" y="1561"/>
                  </a:lnTo>
                  <a:lnTo>
                    <a:pt x="1751" y="1256"/>
                  </a:lnTo>
                  <a:lnTo>
                    <a:pt x="2207" y="914"/>
                  </a:lnTo>
                  <a:lnTo>
                    <a:pt x="2017" y="723"/>
                  </a:lnTo>
                  <a:lnTo>
                    <a:pt x="1827" y="533"/>
                  </a:lnTo>
                  <a:lnTo>
                    <a:pt x="1561" y="343"/>
                  </a:lnTo>
                  <a:lnTo>
                    <a:pt x="1256" y="153"/>
                  </a:lnTo>
                  <a:lnTo>
                    <a:pt x="914" y="39"/>
                  </a:lnTo>
                  <a:lnTo>
                    <a:pt x="7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3"/>
            <p:cNvSpPr/>
            <p:nvPr/>
          </p:nvSpPr>
          <p:spPr>
            <a:xfrm>
              <a:off x="6882475" y="1449675"/>
              <a:ext cx="84675" cy="85625"/>
            </a:xfrm>
            <a:custGeom>
              <a:avLst/>
              <a:gdLst/>
              <a:ahLst/>
              <a:cxnLst/>
              <a:rect l="l" t="t" r="r" b="b"/>
              <a:pathLst>
                <a:path w="3387" h="3425" extrusionOk="0">
                  <a:moveTo>
                    <a:pt x="2207" y="1"/>
                  </a:moveTo>
                  <a:lnTo>
                    <a:pt x="1903" y="77"/>
                  </a:lnTo>
                  <a:lnTo>
                    <a:pt x="1636" y="153"/>
                  </a:lnTo>
                  <a:lnTo>
                    <a:pt x="1408" y="267"/>
                  </a:lnTo>
                  <a:lnTo>
                    <a:pt x="1142" y="419"/>
                  </a:lnTo>
                  <a:lnTo>
                    <a:pt x="951" y="571"/>
                  </a:lnTo>
                  <a:lnTo>
                    <a:pt x="533" y="914"/>
                  </a:lnTo>
                  <a:lnTo>
                    <a:pt x="266" y="1218"/>
                  </a:lnTo>
                  <a:lnTo>
                    <a:pt x="0" y="1523"/>
                  </a:lnTo>
                  <a:lnTo>
                    <a:pt x="2093" y="3425"/>
                  </a:lnTo>
                  <a:lnTo>
                    <a:pt x="2321" y="3273"/>
                  </a:lnTo>
                  <a:lnTo>
                    <a:pt x="2511" y="3121"/>
                  </a:lnTo>
                  <a:lnTo>
                    <a:pt x="2702" y="2930"/>
                  </a:lnTo>
                  <a:lnTo>
                    <a:pt x="2854" y="2740"/>
                  </a:lnTo>
                  <a:lnTo>
                    <a:pt x="3082" y="2360"/>
                  </a:lnTo>
                  <a:lnTo>
                    <a:pt x="3234" y="1941"/>
                  </a:lnTo>
                  <a:lnTo>
                    <a:pt x="3310" y="1561"/>
                  </a:lnTo>
                  <a:lnTo>
                    <a:pt x="3387" y="1180"/>
                  </a:lnTo>
                  <a:lnTo>
                    <a:pt x="3387" y="838"/>
                  </a:lnTo>
                  <a:lnTo>
                    <a:pt x="3387" y="571"/>
                  </a:lnTo>
                  <a:lnTo>
                    <a:pt x="3348" y="419"/>
                  </a:lnTo>
                  <a:lnTo>
                    <a:pt x="3310" y="305"/>
                  </a:lnTo>
                  <a:lnTo>
                    <a:pt x="3196" y="191"/>
                  </a:lnTo>
                  <a:lnTo>
                    <a:pt x="3082" y="115"/>
                  </a:lnTo>
                  <a:lnTo>
                    <a:pt x="2778" y="39"/>
                  </a:lnTo>
                  <a:lnTo>
                    <a:pt x="24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3"/>
            <p:cNvSpPr/>
            <p:nvPr/>
          </p:nvSpPr>
          <p:spPr>
            <a:xfrm>
              <a:off x="6895775" y="1468700"/>
              <a:ext cx="55200" cy="55200"/>
            </a:xfrm>
            <a:custGeom>
              <a:avLst/>
              <a:gdLst/>
              <a:ahLst/>
              <a:cxnLst/>
              <a:rect l="l" t="t" r="r" b="b"/>
              <a:pathLst>
                <a:path w="2208" h="2208" extrusionOk="0">
                  <a:moveTo>
                    <a:pt x="1447" y="1"/>
                  </a:moveTo>
                  <a:lnTo>
                    <a:pt x="1256" y="39"/>
                  </a:lnTo>
                  <a:lnTo>
                    <a:pt x="914" y="153"/>
                  </a:lnTo>
                  <a:lnTo>
                    <a:pt x="610" y="343"/>
                  </a:lnTo>
                  <a:lnTo>
                    <a:pt x="343" y="533"/>
                  </a:lnTo>
                  <a:lnTo>
                    <a:pt x="153" y="723"/>
                  </a:lnTo>
                  <a:lnTo>
                    <a:pt x="1" y="914"/>
                  </a:lnTo>
                  <a:lnTo>
                    <a:pt x="457" y="1256"/>
                  </a:lnTo>
                  <a:lnTo>
                    <a:pt x="800" y="1561"/>
                  </a:lnTo>
                  <a:lnTo>
                    <a:pt x="1104" y="1903"/>
                  </a:lnTo>
                  <a:lnTo>
                    <a:pt x="1295" y="2207"/>
                  </a:lnTo>
                  <a:lnTo>
                    <a:pt x="1561" y="2017"/>
                  </a:lnTo>
                  <a:lnTo>
                    <a:pt x="1789" y="1789"/>
                  </a:lnTo>
                  <a:lnTo>
                    <a:pt x="1941" y="1561"/>
                  </a:lnTo>
                  <a:lnTo>
                    <a:pt x="2056" y="1294"/>
                  </a:lnTo>
                  <a:lnTo>
                    <a:pt x="2132" y="1028"/>
                  </a:lnTo>
                  <a:lnTo>
                    <a:pt x="2170" y="800"/>
                  </a:lnTo>
                  <a:lnTo>
                    <a:pt x="2208" y="419"/>
                  </a:lnTo>
                  <a:lnTo>
                    <a:pt x="2170" y="305"/>
                  </a:lnTo>
                  <a:lnTo>
                    <a:pt x="2132" y="229"/>
                  </a:lnTo>
                  <a:lnTo>
                    <a:pt x="2094" y="153"/>
                  </a:lnTo>
                  <a:lnTo>
                    <a:pt x="2017" y="115"/>
                  </a:lnTo>
                  <a:lnTo>
                    <a:pt x="1827" y="39"/>
                  </a:lnTo>
                  <a:lnTo>
                    <a:pt x="16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3"/>
            <p:cNvSpPr/>
            <p:nvPr/>
          </p:nvSpPr>
          <p:spPr>
            <a:xfrm>
              <a:off x="6795900" y="1414475"/>
              <a:ext cx="112275" cy="128450"/>
            </a:xfrm>
            <a:custGeom>
              <a:avLst/>
              <a:gdLst/>
              <a:ahLst/>
              <a:cxnLst/>
              <a:rect l="l" t="t" r="r" b="b"/>
              <a:pathLst>
                <a:path w="4491" h="5138" extrusionOk="0">
                  <a:moveTo>
                    <a:pt x="686" y="1"/>
                  </a:moveTo>
                  <a:lnTo>
                    <a:pt x="724" y="39"/>
                  </a:lnTo>
                  <a:lnTo>
                    <a:pt x="800" y="115"/>
                  </a:lnTo>
                  <a:lnTo>
                    <a:pt x="914" y="305"/>
                  </a:lnTo>
                  <a:lnTo>
                    <a:pt x="990" y="571"/>
                  </a:lnTo>
                  <a:lnTo>
                    <a:pt x="1066" y="876"/>
                  </a:lnTo>
                  <a:lnTo>
                    <a:pt x="1142" y="1371"/>
                  </a:lnTo>
                  <a:lnTo>
                    <a:pt x="1180" y="1599"/>
                  </a:lnTo>
                  <a:lnTo>
                    <a:pt x="267" y="1142"/>
                  </a:lnTo>
                  <a:lnTo>
                    <a:pt x="39" y="2131"/>
                  </a:lnTo>
                  <a:lnTo>
                    <a:pt x="1" y="2588"/>
                  </a:lnTo>
                  <a:lnTo>
                    <a:pt x="1" y="2816"/>
                  </a:lnTo>
                  <a:lnTo>
                    <a:pt x="39" y="3083"/>
                  </a:lnTo>
                  <a:lnTo>
                    <a:pt x="115" y="3311"/>
                  </a:lnTo>
                  <a:lnTo>
                    <a:pt x="229" y="3501"/>
                  </a:lnTo>
                  <a:lnTo>
                    <a:pt x="419" y="3653"/>
                  </a:lnTo>
                  <a:lnTo>
                    <a:pt x="609" y="3806"/>
                  </a:lnTo>
                  <a:lnTo>
                    <a:pt x="1066" y="4110"/>
                  </a:lnTo>
                  <a:lnTo>
                    <a:pt x="1294" y="4300"/>
                  </a:lnTo>
                  <a:lnTo>
                    <a:pt x="1485" y="4529"/>
                  </a:lnTo>
                  <a:lnTo>
                    <a:pt x="1637" y="4719"/>
                  </a:lnTo>
                  <a:lnTo>
                    <a:pt x="1789" y="4985"/>
                  </a:lnTo>
                  <a:lnTo>
                    <a:pt x="1865" y="5099"/>
                  </a:lnTo>
                  <a:lnTo>
                    <a:pt x="1865" y="5137"/>
                  </a:lnTo>
                  <a:lnTo>
                    <a:pt x="2055" y="4947"/>
                  </a:lnTo>
                  <a:lnTo>
                    <a:pt x="2246" y="4719"/>
                  </a:lnTo>
                  <a:lnTo>
                    <a:pt x="2626" y="4224"/>
                  </a:lnTo>
                  <a:lnTo>
                    <a:pt x="3387" y="3349"/>
                  </a:lnTo>
                  <a:lnTo>
                    <a:pt x="3729" y="2969"/>
                  </a:lnTo>
                  <a:lnTo>
                    <a:pt x="3882" y="2740"/>
                  </a:lnTo>
                  <a:lnTo>
                    <a:pt x="4034" y="2512"/>
                  </a:lnTo>
                  <a:lnTo>
                    <a:pt x="4148" y="2208"/>
                  </a:lnTo>
                  <a:lnTo>
                    <a:pt x="4186" y="2017"/>
                  </a:lnTo>
                  <a:lnTo>
                    <a:pt x="4224" y="1865"/>
                  </a:lnTo>
                  <a:lnTo>
                    <a:pt x="4186" y="1561"/>
                  </a:lnTo>
                  <a:lnTo>
                    <a:pt x="4186" y="1409"/>
                  </a:lnTo>
                  <a:lnTo>
                    <a:pt x="4186" y="1256"/>
                  </a:lnTo>
                  <a:lnTo>
                    <a:pt x="4300" y="914"/>
                  </a:lnTo>
                  <a:lnTo>
                    <a:pt x="4414" y="724"/>
                  </a:lnTo>
                  <a:lnTo>
                    <a:pt x="4452" y="686"/>
                  </a:lnTo>
                  <a:lnTo>
                    <a:pt x="4490" y="648"/>
                  </a:lnTo>
                  <a:lnTo>
                    <a:pt x="4300" y="648"/>
                  </a:lnTo>
                  <a:lnTo>
                    <a:pt x="4072" y="686"/>
                  </a:lnTo>
                  <a:lnTo>
                    <a:pt x="3806" y="800"/>
                  </a:lnTo>
                  <a:lnTo>
                    <a:pt x="3577" y="876"/>
                  </a:lnTo>
                  <a:lnTo>
                    <a:pt x="3235" y="1104"/>
                  </a:lnTo>
                  <a:lnTo>
                    <a:pt x="3083" y="1180"/>
                  </a:lnTo>
                  <a:lnTo>
                    <a:pt x="3045" y="914"/>
                  </a:lnTo>
                  <a:lnTo>
                    <a:pt x="2969" y="686"/>
                  </a:lnTo>
                  <a:lnTo>
                    <a:pt x="2854" y="495"/>
                  </a:lnTo>
                  <a:lnTo>
                    <a:pt x="2702" y="343"/>
                  </a:lnTo>
                  <a:lnTo>
                    <a:pt x="2550" y="229"/>
                  </a:lnTo>
                  <a:lnTo>
                    <a:pt x="2436" y="191"/>
                  </a:lnTo>
                  <a:lnTo>
                    <a:pt x="2322" y="115"/>
                  </a:lnTo>
                  <a:lnTo>
                    <a:pt x="2322" y="267"/>
                  </a:lnTo>
                  <a:lnTo>
                    <a:pt x="2284" y="419"/>
                  </a:lnTo>
                  <a:lnTo>
                    <a:pt x="2208" y="686"/>
                  </a:lnTo>
                  <a:lnTo>
                    <a:pt x="2093" y="914"/>
                  </a:lnTo>
                  <a:lnTo>
                    <a:pt x="2055" y="838"/>
                  </a:lnTo>
                  <a:lnTo>
                    <a:pt x="1979" y="724"/>
                  </a:lnTo>
                  <a:lnTo>
                    <a:pt x="1827" y="571"/>
                  </a:lnTo>
                  <a:lnTo>
                    <a:pt x="1599" y="419"/>
                  </a:lnTo>
                  <a:lnTo>
                    <a:pt x="1332" y="267"/>
                  </a:lnTo>
                  <a:lnTo>
                    <a:pt x="876" y="77"/>
                  </a:lnTo>
                  <a:lnTo>
                    <a:pt x="6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3"/>
            <p:cNvSpPr/>
            <p:nvPr/>
          </p:nvSpPr>
          <p:spPr>
            <a:xfrm>
              <a:off x="6809225" y="1435400"/>
              <a:ext cx="86575" cy="94200"/>
            </a:xfrm>
            <a:custGeom>
              <a:avLst/>
              <a:gdLst/>
              <a:ahLst/>
              <a:cxnLst/>
              <a:rect l="l" t="t" r="r" b="b"/>
              <a:pathLst>
                <a:path w="3463" h="3768" extrusionOk="0">
                  <a:moveTo>
                    <a:pt x="495" y="1"/>
                  </a:moveTo>
                  <a:lnTo>
                    <a:pt x="609" y="115"/>
                  </a:lnTo>
                  <a:lnTo>
                    <a:pt x="685" y="267"/>
                  </a:lnTo>
                  <a:lnTo>
                    <a:pt x="799" y="686"/>
                  </a:lnTo>
                  <a:lnTo>
                    <a:pt x="875" y="1066"/>
                  </a:lnTo>
                  <a:lnTo>
                    <a:pt x="875" y="1256"/>
                  </a:lnTo>
                  <a:lnTo>
                    <a:pt x="191" y="876"/>
                  </a:lnTo>
                  <a:lnTo>
                    <a:pt x="38" y="1637"/>
                  </a:lnTo>
                  <a:lnTo>
                    <a:pt x="0" y="2017"/>
                  </a:lnTo>
                  <a:lnTo>
                    <a:pt x="0" y="2208"/>
                  </a:lnTo>
                  <a:lnTo>
                    <a:pt x="0" y="2360"/>
                  </a:lnTo>
                  <a:lnTo>
                    <a:pt x="76" y="2550"/>
                  </a:lnTo>
                  <a:lnTo>
                    <a:pt x="191" y="2702"/>
                  </a:lnTo>
                  <a:lnTo>
                    <a:pt x="305" y="2816"/>
                  </a:lnTo>
                  <a:lnTo>
                    <a:pt x="457" y="2931"/>
                  </a:lnTo>
                  <a:lnTo>
                    <a:pt x="799" y="3197"/>
                  </a:lnTo>
                  <a:lnTo>
                    <a:pt x="990" y="3311"/>
                  </a:lnTo>
                  <a:lnTo>
                    <a:pt x="1142" y="3501"/>
                  </a:lnTo>
                  <a:lnTo>
                    <a:pt x="1256" y="3654"/>
                  </a:lnTo>
                  <a:lnTo>
                    <a:pt x="1332" y="3730"/>
                  </a:lnTo>
                  <a:lnTo>
                    <a:pt x="1446" y="3768"/>
                  </a:lnTo>
                  <a:lnTo>
                    <a:pt x="1598" y="3730"/>
                  </a:lnTo>
                  <a:lnTo>
                    <a:pt x="1675" y="3654"/>
                  </a:lnTo>
                  <a:lnTo>
                    <a:pt x="2017" y="3235"/>
                  </a:lnTo>
                  <a:lnTo>
                    <a:pt x="2550" y="2664"/>
                  </a:lnTo>
                  <a:lnTo>
                    <a:pt x="2816" y="2322"/>
                  </a:lnTo>
                  <a:lnTo>
                    <a:pt x="2968" y="2132"/>
                  </a:lnTo>
                  <a:lnTo>
                    <a:pt x="3082" y="1941"/>
                  </a:lnTo>
                  <a:lnTo>
                    <a:pt x="3196" y="1713"/>
                  </a:lnTo>
                  <a:lnTo>
                    <a:pt x="3235" y="1447"/>
                  </a:lnTo>
                  <a:lnTo>
                    <a:pt x="3196" y="1218"/>
                  </a:lnTo>
                  <a:lnTo>
                    <a:pt x="3235" y="990"/>
                  </a:lnTo>
                  <a:lnTo>
                    <a:pt x="3311" y="724"/>
                  </a:lnTo>
                  <a:lnTo>
                    <a:pt x="3387" y="572"/>
                  </a:lnTo>
                  <a:lnTo>
                    <a:pt x="3425" y="534"/>
                  </a:lnTo>
                  <a:lnTo>
                    <a:pt x="3463" y="495"/>
                  </a:lnTo>
                  <a:lnTo>
                    <a:pt x="3273" y="495"/>
                  </a:lnTo>
                  <a:lnTo>
                    <a:pt x="3120" y="572"/>
                  </a:lnTo>
                  <a:lnTo>
                    <a:pt x="2740" y="686"/>
                  </a:lnTo>
                  <a:lnTo>
                    <a:pt x="2474" y="876"/>
                  </a:lnTo>
                  <a:lnTo>
                    <a:pt x="2359" y="914"/>
                  </a:lnTo>
                  <a:lnTo>
                    <a:pt x="2359" y="724"/>
                  </a:lnTo>
                  <a:lnTo>
                    <a:pt x="2283" y="534"/>
                  </a:lnTo>
                  <a:lnTo>
                    <a:pt x="2169" y="381"/>
                  </a:lnTo>
                  <a:lnTo>
                    <a:pt x="2055" y="267"/>
                  </a:lnTo>
                  <a:lnTo>
                    <a:pt x="1865" y="153"/>
                  </a:lnTo>
                  <a:lnTo>
                    <a:pt x="1751" y="115"/>
                  </a:lnTo>
                  <a:lnTo>
                    <a:pt x="1751" y="343"/>
                  </a:lnTo>
                  <a:lnTo>
                    <a:pt x="1675" y="534"/>
                  </a:lnTo>
                  <a:lnTo>
                    <a:pt x="1598" y="724"/>
                  </a:lnTo>
                  <a:lnTo>
                    <a:pt x="1522" y="572"/>
                  </a:lnTo>
                  <a:lnTo>
                    <a:pt x="1370" y="457"/>
                  </a:lnTo>
                  <a:lnTo>
                    <a:pt x="1218" y="343"/>
                  </a:lnTo>
                  <a:lnTo>
                    <a:pt x="1028" y="229"/>
                  </a:lnTo>
                  <a:lnTo>
                    <a:pt x="647" y="77"/>
                  </a:lnTo>
                  <a:lnTo>
                    <a:pt x="4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3"/>
            <p:cNvSpPr/>
            <p:nvPr/>
          </p:nvSpPr>
          <p:spPr>
            <a:xfrm>
              <a:off x="6396375" y="2221125"/>
              <a:ext cx="7650" cy="14275"/>
            </a:xfrm>
            <a:custGeom>
              <a:avLst/>
              <a:gdLst/>
              <a:ahLst/>
              <a:cxnLst/>
              <a:rect l="l" t="t" r="r" b="b"/>
              <a:pathLst>
                <a:path w="306" h="571" extrusionOk="0">
                  <a:moveTo>
                    <a:pt x="1" y="0"/>
                  </a:moveTo>
                  <a:lnTo>
                    <a:pt x="1" y="571"/>
                  </a:lnTo>
                  <a:lnTo>
                    <a:pt x="305" y="533"/>
                  </a:lnTo>
                  <a:lnTo>
                    <a:pt x="191" y="305"/>
                  </a:lnTo>
                  <a:lnTo>
                    <a:pt x="115" y="15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3"/>
            <p:cNvSpPr/>
            <p:nvPr/>
          </p:nvSpPr>
          <p:spPr>
            <a:xfrm>
              <a:off x="6421125" y="2216375"/>
              <a:ext cx="8575" cy="14275"/>
            </a:xfrm>
            <a:custGeom>
              <a:avLst/>
              <a:gdLst/>
              <a:ahLst/>
              <a:cxnLst/>
              <a:rect l="l" t="t" r="r" b="b"/>
              <a:pathLst>
                <a:path w="343" h="571" extrusionOk="0">
                  <a:moveTo>
                    <a:pt x="0" y="0"/>
                  </a:moveTo>
                  <a:lnTo>
                    <a:pt x="0" y="571"/>
                  </a:lnTo>
                  <a:lnTo>
                    <a:pt x="343" y="495"/>
                  </a:lnTo>
                  <a:lnTo>
                    <a:pt x="229" y="304"/>
                  </a:lnTo>
                  <a:lnTo>
                    <a:pt x="114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3"/>
            <p:cNvSpPr/>
            <p:nvPr/>
          </p:nvSpPr>
          <p:spPr>
            <a:xfrm>
              <a:off x="6553350" y="2208750"/>
              <a:ext cx="8575" cy="15250"/>
            </a:xfrm>
            <a:custGeom>
              <a:avLst/>
              <a:gdLst/>
              <a:ahLst/>
              <a:cxnLst/>
              <a:rect l="l" t="t" r="r" b="b"/>
              <a:pathLst>
                <a:path w="343" h="610" extrusionOk="0">
                  <a:moveTo>
                    <a:pt x="38" y="1"/>
                  </a:moveTo>
                  <a:lnTo>
                    <a:pt x="0" y="609"/>
                  </a:lnTo>
                  <a:lnTo>
                    <a:pt x="343" y="571"/>
                  </a:lnTo>
                  <a:lnTo>
                    <a:pt x="228" y="343"/>
                  </a:lnTo>
                  <a:lnTo>
                    <a:pt x="152" y="153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3"/>
            <p:cNvSpPr/>
            <p:nvPr/>
          </p:nvSpPr>
          <p:spPr>
            <a:xfrm>
              <a:off x="6579025" y="2204950"/>
              <a:ext cx="7625" cy="14300"/>
            </a:xfrm>
            <a:custGeom>
              <a:avLst/>
              <a:gdLst/>
              <a:ahLst/>
              <a:cxnLst/>
              <a:rect l="l" t="t" r="r" b="b"/>
              <a:pathLst>
                <a:path w="305" h="572" extrusionOk="0">
                  <a:moveTo>
                    <a:pt x="38" y="0"/>
                  </a:moveTo>
                  <a:lnTo>
                    <a:pt x="0" y="571"/>
                  </a:lnTo>
                  <a:lnTo>
                    <a:pt x="0" y="571"/>
                  </a:lnTo>
                  <a:lnTo>
                    <a:pt x="305" y="495"/>
                  </a:lnTo>
                  <a:lnTo>
                    <a:pt x="229" y="305"/>
                  </a:lnTo>
                  <a:lnTo>
                    <a:pt x="115" y="11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3"/>
            <p:cNvSpPr/>
            <p:nvPr/>
          </p:nvSpPr>
          <p:spPr>
            <a:xfrm>
              <a:off x="6866300" y="2243950"/>
              <a:ext cx="24750" cy="16200"/>
            </a:xfrm>
            <a:custGeom>
              <a:avLst/>
              <a:gdLst/>
              <a:ahLst/>
              <a:cxnLst/>
              <a:rect l="l" t="t" r="r" b="b"/>
              <a:pathLst>
                <a:path w="990" h="648" extrusionOk="0">
                  <a:moveTo>
                    <a:pt x="990" y="0"/>
                  </a:moveTo>
                  <a:lnTo>
                    <a:pt x="0" y="419"/>
                  </a:lnTo>
                  <a:lnTo>
                    <a:pt x="38" y="495"/>
                  </a:lnTo>
                  <a:lnTo>
                    <a:pt x="76" y="571"/>
                  </a:lnTo>
                  <a:lnTo>
                    <a:pt x="267" y="647"/>
                  </a:lnTo>
                  <a:lnTo>
                    <a:pt x="343" y="609"/>
                  </a:lnTo>
                  <a:lnTo>
                    <a:pt x="571" y="495"/>
                  </a:lnTo>
                  <a:lnTo>
                    <a:pt x="723" y="419"/>
                  </a:lnTo>
                  <a:lnTo>
                    <a:pt x="837" y="305"/>
                  </a:lnTo>
                  <a:lnTo>
                    <a:pt x="952" y="153"/>
                  </a:lnTo>
                  <a:lnTo>
                    <a:pt x="9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3"/>
            <p:cNvSpPr/>
            <p:nvPr/>
          </p:nvSpPr>
          <p:spPr>
            <a:xfrm>
              <a:off x="6855825" y="2223975"/>
              <a:ext cx="21900" cy="12400"/>
            </a:xfrm>
            <a:custGeom>
              <a:avLst/>
              <a:gdLst/>
              <a:ahLst/>
              <a:cxnLst/>
              <a:rect l="l" t="t" r="r" b="b"/>
              <a:pathLst>
                <a:path w="876" h="496" extrusionOk="0">
                  <a:moveTo>
                    <a:pt x="876" y="0"/>
                  </a:moveTo>
                  <a:lnTo>
                    <a:pt x="495" y="77"/>
                  </a:lnTo>
                  <a:lnTo>
                    <a:pt x="191" y="153"/>
                  </a:lnTo>
                  <a:lnTo>
                    <a:pt x="77" y="191"/>
                  </a:lnTo>
                  <a:lnTo>
                    <a:pt x="1" y="229"/>
                  </a:lnTo>
                  <a:lnTo>
                    <a:pt x="77" y="495"/>
                  </a:lnTo>
                  <a:lnTo>
                    <a:pt x="343" y="381"/>
                  </a:lnTo>
                  <a:lnTo>
                    <a:pt x="610" y="229"/>
                  </a:lnTo>
                  <a:lnTo>
                    <a:pt x="762" y="153"/>
                  </a:lnTo>
                  <a:lnTo>
                    <a:pt x="8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3"/>
            <p:cNvSpPr/>
            <p:nvPr/>
          </p:nvSpPr>
          <p:spPr>
            <a:xfrm>
              <a:off x="6799700" y="2226825"/>
              <a:ext cx="8600" cy="19050"/>
            </a:xfrm>
            <a:custGeom>
              <a:avLst/>
              <a:gdLst/>
              <a:ahLst/>
              <a:cxnLst/>
              <a:rect l="l" t="t" r="r" b="b"/>
              <a:pathLst>
                <a:path w="344" h="762" extrusionOk="0">
                  <a:moveTo>
                    <a:pt x="1" y="1"/>
                  </a:moveTo>
                  <a:lnTo>
                    <a:pt x="1" y="762"/>
                  </a:lnTo>
                  <a:lnTo>
                    <a:pt x="343" y="685"/>
                  </a:lnTo>
                  <a:lnTo>
                    <a:pt x="343" y="571"/>
                  </a:lnTo>
                  <a:lnTo>
                    <a:pt x="305" y="419"/>
                  </a:lnTo>
                  <a:lnTo>
                    <a:pt x="191" y="229"/>
                  </a:lnTo>
                  <a:lnTo>
                    <a:pt x="39" y="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3"/>
            <p:cNvSpPr/>
            <p:nvPr/>
          </p:nvSpPr>
          <p:spPr>
            <a:xfrm>
              <a:off x="6756900" y="2229675"/>
              <a:ext cx="7650" cy="19050"/>
            </a:xfrm>
            <a:custGeom>
              <a:avLst/>
              <a:gdLst/>
              <a:ahLst/>
              <a:cxnLst/>
              <a:rect l="l" t="t" r="r" b="b"/>
              <a:pathLst>
                <a:path w="306" h="762" extrusionOk="0">
                  <a:moveTo>
                    <a:pt x="77" y="1"/>
                  </a:moveTo>
                  <a:lnTo>
                    <a:pt x="1" y="762"/>
                  </a:lnTo>
                  <a:lnTo>
                    <a:pt x="267" y="762"/>
                  </a:lnTo>
                  <a:lnTo>
                    <a:pt x="305" y="686"/>
                  </a:lnTo>
                  <a:lnTo>
                    <a:pt x="305" y="457"/>
                  </a:lnTo>
                  <a:lnTo>
                    <a:pt x="305" y="305"/>
                  </a:lnTo>
                  <a:lnTo>
                    <a:pt x="267" y="191"/>
                  </a:lnTo>
                  <a:lnTo>
                    <a:pt x="191" y="77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8000">
              <a:srgbClr val="A3E7FF">
                <a:alpha val="60000"/>
              </a:srgbClr>
            </a:gs>
            <a:gs pos="575">
              <a:srgbClr val="00B0F0">
                <a:alpha val="41000"/>
                <a:lumMod val="98000"/>
              </a:srgbClr>
            </a:gs>
            <a:gs pos="56000">
              <a:srgbClr val="A3E7FF">
                <a:alpha val="0"/>
                <a:lumMod val="9000"/>
                <a:lumOff val="91000"/>
              </a:srgbClr>
            </a:gs>
            <a:gs pos="77000">
              <a:schemeClr val="accent3">
                <a:lumMod val="95000"/>
                <a:lumOff val="5000"/>
              </a:schemeClr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451;p48">
            <a:extLst>
              <a:ext uri="{FF2B5EF4-FFF2-40B4-BE49-F238E27FC236}">
                <a16:creationId xmlns:a16="http://schemas.microsoft.com/office/drawing/2014/main" id="{D7F4E18D-D1BA-DAFE-F7FF-F5F92FE498A5}"/>
              </a:ext>
            </a:extLst>
          </p:cNvPr>
          <p:cNvSpPr/>
          <p:nvPr/>
        </p:nvSpPr>
        <p:spPr>
          <a:xfrm>
            <a:off x="6402453" y="3710764"/>
            <a:ext cx="6341741" cy="1755826"/>
          </a:xfrm>
          <a:custGeom>
            <a:avLst/>
            <a:gdLst/>
            <a:ahLst/>
            <a:cxnLst/>
            <a:rect l="l" t="t" r="r" b="b"/>
            <a:pathLst>
              <a:path w="94554" h="26179" extrusionOk="0">
                <a:moveTo>
                  <a:pt x="52851" y="1"/>
                </a:moveTo>
                <a:lnTo>
                  <a:pt x="52623" y="39"/>
                </a:lnTo>
                <a:lnTo>
                  <a:pt x="52356" y="77"/>
                </a:lnTo>
                <a:lnTo>
                  <a:pt x="51862" y="267"/>
                </a:lnTo>
                <a:lnTo>
                  <a:pt x="51367" y="534"/>
                </a:lnTo>
                <a:lnTo>
                  <a:pt x="50416" y="1104"/>
                </a:lnTo>
                <a:lnTo>
                  <a:pt x="49921" y="1409"/>
                </a:lnTo>
                <a:lnTo>
                  <a:pt x="49427" y="1637"/>
                </a:lnTo>
                <a:lnTo>
                  <a:pt x="48856" y="1827"/>
                </a:lnTo>
                <a:lnTo>
                  <a:pt x="48247" y="1941"/>
                </a:lnTo>
                <a:lnTo>
                  <a:pt x="47676" y="2018"/>
                </a:lnTo>
                <a:lnTo>
                  <a:pt x="44632" y="2018"/>
                </a:lnTo>
                <a:lnTo>
                  <a:pt x="43871" y="2132"/>
                </a:lnTo>
                <a:lnTo>
                  <a:pt x="43110" y="2284"/>
                </a:lnTo>
                <a:lnTo>
                  <a:pt x="42387" y="2474"/>
                </a:lnTo>
                <a:lnTo>
                  <a:pt x="41665" y="2740"/>
                </a:lnTo>
                <a:lnTo>
                  <a:pt x="40980" y="3007"/>
                </a:lnTo>
                <a:lnTo>
                  <a:pt x="40257" y="3349"/>
                </a:lnTo>
                <a:lnTo>
                  <a:pt x="38887" y="3996"/>
                </a:lnTo>
                <a:lnTo>
                  <a:pt x="35919" y="5556"/>
                </a:lnTo>
                <a:lnTo>
                  <a:pt x="32989" y="7192"/>
                </a:lnTo>
                <a:lnTo>
                  <a:pt x="30098" y="8828"/>
                </a:lnTo>
                <a:lnTo>
                  <a:pt x="27168" y="10502"/>
                </a:lnTo>
                <a:lnTo>
                  <a:pt x="18873" y="15297"/>
                </a:lnTo>
                <a:lnTo>
                  <a:pt x="14650" y="17694"/>
                </a:lnTo>
                <a:lnTo>
                  <a:pt x="12329" y="18987"/>
                </a:lnTo>
                <a:lnTo>
                  <a:pt x="9931" y="20281"/>
                </a:lnTo>
                <a:lnTo>
                  <a:pt x="7458" y="21575"/>
                </a:lnTo>
                <a:lnTo>
                  <a:pt x="4947" y="22868"/>
                </a:lnTo>
                <a:lnTo>
                  <a:pt x="2474" y="24086"/>
                </a:lnTo>
                <a:lnTo>
                  <a:pt x="1" y="25265"/>
                </a:lnTo>
                <a:lnTo>
                  <a:pt x="94553" y="26179"/>
                </a:lnTo>
                <a:lnTo>
                  <a:pt x="91699" y="24999"/>
                </a:lnTo>
                <a:lnTo>
                  <a:pt x="88846" y="23782"/>
                </a:lnTo>
                <a:lnTo>
                  <a:pt x="86068" y="22450"/>
                </a:lnTo>
                <a:lnTo>
                  <a:pt x="83290" y="21080"/>
                </a:lnTo>
                <a:lnTo>
                  <a:pt x="80589" y="19634"/>
                </a:lnTo>
                <a:lnTo>
                  <a:pt x="77887" y="18112"/>
                </a:lnTo>
                <a:lnTo>
                  <a:pt x="75224" y="16514"/>
                </a:lnTo>
                <a:lnTo>
                  <a:pt x="72637" y="14878"/>
                </a:lnTo>
                <a:lnTo>
                  <a:pt x="71039" y="13813"/>
                </a:lnTo>
                <a:lnTo>
                  <a:pt x="69479" y="12747"/>
                </a:lnTo>
                <a:lnTo>
                  <a:pt x="68756" y="12177"/>
                </a:lnTo>
                <a:lnTo>
                  <a:pt x="67995" y="11568"/>
                </a:lnTo>
                <a:lnTo>
                  <a:pt x="67272" y="10959"/>
                </a:lnTo>
                <a:lnTo>
                  <a:pt x="66587" y="10312"/>
                </a:lnTo>
                <a:lnTo>
                  <a:pt x="65407" y="9209"/>
                </a:lnTo>
                <a:lnTo>
                  <a:pt x="64304" y="8029"/>
                </a:lnTo>
                <a:lnTo>
                  <a:pt x="63162" y="6850"/>
                </a:lnTo>
                <a:lnTo>
                  <a:pt x="62592" y="6279"/>
                </a:lnTo>
                <a:lnTo>
                  <a:pt x="61983" y="5708"/>
                </a:lnTo>
                <a:lnTo>
                  <a:pt x="61146" y="4985"/>
                </a:lnTo>
                <a:lnTo>
                  <a:pt x="60271" y="4300"/>
                </a:lnTo>
                <a:lnTo>
                  <a:pt x="59396" y="3616"/>
                </a:lnTo>
                <a:lnTo>
                  <a:pt x="58444" y="3007"/>
                </a:lnTo>
                <a:lnTo>
                  <a:pt x="56580" y="1789"/>
                </a:lnTo>
                <a:lnTo>
                  <a:pt x="54677" y="610"/>
                </a:lnTo>
                <a:lnTo>
                  <a:pt x="54069" y="267"/>
                </a:lnTo>
                <a:lnTo>
                  <a:pt x="53726" y="115"/>
                </a:lnTo>
                <a:lnTo>
                  <a:pt x="53384" y="39"/>
                </a:lnTo>
                <a:lnTo>
                  <a:pt x="5311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accent4"/>
                </a:solidFill>
              </a:rPr>
              <a:t>Demo</a:t>
            </a:r>
            <a:endParaRPr sz="4800" b="0" dirty="0">
              <a:solidFill>
                <a:schemeClr val="accent4"/>
              </a:solidFill>
            </a:endParaRPr>
          </a:p>
        </p:txBody>
      </p:sp>
      <p:sp>
        <p:nvSpPr>
          <p:cNvPr id="2" name="Google Shape;488;p29">
            <a:extLst>
              <a:ext uri="{FF2B5EF4-FFF2-40B4-BE49-F238E27FC236}">
                <a16:creationId xmlns:a16="http://schemas.microsoft.com/office/drawing/2014/main" id="{1205CF53-D750-2A65-0058-7A5A7BBACEE5}"/>
              </a:ext>
            </a:extLst>
          </p:cNvPr>
          <p:cNvSpPr/>
          <p:nvPr/>
        </p:nvSpPr>
        <p:spPr>
          <a:xfrm>
            <a:off x="3456558" y="1575835"/>
            <a:ext cx="2230881" cy="2230881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Google Shape;500;p29">
            <a:extLst>
              <a:ext uri="{FF2B5EF4-FFF2-40B4-BE49-F238E27FC236}">
                <a16:creationId xmlns:a16="http://schemas.microsoft.com/office/drawing/2014/main" id="{C2C596F6-F53B-3325-1FE2-DAFD67754E78}"/>
              </a:ext>
            </a:extLst>
          </p:cNvPr>
          <p:cNvSpPr txBox="1">
            <a:spLocks/>
          </p:cNvSpPr>
          <p:nvPr/>
        </p:nvSpPr>
        <p:spPr>
          <a:xfrm>
            <a:off x="3795357" y="1752971"/>
            <a:ext cx="1553285" cy="16375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7200" dirty="0">
                <a:solidFill>
                  <a:schemeClr val="bg1"/>
                </a:solidFill>
              </a:rPr>
              <a:t>03</a:t>
            </a:r>
            <a:endParaRPr lang="en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8000">
              <a:srgbClr val="A3E7FF">
                <a:lumMod val="100000"/>
              </a:srgbClr>
            </a:gs>
            <a:gs pos="575">
              <a:srgbClr val="00B0F0">
                <a:alpha val="41000"/>
                <a:lumMod val="98000"/>
              </a:srgbClr>
            </a:gs>
            <a:gs pos="62000">
              <a:schemeClr val="accent3"/>
            </a:gs>
            <a:gs pos="83000">
              <a:schemeClr val="accent5">
                <a:lumMod val="84000"/>
                <a:alpha val="61000"/>
              </a:schemeClr>
            </a:gs>
            <a:gs pos="100000">
              <a:schemeClr val="accent2">
                <a:alpha val="73000"/>
              </a:schemeClr>
            </a:gs>
          </a:gsLst>
          <a:lin ang="5400000" scaled="1"/>
        </a:gradFill>
        <a:effectLst/>
      </p:bgPr>
    </p:bg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Reflection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2" name="Google Shape;584;p35">
            <a:extLst>
              <a:ext uri="{FF2B5EF4-FFF2-40B4-BE49-F238E27FC236}">
                <a16:creationId xmlns:a16="http://schemas.microsoft.com/office/drawing/2014/main" id="{23FE0DBA-E97C-16D4-57C1-98DFD46D448D}"/>
              </a:ext>
            </a:extLst>
          </p:cNvPr>
          <p:cNvSpPr txBox="1">
            <a:spLocks/>
          </p:cNvSpPr>
          <p:nvPr/>
        </p:nvSpPr>
        <p:spPr>
          <a:xfrm>
            <a:off x="2365187" y="2424127"/>
            <a:ext cx="2907600" cy="121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Collaboration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Motivated</a:t>
            </a:r>
          </a:p>
        </p:txBody>
      </p:sp>
      <p:sp>
        <p:nvSpPr>
          <p:cNvPr id="3" name="Google Shape;585;p35">
            <a:extLst>
              <a:ext uri="{FF2B5EF4-FFF2-40B4-BE49-F238E27FC236}">
                <a16:creationId xmlns:a16="http://schemas.microsoft.com/office/drawing/2014/main" id="{9E304152-6FB6-5B5A-FC63-53581C138B8C}"/>
              </a:ext>
            </a:extLst>
          </p:cNvPr>
          <p:cNvSpPr txBox="1">
            <a:spLocks/>
          </p:cNvSpPr>
          <p:nvPr/>
        </p:nvSpPr>
        <p:spPr>
          <a:xfrm>
            <a:off x="5229885" y="2465695"/>
            <a:ext cx="2907600" cy="121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Timing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Meetings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Goal</a:t>
            </a:r>
          </a:p>
        </p:txBody>
      </p:sp>
      <p:sp>
        <p:nvSpPr>
          <p:cNvPr id="4" name="Google Shape;586;p35">
            <a:extLst>
              <a:ext uri="{FF2B5EF4-FFF2-40B4-BE49-F238E27FC236}">
                <a16:creationId xmlns:a16="http://schemas.microsoft.com/office/drawing/2014/main" id="{FB57CFF0-FA0B-BA20-9F3B-8B694392F405}"/>
              </a:ext>
            </a:extLst>
          </p:cNvPr>
          <p:cNvSpPr txBox="1">
            <a:spLocks/>
          </p:cNvSpPr>
          <p:nvPr/>
        </p:nvSpPr>
        <p:spPr>
          <a:xfrm>
            <a:off x="1706904" y="1980047"/>
            <a:ext cx="2907600" cy="6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dirty="0"/>
              <a:t>Positive</a:t>
            </a:r>
          </a:p>
        </p:txBody>
      </p:sp>
      <p:sp>
        <p:nvSpPr>
          <p:cNvPr id="5" name="Google Shape;587;p35">
            <a:extLst>
              <a:ext uri="{FF2B5EF4-FFF2-40B4-BE49-F238E27FC236}">
                <a16:creationId xmlns:a16="http://schemas.microsoft.com/office/drawing/2014/main" id="{960D36FC-5179-0A00-5563-3B40C7237DD5}"/>
              </a:ext>
            </a:extLst>
          </p:cNvPr>
          <p:cNvSpPr txBox="1">
            <a:spLocks/>
          </p:cNvSpPr>
          <p:nvPr/>
        </p:nvSpPr>
        <p:spPr>
          <a:xfrm>
            <a:off x="4640238" y="1953276"/>
            <a:ext cx="2907600" cy="6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dirty="0"/>
              <a:t>Negative</a:t>
            </a:r>
          </a:p>
        </p:txBody>
      </p:sp>
      <p:sp>
        <p:nvSpPr>
          <p:cNvPr id="6" name="Google Shape;588;p35">
            <a:extLst>
              <a:ext uri="{FF2B5EF4-FFF2-40B4-BE49-F238E27FC236}">
                <a16:creationId xmlns:a16="http://schemas.microsoft.com/office/drawing/2014/main" id="{AAB0B96A-192B-CEA7-2F68-21AFBF3F56C3}"/>
              </a:ext>
            </a:extLst>
          </p:cNvPr>
          <p:cNvSpPr/>
          <p:nvPr/>
        </p:nvSpPr>
        <p:spPr>
          <a:xfrm>
            <a:off x="2766054" y="1279244"/>
            <a:ext cx="789300" cy="7893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589;p35">
            <a:extLst>
              <a:ext uri="{FF2B5EF4-FFF2-40B4-BE49-F238E27FC236}">
                <a16:creationId xmlns:a16="http://schemas.microsoft.com/office/drawing/2014/main" id="{C34060FC-2479-11EB-8E47-488689B44845}"/>
              </a:ext>
            </a:extLst>
          </p:cNvPr>
          <p:cNvSpPr/>
          <p:nvPr/>
        </p:nvSpPr>
        <p:spPr>
          <a:xfrm>
            <a:off x="5699388" y="1294248"/>
            <a:ext cx="789300" cy="7893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7363;p60">
            <a:extLst>
              <a:ext uri="{FF2B5EF4-FFF2-40B4-BE49-F238E27FC236}">
                <a16:creationId xmlns:a16="http://schemas.microsoft.com/office/drawing/2014/main" id="{CA5ED99B-2C4C-5C3E-E2BA-48F1B89D3015}"/>
              </a:ext>
            </a:extLst>
          </p:cNvPr>
          <p:cNvGrpSpPr/>
          <p:nvPr/>
        </p:nvGrpSpPr>
        <p:grpSpPr>
          <a:xfrm>
            <a:off x="2956555" y="1464495"/>
            <a:ext cx="423458" cy="423458"/>
            <a:chOff x="5651375" y="3806450"/>
            <a:chExt cx="481825" cy="481825"/>
          </a:xfrm>
          <a:solidFill>
            <a:schemeClr val="accent6"/>
          </a:solidFill>
        </p:grpSpPr>
        <p:sp>
          <p:nvSpPr>
            <p:cNvPr id="47" name="Google Shape;7364;p60">
              <a:extLst>
                <a:ext uri="{FF2B5EF4-FFF2-40B4-BE49-F238E27FC236}">
                  <a16:creationId xmlns:a16="http://schemas.microsoft.com/office/drawing/2014/main" id="{8733C37F-62EA-C762-7D7B-996254409C41}"/>
                </a:ext>
              </a:extLst>
            </p:cNvPr>
            <p:cNvSpPr/>
            <p:nvPr/>
          </p:nvSpPr>
          <p:spPr>
            <a:xfrm>
              <a:off x="5793425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48" name="Google Shape;7365;p60">
              <a:extLst>
                <a:ext uri="{FF2B5EF4-FFF2-40B4-BE49-F238E27FC236}">
                  <a16:creationId xmlns:a16="http://schemas.microsoft.com/office/drawing/2014/main" id="{531A5AD2-4D9D-F504-C56B-57FC7F30E66A}"/>
                </a:ext>
              </a:extLst>
            </p:cNvPr>
            <p:cNvSpPr/>
            <p:nvPr/>
          </p:nvSpPr>
          <p:spPr>
            <a:xfrm>
              <a:off x="5794475" y="4089725"/>
              <a:ext cx="195600" cy="84725"/>
            </a:xfrm>
            <a:custGeom>
              <a:avLst/>
              <a:gdLst/>
              <a:ahLst/>
              <a:cxnLst/>
              <a:rect l="l" t="t" r="r" b="b"/>
              <a:pathLst>
                <a:path w="7824" h="3389" extrusionOk="0">
                  <a:moveTo>
                    <a:pt x="1" y="1"/>
                  </a:moveTo>
                  <a:cubicBezTo>
                    <a:pt x="284" y="1943"/>
                    <a:pt x="1949" y="3385"/>
                    <a:pt x="3912" y="3388"/>
                  </a:cubicBezTo>
                  <a:cubicBezTo>
                    <a:pt x="5875" y="3385"/>
                    <a:pt x="7541" y="1943"/>
                    <a:pt x="78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49" name="Google Shape;7366;p60">
              <a:extLst>
                <a:ext uri="{FF2B5EF4-FFF2-40B4-BE49-F238E27FC236}">
                  <a16:creationId xmlns:a16="http://schemas.microsoft.com/office/drawing/2014/main" id="{7D7C21BE-31CA-5547-0EC7-9FECC01E944B}"/>
                </a:ext>
              </a:extLst>
            </p:cNvPr>
            <p:cNvSpPr/>
            <p:nvPr/>
          </p:nvSpPr>
          <p:spPr>
            <a:xfrm>
              <a:off x="5651375" y="3806450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6249" y="5686"/>
                  </a:moveTo>
                  <a:cubicBezTo>
                    <a:pt x="6932" y="5686"/>
                    <a:pt x="7549" y="6098"/>
                    <a:pt x="7811" y="6730"/>
                  </a:cubicBezTo>
                  <a:cubicBezTo>
                    <a:pt x="8073" y="7363"/>
                    <a:pt x="7929" y="8092"/>
                    <a:pt x="7444" y="8576"/>
                  </a:cubicBezTo>
                  <a:cubicBezTo>
                    <a:pt x="7122" y="8901"/>
                    <a:pt x="6689" y="9073"/>
                    <a:pt x="6248" y="9073"/>
                  </a:cubicBezTo>
                  <a:cubicBezTo>
                    <a:pt x="6029" y="9073"/>
                    <a:pt x="5808" y="9031"/>
                    <a:pt x="5598" y="8944"/>
                  </a:cubicBezTo>
                  <a:cubicBezTo>
                    <a:pt x="4966" y="8682"/>
                    <a:pt x="4553" y="8064"/>
                    <a:pt x="4553" y="7378"/>
                  </a:cubicBezTo>
                  <a:cubicBezTo>
                    <a:pt x="4556" y="6441"/>
                    <a:pt x="5312" y="5686"/>
                    <a:pt x="6249" y="5686"/>
                  </a:cubicBezTo>
                  <a:close/>
                  <a:moveTo>
                    <a:pt x="13024" y="5683"/>
                  </a:moveTo>
                  <a:cubicBezTo>
                    <a:pt x="13242" y="5683"/>
                    <a:pt x="13462" y="5725"/>
                    <a:pt x="13671" y="5812"/>
                  </a:cubicBezTo>
                  <a:cubicBezTo>
                    <a:pt x="14304" y="6074"/>
                    <a:pt x="14716" y="6691"/>
                    <a:pt x="14716" y="7378"/>
                  </a:cubicBezTo>
                  <a:cubicBezTo>
                    <a:pt x="14716" y="8314"/>
                    <a:pt x="13957" y="9073"/>
                    <a:pt x="13024" y="9073"/>
                  </a:cubicBezTo>
                  <a:cubicBezTo>
                    <a:pt x="12337" y="9073"/>
                    <a:pt x="11720" y="8658"/>
                    <a:pt x="11458" y="8025"/>
                  </a:cubicBezTo>
                  <a:cubicBezTo>
                    <a:pt x="11196" y="7393"/>
                    <a:pt x="11341" y="6664"/>
                    <a:pt x="11825" y="6179"/>
                  </a:cubicBezTo>
                  <a:cubicBezTo>
                    <a:pt x="12150" y="5855"/>
                    <a:pt x="12583" y="5683"/>
                    <a:pt x="13024" y="5683"/>
                  </a:cubicBezTo>
                  <a:close/>
                  <a:moveTo>
                    <a:pt x="14153" y="10202"/>
                  </a:moveTo>
                  <a:cubicBezTo>
                    <a:pt x="14463" y="10202"/>
                    <a:pt x="14716" y="10452"/>
                    <a:pt x="14716" y="10766"/>
                  </a:cubicBezTo>
                  <a:cubicBezTo>
                    <a:pt x="14716" y="13566"/>
                    <a:pt x="12437" y="15849"/>
                    <a:pt x="9636" y="15849"/>
                  </a:cubicBezTo>
                  <a:cubicBezTo>
                    <a:pt x="6833" y="15849"/>
                    <a:pt x="4553" y="13566"/>
                    <a:pt x="4553" y="10766"/>
                  </a:cubicBezTo>
                  <a:cubicBezTo>
                    <a:pt x="4553" y="10452"/>
                    <a:pt x="4806" y="10202"/>
                    <a:pt x="5119" y="10202"/>
                  </a:cubicBezTo>
                  <a:close/>
                  <a:moveTo>
                    <a:pt x="9636" y="0"/>
                  </a:moveTo>
                  <a:cubicBezTo>
                    <a:pt x="4342" y="0"/>
                    <a:pt x="0" y="4343"/>
                    <a:pt x="0" y="9636"/>
                  </a:cubicBezTo>
                  <a:cubicBezTo>
                    <a:pt x="0" y="14930"/>
                    <a:pt x="4342" y="19272"/>
                    <a:pt x="9636" y="19272"/>
                  </a:cubicBezTo>
                  <a:cubicBezTo>
                    <a:pt x="14927" y="19272"/>
                    <a:pt x="19272" y="14930"/>
                    <a:pt x="19272" y="9636"/>
                  </a:cubicBezTo>
                  <a:cubicBezTo>
                    <a:pt x="19272" y="4343"/>
                    <a:pt x="14930" y="0"/>
                    <a:pt x="96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50" name="Google Shape;7367;p60">
              <a:extLst>
                <a:ext uri="{FF2B5EF4-FFF2-40B4-BE49-F238E27FC236}">
                  <a16:creationId xmlns:a16="http://schemas.microsoft.com/office/drawing/2014/main" id="{C219A5CA-20CD-430D-B97C-FA50FBF5901C}"/>
                </a:ext>
              </a:extLst>
            </p:cNvPr>
            <p:cNvSpPr/>
            <p:nvPr/>
          </p:nvSpPr>
          <p:spPr>
            <a:xfrm>
              <a:off x="5962800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</p:grpSp>
      <p:grpSp>
        <p:nvGrpSpPr>
          <p:cNvPr id="51" name="Google Shape;7359;p60">
            <a:extLst>
              <a:ext uri="{FF2B5EF4-FFF2-40B4-BE49-F238E27FC236}">
                <a16:creationId xmlns:a16="http://schemas.microsoft.com/office/drawing/2014/main" id="{8E68ED51-94D0-AC53-2E57-FCD29469801B}"/>
              </a:ext>
            </a:extLst>
          </p:cNvPr>
          <p:cNvGrpSpPr/>
          <p:nvPr/>
        </p:nvGrpSpPr>
        <p:grpSpPr>
          <a:xfrm>
            <a:off x="5868044" y="1462192"/>
            <a:ext cx="451988" cy="451988"/>
            <a:chOff x="5049725" y="3806450"/>
            <a:chExt cx="481825" cy="481825"/>
          </a:xfrm>
          <a:solidFill>
            <a:schemeClr val="accent6"/>
          </a:solidFill>
        </p:grpSpPr>
        <p:sp>
          <p:nvSpPr>
            <p:cNvPr id="52" name="Google Shape;7360;p60">
              <a:extLst>
                <a:ext uri="{FF2B5EF4-FFF2-40B4-BE49-F238E27FC236}">
                  <a16:creationId xmlns:a16="http://schemas.microsoft.com/office/drawing/2014/main" id="{BE79C308-0266-2399-93DC-EA0D993A7903}"/>
                </a:ext>
              </a:extLst>
            </p:cNvPr>
            <p:cNvSpPr/>
            <p:nvPr/>
          </p:nvSpPr>
          <p:spPr>
            <a:xfrm>
              <a:off x="5361150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3" name="Google Shape;7361;p60">
              <a:extLst>
                <a:ext uri="{FF2B5EF4-FFF2-40B4-BE49-F238E27FC236}">
                  <a16:creationId xmlns:a16="http://schemas.microsoft.com/office/drawing/2014/main" id="{27A6CF8B-B616-22D7-8C81-0934C2E665E4}"/>
                </a:ext>
              </a:extLst>
            </p:cNvPr>
            <p:cNvSpPr/>
            <p:nvPr/>
          </p:nvSpPr>
          <p:spPr>
            <a:xfrm>
              <a:off x="5191775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4" name="Google Shape;7362;p60">
              <a:extLst>
                <a:ext uri="{FF2B5EF4-FFF2-40B4-BE49-F238E27FC236}">
                  <a16:creationId xmlns:a16="http://schemas.microsoft.com/office/drawing/2014/main" id="{9ABB8E1C-7B2D-D8F9-D47F-9ECA3EC4EB42}"/>
                </a:ext>
              </a:extLst>
            </p:cNvPr>
            <p:cNvSpPr/>
            <p:nvPr/>
          </p:nvSpPr>
          <p:spPr>
            <a:xfrm>
              <a:off x="5049725" y="3806450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6249" y="5686"/>
                  </a:moveTo>
                  <a:cubicBezTo>
                    <a:pt x="6932" y="5686"/>
                    <a:pt x="7549" y="6098"/>
                    <a:pt x="7811" y="6730"/>
                  </a:cubicBezTo>
                  <a:cubicBezTo>
                    <a:pt x="8073" y="7363"/>
                    <a:pt x="7929" y="8092"/>
                    <a:pt x="7444" y="8576"/>
                  </a:cubicBezTo>
                  <a:cubicBezTo>
                    <a:pt x="7120" y="8901"/>
                    <a:pt x="6686" y="9073"/>
                    <a:pt x="6246" y="9073"/>
                  </a:cubicBezTo>
                  <a:cubicBezTo>
                    <a:pt x="6028" y="9073"/>
                    <a:pt x="5808" y="9031"/>
                    <a:pt x="5598" y="8944"/>
                  </a:cubicBezTo>
                  <a:cubicBezTo>
                    <a:pt x="4966" y="8682"/>
                    <a:pt x="4553" y="8064"/>
                    <a:pt x="4553" y="7378"/>
                  </a:cubicBezTo>
                  <a:cubicBezTo>
                    <a:pt x="4553" y="6441"/>
                    <a:pt x="5312" y="5686"/>
                    <a:pt x="6249" y="5686"/>
                  </a:cubicBezTo>
                  <a:close/>
                  <a:moveTo>
                    <a:pt x="13024" y="5683"/>
                  </a:moveTo>
                  <a:cubicBezTo>
                    <a:pt x="13242" y="5683"/>
                    <a:pt x="13462" y="5725"/>
                    <a:pt x="13671" y="5812"/>
                  </a:cubicBezTo>
                  <a:cubicBezTo>
                    <a:pt x="14304" y="6074"/>
                    <a:pt x="14716" y="6691"/>
                    <a:pt x="14716" y="7378"/>
                  </a:cubicBezTo>
                  <a:cubicBezTo>
                    <a:pt x="14716" y="8314"/>
                    <a:pt x="13957" y="9070"/>
                    <a:pt x="13024" y="9073"/>
                  </a:cubicBezTo>
                  <a:cubicBezTo>
                    <a:pt x="12337" y="9073"/>
                    <a:pt x="11720" y="8658"/>
                    <a:pt x="11458" y="8025"/>
                  </a:cubicBezTo>
                  <a:cubicBezTo>
                    <a:pt x="11196" y="7393"/>
                    <a:pt x="11341" y="6664"/>
                    <a:pt x="11825" y="6179"/>
                  </a:cubicBezTo>
                  <a:cubicBezTo>
                    <a:pt x="12150" y="5855"/>
                    <a:pt x="12583" y="5683"/>
                    <a:pt x="13024" y="5683"/>
                  </a:cubicBezTo>
                  <a:close/>
                  <a:moveTo>
                    <a:pt x="9636" y="10196"/>
                  </a:moveTo>
                  <a:cubicBezTo>
                    <a:pt x="11955" y="10196"/>
                    <a:pt x="13981" y="11765"/>
                    <a:pt x="14557" y="14012"/>
                  </a:cubicBezTo>
                  <a:cubicBezTo>
                    <a:pt x="14635" y="14316"/>
                    <a:pt x="14454" y="14623"/>
                    <a:pt x="14153" y="14701"/>
                  </a:cubicBezTo>
                  <a:cubicBezTo>
                    <a:pt x="14107" y="14713"/>
                    <a:pt x="14060" y="14718"/>
                    <a:pt x="14014" y="14718"/>
                  </a:cubicBezTo>
                  <a:cubicBezTo>
                    <a:pt x="13760" y="14718"/>
                    <a:pt x="13530" y="14550"/>
                    <a:pt x="13464" y="14295"/>
                  </a:cubicBezTo>
                  <a:cubicBezTo>
                    <a:pt x="13015" y="12548"/>
                    <a:pt x="11440" y="11326"/>
                    <a:pt x="9636" y="11326"/>
                  </a:cubicBezTo>
                  <a:cubicBezTo>
                    <a:pt x="7833" y="11326"/>
                    <a:pt x="6258" y="12548"/>
                    <a:pt x="5809" y="14295"/>
                  </a:cubicBezTo>
                  <a:cubicBezTo>
                    <a:pt x="5743" y="14550"/>
                    <a:pt x="5512" y="14718"/>
                    <a:pt x="5260" y="14718"/>
                  </a:cubicBezTo>
                  <a:cubicBezTo>
                    <a:pt x="5215" y="14718"/>
                    <a:pt x="5169" y="14713"/>
                    <a:pt x="5122" y="14701"/>
                  </a:cubicBezTo>
                  <a:cubicBezTo>
                    <a:pt x="4818" y="14623"/>
                    <a:pt x="4638" y="14316"/>
                    <a:pt x="4716" y="14012"/>
                  </a:cubicBezTo>
                  <a:cubicBezTo>
                    <a:pt x="5291" y="11765"/>
                    <a:pt x="7318" y="10196"/>
                    <a:pt x="9636" y="10196"/>
                  </a:cubicBezTo>
                  <a:close/>
                  <a:moveTo>
                    <a:pt x="9636" y="0"/>
                  </a:moveTo>
                  <a:cubicBezTo>
                    <a:pt x="4342" y="0"/>
                    <a:pt x="0" y="4343"/>
                    <a:pt x="0" y="9636"/>
                  </a:cubicBezTo>
                  <a:cubicBezTo>
                    <a:pt x="0" y="14930"/>
                    <a:pt x="4342" y="19272"/>
                    <a:pt x="9636" y="19272"/>
                  </a:cubicBezTo>
                  <a:cubicBezTo>
                    <a:pt x="14927" y="19272"/>
                    <a:pt x="19272" y="14930"/>
                    <a:pt x="19272" y="9636"/>
                  </a:cubicBezTo>
                  <a:cubicBezTo>
                    <a:pt x="19272" y="4343"/>
                    <a:pt x="14927" y="0"/>
                    <a:pt x="96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047DCE8-1AAF-A00C-E7B9-666ED870F855}"/>
              </a:ext>
            </a:extLst>
          </p:cNvPr>
          <p:cNvCxnSpPr>
            <a:cxnSpLocks/>
          </p:cNvCxnSpPr>
          <p:nvPr/>
        </p:nvCxnSpPr>
        <p:spPr>
          <a:xfrm>
            <a:off x="4572000" y="1713455"/>
            <a:ext cx="0" cy="2332233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0" name="Google Shape;507;p30">
            <a:extLst>
              <a:ext uri="{FF2B5EF4-FFF2-40B4-BE49-F238E27FC236}">
                <a16:creationId xmlns:a16="http://schemas.microsoft.com/office/drawing/2014/main" id="{7CBF4395-1694-1140-9B27-1A86521E5B21}"/>
              </a:ext>
            </a:extLst>
          </p:cNvPr>
          <p:cNvSpPr/>
          <p:nvPr/>
        </p:nvSpPr>
        <p:spPr>
          <a:xfrm>
            <a:off x="7331156" y="533753"/>
            <a:ext cx="1143000" cy="11430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510;p30">
            <a:extLst>
              <a:ext uri="{FF2B5EF4-FFF2-40B4-BE49-F238E27FC236}">
                <a16:creationId xmlns:a16="http://schemas.microsoft.com/office/drawing/2014/main" id="{17E104EC-B95C-A4C0-8B11-40ABC9897529}"/>
              </a:ext>
            </a:extLst>
          </p:cNvPr>
          <p:cNvSpPr txBox="1">
            <a:spLocks/>
          </p:cNvSpPr>
          <p:nvPr/>
        </p:nvSpPr>
        <p:spPr>
          <a:xfrm>
            <a:off x="7212656" y="684353"/>
            <a:ext cx="1380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04</a:t>
            </a:r>
            <a:endParaRPr lang="en" sz="2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nd of the Lions Minitheme for Pre-K by Slidesgo">
  <a:themeElements>
    <a:clrScheme name="Simple Light">
      <a:dk1>
        <a:srgbClr val="3F1315"/>
      </a:dk1>
      <a:lt1>
        <a:srgbClr val="FFFFFF"/>
      </a:lt1>
      <a:dk2>
        <a:srgbClr val="C5202E"/>
      </a:dk2>
      <a:lt2>
        <a:srgbClr val="B0203A"/>
      </a:lt2>
      <a:accent1>
        <a:srgbClr val="EB4555"/>
      </a:accent1>
      <a:accent2>
        <a:srgbClr val="ED262F"/>
      </a:accent2>
      <a:accent3>
        <a:srgbClr val="FFD19F"/>
      </a:accent3>
      <a:accent4>
        <a:srgbClr val="4C140F"/>
      </a:accent4>
      <a:accent5>
        <a:srgbClr val="FF7B00"/>
      </a:accent5>
      <a:accent6>
        <a:srgbClr val="FFE8CE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151</Words>
  <Application>Microsoft Office PowerPoint</Application>
  <PresentationFormat>On-screen Show (16:9)</PresentationFormat>
  <Paragraphs>54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Montserrat Alternates</vt:lpstr>
      <vt:lpstr>Raleway</vt:lpstr>
      <vt:lpstr>Arial</vt:lpstr>
      <vt:lpstr>Microsoft Uighur</vt:lpstr>
      <vt:lpstr>Land of the Lions Minitheme for Pre-K by Slidesgo</vt:lpstr>
      <vt:lpstr>Zoo Bazaar</vt:lpstr>
      <vt:lpstr>INTRODUCTION</vt:lpstr>
      <vt:lpstr>TABLE OF CONTENTS</vt:lpstr>
      <vt:lpstr>Problem</vt:lpstr>
      <vt:lpstr>The Goals</vt:lpstr>
      <vt:lpstr>OUR TIMELINE</vt:lpstr>
      <vt:lpstr>The Main Goal</vt:lpstr>
      <vt:lpstr>Demo</vt:lpstr>
      <vt:lpstr>Reflection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Zoo Bazaar</dc:title>
  <dc:creator>Jarno Dijkmans</dc:creator>
  <cp:lastModifiedBy>Dijkmans,Jarno J.C.</cp:lastModifiedBy>
  <cp:revision>6</cp:revision>
  <dcterms:modified xsi:type="dcterms:W3CDTF">2023-03-22T14:09:20Z</dcterms:modified>
</cp:coreProperties>
</file>