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224F8-2214-48C3-AE07-64099B8E5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E29666-08CB-44E0-BBDD-44A16B208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B423B1-D410-46E8-A041-1F11A4BC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5287-E650-48FC-A47A-F1A3CEB33B96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288F50-501C-481E-B7CA-DA972AD9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A56C47-4F5C-4365-8713-22C26D06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B42A-EBF6-4F4F-B1B9-39871D69D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27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74845-ADC0-4278-BD11-D784061C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405B36-67A6-46E9-AA80-B882C3ED8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5E5287-2588-4298-BDB9-3B1529B1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5287-E650-48FC-A47A-F1A3CEB33B96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4189EE-A110-4134-93D9-662CE4153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3165E2-D70D-4D5B-A67B-C504C90A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B42A-EBF6-4F4F-B1B9-39871D69D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47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0D732CA-3F08-49AA-B9AC-5D6A81E85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5B97EB-D927-415F-9777-9C40C1491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567C2C-C1DC-4D10-9FD3-E51D67DA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5287-E650-48FC-A47A-F1A3CEB33B96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43E788-7336-4D72-B83B-2D1D94B6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C0E453-5DDF-46CB-ABCF-DDC71D23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B42A-EBF6-4F4F-B1B9-39871D69D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95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51D41-892B-42FB-B21C-5E2F9103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105533-1198-462B-A977-C2FAE46F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369C70-2AC8-4F40-92C0-88BA9337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5287-E650-48FC-A47A-F1A3CEB33B96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746155-C3C6-4EB6-9041-D2F897C4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4E1C4F-8092-49AA-9568-D95B5274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B42A-EBF6-4F4F-B1B9-39871D69D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45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EA624-94EE-4769-A899-32E7A793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6C1116-BB36-4F53-8D01-8189D5B56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277FC5-EC44-4E97-A570-5D051CCA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5287-E650-48FC-A47A-F1A3CEB33B96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8BD084-46EA-40DD-800C-3C253C63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B47AE8-380F-4BA0-9CFD-095AC80F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B42A-EBF6-4F4F-B1B9-39871D69D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65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15332-0414-4E84-9719-C325F02F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89B2B-E952-4424-A312-E42185A01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0F892E-1E23-4357-8634-6C3A6C1EF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A57224-AC45-476D-8BDE-50BC7658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5287-E650-48FC-A47A-F1A3CEB33B96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524AA7-3663-4A5A-B8D0-DE29338A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CAF940-C44E-4E4F-AA4B-21B52D47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B42A-EBF6-4F4F-B1B9-39871D69D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07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A5072E-1B50-4E6B-91A1-8DD0057B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3A5E0E-0374-4165-893E-C4B1AB932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5447C8-2694-45FA-9945-56E661B2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AE21218-2FA5-4309-B1DC-72C258692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70CDC0-5D17-481E-8403-8496E013F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DDB02-2E0E-451A-8C67-0DA46CAE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5287-E650-48FC-A47A-F1A3CEB33B96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0D76DC-29D2-46BC-BFDB-93D4DC92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1D814E-4208-469D-9CE2-A18717FD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B42A-EBF6-4F4F-B1B9-39871D69D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91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7949D-814E-441D-8F80-9D63599D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AE036B2-C2E9-44DB-A1E1-453B0381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5287-E650-48FC-A47A-F1A3CEB33B96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6C14B31-E438-4779-8511-A392BC23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44436D-2630-43F4-9E3B-A1C4EB25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B42A-EBF6-4F4F-B1B9-39871D69D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97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C30720-4081-4FB8-A620-7D295823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5287-E650-48FC-A47A-F1A3CEB33B96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8C6E285-5B31-4E42-8611-338F7690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C902B0-99B0-4FB1-9951-C64D2DEC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B42A-EBF6-4F4F-B1B9-39871D69D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11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9E54D-98AF-40D6-A3AF-FBC64A45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FABD67-6CDB-4DBC-BBEE-8ABA0C155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B01ED4-D8A3-498B-B4B7-6CF297E6D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CA266F-61E2-4474-B791-A344D321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5287-E650-48FC-A47A-F1A3CEB33B96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73A859-9808-4332-B5AB-79040100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798D6F-FD30-4F54-A61B-41CF9B01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B42A-EBF6-4F4F-B1B9-39871D69D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3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7C281-5551-47B8-8F1D-B785E6C6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1B4DCCF-9020-4851-BE5A-F171B9B4A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A76181-6ADE-4439-9304-E691F4EEF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A721BE-E6B8-426B-A841-1DA4178D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5287-E650-48FC-A47A-F1A3CEB33B96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135E29-294E-40AD-AE09-58603614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910B7B-54ED-4FDF-85F4-EC6C5F33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B42A-EBF6-4F4F-B1B9-39871D69D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75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1FBFA-2633-4637-A57D-9FC72160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4800F0-BB96-471F-8A07-7EDEC1345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A9550D-403E-4E18-8D55-2A2C78578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35287-E650-48FC-A47A-F1A3CEB33B96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ECCC31-C9BE-4B7A-930E-13AFCA7E4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85610-30CC-4713-9204-C0375C8C4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6B42A-EBF6-4F4F-B1B9-39871D69D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95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BAEDF-E42E-41E9-AC38-C70506DDB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650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Домашнее задание по курсу «Архитектура вычислительных систем»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9E71D2-1E48-46D3-9D3C-0F445FF8C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5707"/>
            <a:ext cx="9144000" cy="1655762"/>
          </a:xfrm>
        </p:spPr>
        <p:txBody>
          <a:bodyPr/>
          <a:lstStyle/>
          <a:p>
            <a:r>
              <a:rPr lang="ru-RU" dirty="0"/>
              <a:t>Семинар 1</a:t>
            </a:r>
          </a:p>
          <a:p>
            <a:r>
              <a:rPr lang="ru-RU" dirty="0"/>
              <a:t>Скрыпина Дарья Кирилловна</a:t>
            </a:r>
          </a:p>
          <a:p>
            <a:r>
              <a:rPr lang="ru-RU" dirty="0"/>
              <a:t>БПИ 198</a:t>
            </a:r>
          </a:p>
        </p:txBody>
      </p:sp>
    </p:spTree>
    <p:extLst>
      <p:ext uri="{BB962C8B-B14F-4D97-AF65-F5344CB8AC3E}">
        <p14:creationId xmlns:p14="http://schemas.microsoft.com/office/powerpoint/2010/main" val="396590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E3361-72A0-482C-ADC6-488EB08D5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81448"/>
          </a:xfrm>
        </p:spPr>
        <p:txBody>
          <a:bodyPr>
            <a:normAutofit/>
          </a:bodyPr>
          <a:lstStyle/>
          <a:p>
            <a:r>
              <a:rPr lang="ru-RU" sz="3200" dirty="0"/>
              <a:t>Результат работы консольного приложения </a:t>
            </a:r>
            <a:r>
              <a:rPr lang="en-US" sz="3200" dirty="0"/>
              <a:t>HelloWorld.asm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0FCE74-36CB-41D2-B513-5BE85B9DF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3982" y="5516755"/>
            <a:ext cx="4370567" cy="98144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Программа выводит в консольное окно надпись «</a:t>
            </a:r>
            <a:r>
              <a:rPr lang="en-US" dirty="0"/>
              <a:t>Hello, world!</a:t>
            </a:r>
            <a:r>
              <a:rPr lang="ru-RU" dirty="0"/>
              <a:t>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AA5C38-9722-46C1-BCFE-06C535636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50" y="1754899"/>
            <a:ext cx="5799950" cy="36424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459867-4A95-48FE-B46E-68061FE98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029" y="2757394"/>
            <a:ext cx="4258269" cy="1343212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7FF451C1-A6B4-4589-A2BB-C490F9D71C65}"/>
              </a:ext>
            </a:extLst>
          </p:cNvPr>
          <p:cNvSpPr/>
          <p:nvPr/>
        </p:nvSpPr>
        <p:spPr>
          <a:xfrm>
            <a:off x="5001986" y="2938276"/>
            <a:ext cx="2188028" cy="9814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07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E3361-72A0-482C-ADC6-488EB08D5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81448"/>
          </a:xfrm>
        </p:spPr>
        <p:txBody>
          <a:bodyPr>
            <a:normAutofit/>
          </a:bodyPr>
          <a:lstStyle/>
          <a:p>
            <a:r>
              <a:rPr lang="ru-RU" sz="3200" dirty="0"/>
              <a:t>Результат работы консольного приложения </a:t>
            </a:r>
            <a:r>
              <a:rPr lang="en-US" sz="3200" dirty="0"/>
              <a:t>Rus_HW.asm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0FCE74-36CB-41D2-B513-5BE85B9DF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3982" y="5257800"/>
            <a:ext cx="4370567" cy="1240403"/>
          </a:xfrm>
        </p:spPr>
        <p:txBody>
          <a:bodyPr>
            <a:normAutofit/>
          </a:bodyPr>
          <a:lstStyle/>
          <a:p>
            <a:r>
              <a:rPr lang="ru-RU" sz="1800" dirty="0"/>
              <a:t>Вывод в консоль сообщения «Привет, мир!». Подключение нужной кодировки для корректного отображения символов кириллицы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3B3C3B-04B3-4843-8B7A-8BDD0E1D5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51" y="1334515"/>
            <a:ext cx="6650527" cy="4188969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7FF451C1-A6B4-4589-A2BB-C490F9D71C65}"/>
              </a:ext>
            </a:extLst>
          </p:cNvPr>
          <p:cNvSpPr/>
          <p:nvPr/>
        </p:nvSpPr>
        <p:spPr>
          <a:xfrm>
            <a:off x="6509359" y="2938275"/>
            <a:ext cx="2188028" cy="9814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A10B6C-8881-4E0C-954E-9A87B6551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815" y="2905051"/>
            <a:ext cx="2610214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1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E3361-72A0-482C-ADC6-488EB08D5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81448"/>
          </a:xfrm>
        </p:spPr>
        <p:txBody>
          <a:bodyPr>
            <a:normAutofit/>
          </a:bodyPr>
          <a:lstStyle/>
          <a:p>
            <a:r>
              <a:rPr lang="ru-RU" sz="3200" dirty="0"/>
              <a:t>Результат работы консольного приложения </a:t>
            </a:r>
            <a:r>
              <a:rPr lang="en-US" sz="3200" dirty="0"/>
              <a:t>MovingBytes.asm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0FCE74-36CB-41D2-B513-5BE85B9DF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564" y="5633357"/>
            <a:ext cx="4103985" cy="767443"/>
          </a:xfrm>
        </p:spPr>
        <p:txBody>
          <a:bodyPr>
            <a:normAutofit/>
          </a:bodyPr>
          <a:lstStyle/>
          <a:p>
            <a:r>
              <a:rPr lang="ru-RU" sz="2000" dirty="0"/>
              <a:t>Побитовый сдвиг заданного числа на заданное значение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7DE0C4-DA81-441B-9E58-98BDF3E9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79" y="981448"/>
            <a:ext cx="6459668" cy="4049255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7FF451C1-A6B4-4589-A2BB-C490F9D71C65}"/>
              </a:ext>
            </a:extLst>
          </p:cNvPr>
          <p:cNvSpPr/>
          <p:nvPr/>
        </p:nvSpPr>
        <p:spPr>
          <a:xfrm>
            <a:off x="5415344" y="2938274"/>
            <a:ext cx="2188028" cy="9814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191873-0787-45C3-BC1B-093AF744F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203" y="3096380"/>
            <a:ext cx="1962424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1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E3361-72A0-482C-ADC6-488EB08D5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81448"/>
          </a:xfrm>
        </p:spPr>
        <p:txBody>
          <a:bodyPr>
            <a:normAutofit/>
          </a:bodyPr>
          <a:lstStyle/>
          <a:p>
            <a:r>
              <a:rPr lang="ru-RU" sz="3200" dirty="0"/>
              <a:t>Результат работы консольного приложения </a:t>
            </a:r>
            <a:r>
              <a:rPr lang="en-US" sz="3200" dirty="0"/>
              <a:t>GreetingsName.asm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0FCE74-36CB-41D2-B513-5BE85B9DF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8729" y="5276772"/>
            <a:ext cx="3986893" cy="1279149"/>
          </a:xfrm>
        </p:spPr>
        <p:txBody>
          <a:bodyPr>
            <a:normAutofit/>
          </a:bodyPr>
          <a:lstStyle/>
          <a:p>
            <a:r>
              <a:rPr lang="ru-RU" sz="2000" dirty="0"/>
              <a:t>Считывание пользовательских данных (имени и возраста) и вывод их на экран консоли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6991C7-1C46-4D35-9C7E-EE0B68B78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78" y="1338032"/>
            <a:ext cx="6292661" cy="3938740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7FF451C1-A6B4-4589-A2BB-C490F9D71C65}"/>
              </a:ext>
            </a:extLst>
          </p:cNvPr>
          <p:cNvSpPr/>
          <p:nvPr/>
        </p:nvSpPr>
        <p:spPr>
          <a:xfrm>
            <a:off x="5001986" y="2938275"/>
            <a:ext cx="2188028" cy="9814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A7D232-18BE-423D-8B3B-108DC2006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774" y="2638313"/>
            <a:ext cx="4105848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7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E3361-72A0-482C-ADC6-488EB08D5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626" y="50548"/>
            <a:ext cx="9144000" cy="981448"/>
          </a:xfrm>
        </p:spPr>
        <p:txBody>
          <a:bodyPr>
            <a:normAutofit/>
          </a:bodyPr>
          <a:lstStyle/>
          <a:p>
            <a:r>
              <a:rPr lang="ru-RU" sz="3200" dirty="0"/>
              <a:t>Результат работы консольного приложения </a:t>
            </a:r>
            <a:r>
              <a:rPr lang="en-US" sz="3200" dirty="0"/>
              <a:t>Calc.asm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0FCE74-36CB-41D2-B513-5BE85B9DF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955" y="5761802"/>
            <a:ext cx="5215796" cy="736929"/>
          </a:xfrm>
        </p:spPr>
        <p:txBody>
          <a:bodyPr>
            <a:normAutofit lnSpcReduction="10000"/>
          </a:bodyPr>
          <a:lstStyle/>
          <a:p>
            <a:r>
              <a:rPr lang="ru-RU" sz="1600" dirty="0"/>
              <a:t>Калькулятор, считывающий оператор (+</a:t>
            </a:r>
            <a:r>
              <a:rPr lang="en-US" sz="1600" dirty="0"/>
              <a:t>, -, *, /, %</a:t>
            </a:r>
            <a:r>
              <a:rPr lang="ru-RU" sz="1600" dirty="0"/>
              <a:t>)</a:t>
            </a:r>
            <a:r>
              <a:rPr lang="en-US" sz="1600" dirty="0"/>
              <a:t> </a:t>
            </a:r>
            <a:r>
              <a:rPr lang="ru-RU" sz="1600" dirty="0"/>
              <a:t>и два целочисленных операнда с консоли и выводящий результат операции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F0B5B2-8B3F-4DDC-B766-0E6D60176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55" y="1319403"/>
            <a:ext cx="6738204" cy="4219190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7FF451C1-A6B4-4589-A2BB-C490F9D71C65}"/>
              </a:ext>
            </a:extLst>
          </p:cNvPr>
          <p:cNvSpPr/>
          <p:nvPr/>
        </p:nvSpPr>
        <p:spPr>
          <a:xfrm>
            <a:off x="6239650" y="2995552"/>
            <a:ext cx="1919890" cy="86689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9ADDE0-7B82-49EC-A0D8-55F363D49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730" y="1067150"/>
            <a:ext cx="2095792" cy="647790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5904A22-1A25-43FA-BAFE-08CF80353EEF}"/>
              </a:ext>
            </a:extLst>
          </p:cNvPr>
          <p:cNvSpPr txBox="1">
            <a:spLocks/>
          </p:cNvSpPr>
          <p:nvPr/>
        </p:nvSpPr>
        <p:spPr>
          <a:xfrm>
            <a:off x="8952681" y="728585"/>
            <a:ext cx="1919890" cy="303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Операция </a:t>
            </a:r>
            <a:r>
              <a:rPr lang="en-US" sz="1600" dirty="0"/>
              <a:t>‘+’</a:t>
            </a:r>
            <a:endParaRPr lang="ru-RU" sz="16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E21CEFE-7560-4661-A3A3-E07AC826E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730" y="2133391"/>
            <a:ext cx="2429214" cy="866896"/>
          </a:xfrm>
          <a:prstGeom prst="rect">
            <a:avLst/>
          </a:prstGeom>
        </p:spPr>
      </p:pic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C7CCEC22-3F35-43C9-9906-B5F0BCDDDBFF}"/>
              </a:ext>
            </a:extLst>
          </p:cNvPr>
          <p:cNvSpPr txBox="1">
            <a:spLocks/>
          </p:cNvSpPr>
          <p:nvPr/>
        </p:nvSpPr>
        <p:spPr>
          <a:xfrm>
            <a:off x="8952681" y="1802506"/>
            <a:ext cx="1919890" cy="303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Операция </a:t>
            </a:r>
            <a:r>
              <a:rPr lang="en-US" sz="1600" dirty="0"/>
              <a:t>‘</a:t>
            </a:r>
            <a:r>
              <a:rPr lang="ru-RU" sz="1600" dirty="0"/>
              <a:t>-</a:t>
            </a:r>
            <a:r>
              <a:rPr lang="en-US" sz="1600" dirty="0"/>
              <a:t>’</a:t>
            </a:r>
            <a:endParaRPr lang="ru-RU" sz="16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07342E9-EC91-456E-92D4-0A8C299A5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730" y="3414435"/>
            <a:ext cx="2372056" cy="724001"/>
          </a:xfrm>
          <a:prstGeom prst="rect">
            <a:avLst/>
          </a:prstGeom>
        </p:spPr>
      </p:pic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0A9E9C00-805A-417D-8B5C-E76EBCF28848}"/>
              </a:ext>
            </a:extLst>
          </p:cNvPr>
          <p:cNvSpPr txBox="1">
            <a:spLocks/>
          </p:cNvSpPr>
          <p:nvPr/>
        </p:nvSpPr>
        <p:spPr>
          <a:xfrm>
            <a:off x="8952681" y="3055051"/>
            <a:ext cx="1919890" cy="303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Операция </a:t>
            </a:r>
            <a:r>
              <a:rPr lang="en-US" sz="1600" dirty="0"/>
              <a:t>‘</a:t>
            </a:r>
            <a:r>
              <a:rPr lang="ru-RU" sz="1600" dirty="0"/>
              <a:t>*</a:t>
            </a:r>
            <a:r>
              <a:rPr lang="en-US" sz="1600" dirty="0"/>
              <a:t>’</a:t>
            </a:r>
            <a:endParaRPr lang="ru-RU" sz="16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5280241-869A-49CC-9642-C7082F28F8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4730" y="4492257"/>
            <a:ext cx="2810267" cy="885949"/>
          </a:xfrm>
          <a:prstGeom prst="rect">
            <a:avLst/>
          </a:prstGeom>
        </p:spPr>
      </p:pic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A3BE164F-21F8-4F49-AA7D-488610E2D552}"/>
              </a:ext>
            </a:extLst>
          </p:cNvPr>
          <p:cNvSpPr txBox="1">
            <a:spLocks/>
          </p:cNvSpPr>
          <p:nvPr/>
        </p:nvSpPr>
        <p:spPr>
          <a:xfrm>
            <a:off x="8952681" y="4138436"/>
            <a:ext cx="1919890" cy="303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Операция </a:t>
            </a:r>
            <a:r>
              <a:rPr lang="en-US" sz="1600" dirty="0"/>
              <a:t>‘</a:t>
            </a:r>
            <a:r>
              <a:rPr lang="ru-RU" sz="1600" dirty="0"/>
              <a:t>/</a:t>
            </a:r>
            <a:r>
              <a:rPr lang="en-US" sz="1600" dirty="0"/>
              <a:t>’</a:t>
            </a:r>
            <a:endParaRPr lang="ru-RU" sz="16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CCEAF55-FCA6-483B-BCDD-867DB57283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4730" y="5708658"/>
            <a:ext cx="2553056" cy="838317"/>
          </a:xfrm>
          <a:prstGeom prst="rect">
            <a:avLst/>
          </a:prstGeom>
        </p:spPr>
      </p:pic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F075E6F0-DC04-4389-B738-0E770A4D8BF7}"/>
              </a:ext>
            </a:extLst>
          </p:cNvPr>
          <p:cNvSpPr txBox="1">
            <a:spLocks/>
          </p:cNvSpPr>
          <p:nvPr/>
        </p:nvSpPr>
        <p:spPr>
          <a:xfrm>
            <a:off x="8952681" y="5378206"/>
            <a:ext cx="1919890" cy="303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Операция </a:t>
            </a:r>
            <a:r>
              <a:rPr lang="en-US" sz="1600" dirty="0"/>
              <a:t>‘</a:t>
            </a:r>
            <a:r>
              <a:rPr lang="ru-RU" sz="1600" dirty="0"/>
              <a:t>%</a:t>
            </a:r>
            <a:r>
              <a:rPr lang="en-US" sz="1600" dirty="0"/>
              <a:t>’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196935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142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Домашнее задание по курсу «Архитектура вычислительных систем»</vt:lpstr>
      <vt:lpstr>Результат работы консольного приложения HelloWorld.asm</vt:lpstr>
      <vt:lpstr>Результат работы консольного приложения Rus_HW.asm</vt:lpstr>
      <vt:lpstr>Результат работы консольного приложения MovingBytes.asm</vt:lpstr>
      <vt:lpstr>Результат работы консольного приложения GreetingsName.asm</vt:lpstr>
      <vt:lpstr>Результат работы консольного приложения Calc.asm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Домашнее задание по курсу «Архитектура вычислительных систем»</dc:title>
  <dc:creator>Скрыпина Дарья Кирилловна</dc:creator>
  <cp:lastModifiedBy>Скрыпина Дарья Кирилловна</cp:lastModifiedBy>
  <cp:revision>9</cp:revision>
  <dcterms:created xsi:type="dcterms:W3CDTF">2020-09-17T16:52:45Z</dcterms:created>
  <dcterms:modified xsi:type="dcterms:W3CDTF">2020-09-17T18:15:18Z</dcterms:modified>
</cp:coreProperties>
</file>