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9" autoAdjust="0"/>
  </p:normalViewPr>
  <p:slideViewPr>
    <p:cSldViewPr snapToGrid="0">
      <p:cViewPr varScale="1">
        <p:scale>
          <a:sx n="81" d="100"/>
          <a:sy n="81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A5E4-2F90-4B56-BDEB-27100CBC5233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AB6-032E-4180-88CC-BDF784E01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7AE2-8C73-4028-8151-77B8842EA71D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schina.net/samuel/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nzuolei/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.oschina.net/samuel/ml.git" TargetMode="External"/><Relationship Id="rId4" Type="http://schemas.openxmlformats.org/officeDocument/2006/relationships/hyperlink" Target="https://github.com/sunzuolei/m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ssignments.shmtu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12148" y="1484764"/>
            <a:ext cx="340614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1#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4043562" y="2757500"/>
            <a:ext cx="4297680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3912148" y="3069527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the house price based on the pre-given samples with linear regression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345497" y="1054824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47" y="1647048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NO Tolerance on any plagiary.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DON’T share your source code with others, otherwise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Some criterions on determining plagiary: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With the exactly same codes or documents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If two copies are same, the one sent later is considered </a:t>
            </a:r>
            <a:r>
              <a:rPr lang="en-US" sz="2800" dirty="0">
                <a:latin typeface="+mn-lt"/>
              </a:rPr>
              <a:t>as </a:t>
            </a:r>
            <a:r>
              <a:rPr lang="en-US" sz="2800" dirty="0" smtClean="0">
                <a:latin typeface="+mn-lt"/>
              </a:rPr>
              <a:t>plagiarizer. Here, ‘later’ is judged based on the coming time of its email.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Student will be assigned randomly to present his (her) codes on class.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Plagiary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Submitting your assignment later than the following data makes no sense: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5" y="3293098"/>
            <a:ext cx="831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18:00 PM </a:t>
            </a:r>
          </a:p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2014/04/15</a:t>
            </a:r>
            <a:endParaRPr lang="zh-CN" alt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849" y="1000317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This assignment is actually a re-implementation of predicting house price but with different data and essential model. Some key issues are as following slides.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2378" y="4400237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025548" y="393748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0788" y="5628807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4"/>
              </a:rPr>
              <a:t>https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5"/>
              </a:rPr>
              <a:t>https://</a:t>
            </a:r>
            <a:r>
              <a:rPr lang="en-US" altLang="zh-CN" sz="1600" dirty="0" smtClean="0">
                <a:hlinkClick r:id="rId5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22907" y="5148960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99" y="3852245"/>
            <a:ext cx="2571750" cy="2571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" y="385224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2920" y="2057400"/>
            <a:ext cx="8305800" cy="38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data you will use is included in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a1.mat</a:t>
            </a:r>
            <a:r>
              <a:rPr lang="en-US" sz="3200" dirty="0" smtClean="0">
                <a:latin typeface="+mn-lt"/>
              </a:rPr>
              <a:t>. After loading it, you </a:t>
            </a:r>
            <a:r>
              <a:rPr lang="en-US" sz="3200" dirty="0">
                <a:latin typeface="+mn-lt"/>
              </a:rPr>
              <a:t>should find two data matrix, </a:t>
            </a:r>
            <a:r>
              <a:rPr lang="en-US" sz="3200" i="1" dirty="0" smtClean="0">
                <a:solidFill>
                  <a:srgbClr val="00B050"/>
                </a:solidFill>
                <a:latin typeface="+mn-lt"/>
              </a:rPr>
              <a:t>samples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err="1" smtClean="0">
                <a:solidFill>
                  <a:srgbClr val="00B050"/>
                </a:solidFill>
                <a:latin typeface="+mn-lt"/>
              </a:rPr>
              <a:t>newData</a:t>
            </a:r>
            <a:r>
              <a:rPr lang="en-US" sz="3200" dirty="0" smtClean="0">
                <a:latin typeface="+mn-lt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former involves 120 training samples achieved from the previous house trades. Its first column denotes the feature of house size and the second column indicates the corresponding price.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latter is the size of three houses whose price you will infer.</a:t>
            </a:r>
            <a:endParaRPr lang="en-US" sz="3200" dirty="0">
              <a:latin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1623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240" y="272117"/>
            <a:ext cx="294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" y="61186"/>
            <a:ext cx="8849059" cy="6636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478280" y="1432560"/>
            <a:ext cx="6553200" cy="389382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 flipV="1">
            <a:off x="1501140" y="723900"/>
            <a:ext cx="3497580" cy="448818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任意多边形 18"/>
          <p:cNvSpPr/>
          <p:nvPr/>
        </p:nvSpPr>
        <p:spPr>
          <a:xfrm>
            <a:off x="1554480" y="777240"/>
            <a:ext cx="4617720" cy="4213860"/>
          </a:xfrm>
          <a:custGeom>
            <a:avLst/>
            <a:gdLst>
              <a:gd name="connsiteX0" fmla="*/ 0 w 3787140"/>
              <a:gd name="connsiteY0" fmla="*/ 4480560 h 4480560"/>
              <a:gd name="connsiteX1" fmla="*/ 1767840 w 3787140"/>
              <a:gd name="connsiteY1" fmla="*/ 3154680 h 4480560"/>
              <a:gd name="connsiteX2" fmla="*/ 3787140 w 3787140"/>
              <a:gd name="connsiteY2" fmla="*/ 0 h 4480560"/>
              <a:gd name="connsiteX3" fmla="*/ 3787140 w 3787140"/>
              <a:gd name="connsiteY3" fmla="*/ 0 h 4480560"/>
              <a:gd name="connsiteX4" fmla="*/ 3787140 w 3787140"/>
              <a:gd name="connsiteY4" fmla="*/ 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140" h="4480560">
                <a:moveTo>
                  <a:pt x="0" y="4480560"/>
                </a:moveTo>
                <a:cubicBezTo>
                  <a:pt x="568325" y="4191000"/>
                  <a:pt x="1136650" y="3901440"/>
                  <a:pt x="1767840" y="3154680"/>
                </a:cubicBezTo>
                <a:cubicBezTo>
                  <a:pt x="2399030" y="2407920"/>
                  <a:pt x="3787140" y="0"/>
                  <a:pt x="3787140" y="0"/>
                </a:cubicBezTo>
                <a:lnTo>
                  <a:pt x="3787140" y="0"/>
                </a:lnTo>
                <a:lnTo>
                  <a:pt x="3787140" y="0"/>
                </a:lnTo>
              </a:path>
            </a:pathLst>
          </a:cu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862320" y="2865120"/>
            <a:ext cx="1747520" cy="1473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2920" y="1286256"/>
            <a:ext cx="6105144" cy="15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100" y="203537"/>
            <a:ext cx="7094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Hypothesis Model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7" y="3271522"/>
            <a:ext cx="5719763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17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" y="2156460"/>
            <a:ext cx="7990840" cy="337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algorithms, both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linear gradient decent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and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normal equation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addressed in lectures should be demonstrated in your implementation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predicted outputs inferred with the two algorithms should be same, otherwise, you did something wrong.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43662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" y="195917"/>
            <a:ext cx="429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5291" y="1703454"/>
            <a:ext cx="7990840" cy="4445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Either </a:t>
            </a:r>
            <a:r>
              <a:rPr lang="en-US" sz="32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 </a:t>
            </a:r>
            <a:r>
              <a:rPr lang="en-US" sz="32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Octave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be used in programming.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Higher grade will be given, if Python or C++ or C or Java or C# is used.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codes introduced in the classroom lectures could be freely reused in your application.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Any modification on programming style, algorithm routine is preferred.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226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Coding issues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1" y="1812511"/>
            <a:ext cx="7990840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Your understanding of the algorithm, the framework/flow of your result should be involved in your document.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 makes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sense 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ZERO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is scored  if only codes but without document is submitted.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file format could be doc,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or Tex-based pdf.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 limitation on the document length.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1771" y="1451487"/>
            <a:ext cx="5704986" cy="1367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Package your codes and document in a single compressed file titled as: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845" y="2784987"/>
            <a:ext cx="80939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  ML_ASS1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#_your </a:t>
            </a:r>
            <a:r>
              <a:rPr lang="en-US" altLang="zh-CN" sz="32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name_your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ID,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for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example: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    ML_ASS1#_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马伊俐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_19970188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Send it as attachment to 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	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hlinkClick r:id="rId3"/>
              </a:rPr>
              <a:t>assignments.shmtu@gmail.com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altLang="zh-CN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subject of the email should be the same as the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title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of your attachment.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Any email with mismatched formats will be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identified as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SPAM.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7" y="0"/>
            <a:ext cx="2908397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 = \theta_0 + \theta_1 x + \theta_2 \sqrt{x}&#10;\]&#10;\end{document}"/>
  <p:tag name="IGUANATEXSIZE" val="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436</Words>
  <Application>Microsoft Office PowerPoint</Application>
  <PresentationFormat>全屏显示(4:3)</PresentationFormat>
  <Paragraphs>56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Predict the house price based on the pre-given samples with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based on the pre-given samples with linear regression</dc:title>
  <dc:creator>Samuel</dc:creator>
  <cp:lastModifiedBy>Samuel</cp:lastModifiedBy>
  <cp:revision>31</cp:revision>
  <dcterms:created xsi:type="dcterms:W3CDTF">2014-04-02T03:35:21Z</dcterms:created>
  <dcterms:modified xsi:type="dcterms:W3CDTF">2014-04-23T22:47:48Z</dcterms:modified>
</cp:coreProperties>
</file>