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29" autoAdjust="0"/>
  </p:normalViewPr>
  <p:slideViewPr>
    <p:cSldViewPr snapToGrid="0">
      <p:cViewPr varScale="1">
        <p:scale>
          <a:sx n="88" d="100"/>
          <a:sy n="88" d="100"/>
        </p:scale>
        <p:origin x="6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6A5E4-2F90-4B56-BDEB-27100CBC5233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03AB6-032E-4180-88CC-BDF784E01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6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5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8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219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3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4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2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2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7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2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4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6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9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ssignments.shmtu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12148" y="1484764"/>
            <a:ext cx="340614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2#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5"/>
          <p:cNvCxnSpPr/>
          <p:nvPr/>
        </p:nvCxnSpPr>
        <p:spPr>
          <a:xfrm>
            <a:off x="4043562" y="2757500"/>
            <a:ext cx="4297680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3912148" y="3069527"/>
            <a:ext cx="4953000" cy="19812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Re-implement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1#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Ass. with the built-in optimization function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2" cstate="print"/>
          <a:srcRect b="7246"/>
          <a:stretch>
            <a:fillRect/>
          </a:stretch>
        </p:blipFill>
        <p:spPr bwMode="auto">
          <a:xfrm>
            <a:off x="345497" y="1054824"/>
            <a:ext cx="32004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0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090" y="1812511"/>
            <a:ext cx="8455683" cy="437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latin typeface="+mn-lt"/>
              </a:rPr>
              <a:t>Submitting your assignment later than the following data makes no sense: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sz="3200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Deadline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085" y="3293098"/>
            <a:ext cx="83144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18:00 PM </a:t>
            </a:r>
          </a:p>
          <a:p>
            <a:pPr algn="ctr"/>
            <a:r>
              <a:rPr lang="en-US" altLang="zh-CN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2014/04/29</a:t>
            </a:r>
            <a:endParaRPr lang="zh-CN" altLang="en-US" sz="6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633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02920" y="2057400"/>
            <a:ext cx="8305800" cy="3802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data you will use is included in </a:t>
            </a:r>
            <a:r>
              <a:rPr lang="en-US" sz="3200" dirty="0" smtClean="0">
                <a:solidFill>
                  <a:srgbClr val="00B050"/>
                </a:solidFill>
                <a:latin typeface="+mn-lt"/>
              </a:rPr>
              <a:t>a1.mat</a:t>
            </a:r>
            <a:r>
              <a:rPr lang="en-US" sz="3200" dirty="0" smtClean="0">
                <a:latin typeface="+mn-lt"/>
              </a:rPr>
              <a:t>. After loading it, you </a:t>
            </a:r>
            <a:r>
              <a:rPr lang="en-US" sz="3200" dirty="0">
                <a:latin typeface="+mn-lt"/>
              </a:rPr>
              <a:t>should find two data matrix, </a:t>
            </a:r>
            <a:r>
              <a:rPr lang="en-US" sz="3200" i="1" dirty="0" smtClean="0">
                <a:solidFill>
                  <a:srgbClr val="00B050"/>
                </a:solidFill>
                <a:latin typeface="+mn-lt"/>
              </a:rPr>
              <a:t>samples</a:t>
            </a:r>
            <a:r>
              <a:rPr lang="en-US" sz="3200" dirty="0" smtClean="0">
                <a:latin typeface="+mn-lt"/>
              </a:rPr>
              <a:t> and </a:t>
            </a:r>
            <a:r>
              <a:rPr lang="en-US" sz="3200" i="1" dirty="0" err="1" smtClean="0">
                <a:solidFill>
                  <a:srgbClr val="00B050"/>
                </a:solidFill>
                <a:latin typeface="+mn-lt"/>
              </a:rPr>
              <a:t>newData</a:t>
            </a:r>
            <a:r>
              <a:rPr lang="en-US" sz="3200" dirty="0" smtClean="0">
                <a:latin typeface="+mn-lt"/>
              </a:rPr>
              <a:t>.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316230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6240" y="272117"/>
            <a:ext cx="2941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1" y="61186"/>
            <a:ext cx="8849059" cy="663679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1478280" y="1432560"/>
            <a:ext cx="6553200" cy="3893820"/>
          </a:xfrm>
          <a:prstGeom prst="line">
            <a:avLst/>
          </a:prstGeom>
          <a:noFill/>
          <a:ln w="38100" cap="flat" cmpd="sng" algn="ctr">
            <a:solidFill>
              <a:srgbClr val="9BBB5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" name="直接连接符 8"/>
          <p:cNvCxnSpPr/>
          <p:nvPr/>
        </p:nvCxnSpPr>
        <p:spPr>
          <a:xfrm flipV="1">
            <a:off x="1501140" y="723900"/>
            <a:ext cx="3497580" cy="448818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9" name="任意多边形 18"/>
          <p:cNvSpPr/>
          <p:nvPr/>
        </p:nvSpPr>
        <p:spPr>
          <a:xfrm>
            <a:off x="1554480" y="777240"/>
            <a:ext cx="4617720" cy="4213860"/>
          </a:xfrm>
          <a:custGeom>
            <a:avLst/>
            <a:gdLst>
              <a:gd name="connsiteX0" fmla="*/ 0 w 3787140"/>
              <a:gd name="connsiteY0" fmla="*/ 4480560 h 4480560"/>
              <a:gd name="connsiteX1" fmla="*/ 1767840 w 3787140"/>
              <a:gd name="connsiteY1" fmla="*/ 3154680 h 4480560"/>
              <a:gd name="connsiteX2" fmla="*/ 3787140 w 3787140"/>
              <a:gd name="connsiteY2" fmla="*/ 0 h 4480560"/>
              <a:gd name="connsiteX3" fmla="*/ 3787140 w 3787140"/>
              <a:gd name="connsiteY3" fmla="*/ 0 h 4480560"/>
              <a:gd name="connsiteX4" fmla="*/ 3787140 w 3787140"/>
              <a:gd name="connsiteY4" fmla="*/ 0 h 44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7140" h="4480560">
                <a:moveTo>
                  <a:pt x="0" y="4480560"/>
                </a:moveTo>
                <a:cubicBezTo>
                  <a:pt x="568325" y="4191000"/>
                  <a:pt x="1136650" y="3901440"/>
                  <a:pt x="1767840" y="3154680"/>
                </a:cubicBezTo>
                <a:cubicBezTo>
                  <a:pt x="2399030" y="2407920"/>
                  <a:pt x="3787140" y="0"/>
                  <a:pt x="3787140" y="0"/>
                </a:cubicBezTo>
                <a:lnTo>
                  <a:pt x="3787140" y="0"/>
                </a:lnTo>
                <a:lnTo>
                  <a:pt x="3787140" y="0"/>
                </a:lnTo>
              </a:path>
            </a:pathLst>
          </a:custGeom>
          <a:noFill/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40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5862320" y="2865120"/>
            <a:ext cx="1747520" cy="1473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502920" y="1286256"/>
            <a:ext cx="6105144" cy="1524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9100" y="203537"/>
            <a:ext cx="7094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Hypothesis Model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77" y="3271522"/>
            <a:ext cx="5719763" cy="638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170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1480" y="2156460"/>
            <a:ext cx="7990840" cy="3370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algorithm that you shall use is well implemented by the built-in optimization function.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343662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20" y="195917"/>
            <a:ext cx="4290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97603" y="3805294"/>
            <a:ext cx="535755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fminunc</a:t>
            </a:r>
            <a:endParaRPr lang="zh-CN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2740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15291" y="1703454"/>
            <a:ext cx="7990840" cy="4445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Either </a:t>
            </a:r>
            <a:r>
              <a:rPr lang="en-US" sz="3200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Matlab</a:t>
            </a:r>
            <a:r>
              <a:rPr lang="en-US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or </a:t>
            </a:r>
            <a:r>
              <a:rPr lang="en-US" sz="32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Octave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can be used in programming.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Higher grade will be given, if Python or C++ or C or Java or C# is used.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codes introduced in the classroom lectures could be freely reused in your application.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Any modification on programming style, algorithm routine is preferred.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226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Coding issues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33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091" y="1812511"/>
            <a:ext cx="7990840" cy="437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Your understanding of the algorithm, the framework/flow of your result should be involved in your document.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It makes </a:t>
            </a:r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sense and </a:t>
            </a:r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ZERO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is scored  if only codes but without document is submitted.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file format could be doc,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docx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or Tex-based pdf.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No limitation on the document length.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21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91771" y="1451487"/>
            <a:ext cx="5704986" cy="13670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Package your codes and document in a single compressed file titled as: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3845" y="2784987"/>
            <a:ext cx="80939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   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ML_ASS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#_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your </a:t>
            </a:r>
            <a:r>
              <a:rPr lang="en-US" altLang="zh-CN" sz="3200" dirty="0" err="1">
                <a:solidFill>
                  <a:prstClr val="black">
                    <a:lumMod val="95000"/>
                    <a:lumOff val="5000"/>
                  </a:prstClr>
                </a:solidFill>
              </a:rPr>
              <a:t>name_your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 ID, 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for 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example:</a:t>
            </a:r>
          </a:p>
          <a:p>
            <a:pPr lvl="0"/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     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ML_ASS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#_</a:t>
            </a:r>
            <a:r>
              <a:rPr lang="zh-CN" altLang="en-US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马伊俐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_19970188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Send it as attachment to </a:t>
            </a:r>
          </a:p>
          <a:p>
            <a:pPr lvl="0"/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	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hlinkClick r:id="rId3"/>
              </a:rPr>
              <a:t>assignments.shmtu@gmail.com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endParaRPr lang="en-US" altLang="zh-CN" sz="3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The subject of the email should be the same as the 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title 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of your attachment.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Any email with mismatched formats will be 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identified as 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SPAM.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97" y="0"/>
            <a:ext cx="2908397" cy="29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85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9547" y="1647048"/>
            <a:ext cx="8455683" cy="437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NO Tolerance on any plagiary. ZERO score will be given.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DON’T share your source code with others, otherwise ZERO score will be given.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latin typeface="+mn-lt"/>
              </a:rPr>
              <a:t>Some criterions on determining plagiary: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>
                <a:latin typeface="+mn-lt"/>
              </a:rPr>
              <a:t>With the exactly same codes or documents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>
                <a:latin typeface="+mn-lt"/>
              </a:rPr>
              <a:t>If two copies are same, the one sent later is considered </a:t>
            </a:r>
            <a:r>
              <a:rPr lang="en-US" sz="2800" dirty="0">
                <a:latin typeface="+mn-lt"/>
              </a:rPr>
              <a:t>as </a:t>
            </a:r>
            <a:r>
              <a:rPr lang="en-US" sz="2800" dirty="0" smtClean="0">
                <a:latin typeface="+mn-lt"/>
              </a:rPr>
              <a:t>plagiarizer. Here, ‘later’ is judged based on the coming time of its email.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>
                <a:latin typeface="+mn-lt"/>
              </a:rPr>
              <a:t>Student will be assigned randomly to present his (her) codes on class.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sz="3200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About Plagiary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h = \theta_0 + \theta_1 x + \theta_2 \sqrt{x}&#10;\]&#10;\end{document}"/>
  <p:tag name="IGUANATEXSIZE" val="50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320</Words>
  <Application>Microsoft Office PowerPoint</Application>
  <PresentationFormat>全屏显示(4:3)</PresentationFormat>
  <Paragraphs>47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Courier New</vt:lpstr>
      <vt:lpstr>Wingdings</vt:lpstr>
      <vt:lpstr>Office 主题</vt:lpstr>
      <vt:lpstr>Re-implement 1# Ass. with the built-in optimization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the house price based on the pre-given samples with linear regression</dc:title>
  <dc:creator>Samuel</dc:creator>
  <cp:lastModifiedBy>Samuel</cp:lastModifiedBy>
  <cp:revision>37</cp:revision>
  <dcterms:created xsi:type="dcterms:W3CDTF">2014-04-02T03:35:21Z</dcterms:created>
  <dcterms:modified xsi:type="dcterms:W3CDTF">2014-04-22T13:42:49Z</dcterms:modified>
</cp:coreProperties>
</file>