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60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78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5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84" autoAdjust="0"/>
  </p:normalViewPr>
  <p:slideViewPr>
    <p:cSldViewPr snapToGrid="0">
      <p:cViewPr varScale="1">
        <p:scale>
          <a:sx n="67" d="100"/>
          <a:sy n="67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B9FED-0A03-43C5-BE2A-1419CBCB1EC0}" type="datetimeFigureOut">
              <a:rPr lang="zh-CN" altLang="en-US" smtClean="0"/>
              <a:t>2017/7/8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75823-15AC-4B27-83C1-D023439E2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71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75823-15AC-4B27-83C1-D023439E29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99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0" y="6627168"/>
            <a:ext cx="52006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Perception and Interaction Group (MPIG)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691269" y="6627168"/>
            <a:ext cx="3500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www.mpig.com.cn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44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0" y="6627168"/>
            <a:ext cx="52006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Perception and Interaction Group (MPIG)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691269" y="6627168"/>
            <a:ext cx="3500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www.mpig.com.cn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707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65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0" y="6627168"/>
            <a:ext cx="52006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Machine Perception and Interaction Group (MPIG)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8691269" y="6627168"/>
            <a:ext cx="3500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www.mpig.com.cn</a:t>
            </a:r>
            <a:endParaRPr lang="zh-CN" altLang="en-US" sz="900" dirty="0">
              <a:solidFill>
                <a:schemeClr val="bg1">
                  <a:lumMod val="5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747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07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-2" y="425948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Machine Perception and Interaction Group (</a:t>
            </a:r>
            <a:r>
              <a:rPr lang="en-US" altLang="zh-CN" sz="2400" b="1" dirty="0">
                <a:solidFill>
                  <a:srgbClr val="7030A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MPIG</a:t>
            </a:r>
            <a:r>
              <a:rPr lang="en-US" altLang="zh-CN" sz="24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)</a:t>
            </a:r>
          </a:p>
          <a:p>
            <a:pPr algn="ctr"/>
            <a:r>
              <a:rPr lang="en-US" altLang="zh-CN" sz="2400" dirty="0">
                <a:solidFill>
                  <a:prstClr val="black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www.mpig.com.cn</a:t>
            </a:r>
            <a:endParaRPr lang="zh-CN" altLang="en-US" sz="2400" dirty="0">
              <a:solidFill>
                <a:prstClr val="black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02478" y="5187487"/>
            <a:ext cx="298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00B050"/>
                </a:solidFill>
              </a:rPr>
              <a:t>yhh@mpig.com.cn</a:t>
            </a: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64170" y="1365222"/>
            <a:ext cx="12111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prstClr val="black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Large Scale Machine Learning</a:t>
            </a:r>
            <a:endParaRPr lang="zh-CN" altLang="en-US" sz="7200" b="1" dirty="0">
              <a:solidFill>
                <a:prstClr val="black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57401" y="3577713"/>
            <a:ext cx="2477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袁洪慧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29209" y="735609"/>
            <a:ext cx="4058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Berlin Sans FB Demi" panose="020E0802020502020306" pitchFamily="34" charset="0"/>
                <a:ea typeface="Gulim" panose="020B0600000101010101" pitchFamily="34" charset="-127"/>
              </a:rPr>
              <a:t>MPIG Open Seminar</a:t>
            </a:r>
            <a:r>
              <a:rPr lang="zh-CN" altLang="en-US" sz="2400" dirty="0">
                <a:latin typeface="Berlin Sans FB Demi" panose="020E0802020502020306" pitchFamily="34" charset="0"/>
                <a:ea typeface="Gulim" panose="020B0600000101010101" pitchFamily="34" charset="-127"/>
              </a:rPr>
              <a:t> </a:t>
            </a:r>
            <a:r>
              <a:rPr lang="en-US" altLang="zh-CN" sz="2400" b="1">
                <a:solidFill>
                  <a:srgbClr val="00B0F0"/>
                </a:solidFill>
                <a:latin typeface="Candara" panose="020E0502030303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00106</a:t>
            </a:r>
            <a:endParaRPr lang="zh-CN" altLang="en-US" sz="2400" b="1" dirty="0">
              <a:solidFill>
                <a:srgbClr val="00B0F0"/>
              </a:solidFill>
              <a:latin typeface="Candara" panose="020E0502030303020204" pitchFamily="34" charset="0"/>
              <a:ea typeface="Gulim" panose="020B0600000101010101" pitchFamily="34" charset="-127"/>
              <a:cs typeface="Segoe UI" panose="020B0502040204020203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47" y="-72639"/>
            <a:ext cx="1644316" cy="150074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83" y="4570009"/>
            <a:ext cx="2287991" cy="228799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08" y="5784948"/>
            <a:ext cx="546175" cy="5461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8913675" y="6244413"/>
            <a:ext cx="9205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latin typeface="方正姚体" panose="02010601030101010101" pitchFamily="2" charset="-122"/>
                <a:ea typeface="方正姚体" panose="02010601030101010101" pitchFamily="2" charset="-122"/>
              </a:rPr>
              <a:t>公众号</a:t>
            </a:r>
            <a:r>
              <a:rPr lang="en-US" altLang="zh-CN" sz="1200" dirty="0"/>
              <a:t>:</a:t>
            </a:r>
          </a:p>
          <a:p>
            <a:pPr algn="r"/>
            <a:r>
              <a:rPr lang="en-US" altLang="zh-CN" sz="1400" dirty="0" err="1">
                <a:latin typeface="Arial Narrow" panose="020B0606020202030204" pitchFamily="34" charset="0"/>
              </a:rPr>
              <a:t>mpig_robot</a:t>
            </a:r>
            <a:endParaRPr lang="zh-CN" altLang="en-US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21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96799" y="1974558"/>
            <a:ext cx="6145272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 – Batch</a:t>
            </a:r>
          </a:p>
          <a:p>
            <a:pPr algn="ctr"/>
            <a:r>
              <a:rPr lang="en-US" altLang="zh-CN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Gradient Descent</a:t>
            </a:r>
            <a:endParaRPr lang="zh-CN" alt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179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42343" y="313771"/>
            <a:ext cx="64138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 – batch gradient descent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4546" y="1605022"/>
            <a:ext cx="98596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“Bath”: Each step of gradient descent uses  all the  training examples.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484546" y="3197011"/>
            <a:ext cx="94488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“Stochastic”: Each step of gradient descent uses  1   training examples.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484546" y="4670367"/>
            <a:ext cx="99364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“Mini-Batch”: Each step of gradient descent uses  b  the training examples.</a:t>
            </a:r>
          </a:p>
        </p:txBody>
      </p:sp>
    </p:spTree>
    <p:extLst>
      <p:ext uri="{BB962C8B-B14F-4D97-AF65-F5344CB8AC3E}">
        <p14:creationId xmlns:p14="http://schemas.microsoft.com/office/powerpoint/2010/main" val="297608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843"/>
            <a:ext cx="64138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 – batch gradient descent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22057" y="1225689"/>
            <a:ext cx="82590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Say b=10,m=1000</a:t>
            </a:r>
          </a:p>
          <a:p>
            <a:r>
              <a:rPr lang="en-US" altLang="zh-CN" sz="4000" dirty="0"/>
              <a:t>Repeat{</a:t>
            </a:r>
          </a:p>
          <a:p>
            <a:r>
              <a:rPr lang="en-US" altLang="zh-CN" sz="4000" dirty="0"/>
              <a:t>    for </a:t>
            </a:r>
            <a:r>
              <a:rPr lang="en-US" altLang="zh-CN" sz="4000" dirty="0" err="1"/>
              <a:t>i</a:t>
            </a:r>
            <a:r>
              <a:rPr lang="en-US" altLang="zh-CN" sz="4000" dirty="0"/>
              <a:t> = 1,11,21,31,……,991{</a:t>
            </a:r>
          </a:p>
          <a:p>
            <a:endParaRPr lang="en-US" altLang="zh-CN" sz="4000" dirty="0"/>
          </a:p>
          <a:p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sz="4000" dirty="0"/>
              <a:t>          (for every j =0,…….n)</a:t>
            </a:r>
          </a:p>
          <a:p>
            <a:r>
              <a:rPr lang="en-US" altLang="zh-CN" sz="4000" dirty="0"/>
              <a:t>    }</a:t>
            </a:r>
          </a:p>
          <a:p>
            <a:r>
              <a:rPr lang="en-US" altLang="zh-CN" sz="4000" dirty="0"/>
              <a:t>}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066555" y="3494203"/>
                <a:ext cx="7167715" cy="785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:=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6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-</a:t>
                </a:r>
                <a14:m>
                  <m:oMath xmlns:m="http://schemas.openxmlformats.org/officeDocument/2006/math">
                    <m:r>
                      <a:rPr lang="zh-CN" altLang="en-US" sz="3600" i="1" dirty="0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555" y="3494203"/>
                <a:ext cx="7167715" cy="785793"/>
              </a:xfrm>
              <a:prstGeom prst="rect">
                <a:avLst/>
              </a:prstGeom>
              <a:blipFill>
                <a:blip r:embed="rId2"/>
                <a:stretch>
                  <a:fillRect t="-3101" b="-20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265525" y="3186169"/>
                <a:ext cx="4542504" cy="14018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=9</m:t>
                          </m:r>
                        </m:sup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525" y="3186169"/>
                <a:ext cx="4542504" cy="1401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55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54267" y="1543482"/>
            <a:ext cx="689881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Stochastic</a:t>
            </a:r>
          </a:p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Gradient Descent</a:t>
            </a:r>
          </a:p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altLang="zh-CN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onvergence</a:t>
            </a:r>
            <a:endParaRPr lang="zh-CN" alt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1223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214" y="65955"/>
            <a:ext cx="55197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Checking for convergence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0419" y="1015511"/>
            <a:ext cx="41177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gradient descent: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899" y="1688027"/>
            <a:ext cx="11730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Plot                      as a function of the number of iterations of gradient descent.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05842" y="1719830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2" y="1719830"/>
                <a:ext cx="1097280" cy="369332"/>
              </a:xfrm>
              <a:prstGeom prst="rect">
                <a:avLst/>
              </a:prstGeom>
              <a:blipFill>
                <a:blip r:embed="rId2"/>
                <a:stretch>
                  <a:fillRect l="-12222" t="-24590" r="-12222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40419" y="2304041"/>
                <a:ext cx="2934929" cy="610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19" y="2304041"/>
                <a:ext cx="2934929" cy="610680"/>
              </a:xfrm>
              <a:prstGeom prst="rect">
                <a:avLst/>
              </a:prstGeom>
              <a:blipFill>
                <a:blip r:embed="rId3"/>
                <a:stretch>
                  <a:fillRect l="-1037" t="-2000" b="-2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451174" y="2177763"/>
                <a:ext cx="2725342" cy="1050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dirty="0"/>
                                <m:t> 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174" y="2177763"/>
                <a:ext cx="2725342" cy="1050031"/>
              </a:xfrm>
              <a:prstGeom prst="rect">
                <a:avLst/>
              </a:prstGeom>
              <a:blipFill>
                <a:blip r:embed="rId4"/>
                <a:stretch>
                  <a:fillRect r="-29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74899" y="3255865"/>
            <a:ext cx="486646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Stochastic gradient descent: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74899" y="4112003"/>
                <a:ext cx="4785852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800" dirty="0"/>
                  <a:t>))=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99" y="4112003"/>
                <a:ext cx="4785852" cy="521553"/>
              </a:xfrm>
              <a:prstGeom prst="rect">
                <a:avLst/>
              </a:prstGeom>
              <a:blipFill>
                <a:blip r:embed="rId5"/>
                <a:stretch>
                  <a:fillRect t="-14118" b="-3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110814" y="4086720"/>
                <a:ext cx="2929308" cy="4944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814" y="4086720"/>
                <a:ext cx="2929308" cy="4944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74899" y="4989249"/>
            <a:ext cx="8490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During learning , compute                                       before updating      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601035" y="5027752"/>
                <a:ext cx="2337523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/>
                  <a:t>))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035" y="5027752"/>
                <a:ext cx="2337523" cy="384657"/>
              </a:xfrm>
              <a:prstGeom prst="rect">
                <a:avLst/>
              </a:prstGeom>
              <a:blipFill>
                <a:blip r:embed="rId7"/>
                <a:stretch>
                  <a:fillRect l="-4178" t="-20635" r="-6527" b="-4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8227772" y="5003580"/>
                <a:ext cx="1201055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/>
                  <a:t>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772" y="5003580"/>
                <a:ext cx="1201055" cy="384657"/>
              </a:xfrm>
              <a:prstGeom prst="rect">
                <a:avLst/>
              </a:prstGeom>
              <a:blipFill>
                <a:blip r:embed="rId8"/>
                <a:stretch>
                  <a:fillRect l="-12183" t="-20635" r="-22843" b="-4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240419" y="5723251"/>
            <a:ext cx="10306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Every 1000 iterations (say), plot                                      averaged over the last 1000 examples processed by algorithm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420327" y="5754092"/>
                <a:ext cx="2309334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/>
                  <a:t>))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327" y="5754092"/>
                <a:ext cx="2309334" cy="384657"/>
              </a:xfrm>
              <a:prstGeom prst="rect">
                <a:avLst/>
              </a:prstGeom>
              <a:blipFill>
                <a:blip r:embed="rId9"/>
                <a:stretch>
                  <a:fillRect l="-3958" t="-20635" r="-7916" b="-4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402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214" y="65955"/>
            <a:ext cx="55197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Checking for convergence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Connector 1"/>
          <p:cNvCxnSpPr/>
          <p:nvPr/>
        </p:nvCxnSpPr>
        <p:spPr>
          <a:xfrm flipV="1">
            <a:off x="1295673" y="1455783"/>
            <a:ext cx="7620" cy="490855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2"/>
          <p:cNvCxnSpPr/>
          <p:nvPr/>
        </p:nvCxnSpPr>
        <p:spPr>
          <a:xfrm>
            <a:off x="1011872" y="5906453"/>
            <a:ext cx="7715250" cy="1968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1742440" y="2528978"/>
            <a:ext cx="6177915" cy="2194560"/>
          </a:xfrm>
          <a:custGeom>
            <a:avLst/>
            <a:gdLst>
              <a:gd name="connisteX0" fmla="*/ 0 w 6177915"/>
              <a:gd name="connsiteY0" fmla="*/ 0 h 2194848"/>
              <a:gd name="connisteX1" fmla="*/ 69215 w 6177915"/>
              <a:gd name="connsiteY1" fmla="*/ 27940 h 2194848"/>
              <a:gd name="connisteX2" fmla="*/ 139065 w 6177915"/>
              <a:gd name="connsiteY2" fmla="*/ 27940 h 2194848"/>
              <a:gd name="connisteX3" fmla="*/ 180340 w 6177915"/>
              <a:gd name="connsiteY3" fmla="*/ 97155 h 2194848"/>
              <a:gd name="connisteX4" fmla="*/ 153035 w 6177915"/>
              <a:gd name="connsiteY4" fmla="*/ 167005 h 2194848"/>
              <a:gd name="connisteX5" fmla="*/ 222250 w 6177915"/>
              <a:gd name="connsiteY5" fmla="*/ 167005 h 2194848"/>
              <a:gd name="connisteX6" fmla="*/ 291465 w 6177915"/>
              <a:gd name="connsiteY6" fmla="*/ 167005 h 2194848"/>
              <a:gd name="connisteX7" fmla="*/ 361315 w 6177915"/>
              <a:gd name="connsiteY7" fmla="*/ 167005 h 2194848"/>
              <a:gd name="connisteX8" fmla="*/ 333375 w 6177915"/>
              <a:gd name="connsiteY8" fmla="*/ 236220 h 2194848"/>
              <a:gd name="connisteX9" fmla="*/ 277495 w 6177915"/>
              <a:gd name="connsiteY9" fmla="*/ 305435 h 2194848"/>
              <a:gd name="connisteX10" fmla="*/ 347345 w 6177915"/>
              <a:gd name="connsiteY10" fmla="*/ 333375 h 2194848"/>
              <a:gd name="connisteX11" fmla="*/ 430530 w 6177915"/>
              <a:gd name="connsiteY11" fmla="*/ 305435 h 2194848"/>
              <a:gd name="connisteX12" fmla="*/ 499745 w 6177915"/>
              <a:gd name="connsiteY12" fmla="*/ 319405 h 2194848"/>
              <a:gd name="connisteX13" fmla="*/ 499745 w 6177915"/>
              <a:gd name="connsiteY13" fmla="*/ 389255 h 2194848"/>
              <a:gd name="connisteX14" fmla="*/ 499745 w 6177915"/>
              <a:gd name="connsiteY14" fmla="*/ 458470 h 2194848"/>
              <a:gd name="connisteX15" fmla="*/ 569595 w 6177915"/>
              <a:gd name="connsiteY15" fmla="*/ 458470 h 2194848"/>
              <a:gd name="connisteX16" fmla="*/ 638810 w 6177915"/>
              <a:gd name="connsiteY16" fmla="*/ 430530 h 2194848"/>
              <a:gd name="connisteX17" fmla="*/ 652780 w 6177915"/>
              <a:gd name="connsiteY17" fmla="*/ 513715 h 2194848"/>
              <a:gd name="connisteX18" fmla="*/ 652780 w 6177915"/>
              <a:gd name="connsiteY18" fmla="*/ 583565 h 2194848"/>
              <a:gd name="connisteX19" fmla="*/ 652780 w 6177915"/>
              <a:gd name="connsiteY19" fmla="*/ 652780 h 2194848"/>
              <a:gd name="connisteX20" fmla="*/ 721995 w 6177915"/>
              <a:gd name="connsiteY20" fmla="*/ 652780 h 2194848"/>
              <a:gd name="connisteX21" fmla="*/ 805180 w 6177915"/>
              <a:gd name="connsiteY21" fmla="*/ 652780 h 2194848"/>
              <a:gd name="connisteX22" fmla="*/ 847090 w 6177915"/>
              <a:gd name="connsiteY22" fmla="*/ 721995 h 2194848"/>
              <a:gd name="connisteX23" fmla="*/ 847090 w 6177915"/>
              <a:gd name="connsiteY23" fmla="*/ 791845 h 2194848"/>
              <a:gd name="connisteX24" fmla="*/ 833120 w 6177915"/>
              <a:gd name="connsiteY24" fmla="*/ 861060 h 2194848"/>
              <a:gd name="connisteX25" fmla="*/ 902335 w 6177915"/>
              <a:gd name="connsiteY25" fmla="*/ 916305 h 2194848"/>
              <a:gd name="connisteX26" fmla="*/ 972185 w 6177915"/>
              <a:gd name="connsiteY26" fmla="*/ 902335 h 2194848"/>
              <a:gd name="connisteX27" fmla="*/ 1041400 w 6177915"/>
              <a:gd name="connsiteY27" fmla="*/ 861060 h 2194848"/>
              <a:gd name="connisteX28" fmla="*/ 1069340 w 6177915"/>
              <a:gd name="connsiteY28" fmla="*/ 930275 h 2194848"/>
              <a:gd name="connisteX29" fmla="*/ 1110615 w 6177915"/>
              <a:gd name="connsiteY29" fmla="*/ 999490 h 2194848"/>
              <a:gd name="connisteX30" fmla="*/ 1179830 w 6177915"/>
              <a:gd name="connsiteY30" fmla="*/ 999490 h 2194848"/>
              <a:gd name="connisteX31" fmla="*/ 1249680 w 6177915"/>
              <a:gd name="connsiteY31" fmla="*/ 986155 h 2194848"/>
              <a:gd name="connisteX32" fmla="*/ 1318895 w 6177915"/>
              <a:gd name="connsiteY32" fmla="*/ 944245 h 2194848"/>
              <a:gd name="connisteX33" fmla="*/ 1360805 w 6177915"/>
              <a:gd name="connsiteY33" fmla="*/ 1013460 h 2194848"/>
              <a:gd name="connisteX34" fmla="*/ 1360805 w 6177915"/>
              <a:gd name="connsiteY34" fmla="*/ 1083310 h 2194848"/>
              <a:gd name="connisteX35" fmla="*/ 1430020 w 6177915"/>
              <a:gd name="connsiteY35" fmla="*/ 1124585 h 2194848"/>
              <a:gd name="connisteX36" fmla="*/ 1499235 w 6177915"/>
              <a:gd name="connsiteY36" fmla="*/ 1097280 h 2194848"/>
              <a:gd name="connisteX37" fmla="*/ 1569085 w 6177915"/>
              <a:gd name="connsiteY37" fmla="*/ 1083310 h 2194848"/>
              <a:gd name="connisteX38" fmla="*/ 1638300 w 6177915"/>
              <a:gd name="connsiteY38" fmla="*/ 1083310 h 2194848"/>
              <a:gd name="connisteX39" fmla="*/ 1707515 w 6177915"/>
              <a:gd name="connsiteY39" fmla="*/ 1083310 h 2194848"/>
              <a:gd name="connisteX40" fmla="*/ 1735455 w 6177915"/>
              <a:gd name="connsiteY40" fmla="*/ 1152525 h 2194848"/>
              <a:gd name="connisteX41" fmla="*/ 1735455 w 6177915"/>
              <a:gd name="connsiteY41" fmla="*/ 1221740 h 2194848"/>
              <a:gd name="connisteX42" fmla="*/ 1804670 w 6177915"/>
              <a:gd name="connsiteY42" fmla="*/ 1249680 h 2194848"/>
              <a:gd name="connisteX43" fmla="*/ 1874520 w 6177915"/>
              <a:gd name="connsiteY43" fmla="*/ 1235710 h 2194848"/>
              <a:gd name="connisteX44" fmla="*/ 1957705 w 6177915"/>
              <a:gd name="connsiteY44" fmla="*/ 1194435 h 2194848"/>
              <a:gd name="connisteX45" fmla="*/ 2026920 w 6177915"/>
              <a:gd name="connsiteY45" fmla="*/ 1180465 h 2194848"/>
              <a:gd name="connisteX46" fmla="*/ 2054860 w 6177915"/>
              <a:gd name="connsiteY46" fmla="*/ 1249680 h 2194848"/>
              <a:gd name="connisteX47" fmla="*/ 2096135 w 6177915"/>
              <a:gd name="connsiteY47" fmla="*/ 1318895 h 2194848"/>
              <a:gd name="connisteX48" fmla="*/ 2165985 w 6177915"/>
              <a:gd name="connsiteY48" fmla="*/ 1360805 h 2194848"/>
              <a:gd name="connisteX49" fmla="*/ 2235200 w 6177915"/>
              <a:gd name="connsiteY49" fmla="*/ 1318895 h 2194848"/>
              <a:gd name="connisteX50" fmla="*/ 2304415 w 6177915"/>
              <a:gd name="connsiteY50" fmla="*/ 1291590 h 2194848"/>
              <a:gd name="connisteX51" fmla="*/ 2332355 w 6177915"/>
              <a:gd name="connsiteY51" fmla="*/ 1360805 h 2194848"/>
              <a:gd name="connisteX52" fmla="*/ 2401570 w 6177915"/>
              <a:gd name="connsiteY52" fmla="*/ 1402080 h 2194848"/>
              <a:gd name="connisteX53" fmla="*/ 2471420 w 6177915"/>
              <a:gd name="connsiteY53" fmla="*/ 1388745 h 2194848"/>
              <a:gd name="connisteX54" fmla="*/ 2540635 w 6177915"/>
              <a:gd name="connsiteY54" fmla="*/ 1388745 h 2194848"/>
              <a:gd name="connisteX55" fmla="*/ 2609850 w 6177915"/>
              <a:gd name="connsiteY55" fmla="*/ 1360805 h 2194848"/>
              <a:gd name="connisteX56" fmla="*/ 2679700 w 6177915"/>
              <a:gd name="connsiteY56" fmla="*/ 1416050 h 2194848"/>
              <a:gd name="connisteX57" fmla="*/ 2707005 w 6177915"/>
              <a:gd name="connsiteY57" fmla="*/ 1485900 h 2194848"/>
              <a:gd name="connisteX58" fmla="*/ 2790190 w 6177915"/>
              <a:gd name="connsiteY58" fmla="*/ 1527175 h 2194848"/>
              <a:gd name="connisteX59" fmla="*/ 2874010 w 6177915"/>
              <a:gd name="connsiteY59" fmla="*/ 1513205 h 2194848"/>
              <a:gd name="connisteX60" fmla="*/ 2943225 w 6177915"/>
              <a:gd name="connsiteY60" fmla="*/ 1499870 h 2194848"/>
              <a:gd name="connisteX61" fmla="*/ 3012440 w 6177915"/>
              <a:gd name="connsiteY61" fmla="*/ 1485900 h 2194848"/>
              <a:gd name="connisteX62" fmla="*/ 3082290 w 6177915"/>
              <a:gd name="connsiteY62" fmla="*/ 1471930 h 2194848"/>
              <a:gd name="connisteX63" fmla="*/ 3123565 w 6177915"/>
              <a:gd name="connsiteY63" fmla="*/ 1541145 h 2194848"/>
              <a:gd name="connisteX64" fmla="*/ 3179445 w 6177915"/>
              <a:gd name="connsiteY64" fmla="*/ 1610360 h 2194848"/>
              <a:gd name="connisteX65" fmla="*/ 3248660 w 6177915"/>
              <a:gd name="connsiteY65" fmla="*/ 1610360 h 2194848"/>
              <a:gd name="connisteX66" fmla="*/ 3317875 w 6177915"/>
              <a:gd name="connsiteY66" fmla="*/ 1569085 h 2194848"/>
              <a:gd name="connisteX67" fmla="*/ 3387725 w 6177915"/>
              <a:gd name="connsiteY67" fmla="*/ 1555115 h 2194848"/>
              <a:gd name="connisteX68" fmla="*/ 3456940 w 6177915"/>
              <a:gd name="connsiteY68" fmla="*/ 1555115 h 2194848"/>
              <a:gd name="connisteX69" fmla="*/ 3526155 w 6177915"/>
              <a:gd name="connsiteY69" fmla="*/ 1597025 h 2194848"/>
              <a:gd name="connisteX70" fmla="*/ 3568065 w 6177915"/>
              <a:gd name="connsiteY70" fmla="*/ 1666240 h 2194848"/>
              <a:gd name="connisteX71" fmla="*/ 3637280 w 6177915"/>
              <a:gd name="connsiteY71" fmla="*/ 1694180 h 2194848"/>
              <a:gd name="connisteX72" fmla="*/ 3706495 w 6177915"/>
              <a:gd name="connsiteY72" fmla="*/ 1694180 h 2194848"/>
              <a:gd name="connisteX73" fmla="*/ 3776345 w 6177915"/>
              <a:gd name="connsiteY73" fmla="*/ 1694180 h 2194848"/>
              <a:gd name="connisteX74" fmla="*/ 3845560 w 6177915"/>
              <a:gd name="connsiteY74" fmla="*/ 1694180 h 2194848"/>
              <a:gd name="connisteX75" fmla="*/ 3914775 w 6177915"/>
              <a:gd name="connsiteY75" fmla="*/ 1694180 h 2194848"/>
              <a:gd name="connisteX76" fmla="*/ 3970655 w 6177915"/>
              <a:gd name="connsiteY76" fmla="*/ 1763395 h 2194848"/>
              <a:gd name="connisteX77" fmla="*/ 4053840 w 6177915"/>
              <a:gd name="connsiteY77" fmla="*/ 1791335 h 2194848"/>
              <a:gd name="connisteX78" fmla="*/ 4123055 w 6177915"/>
              <a:gd name="connsiteY78" fmla="*/ 1749425 h 2194848"/>
              <a:gd name="connisteX79" fmla="*/ 4192905 w 6177915"/>
              <a:gd name="connsiteY79" fmla="*/ 1707515 h 2194848"/>
              <a:gd name="connisteX80" fmla="*/ 4206240 w 6177915"/>
              <a:gd name="connsiteY80" fmla="*/ 1777365 h 2194848"/>
              <a:gd name="connisteX81" fmla="*/ 4234180 w 6177915"/>
              <a:gd name="connsiteY81" fmla="*/ 1846580 h 2194848"/>
              <a:gd name="connisteX82" fmla="*/ 4303395 w 6177915"/>
              <a:gd name="connsiteY82" fmla="*/ 1874520 h 2194848"/>
              <a:gd name="connisteX83" fmla="*/ 4373245 w 6177915"/>
              <a:gd name="connsiteY83" fmla="*/ 1860550 h 2194848"/>
              <a:gd name="connisteX84" fmla="*/ 4442460 w 6177915"/>
              <a:gd name="connsiteY84" fmla="*/ 1832610 h 2194848"/>
              <a:gd name="connisteX85" fmla="*/ 4511675 w 6177915"/>
              <a:gd name="connsiteY85" fmla="*/ 1804670 h 2194848"/>
              <a:gd name="connisteX86" fmla="*/ 4581525 w 6177915"/>
              <a:gd name="connsiteY86" fmla="*/ 1777365 h 2194848"/>
              <a:gd name="connisteX87" fmla="*/ 4622800 w 6177915"/>
              <a:gd name="connsiteY87" fmla="*/ 1846580 h 2194848"/>
              <a:gd name="connisteX88" fmla="*/ 4664710 w 6177915"/>
              <a:gd name="connsiteY88" fmla="*/ 1915795 h 2194848"/>
              <a:gd name="connisteX89" fmla="*/ 4733925 w 6177915"/>
              <a:gd name="connsiteY89" fmla="*/ 1957705 h 2194848"/>
              <a:gd name="connisteX90" fmla="*/ 4803775 w 6177915"/>
              <a:gd name="connsiteY90" fmla="*/ 1915795 h 2194848"/>
              <a:gd name="connisteX91" fmla="*/ 4872990 w 6177915"/>
              <a:gd name="connsiteY91" fmla="*/ 1860550 h 2194848"/>
              <a:gd name="connisteX92" fmla="*/ 4942205 w 6177915"/>
              <a:gd name="connsiteY92" fmla="*/ 1860550 h 2194848"/>
              <a:gd name="connisteX93" fmla="*/ 4984115 w 6177915"/>
              <a:gd name="connsiteY93" fmla="*/ 1929765 h 2194848"/>
              <a:gd name="connisteX94" fmla="*/ 4998085 w 6177915"/>
              <a:gd name="connsiteY94" fmla="*/ 1999615 h 2194848"/>
              <a:gd name="connisteX95" fmla="*/ 5081270 w 6177915"/>
              <a:gd name="connsiteY95" fmla="*/ 2012950 h 2194848"/>
              <a:gd name="connisteX96" fmla="*/ 5150485 w 6177915"/>
              <a:gd name="connsiteY96" fmla="*/ 1957705 h 2194848"/>
              <a:gd name="connisteX97" fmla="*/ 5219700 w 6177915"/>
              <a:gd name="connsiteY97" fmla="*/ 1929765 h 2194848"/>
              <a:gd name="connisteX98" fmla="*/ 5261610 w 6177915"/>
              <a:gd name="connsiteY98" fmla="*/ 1999615 h 2194848"/>
              <a:gd name="connisteX99" fmla="*/ 5289550 w 6177915"/>
              <a:gd name="connsiteY99" fmla="*/ 2068830 h 2194848"/>
              <a:gd name="connisteX100" fmla="*/ 5358765 w 6177915"/>
              <a:gd name="connsiteY100" fmla="*/ 2082800 h 2194848"/>
              <a:gd name="connisteX101" fmla="*/ 5427980 w 6177915"/>
              <a:gd name="connsiteY101" fmla="*/ 2040890 h 2194848"/>
              <a:gd name="connisteX102" fmla="*/ 5497830 w 6177915"/>
              <a:gd name="connsiteY102" fmla="*/ 1971675 h 2194848"/>
              <a:gd name="connisteX103" fmla="*/ 5567045 w 6177915"/>
              <a:gd name="connsiteY103" fmla="*/ 1929765 h 2194848"/>
              <a:gd name="connisteX104" fmla="*/ 5622290 w 6177915"/>
              <a:gd name="connsiteY104" fmla="*/ 1999615 h 2194848"/>
              <a:gd name="connisteX105" fmla="*/ 5692140 w 6177915"/>
              <a:gd name="connsiteY105" fmla="*/ 2012950 h 2194848"/>
              <a:gd name="connisteX106" fmla="*/ 5747385 w 6177915"/>
              <a:gd name="connsiteY106" fmla="*/ 1943735 h 2194848"/>
              <a:gd name="connisteX107" fmla="*/ 5830570 w 6177915"/>
              <a:gd name="connsiteY107" fmla="*/ 1915795 h 2194848"/>
              <a:gd name="connisteX108" fmla="*/ 5844540 w 6177915"/>
              <a:gd name="connsiteY108" fmla="*/ 1985645 h 2194848"/>
              <a:gd name="connisteX109" fmla="*/ 5858510 w 6177915"/>
              <a:gd name="connsiteY109" fmla="*/ 2068830 h 2194848"/>
              <a:gd name="connisteX110" fmla="*/ 5886450 w 6177915"/>
              <a:gd name="connsiteY110" fmla="*/ 2138045 h 2194848"/>
              <a:gd name="connisteX111" fmla="*/ 5969635 w 6177915"/>
              <a:gd name="connsiteY111" fmla="*/ 2193925 h 2194848"/>
              <a:gd name="connisteX112" fmla="*/ 6038850 w 6177915"/>
              <a:gd name="connsiteY112" fmla="*/ 2165985 h 2194848"/>
              <a:gd name="connisteX113" fmla="*/ 6108700 w 6177915"/>
              <a:gd name="connsiteY113" fmla="*/ 2138045 h 2194848"/>
              <a:gd name="connisteX114" fmla="*/ 6177915 w 6177915"/>
              <a:gd name="connsiteY114" fmla="*/ 2124075 h 219484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</a:cxnLst>
            <a:rect l="l" t="t" r="r" b="b"/>
            <a:pathLst>
              <a:path w="6177915" h="2194848">
                <a:moveTo>
                  <a:pt x="0" y="0"/>
                </a:moveTo>
                <a:cubicBezTo>
                  <a:pt x="12700" y="5715"/>
                  <a:pt x="41275" y="22225"/>
                  <a:pt x="69215" y="27940"/>
                </a:cubicBezTo>
                <a:cubicBezTo>
                  <a:pt x="97155" y="33655"/>
                  <a:pt x="116840" y="13970"/>
                  <a:pt x="139065" y="27940"/>
                </a:cubicBezTo>
                <a:cubicBezTo>
                  <a:pt x="161290" y="41910"/>
                  <a:pt x="177800" y="69215"/>
                  <a:pt x="180340" y="97155"/>
                </a:cubicBezTo>
                <a:cubicBezTo>
                  <a:pt x="182880" y="125095"/>
                  <a:pt x="144780" y="153035"/>
                  <a:pt x="153035" y="167005"/>
                </a:cubicBezTo>
                <a:cubicBezTo>
                  <a:pt x="161290" y="180975"/>
                  <a:pt x="194310" y="167005"/>
                  <a:pt x="222250" y="167005"/>
                </a:cubicBezTo>
                <a:cubicBezTo>
                  <a:pt x="250190" y="167005"/>
                  <a:pt x="263525" y="167005"/>
                  <a:pt x="291465" y="167005"/>
                </a:cubicBezTo>
                <a:cubicBezTo>
                  <a:pt x="319405" y="167005"/>
                  <a:pt x="353060" y="153035"/>
                  <a:pt x="361315" y="167005"/>
                </a:cubicBezTo>
                <a:cubicBezTo>
                  <a:pt x="369570" y="180975"/>
                  <a:pt x="349885" y="208280"/>
                  <a:pt x="333375" y="236220"/>
                </a:cubicBezTo>
                <a:cubicBezTo>
                  <a:pt x="316865" y="264160"/>
                  <a:pt x="274955" y="285750"/>
                  <a:pt x="277495" y="305435"/>
                </a:cubicBezTo>
                <a:cubicBezTo>
                  <a:pt x="280035" y="325120"/>
                  <a:pt x="316865" y="333375"/>
                  <a:pt x="347345" y="333375"/>
                </a:cubicBezTo>
                <a:cubicBezTo>
                  <a:pt x="377825" y="333375"/>
                  <a:pt x="400050" y="307975"/>
                  <a:pt x="430530" y="305435"/>
                </a:cubicBezTo>
                <a:cubicBezTo>
                  <a:pt x="461010" y="302895"/>
                  <a:pt x="485775" y="302895"/>
                  <a:pt x="499745" y="319405"/>
                </a:cubicBezTo>
                <a:cubicBezTo>
                  <a:pt x="513715" y="335915"/>
                  <a:pt x="499745" y="361315"/>
                  <a:pt x="499745" y="389255"/>
                </a:cubicBezTo>
                <a:cubicBezTo>
                  <a:pt x="499745" y="417195"/>
                  <a:pt x="485775" y="444500"/>
                  <a:pt x="499745" y="458470"/>
                </a:cubicBezTo>
                <a:cubicBezTo>
                  <a:pt x="513715" y="472440"/>
                  <a:pt x="541655" y="464185"/>
                  <a:pt x="569595" y="458470"/>
                </a:cubicBezTo>
                <a:cubicBezTo>
                  <a:pt x="597535" y="452755"/>
                  <a:pt x="622300" y="419735"/>
                  <a:pt x="638810" y="430530"/>
                </a:cubicBezTo>
                <a:cubicBezTo>
                  <a:pt x="655320" y="441325"/>
                  <a:pt x="650240" y="483235"/>
                  <a:pt x="652780" y="513715"/>
                </a:cubicBezTo>
                <a:cubicBezTo>
                  <a:pt x="655320" y="544195"/>
                  <a:pt x="652780" y="555625"/>
                  <a:pt x="652780" y="583565"/>
                </a:cubicBezTo>
                <a:cubicBezTo>
                  <a:pt x="652780" y="611505"/>
                  <a:pt x="638810" y="638810"/>
                  <a:pt x="652780" y="652780"/>
                </a:cubicBezTo>
                <a:cubicBezTo>
                  <a:pt x="666750" y="666750"/>
                  <a:pt x="691515" y="652780"/>
                  <a:pt x="721995" y="652780"/>
                </a:cubicBezTo>
                <a:cubicBezTo>
                  <a:pt x="752475" y="652780"/>
                  <a:pt x="780415" y="638810"/>
                  <a:pt x="805180" y="652780"/>
                </a:cubicBezTo>
                <a:cubicBezTo>
                  <a:pt x="829945" y="666750"/>
                  <a:pt x="838835" y="694055"/>
                  <a:pt x="847090" y="721995"/>
                </a:cubicBezTo>
                <a:cubicBezTo>
                  <a:pt x="855345" y="749935"/>
                  <a:pt x="849630" y="763905"/>
                  <a:pt x="847090" y="791845"/>
                </a:cubicBezTo>
                <a:cubicBezTo>
                  <a:pt x="844550" y="819785"/>
                  <a:pt x="822325" y="836295"/>
                  <a:pt x="833120" y="861060"/>
                </a:cubicBezTo>
                <a:cubicBezTo>
                  <a:pt x="843915" y="885825"/>
                  <a:pt x="874395" y="908050"/>
                  <a:pt x="902335" y="916305"/>
                </a:cubicBezTo>
                <a:cubicBezTo>
                  <a:pt x="930275" y="924560"/>
                  <a:pt x="944245" y="913130"/>
                  <a:pt x="972185" y="902335"/>
                </a:cubicBezTo>
                <a:cubicBezTo>
                  <a:pt x="1000125" y="891540"/>
                  <a:pt x="1021715" y="855345"/>
                  <a:pt x="1041400" y="861060"/>
                </a:cubicBezTo>
                <a:cubicBezTo>
                  <a:pt x="1061085" y="866775"/>
                  <a:pt x="1055370" y="902335"/>
                  <a:pt x="1069340" y="930275"/>
                </a:cubicBezTo>
                <a:cubicBezTo>
                  <a:pt x="1083310" y="958215"/>
                  <a:pt x="1088390" y="985520"/>
                  <a:pt x="1110615" y="999490"/>
                </a:cubicBezTo>
                <a:cubicBezTo>
                  <a:pt x="1132840" y="1013460"/>
                  <a:pt x="1151890" y="1002030"/>
                  <a:pt x="1179830" y="999490"/>
                </a:cubicBezTo>
                <a:cubicBezTo>
                  <a:pt x="1207770" y="996950"/>
                  <a:pt x="1221740" y="996950"/>
                  <a:pt x="1249680" y="986155"/>
                </a:cubicBezTo>
                <a:cubicBezTo>
                  <a:pt x="1277620" y="975360"/>
                  <a:pt x="1296670" y="938530"/>
                  <a:pt x="1318895" y="944245"/>
                </a:cubicBezTo>
                <a:cubicBezTo>
                  <a:pt x="1341120" y="949960"/>
                  <a:pt x="1352550" y="985520"/>
                  <a:pt x="1360805" y="1013460"/>
                </a:cubicBezTo>
                <a:cubicBezTo>
                  <a:pt x="1369060" y="1041400"/>
                  <a:pt x="1346835" y="1061085"/>
                  <a:pt x="1360805" y="1083310"/>
                </a:cubicBezTo>
                <a:cubicBezTo>
                  <a:pt x="1374775" y="1105535"/>
                  <a:pt x="1402080" y="1122045"/>
                  <a:pt x="1430020" y="1124585"/>
                </a:cubicBezTo>
                <a:cubicBezTo>
                  <a:pt x="1457960" y="1127125"/>
                  <a:pt x="1471295" y="1105535"/>
                  <a:pt x="1499235" y="1097280"/>
                </a:cubicBezTo>
                <a:cubicBezTo>
                  <a:pt x="1527175" y="1089025"/>
                  <a:pt x="1541145" y="1085850"/>
                  <a:pt x="1569085" y="1083310"/>
                </a:cubicBezTo>
                <a:cubicBezTo>
                  <a:pt x="1597025" y="1080770"/>
                  <a:pt x="1610360" y="1083310"/>
                  <a:pt x="1638300" y="1083310"/>
                </a:cubicBezTo>
                <a:cubicBezTo>
                  <a:pt x="1666240" y="1083310"/>
                  <a:pt x="1687830" y="1069340"/>
                  <a:pt x="1707515" y="1083310"/>
                </a:cubicBezTo>
                <a:cubicBezTo>
                  <a:pt x="1727200" y="1097280"/>
                  <a:pt x="1729740" y="1124585"/>
                  <a:pt x="1735455" y="1152525"/>
                </a:cubicBezTo>
                <a:cubicBezTo>
                  <a:pt x="1741170" y="1180465"/>
                  <a:pt x="1721485" y="1202055"/>
                  <a:pt x="1735455" y="1221740"/>
                </a:cubicBezTo>
                <a:cubicBezTo>
                  <a:pt x="1749425" y="1241425"/>
                  <a:pt x="1776730" y="1247140"/>
                  <a:pt x="1804670" y="1249680"/>
                </a:cubicBezTo>
                <a:cubicBezTo>
                  <a:pt x="1832610" y="1252220"/>
                  <a:pt x="1844040" y="1246505"/>
                  <a:pt x="1874520" y="1235710"/>
                </a:cubicBezTo>
                <a:cubicBezTo>
                  <a:pt x="1905000" y="1224915"/>
                  <a:pt x="1927225" y="1205230"/>
                  <a:pt x="1957705" y="1194435"/>
                </a:cubicBezTo>
                <a:cubicBezTo>
                  <a:pt x="1988185" y="1183640"/>
                  <a:pt x="2007235" y="1169670"/>
                  <a:pt x="2026920" y="1180465"/>
                </a:cubicBezTo>
                <a:cubicBezTo>
                  <a:pt x="2046605" y="1191260"/>
                  <a:pt x="2040890" y="1221740"/>
                  <a:pt x="2054860" y="1249680"/>
                </a:cubicBezTo>
                <a:cubicBezTo>
                  <a:pt x="2068830" y="1277620"/>
                  <a:pt x="2073910" y="1296670"/>
                  <a:pt x="2096135" y="1318895"/>
                </a:cubicBezTo>
                <a:cubicBezTo>
                  <a:pt x="2118360" y="1341120"/>
                  <a:pt x="2138045" y="1360805"/>
                  <a:pt x="2165985" y="1360805"/>
                </a:cubicBezTo>
                <a:cubicBezTo>
                  <a:pt x="2193925" y="1360805"/>
                  <a:pt x="2207260" y="1332865"/>
                  <a:pt x="2235200" y="1318895"/>
                </a:cubicBezTo>
                <a:cubicBezTo>
                  <a:pt x="2263140" y="1304925"/>
                  <a:pt x="2284730" y="1283335"/>
                  <a:pt x="2304415" y="1291590"/>
                </a:cubicBezTo>
                <a:cubicBezTo>
                  <a:pt x="2324100" y="1299845"/>
                  <a:pt x="2312670" y="1338580"/>
                  <a:pt x="2332355" y="1360805"/>
                </a:cubicBezTo>
                <a:cubicBezTo>
                  <a:pt x="2352040" y="1383030"/>
                  <a:pt x="2373630" y="1396365"/>
                  <a:pt x="2401570" y="1402080"/>
                </a:cubicBezTo>
                <a:cubicBezTo>
                  <a:pt x="2429510" y="1407795"/>
                  <a:pt x="2443480" y="1391285"/>
                  <a:pt x="2471420" y="1388745"/>
                </a:cubicBezTo>
                <a:cubicBezTo>
                  <a:pt x="2499360" y="1386205"/>
                  <a:pt x="2512695" y="1394460"/>
                  <a:pt x="2540635" y="1388745"/>
                </a:cubicBezTo>
                <a:cubicBezTo>
                  <a:pt x="2568575" y="1383030"/>
                  <a:pt x="2581910" y="1355090"/>
                  <a:pt x="2609850" y="1360805"/>
                </a:cubicBezTo>
                <a:cubicBezTo>
                  <a:pt x="2637790" y="1366520"/>
                  <a:pt x="2660015" y="1391285"/>
                  <a:pt x="2679700" y="1416050"/>
                </a:cubicBezTo>
                <a:cubicBezTo>
                  <a:pt x="2699385" y="1440815"/>
                  <a:pt x="2684780" y="1463675"/>
                  <a:pt x="2707005" y="1485900"/>
                </a:cubicBezTo>
                <a:cubicBezTo>
                  <a:pt x="2729230" y="1508125"/>
                  <a:pt x="2756535" y="1521460"/>
                  <a:pt x="2790190" y="1527175"/>
                </a:cubicBezTo>
                <a:cubicBezTo>
                  <a:pt x="2823845" y="1532890"/>
                  <a:pt x="2843530" y="1518920"/>
                  <a:pt x="2874010" y="1513205"/>
                </a:cubicBezTo>
                <a:cubicBezTo>
                  <a:pt x="2904490" y="1507490"/>
                  <a:pt x="2915285" y="1505585"/>
                  <a:pt x="2943225" y="1499870"/>
                </a:cubicBezTo>
                <a:cubicBezTo>
                  <a:pt x="2971165" y="1494155"/>
                  <a:pt x="2984500" y="1491615"/>
                  <a:pt x="3012440" y="1485900"/>
                </a:cubicBezTo>
                <a:cubicBezTo>
                  <a:pt x="3040380" y="1480185"/>
                  <a:pt x="3060065" y="1461135"/>
                  <a:pt x="3082290" y="1471930"/>
                </a:cubicBezTo>
                <a:cubicBezTo>
                  <a:pt x="3104515" y="1482725"/>
                  <a:pt x="3103880" y="1513205"/>
                  <a:pt x="3123565" y="1541145"/>
                </a:cubicBezTo>
                <a:cubicBezTo>
                  <a:pt x="3143250" y="1569085"/>
                  <a:pt x="3154680" y="1596390"/>
                  <a:pt x="3179445" y="1610360"/>
                </a:cubicBezTo>
                <a:cubicBezTo>
                  <a:pt x="3204210" y="1624330"/>
                  <a:pt x="3220720" y="1618615"/>
                  <a:pt x="3248660" y="1610360"/>
                </a:cubicBezTo>
                <a:cubicBezTo>
                  <a:pt x="3276600" y="1602105"/>
                  <a:pt x="3289935" y="1579880"/>
                  <a:pt x="3317875" y="1569085"/>
                </a:cubicBezTo>
                <a:cubicBezTo>
                  <a:pt x="3345815" y="1558290"/>
                  <a:pt x="3359785" y="1557655"/>
                  <a:pt x="3387725" y="1555115"/>
                </a:cubicBezTo>
                <a:cubicBezTo>
                  <a:pt x="3415665" y="1552575"/>
                  <a:pt x="3429000" y="1546860"/>
                  <a:pt x="3456940" y="1555115"/>
                </a:cubicBezTo>
                <a:cubicBezTo>
                  <a:pt x="3484880" y="1563370"/>
                  <a:pt x="3503930" y="1574800"/>
                  <a:pt x="3526155" y="1597025"/>
                </a:cubicBezTo>
                <a:cubicBezTo>
                  <a:pt x="3548380" y="1619250"/>
                  <a:pt x="3545840" y="1646555"/>
                  <a:pt x="3568065" y="1666240"/>
                </a:cubicBezTo>
                <a:cubicBezTo>
                  <a:pt x="3590290" y="1685925"/>
                  <a:pt x="3609340" y="1688465"/>
                  <a:pt x="3637280" y="1694180"/>
                </a:cubicBezTo>
                <a:cubicBezTo>
                  <a:pt x="3665220" y="1699895"/>
                  <a:pt x="3678555" y="1694180"/>
                  <a:pt x="3706495" y="1694180"/>
                </a:cubicBezTo>
                <a:cubicBezTo>
                  <a:pt x="3734435" y="1694180"/>
                  <a:pt x="3748405" y="1694180"/>
                  <a:pt x="3776345" y="1694180"/>
                </a:cubicBezTo>
                <a:cubicBezTo>
                  <a:pt x="3804285" y="1694180"/>
                  <a:pt x="3817620" y="1694180"/>
                  <a:pt x="3845560" y="1694180"/>
                </a:cubicBezTo>
                <a:cubicBezTo>
                  <a:pt x="3873500" y="1694180"/>
                  <a:pt x="3890010" y="1680210"/>
                  <a:pt x="3914775" y="1694180"/>
                </a:cubicBezTo>
                <a:cubicBezTo>
                  <a:pt x="3939540" y="1708150"/>
                  <a:pt x="3942715" y="1743710"/>
                  <a:pt x="3970655" y="1763395"/>
                </a:cubicBezTo>
                <a:cubicBezTo>
                  <a:pt x="3998595" y="1783080"/>
                  <a:pt x="4023360" y="1793875"/>
                  <a:pt x="4053840" y="1791335"/>
                </a:cubicBezTo>
                <a:cubicBezTo>
                  <a:pt x="4084320" y="1788795"/>
                  <a:pt x="4095115" y="1765935"/>
                  <a:pt x="4123055" y="1749425"/>
                </a:cubicBezTo>
                <a:cubicBezTo>
                  <a:pt x="4150995" y="1732915"/>
                  <a:pt x="4176395" y="1701800"/>
                  <a:pt x="4192905" y="1707515"/>
                </a:cubicBezTo>
                <a:cubicBezTo>
                  <a:pt x="4209415" y="1713230"/>
                  <a:pt x="4197985" y="1749425"/>
                  <a:pt x="4206240" y="1777365"/>
                </a:cubicBezTo>
                <a:cubicBezTo>
                  <a:pt x="4214495" y="1805305"/>
                  <a:pt x="4214495" y="1826895"/>
                  <a:pt x="4234180" y="1846580"/>
                </a:cubicBezTo>
                <a:cubicBezTo>
                  <a:pt x="4253865" y="1866265"/>
                  <a:pt x="4275455" y="1871980"/>
                  <a:pt x="4303395" y="1874520"/>
                </a:cubicBezTo>
                <a:cubicBezTo>
                  <a:pt x="4331335" y="1877060"/>
                  <a:pt x="4345305" y="1868805"/>
                  <a:pt x="4373245" y="1860550"/>
                </a:cubicBezTo>
                <a:cubicBezTo>
                  <a:pt x="4401185" y="1852295"/>
                  <a:pt x="4414520" y="1844040"/>
                  <a:pt x="4442460" y="1832610"/>
                </a:cubicBezTo>
                <a:cubicBezTo>
                  <a:pt x="4470400" y="1821180"/>
                  <a:pt x="4483735" y="1815465"/>
                  <a:pt x="4511675" y="1804670"/>
                </a:cubicBezTo>
                <a:cubicBezTo>
                  <a:pt x="4539615" y="1793875"/>
                  <a:pt x="4559300" y="1769110"/>
                  <a:pt x="4581525" y="1777365"/>
                </a:cubicBezTo>
                <a:cubicBezTo>
                  <a:pt x="4603750" y="1785620"/>
                  <a:pt x="4606290" y="1818640"/>
                  <a:pt x="4622800" y="1846580"/>
                </a:cubicBezTo>
                <a:cubicBezTo>
                  <a:pt x="4639310" y="1874520"/>
                  <a:pt x="4642485" y="1893570"/>
                  <a:pt x="4664710" y="1915795"/>
                </a:cubicBezTo>
                <a:cubicBezTo>
                  <a:pt x="4686935" y="1938020"/>
                  <a:pt x="4705985" y="1957705"/>
                  <a:pt x="4733925" y="1957705"/>
                </a:cubicBezTo>
                <a:cubicBezTo>
                  <a:pt x="4761865" y="1957705"/>
                  <a:pt x="4775835" y="1935480"/>
                  <a:pt x="4803775" y="1915795"/>
                </a:cubicBezTo>
                <a:cubicBezTo>
                  <a:pt x="4831715" y="1896110"/>
                  <a:pt x="4845050" y="1871345"/>
                  <a:pt x="4872990" y="1860550"/>
                </a:cubicBezTo>
                <a:cubicBezTo>
                  <a:pt x="4900930" y="1849755"/>
                  <a:pt x="4919980" y="1846580"/>
                  <a:pt x="4942205" y="1860550"/>
                </a:cubicBezTo>
                <a:cubicBezTo>
                  <a:pt x="4964430" y="1874520"/>
                  <a:pt x="4972685" y="1901825"/>
                  <a:pt x="4984115" y="1929765"/>
                </a:cubicBezTo>
                <a:cubicBezTo>
                  <a:pt x="4995545" y="1957705"/>
                  <a:pt x="4978400" y="1983105"/>
                  <a:pt x="4998085" y="1999615"/>
                </a:cubicBezTo>
                <a:cubicBezTo>
                  <a:pt x="5017770" y="2016125"/>
                  <a:pt x="5050790" y="2021205"/>
                  <a:pt x="5081270" y="2012950"/>
                </a:cubicBezTo>
                <a:cubicBezTo>
                  <a:pt x="5111750" y="2004695"/>
                  <a:pt x="5122545" y="1974215"/>
                  <a:pt x="5150485" y="1957705"/>
                </a:cubicBezTo>
                <a:cubicBezTo>
                  <a:pt x="5178425" y="1941195"/>
                  <a:pt x="5197475" y="1921510"/>
                  <a:pt x="5219700" y="1929765"/>
                </a:cubicBezTo>
                <a:cubicBezTo>
                  <a:pt x="5241925" y="1938020"/>
                  <a:pt x="5247640" y="1971675"/>
                  <a:pt x="5261610" y="1999615"/>
                </a:cubicBezTo>
                <a:cubicBezTo>
                  <a:pt x="5275580" y="2027555"/>
                  <a:pt x="5269865" y="2052320"/>
                  <a:pt x="5289550" y="2068830"/>
                </a:cubicBezTo>
                <a:cubicBezTo>
                  <a:pt x="5309235" y="2085340"/>
                  <a:pt x="5330825" y="2088515"/>
                  <a:pt x="5358765" y="2082800"/>
                </a:cubicBezTo>
                <a:cubicBezTo>
                  <a:pt x="5386705" y="2077085"/>
                  <a:pt x="5400040" y="2063115"/>
                  <a:pt x="5427980" y="2040890"/>
                </a:cubicBezTo>
                <a:cubicBezTo>
                  <a:pt x="5455920" y="2018665"/>
                  <a:pt x="5469890" y="1993900"/>
                  <a:pt x="5497830" y="1971675"/>
                </a:cubicBezTo>
                <a:cubicBezTo>
                  <a:pt x="5525770" y="1949450"/>
                  <a:pt x="5542280" y="1924050"/>
                  <a:pt x="5567045" y="1929765"/>
                </a:cubicBezTo>
                <a:cubicBezTo>
                  <a:pt x="5591810" y="1935480"/>
                  <a:pt x="5597525" y="1983105"/>
                  <a:pt x="5622290" y="1999615"/>
                </a:cubicBezTo>
                <a:cubicBezTo>
                  <a:pt x="5647055" y="2016125"/>
                  <a:pt x="5667375" y="2024380"/>
                  <a:pt x="5692140" y="2012950"/>
                </a:cubicBezTo>
                <a:cubicBezTo>
                  <a:pt x="5716905" y="2001520"/>
                  <a:pt x="5719445" y="1963420"/>
                  <a:pt x="5747385" y="1943735"/>
                </a:cubicBezTo>
                <a:cubicBezTo>
                  <a:pt x="5775325" y="1924050"/>
                  <a:pt x="5810885" y="1907540"/>
                  <a:pt x="5830570" y="1915795"/>
                </a:cubicBezTo>
                <a:cubicBezTo>
                  <a:pt x="5850255" y="1924050"/>
                  <a:pt x="5838825" y="1955165"/>
                  <a:pt x="5844540" y="1985645"/>
                </a:cubicBezTo>
                <a:cubicBezTo>
                  <a:pt x="5850255" y="2016125"/>
                  <a:pt x="5850255" y="2038350"/>
                  <a:pt x="5858510" y="2068830"/>
                </a:cubicBezTo>
                <a:cubicBezTo>
                  <a:pt x="5866765" y="2099310"/>
                  <a:pt x="5864225" y="2113280"/>
                  <a:pt x="5886450" y="2138045"/>
                </a:cubicBezTo>
                <a:cubicBezTo>
                  <a:pt x="5908675" y="2162810"/>
                  <a:pt x="5939155" y="2188210"/>
                  <a:pt x="5969635" y="2193925"/>
                </a:cubicBezTo>
                <a:cubicBezTo>
                  <a:pt x="6000115" y="2199640"/>
                  <a:pt x="6010910" y="2177415"/>
                  <a:pt x="6038850" y="2165985"/>
                </a:cubicBezTo>
                <a:cubicBezTo>
                  <a:pt x="6066790" y="2154555"/>
                  <a:pt x="6080760" y="2146300"/>
                  <a:pt x="6108700" y="2138045"/>
                </a:cubicBezTo>
                <a:cubicBezTo>
                  <a:pt x="6136640" y="2129790"/>
                  <a:pt x="6165215" y="2126615"/>
                  <a:pt x="6177915" y="212407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42440" y="2419396"/>
            <a:ext cx="6607810" cy="1996440"/>
          </a:xfrm>
          <a:custGeom>
            <a:avLst/>
            <a:gdLst>
              <a:gd name="connisteX0" fmla="*/ 0 w 6607810"/>
              <a:gd name="connsiteY0" fmla="*/ 0 h 1996122"/>
              <a:gd name="connisteX1" fmla="*/ 69215 w 6607810"/>
              <a:gd name="connsiteY1" fmla="*/ 69850 h 1996122"/>
              <a:gd name="connisteX2" fmla="*/ 83185 w 6607810"/>
              <a:gd name="connsiteY2" fmla="*/ 139065 h 1996122"/>
              <a:gd name="connisteX3" fmla="*/ 152400 w 6607810"/>
              <a:gd name="connsiteY3" fmla="*/ 194310 h 1996122"/>
              <a:gd name="connisteX4" fmla="*/ 222250 w 6607810"/>
              <a:gd name="connsiteY4" fmla="*/ 194310 h 1996122"/>
              <a:gd name="connisteX5" fmla="*/ 236220 w 6607810"/>
              <a:gd name="connsiteY5" fmla="*/ 264160 h 1996122"/>
              <a:gd name="connisteX6" fmla="*/ 208280 w 6607810"/>
              <a:gd name="connsiteY6" fmla="*/ 347345 h 1996122"/>
              <a:gd name="connisteX7" fmla="*/ 277495 w 6607810"/>
              <a:gd name="connsiteY7" fmla="*/ 402590 h 1996122"/>
              <a:gd name="connisteX8" fmla="*/ 277495 w 6607810"/>
              <a:gd name="connsiteY8" fmla="*/ 472440 h 1996122"/>
              <a:gd name="connisteX9" fmla="*/ 222250 w 6607810"/>
              <a:gd name="connsiteY9" fmla="*/ 541655 h 1996122"/>
              <a:gd name="connisteX10" fmla="*/ 263525 w 6607810"/>
              <a:gd name="connsiteY10" fmla="*/ 610870 h 1996122"/>
              <a:gd name="connisteX11" fmla="*/ 249555 w 6607810"/>
              <a:gd name="connsiteY11" fmla="*/ 680085 h 1996122"/>
              <a:gd name="connisteX12" fmla="*/ 291465 w 6607810"/>
              <a:gd name="connsiteY12" fmla="*/ 749935 h 1996122"/>
              <a:gd name="connisteX13" fmla="*/ 263525 w 6607810"/>
              <a:gd name="connsiteY13" fmla="*/ 819150 h 1996122"/>
              <a:gd name="connisteX14" fmla="*/ 222250 w 6607810"/>
              <a:gd name="connsiteY14" fmla="*/ 888365 h 1996122"/>
              <a:gd name="connisteX15" fmla="*/ 291465 w 6607810"/>
              <a:gd name="connsiteY15" fmla="*/ 888365 h 1996122"/>
              <a:gd name="connisteX16" fmla="*/ 360680 w 6607810"/>
              <a:gd name="connsiteY16" fmla="*/ 888365 h 1996122"/>
              <a:gd name="connisteX17" fmla="*/ 430530 w 6607810"/>
              <a:gd name="connsiteY17" fmla="*/ 888365 h 1996122"/>
              <a:gd name="connisteX18" fmla="*/ 499745 w 6607810"/>
              <a:gd name="connsiteY18" fmla="*/ 888365 h 1996122"/>
              <a:gd name="connisteX19" fmla="*/ 554990 w 6607810"/>
              <a:gd name="connsiteY19" fmla="*/ 958215 h 1996122"/>
              <a:gd name="connisteX20" fmla="*/ 554990 w 6607810"/>
              <a:gd name="connsiteY20" fmla="*/ 1027430 h 1996122"/>
              <a:gd name="connisteX21" fmla="*/ 624840 w 6607810"/>
              <a:gd name="connsiteY21" fmla="*/ 1055370 h 1996122"/>
              <a:gd name="connisteX22" fmla="*/ 680085 w 6607810"/>
              <a:gd name="connsiteY22" fmla="*/ 1124585 h 1996122"/>
              <a:gd name="connisteX23" fmla="*/ 680085 w 6607810"/>
              <a:gd name="connsiteY23" fmla="*/ 1193800 h 1996122"/>
              <a:gd name="connisteX24" fmla="*/ 749300 w 6607810"/>
              <a:gd name="connsiteY24" fmla="*/ 1207770 h 1996122"/>
              <a:gd name="connisteX25" fmla="*/ 805180 w 6607810"/>
              <a:gd name="connsiteY25" fmla="*/ 1277620 h 1996122"/>
              <a:gd name="connisteX26" fmla="*/ 805180 w 6607810"/>
              <a:gd name="connsiteY26" fmla="*/ 1346835 h 1996122"/>
              <a:gd name="connisteX27" fmla="*/ 874395 w 6607810"/>
              <a:gd name="connsiteY27" fmla="*/ 1374775 h 1996122"/>
              <a:gd name="connisteX28" fmla="*/ 957580 w 6607810"/>
              <a:gd name="connsiteY28" fmla="*/ 1374775 h 1996122"/>
              <a:gd name="connisteX29" fmla="*/ 1027430 w 6607810"/>
              <a:gd name="connsiteY29" fmla="*/ 1416050 h 1996122"/>
              <a:gd name="connisteX30" fmla="*/ 1096645 w 6607810"/>
              <a:gd name="connsiteY30" fmla="*/ 1471930 h 1996122"/>
              <a:gd name="connisteX31" fmla="*/ 1179830 w 6607810"/>
              <a:gd name="connsiteY31" fmla="*/ 1471930 h 1996122"/>
              <a:gd name="connisteX32" fmla="*/ 1249045 w 6607810"/>
              <a:gd name="connsiteY32" fmla="*/ 1457960 h 1996122"/>
              <a:gd name="connisteX33" fmla="*/ 1290955 w 6607810"/>
              <a:gd name="connsiteY33" fmla="*/ 1527175 h 1996122"/>
              <a:gd name="connisteX34" fmla="*/ 1290955 w 6607810"/>
              <a:gd name="connsiteY34" fmla="*/ 1596390 h 1996122"/>
              <a:gd name="connisteX35" fmla="*/ 1360170 w 6607810"/>
              <a:gd name="connsiteY35" fmla="*/ 1624330 h 1996122"/>
              <a:gd name="connisteX36" fmla="*/ 1430020 w 6607810"/>
              <a:gd name="connsiteY36" fmla="*/ 1624330 h 1996122"/>
              <a:gd name="connisteX37" fmla="*/ 1499235 w 6607810"/>
              <a:gd name="connsiteY37" fmla="*/ 1624330 h 1996122"/>
              <a:gd name="connisteX38" fmla="*/ 1568450 w 6607810"/>
              <a:gd name="connsiteY38" fmla="*/ 1624330 h 1996122"/>
              <a:gd name="connisteX39" fmla="*/ 1638300 w 6607810"/>
              <a:gd name="connsiteY39" fmla="*/ 1624330 h 1996122"/>
              <a:gd name="connisteX40" fmla="*/ 1651635 w 6607810"/>
              <a:gd name="connsiteY40" fmla="*/ 1693545 h 1996122"/>
              <a:gd name="connisteX41" fmla="*/ 1721485 w 6607810"/>
              <a:gd name="connsiteY41" fmla="*/ 1735455 h 1996122"/>
              <a:gd name="connisteX42" fmla="*/ 1790700 w 6607810"/>
              <a:gd name="connsiteY42" fmla="*/ 1707515 h 1996122"/>
              <a:gd name="connisteX43" fmla="*/ 1859915 w 6607810"/>
              <a:gd name="connsiteY43" fmla="*/ 1680210 h 1996122"/>
              <a:gd name="connisteX44" fmla="*/ 1929765 w 6607810"/>
              <a:gd name="connsiteY44" fmla="*/ 1680210 h 1996122"/>
              <a:gd name="connisteX45" fmla="*/ 1957070 w 6607810"/>
              <a:gd name="connsiteY45" fmla="*/ 1749425 h 1996122"/>
              <a:gd name="connisteX46" fmla="*/ 2026920 w 6607810"/>
              <a:gd name="connsiteY46" fmla="*/ 1790700 h 1996122"/>
              <a:gd name="connisteX47" fmla="*/ 2096135 w 6607810"/>
              <a:gd name="connsiteY47" fmla="*/ 1749425 h 1996122"/>
              <a:gd name="connisteX48" fmla="*/ 2165350 w 6607810"/>
              <a:gd name="connsiteY48" fmla="*/ 1721485 h 1996122"/>
              <a:gd name="connisteX49" fmla="*/ 2235200 w 6607810"/>
              <a:gd name="connsiteY49" fmla="*/ 1693545 h 1996122"/>
              <a:gd name="connisteX50" fmla="*/ 2262505 w 6607810"/>
              <a:gd name="connsiteY50" fmla="*/ 1763395 h 1996122"/>
              <a:gd name="connisteX51" fmla="*/ 2262505 w 6607810"/>
              <a:gd name="connsiteY51" fmla="*/ 1832610 h 1996122"/>
              <a:gd name="connisteX52" fmla="*/ 2332355 w 6607810"/>
              <a:gd name="connsiteY52" fmla="*/ 1846580 h 1996122"/>
              <a:gd name="connisteX53" fmla="*/ 2415540 w 6607810"/>
              <a:gd name="connsiteY53" fmla="*/ 1818640 h 1996122"/>
              <a:gd name="connisteX54" fmla="*/ 2484755 w 6607810"/>
              <a:gd name="connsiteY54" fmla="*/ 1790700 h 1996122"/>
              <a:gd name="connisteX55" fmla="*/ 2554605 w 6607810"/>
              <a:gd name="connsiteY55" fmla="*/ 1777365 h 1996122"/>
              <a:gd name="connisteX56" fmla="*/ 2595880 w 6607810"/>
              <a:gd name="connsiteY56" fmla="*/ 1846580 h 1996122"/>
              <a:gd name="connisteX57" fmla="*/ 2609850 w 6607810"/>
              <a:gd name="connsiteY57" fmla="*/ 1915795 h 1996122"/>
              <a:gd name="connisteX58" fmla="*/ 2679065 w 6607810"/>
              <a:gd name="connsiteY58" fmla="*/ 1971675 h 1996122"/>
              <a:gd name="connisteX59" fmla="*/ 2748915 w 6607810"/>
              <a:gd name="connsiteY59" fmla="*/ 1915795 h 1996122"/>
              <a:gd name="connisteX60" fmla="*/ 2818130 w 6607810"/>
              <a:gd name="connsiteY60" fmla="*/ 1888490 h 1996122"/>
              <a:gd name="connisteX61" fmla="*/ 2887345 w 6607810"/>
              <a:gd name="connsiteY61" fmla="*/ 1888490 h 1996122"/>
              <a:gd name="connisteX62" fmla="*/ 2957195 w 6607810"/>
              <a:gd name="connsiteY62" fmla="*/ 1901825 h 1996122"/>
              <a:gd name="connisteX63" fmla="*/ 2970530 w 6607810"/>
              <a:gd name="connsiteY63" fmla="*/ 1971675 h 1996122"/>
              <a:gd name="connisteX64" fmla="*/ 3040380 w 6607810"/>
              <a:gd name="connsiteY64" fmla="*/ 1971675 h 1996122"/>
              <a:gd name="connisteX65" fmla="*/ 3109595 w 6607810"/>
              <a:gd name="connsiteY65" fmla="*/ 1943735 h 1996122"/>
              <a:gd name="connisteX66" fmla="*/ 3178810 w 6607810"/>
              <a:gd name="connsiteY66" fmla="*/ 1874520 h 1996122"/>
              <a:gd name="connisteX67" fmla="*/ 3248660 w 6607810"/>
              <a:gd name="connsiteY67" fmla="*/ 1915795 h 1996122"/>
              <a:gd name="connisteX68" fmla="*/ 3248660 w 6607810"/>
              <a:gd name="connsiteY68" fmla="*/ 1985645 h 1996122"/>
              <a:gd name="connisteX69" fmla="*/ 3317875 w 6607810"/>
              <a:gd name="connsiteY69" fmla="*/ 1985645 h 1996122"/>
              <a:gd name="connisteX70" fmla="*/ 3387090 w 6607810"/>
              <a:gd name="connsiteY70" fmla="*/ 1915795 h 1996122"/>
              <a:gd name="connisteX71" fmla="*/ 3456940 w 6607810"/>
              <a:gd name="connsiteY71" fmla="*/ 1846580 h 1996122"/>
              <a:gd name="connisteX72" fmla="*/ 3526155 w 6607810"/>
              <a:gd name="connsiteY72" fmla="*/ 1790700 h 1996122"/>
              <a:gd name="connisteX73" fmla="*/ 3595370 w 6607810"/>
              <a:gd name="connsiteY73" fmla="*/ 1749425 h 1996122"/>
              <a:gd name="connisteX74" fmla="*/ 3623310 w 6607810"/>
              <a:gd name="connsiteY74" fmla="*/ 1818640 h 1996122"/>
              <a:gd name="connisteX75" fmla="*/ 3623310 w 6607810"/>
              <a:gd name="connsiteY75" fmla="*/ 1888490 h 1996122"/>
              <a:gd name="connisteX76" fmla="*/ 3637280 w 6607810"/>
              <a:gd name="connsiteY76" fmla="*/ 1957705 h 1996122"/>
              <a:gd name="connisteX77" fmla="*/ 3720465 w 6607810"/>
              <a:gd name="connsiteY77" fmla="*/ 1985645 h 1996122"/>
              <a:gd name="connisteX78" fmla="*/ 3789680 w 6607810"/>
              <a:gd name="connsiteY78" fmla="*/ 1957705 h 1996122"/>
              <a:gd name="connisteX79" fmla="*/ 3859530 w 6607810"/>
              <a:gd name="connsiteY79" fmla="*/ 1901825 h 1996122"/>
              <a:gd name="connisteX80" fmla="*/ 3928745 w 6607810"/>
              <a:gd name="connsiteY80" fmla="*/ 1874520 h 1996122"/>
              <a:gd name="connisteX81" fmla="*/ 3956685 w 6607810"/>
              <a:gd name="connsiteY81" fmla="*/ 1943735 h 1996122"/>
              <a:gd name="connisteX82" fmla="*/ 4039870 w 6607810"/>
              <a:gd name="connsiteY82" fmla="*/ 1901825 h 1996122"/>
              <a:gd name="connisteX83" fmla="*/ 4109085 w 6607810"/>
              <a:gd name="connsiteY83" fmla="*/ 1860550 h 1996122"/>
              <a:gd name="connisteX84" fmla="*/ 4164965 w 6607810"/>
              <a:gd name="connsiteY84" fmla="*/ 1929765 h 1996122"/>
              <a:gd name="connisteX85" fmla="*/ 4234180 w 6607810"/>
              <a:gd name="connsiteY85" fmla="*/ 1971675 h 1996122"/>
              <a:gd name="connisteX86" fmla="*/ 4303395 w 6607810"/>
              <a:gd name="connsiteY86" fmla="*/ 1943735 h 1996122"/>
              <a:gd name="connisteX87" fmla="*/ 4373245 w 6607810"/>
              <a:gd name="connsiteY87" fmla="*/ 1901825 h 1996122"/>
              <a:gd name="connisteX88" fmla="*/ 4442460 w 6607810"/>
              <a:gd name="connsiteY88" fmla="*/ 1860550 h 1996122"/>
              <a:gd name="connisteX89" fmla="*/ 4511675 w 6607810"/>
              <a:gd name="connsiteY89" fmla="*/ 1832610 h 1996122"/>
              <a:gd name="connisteX90" fmla="*/ 4580890 w 6607810"/>
              <a:gd name="connsiteY90" fmla="*/ 1832610 h 1996122"/>
              <a:gd name="connisteX91" fmla="*/ 4594860 w 6607810"/>
              <a:gd name="connsiteY91" fmla="*/ 1901825 h 1996122"/>
              <a:gd name="connisteX92" fmla="*/ 4664710 w 6607810"/>
              <a:gd name="connsiteY92" fmla="*/ 1901825 h 1996122"/>
              <a:gd name="connisteX93" fmla="*/ 4719955 w 6607810"/>
              <a:gd name="connsiteY93" fmla="*/ 1832610 h 1996122"/>
              <a:gd name="connisteX94" fmla="*/ 4789170 w 6607810"/>
              <a:gd name="connsiteY94" fmla="*/ 1763395 h 1996122"/>
              <a:gd name="connisteX95" fmla="*/ 4859020 w 6607810"/>
              <a:gd name="connsiteY95" fmla="*/ 1721485 h 1996122"/>
              <a:gd name="connisteX96" fmla="*/ 4914265 w 6607810"/>
              <a:gd name="connsiteY96" fmla="*/ 1790700 h 1996122"/>
              <a:gd name="connisteX97" fmla="*/ 4983480 w 6607810"/>
              <a:gd name="connsiteY97" fmla="*/ 1846580 h 1996122"/>
              <a:gd name="connisteX98" fmla="*/ 5053330 w 6607810"/>
              <a:gd name="connsiteY98" fmla="*/ 1763395 h 1996122"/>
              <a:gd name="connisteX99" fmla="*/ 5122545 w 6607810"/>
              <a:gd name="connsiteY99" fmla="*/ 1707515 h 1996122"/>
              <a:gd name="connisteX100" fmla="*/ 5191760 w 6607810"/>
              <a:gd name="connsiteY100" fmla="*/ 1666240 h 1996122"/>
              <a:gd name="connisteX101" fmla="*/ 5261610 w 6607810"/>
              <a:gd name="connsiteY101" fmla="*/ 1652270 h 1996122"/>
              <a:gd name="connisteX102" fmla="*/ 5330825 w 6607810"/>
              <a:gd name="connsiteY102" fmla="*/ 1707515 h 1996122"/>
              <a:gd name="connisteX103" fmla="*/ 5400040 w 6607810"/>
              <a:gd name="connsiteY103" fmla="*/ 1735455 h 1996122"/>
              <a:gd name="connisteX104" fmla="*/ 5469890 w 6607810"/>
              <a:gd name="connsiteY104" fmla="*/ 1721485 h 1996122"/>
              <a:gd name="connisteX105" fmla="*/ 5539105 w 6607810"/>
              <a:gd name="connsiteY105" fmla="*/ 1721485 h 1996122"/>
              <a:gd name="connisteX106" fmla="*/ 5608320 w 6607810"/>
              <a:gd name="connsiteY106" fmla="*/ 1735455 h 1996122"/>
              <a:gd name="connisteX107" fmla="*/ 5691505 w 6607810"/>
              <a:gd name="connsiteY107" fmla="*/ 1735455 h 1996122"/>
              <a:gd name="connisteX108" fmla="*/ 5761355 w 6607810"/>
              <a:gd name="connsiteY108" fmla="*/ 1707515 h 1996122"/>
              <a:gd name="connisteX109" fmla="*/ 5830570 w 6607810"/>
              <a:gd name="connsiteY109" fmla="*/ 1693545 h 1996122"/>
              <a:gd name="connisteX110" fmla="*/ 5913755 w 6607810"/>
              <a:gd name="connsiteY110" fmla="*/ 1749425 h 1996122"/>
              <a:gd name="connisteX111" fmla="*/ 5996940 w 6607810"/>
              <a:gd name="connsiteY111" fmla="*/ 1721485 h 1996122"/>
              <a:gd name="connisteX112" fmla="*/ 6066790 w 6607810"/>
              <a:gd name="connsiteY112" fmla="*/ 1680210 h 1996122"/>
              <a:gd name="connisteX113" fmla="*/ 6122035 w 6607810"/>
              <a:gd name="connsiteY113" fmla="*/ 1749425 h 1996122"/>
              <a:gd name="connisteX114" fmla="*/ 6191250 w 6607810"/>
              <a:gd name="connsiteY114" fmla="*/ 1790700 h 1996122"/>
              <a:gd name="connisteX115" fmla="*/ 6261100 w 6607810"/>
              <a:gd name="connsiteY115" fmla="*/ 1790700 h 1996122"/>
              <a:gd name="connisteX116" fmla="*/ 6330315 w 6607810"/>
              <a:gd name="connsiteY116" fmla="*/ 1804670 h 1996122"/>
              <a:gd name="connisteX117" fmla="*/ 6399530 w 6607810"/>
              <a:gd name="connsiteY117" fmla="*/ 1790700 h 1996122"/>
              <a:gd name="connisteX118" fmla="*/ 6469380 w 6607810"/>
              <a:gd name="connsiteY118" fmla="*/ 1749425 h 1996122"/>
              <a:gd name="connisteX119" fmla="*/ 6538595 w 6607810"/>
              <a:gd name="connsiteY119" fmla="*/ 1763395 h 1996122"/>
              <a:gd name="connisteX120" fmla="*/ 6607810 w 6607810"/>
              <a:gd name="connsiteY120" fmla="*/ 1777365 h 199612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</a:cxnLst>
            <a:rect l="l" t="t" r="r" b="b"/>
            <a:pathLst>
              <a:path w="6607810" h="1996123">
                <a:moveTo>
                  <a:pt x="0" y="0"/>
                </a:moveTo>
                <a:cubicBezTo>
                  <a:pt x="13335" y="12700"/>
                  <a:pt x="52705" y="41910"/>
                  <a:pt x="69215" y="69850"/>
                </a:cubicBezTo>
                <a:cubicBezTo>
                  <a:pt x="85725" y="97790"/>
                  <a:pt x="66675" y="114300"/>
                  <a:pt x="83185" y="139065"/>
                </a:cubicBezTo>
                <a:cubicBezTo>
                  <a:pt x="99695" y="163830"/>
                  <a:pt x="124460" y="183515"/>
                  <a:pt x="152400" y="194310"/>
                </a:cubicBezTo>
                <a:cubicBezTo>
                  <a:pt x="180340" y="205105"/>
                  <a:pt x="205740" y="180340"/>
                  <a:pt x="222250" y="194310"/>
                </a:cubicBezTo>
                <a:cubicBezTo>
                  <a:pt x="238760" y="208280"/>
                  <a:pt x="238760" y="233680"/>
                  <a:pt x="236220" y="264160"/>
                </a:cubicBezTo>
                <a:cubicBezTo>
                  <a:pt x="233680" y="294640"/>
                  <a:pt x="200025" y="319405"/>
                  <a:pt x="208280" y="347345"/>
                </a:cubicBezTo>
                <a:cubicBezTo>
                  <a:pt x="216535" y="375285"/>
                  <a:pt x="263525" y="377825"/>
                  <a:pt x="277495" y="402590"/>
                </a:cubicBezTo>
                <a:cubicBezTo>
                  <a:pt x="291465" y="427355"/>
                  <a:pt x="288290" y="444500"/>
                  <a:pt x="277495" y="472440"/>
                </a:cubicBezTo>
                <a:cubicBezTo>
                  <a:pt x="266700" y="500380"/>
                  <a:pt x="224790" y="513715"/>
                  <a:pt x="222250" y="541655"/>
                </a:cubicBezTo>
                <a:cubicBezTo>
                  <a:pt x="219710" y="569595"/>
                  <a:pt x="257810" y="582930"/>
                  <a:pt x="263525" y="610870"/>
                </a:cubicBezTo>
                <a:cubicBezTo>
                  <a:pt x="269240" y="638810"/>
                  <a:pt x="243840" y="652145"/>
                  <a:pt x="249555" y="680085"/>
                </a:cubicBezTo>
                <a:cubicBezTo>
                  <a:pt x="255270" y="708025"/>
                  <a:pt x="288925" y="721995"/>
                  <a:pt x="291465" y="749935"/>
                </a:cubicBezTo>
                <a:cubicBezTo>
                  <a:pt x="294005" y="777875"/>
                  <a:pt x="277495" y="791210"/>
                  <a:pt x="263525" y="819150"/>
                </a:cubicBezTo>
                <a:cubicBezTo>
                  <a:pt x="249555" y="847090"/>
                  <a:pt x="216535" y="874395"/>
                  <a:pt x="222250" y="888365"/>
                </a:cubicBezTo>
                <a:cubicBezTo>
                  <a:pt x="227965" y="902335"/>
                  <a:pt x="263525" y="888365"/>
                  <a:pt x="291465" y="888365"/>
                </a:cubicBezTo>
                <a:cubicBezTo>
                  <a:pt x="319405" y="888365"/>
                  <a:pt x="332740" y="888365"/>
                  <a:pt x="360680" y="888365"/>
                </a:cubicBezTo>
                <a:cubicBezTo>
                  <a:pt x="388620" y="888365"/>
                  <a:pt x="402590" y="888365"/>
                  <a:pt x="430530" y="888365"/>
                </a:cubicBezTo>
                <a:cubicBezTo>
                  <a:pt x="458470" y="888365"/>
                  <a:pt x="474980" y="874395"/>
                  <a:pt x="499745" y="888365"/>
                </a:cubicBezTo>
                <a:cubicBezTo>
                  <a:pt x="524510" y="902335"/>
                  <a:pt x="544195" y="930275"/>
                  <a:pt x="554990" y="958215"/>
                </a:cubicBezTo>
                <a:cubicBezTo>
                  <a:pt x="565785" y="986155"/>
                  <a:pt x="541020" y="1007745"/>
                  <a:pt x="554990" y="1027430"/>
                </a:cubicBezTo>
                <a:cubicBezTo>
                  <a:pt x="568960" y="1047115"/>
                  <a:pt x="600075" y="1035685"/>
                  <a:pt x="624840" y="1055370"/>
                </a:cubicBezTo>
                <a:cubicBezTo>
                  <a:pt x="649605" y="1075055"/>
                  <a:pt x="669290" y="1096645"/>
                  <a:pt x="680085" y="1124585"/>
                </a:cubicBezTo>
                <a:cubicBezTo>
                  <a:pt x="690880" y="1152525"/>
                  <a:pt x="666115" y="1177290"/>
                  <a:pt x="680085" y="1193800"/>
                </a:cubicBezTo>
                <a:cubicBezTo>
                  <a:pt x="694055" y="1210310"/>
                  <a:pt x="724535" y="1191260"/>
                  <a:pt x="749300" y="1207770"/>
                </a:cubicBezTo>
                <a:cubicBezTo>
                  <a:pt x="774065" y="1224280"/>
                  <a:pt x="793750" y="1249680"/>
                  <a:pt x="805180" y="1277620"/>
                </a:cubicBezTo>
                <a:cubicBezTo>
                  <a:pt x="816610" y="1305560"/>
                  <a:pt x="791210" y="1327150"/>
                  <a:pt x="805180" y="1346835"/>
                </a:cubicBezTo>
                <a:cubicBezTo>
                  <a:pt x="819150" y="1366520"/>
                  <a:pt x="843915" y="1369060"/>
                  <a:pt x="874395" y="1374775"/>
                </a:cubicBezTo>
                <a:cubicBezTo>
                  <a:pt x="904875" y="1380490"/>
                  <a:pt x="927100" y="1366520"/>
                  <a:pt x="957580" y="1374775"/>
                </a:cubicBezTo>
                <a:cubicBezTo>
                  <a:pt x="988060" y="1383030"/>
                  <a:pt x="999490" y="1396365"/>
                  <a:pt x="1027430" y="1416050"/>
                </a:cubicBezTo>
                <a:cubicBezTo>
                  <a:pt x="1055370" y="1435735"/>
                  <a:pt x="1066165" y="1460500"/>
                  <a:pt x="1096645" y="1471930"/>
                </a:cubicBezTo>
                <a:cubicBezTo>
                  <a:pt x="1127125" y="1483360"/>
                  <a:pt x="1149350" y="1474470"/>
                  <a:pt x="1179830" y="1471930"/>
                </a:cubicBezTo>
                <a:cubicBezTo>
                  <a:pt x="1210310" y="1469390"/>
                  <a:pt x="1226820" y="1447165"/>
                  <a:pt x="1249045" y="1457960"/>
                </a:cubicBezTo>
                <a:cubicBezTo>
                  <a:pt x="1271270" y="1468755"/>
                  <a:pt x="1282700" y="1499235"/>
                  <a:pt x="1290955" y="1527175"/>
                </a:cubicBezTo>
                <a:cubicBezTo>
                  <a:pt x="1299210" y="1555115"/>
                  <a:pt x="1276985" y="1576705"/>
                  <a:pt x="1290955" y="1596390"/>
                </a:cubicBezTo>
                <a:cubicBezTo>
                  <a:pt x="1304925" y="1616075"/>
                  <a:pt x="1332230" y="1618615"/>
                  <a:pt x="1360170" y="1624330"/>
                </a:cubicBezTo>
                <a:cubicBezTo>
                  <a:pt x="1388110" y="1630045"/>
                  <a:pt x="1402080" y="1624330"/>
                  <a:pt x="1430020" y="1624330"/>
                </a:cubicBezTo>
                <a:cubicBezTo>
                  <a:pt x="1457960" y="1624330"/>
                  <a:pt x="1471295" y="1624330"/>
                  <a:pt x="1499235" y="1624330"/>
                </a:cubicBezTo>
                <a:cubicBezTo>
                  <a:pt x="1527175" y="1624330"/>
                  <a:pt x="1540510" y="1624330"/>
                  <a:pt x="1568450" y="1624330"/>
                </a:cubicBezTo>
                <a:cubicBezTo>
                  <a:pt x="1596390" y="1624330"/>
                  <a:pt x="1621790" y="1610360"/>
                  <a:pt x="1638300" y="1624330"/>
                </a:cubicBezTo>
                <a:cubicBezTo>
                  <a:pt x="1654810" y="1638300"/>
                  <a:pt x="1635125" y="1671320"/>
                  <a:pt x="1651635" y="1693545"/>
                </a:cubicBezTo>
                <a:cubicBezTo>
                  <a:pt x="1668145" y="1715770"/>
                  <a:pt x="1693545" y="1732915"/>
                  <a:pt x="1721485" y="1735455"/>
                </a:cubicBezTo>
                <a:cubicBezTo>
                  <a:pt x="1749425" y="1737995"/>
                  <a:pt x="1762760" y="1718310"/>
                  <a:pt x="1790700" y="1707515"/>
                </a:cubicBezTo>
                <a:cubicBezTo>
                  <a:pt x="1818640" y="1696720"/>
                  <a:pt x="1831975" y="1685925"/>
                  <a:pt x="1859915" y="1680210"/>
                </a:cubicBezTo>
                <a:cubicBezTo>
                  <a:pt x="1887855" y="1674495"/>
                  <a:pt x="1910080" y="1666240"/>
                  <a:pt x="1929765" y="1680210"/>
                </a:cubicBezTo>
                <a:cubicBezTo>
                  <a:pt x="1949450" y="1694180"/>
                  <a:pt x="1937385" y="1727200"/>
                  <a:pt x="1957070" y="1749425"/>
                </a:cubicBezTo>
                <a:cubicBezTo>
                  <a:pt x="1976755" y="1771650"/>
                  <a:pt x="1998980" y="1790700"/>
                  <a:pt x="2026920" y="1790700"/>
                </a:cubicBezTo>
                <a:cubicBezTo>
                  <a:pt x="2054860" y="1790700"/>
                  <a:pt x="2068195" y="1763395"/>
                  <a:pt x="2096135" y="1749425"/>
                </a:cubicBezTo>
                <a:cubicBezTo>
                  <a:pt x="2124075" y="1735455"/>
                  <a:pt x="2137410" y="1732915"/>
                  <a:pt x="2165350" y="1721485"/>
                </a:cubicBezTo>
                <a:cubicBezTo>
                  <a:pt x="2193290" y="1710055"/>
                  <a:pt x="2215515" y="1685290"/>
                  <a:pt x="2235200" y="1693545"/>
                </a:cubicBezTo>
                <a:cubicBezTo>
                  <a:pt x="2254885" y="1701800"/>
                  <a:pt x="2256790" y="1735455"/>
                  <a:pt x="2262505" y="1763395"/>
                </a:cubicBezTo>
                <a:cubicBezTo>
                  <a:pt x="2268220" y="1791335"/>
                  <a:pt x="2248535" y="1816100"/>
                  <a:pt x="2262505" y="1832610"/>
                </a:cubicBezTo>
                <a:cubicBezTo>
                  <a:pt x="2276475" y="1849120"/>
                  <a:pt x="2301875" y="1849120"/>
                  <a:pt x="2332355" y="1846580"/>
                </a:cubicBezTo>
                <a:cubicBezTo>
                  <a:pt x="2362835" y="1844040"/>
                  <a:pt x="2385060" y="1830070"/>
                  <a:pt x="2415540" y="1818640"/>
                </a:cubicBezTo>
                <a:cubicBezTo>
                  <a:pt x="2446020" y="1807210"/>
                  <a:pt x="2456815" y="1798955"/>
                  <a:pt x="2484755" y="1790700"/>
                </a:cubicBezTo>
                <a:cubicBezTo>
                  <a:pt x="2512695" y="1782445"/>
                  <a:pt x="2532380" y="1765935"/>
                  <a:pt x="2554605" y="1777365"/>
                </a:cubicBezTo>
                <a:cubicBezTo>
                  <a:pt x="2576830" y="1788795"/>
                  <a:pt x="2585085" y="1818640"/>
                  <a:pt x="2595880" y="1846580"/>
                </a:cubicBezTo>
                <a:cubicBezTo>
                  <a:pt x="2606675" y="1874520"/>
                  <a:pt x="2593340" y="1891030"/>
                  <a:pt x="2609850" y="1915795"/>
                </a:cubicBezTo>
                <a:cubicBezTo>
                  <a:pt x="2626360" y="1940560"/>
                  <a:pt x="2651125" y="1971675"/>
                  <a:pt x="2679065" y="1971675"/>
                </a:cubicBezTo>
                <a:cubicBezTo>
                  <a:pt x="2707005" y="1971675"/>
                  <a:pt x="2720975" y="1932305"/>
                  <a:pt x="2748915" y="1915795"/>
                </a:cubicBezTo>
                <a:cubicBezTo>
                  <a:pt x="2776855" y="1899285"/>
                  <a:pt x="2790190" y="1894205"/>
                  <a:pt x="2818130" y="1888490"/>
                </a:cubicBezTo>
                <a:cubicBezTo>
                  <a:pt x="2846070" y="1882775"/>
                  <a:pt x="2859405" y="1885950"/>
                  <a:pt x="2887345" y="1888490"/>
                </a:cubicBezTo>
                <a:cubicBezTo>
                  <a:pt x="2915285" y="1891030"/>
                  <a:pt x="2940685" y="1885315"/>
                  <a:pt x="2957195" y="1901825"/>
                </a:cubicBezTo>
                <a:cubicBezTo>
                  <a:pt x="2973705" y="1918335"/>
                  <a:pt x="2954020" y="1957705"/>
                  <a:pt x="2970530" y="1971675"/>
                </a:cubicBezTo>
                <a:cubicBezTo>
                  <a:pt x="2987040" y="1985645"/>
                  <a:pt x="3012440" y="1977390"/>
                  <a:pt x="3040380" y="1971675"/>
                </a:cubicBezTo>
                <a:cubicBezTo>
                  <a:pt x="3068320" y="1965960"/>
                  <a:pt x="3081655" y="1963420"/>
                  <a:pt x="3109595" y="1943735"/>
                </a:cubicBezTo>
                <a:cubicBezTo>
                  <a:pt x="3137535" y="1924050"/>
                  <a:pt x="3150870" y="1880235"/>
                  <a:pt x="3178810" y="1874520"/>
                </a:cubicBezTo>
                <a:cubicBezTo>
                  <a:pt x="3206750" y="1868805"/>
                  <a:pt x="3234690" y="1893570"/>
                  <a:pt x="3248660" y="1915795"/>
                </a:cubicBezTo>
                <a:cubicBezTo>
                  <a:pt x="3262630" y="1938020"/>
                  <a:pt x="3234690" y="1971675"/>
                  <a:pt x="3248660" y="1985645"/>
                </a:cubicBezTo>
                <a:cubicBezTo>
                  <a:pt x="3262630" y="1999615"/>
                  <a:pt x="3289935" y="1999615"/>
                  <a:pt x="3317875" y="1985645"/>
                </a:cubicBezTo>
                <a:cubicBezTo>
                  <a:pt x="3345815" y="1971675"/>
                  <a:pt x="3359150" y="1943735"/>
                  <a:pt x="3387090" y="1915795"/>
                </a:cubicBezTo>
                <a:cubicBezTo>
                  <a:pt x="3415030" y="1887855"/>
                  <a:pt x="3429000" y="1871345"/>
                  <a:pt x="3456940" y="1846580"/>
                </a:cubicBezTo>
                <a:cubicBezTo>
                  <a:pt x="3484880" y="1821815"/>
                  <a:pt x="3498215" y="1810385"/>
                  <a:pt x="3526155" y="1790700"/>
                </a:cubicBezTo>
                <a:cubicBezTo>
                  <a:pt x="3554095" y="1771015"/>
                  <a:pt x="3575685" y="1743710"/>
                  <a:pt x="3595370" y="1749425"/>
                </a:cubicBezTo>
                <a:cubicBezTo>
                  <a:pt x="3615055" y="1755140"/>
                  <a:pt x="3617595" y="1790700"/>
                  <a:pt x="3623310" y="1818640"/>
                </a:cubicBezTo>
                <a:cubicBezTo>
                  <a:pt x="3629025" y="1846580"/>
                  <a:pt x="3620770" y="1860550"/>
                  <a:pt x="3623310" y="1888490"/>
                </a:cubicBezTo>
                <a:cubicBezTo>
                  <a:pt x="3625850" y="1916430"/>
                  <a:pt x="3617595" y="1938020"/>
                  <a:pt x="3637280" y="1957705"/>
                </a:cubicBezTo>
                <a:cubicBezTo>
                  <a:pt x="3656965" y="1977390"/>
                  <a:pt x="3689985" y="1985645"/>
                  <a:pt x="3720465" y="1985645"/>
                </a:cubicBezTo>
                <a:cubicBezTo>
                  <a:pt x="3750945" y="1985645"/>
                  <a:pt x="3761740" y="1974215"/>
                  <a:pt x="3789680" y="1957705"/>
                </a:cubicBezTo>
                <a:cubicBezTo>
                  <a:pt x="3817620" y="1941195"/>
                  <a:pt x="3831590" y="1918335"/>
                  <a:pt x="3859530" y="1901825"/>
                </a:cubicBezTo>
                <a:cubicBezTo>
                  <a:pt x="3887470" y="1885315"/>
                  <a:pt x="3909060" y="1866265"/>
                  <a:pt x="3928745" y="1874520"/>
                </a:cubicBezTo>
                <a:cubicBezTo>
                  <a:pt x="3948430" y="1882775"/>
                  <a:pt x="3934460" y="1938020"/>
                  <a:pt x="3956685" y="1943735"/>
                </a:cubicBezTo>
                <a:cubicBezTo>
                  <a:pt x="3978910" y="1949450"/>
                  <a:pt x="4009390" y="1918335"/>
                  <a:pt x="4039870" y="1901825"/>
                </a:cubicBezTo>
                <a:cubicBezTo>
                  <a:pt x="4070350" y="1885315"/>
                  <a:pt x="4084320" y="1854835"/>
                  <a:pt x="4109085" y="1860550"/>
                </a:cubicBezTo>
                <a:cubicBezTo>
                  <a:pt x="4133850" y="1866265"/>
                  <a:pt x="4140200" y="1907540"/>
                  <a:pt x="4164965" y="1929765"/>
                </a:cubicBezTo>
                <a:cubicBezTo>
                  <a:pt x="4189730" y="1951990"/>
                  <a:pt x="4206240" y="1969135"/>
                  <a:pt x="4234180" y="1971675"/>
                </a:cubicBezTo>
                <a:cubicBezTo>
                  <a:pt x="4262120" y="1974215"/>
                  <a:pt x="4275455" y="1957705"/>
                  <a:pt x="4303395" y="1943735"/>
                </a:cubicBezTo>
                <a:cubicBezTo>
                  <a:pt x="4331335" y="1929765"/>
                  <a:pt x="4345305" y="1918335"/>
                  <a:pt x="4373245" y="1901825"/>
                </a:cubicBezTo>
                <a:cubicBezTo>
                  <a:pt x="4401185" y="1885315"/>
                  <a:pt x="4414520" y="1874520"/>
                  <a:pt x="4442460" y="1860550"/>
                </a:cubicBezTo>
                <a:cubicBezTo>
                  <a:pt x="4470400" y="1846580"/>
                  <a:pt x="4483735" y="1838325"/>
                  <a:pt x="4511675" y="1832610"/>
                </a:cubicBezTo>
                <a:cubicBezTo>
                  <a:pt x="4539615" y="1826895"/>
                  <a:pt x="4564380" y="1818640"/>
                  <a:pt x="4580890" y="1832610"/>
                </a:cubicBezTo>
                <a:cubicBezTo>
                  <a:pt x="4597400" y="1846580"/>
                  <a:pt x="4578350" y="1887855"/>
                  <a:pt x="4594860" y="1901825"/>
                </a:cubicBezTo>
                <a:cubicBezTo>
                  <a:pt x="4611370" y="1915795"/>
                  <a:pt x="4639945" y="1915795"/>
                  <a:pt x="4664710" y="1901825"/>
                </a:cubicBezTo>
                <a:cubicBezTo>
                  <a:pt x="4689475" y="1887855"/>
                  <a:pt x="4695190" y="1860550"/>
                  <a:pt x="4719955" y="1832610"/>
                </a:cubicBezTo>
                <a:cubicBezTo>
                  <a:pt x="4744720" y="1804670"/>
                  <a:pt x="4761230" y="1785620"/>
                  <a:pt x="4789170" y="1763395"/>
                </a:cubicBezTo>
                <a:cubicBezTo>
                  <a:pt x="4817110" y="1741170"/>
                  <a:pt x="4834255" y="1715770"/>
                  <a:pt x="4859020" y="1721485"/>
                </a:cubicBezTo>
                <a:cubicBezTo>
                  <a:pt x="4883785" y="1727200"/>
                  <a:pt x="4889500" y="1765935"/>
                  <a:pt x="4914265" y="1790700"/>
                </a:cubicBezTo>
                <a:cubicBezTo>
                  <a:pt x="4939030" y="1815465"/>
                  <a:pt x="4955540" y="1852295"/>
                  <a:pt x="4983480" y="1846580"/>
                </a:cubicBezTo>
                <a:cubicBezTo>
                  <a:pt x="5011420" y="1840865"/>
                  <a:pt x="5025390" y="1791335"/>
                  <a:pt x="5053330" y="1763395"/>
                </a:cubicBezTo>
                <a:cubicBezTo>
                  <a:pt x="5081270" y="1735455"/>
                  <a:pt x="5094605" y="1727200"/>
                  <a:pt x="5122545" y="1707515"/>
                </a:cubicBezTo>
                <a:cubicBezTo>
                  <a:pt x="5150485" y="1687830"/>
                  <a:pt x="5163820" y="1677035"/>
                  <a:pt x="5191760" y="1666240"/>
                </a:cubicBezTo>
                <a:cubicBezTo>
                  <a:pt x="5219700" y="1655445"/>
                  <a:pt x="5233670" y="1644015"/>
                  <a:pt x="5261610" y="1652270"/>
                </a:cubicBezTo>
                <a:cubicBezTo>
                  <a:pt x="5289550" y="1660525"/>
                  <a:pt x="5302885" y="1691005"/>
                  <a:pt x="5330825" y="1707515"/>
                </a:cubicBezTo>
                <a:cubicBezTo>
                  <a:pt x="5358765" y="1724025"/>
                  <a:pt x="5372100" y="1732915"/>
                  <a:pt x="5400040" y="1735455"/>
                </a:cubicBezTo>
                <a:cubicBezTo>
                  <a:pt x="5427980" y="1737995"/>
                  <a:pt x="5441950" y="1724025"/>
                  <a:pt x="5469890" y="1721485"/>
                </a:cubicBezTo>
                <a:cubicBezTo>
                  <a:pt x="5497830" y="1718945"/>
                  <a:pt x="5511165" y="1718945"/>
                  <a:pt x="5539105" y="1721485"/>
                </a:cubicBezTo>
                <a:cubicBezTo>
                  <a:pt x="5567045" y="1724025"/>
                  <a:pt x="5577840" y="1732915"/>
                  <a:pt x="5608320" y="1735455"/>
                </a:cubicBezTo>
                <a:cubicBezTo>
                  <a:pt x="5638800" y="1737995"/>
                  <a:pt x="5661025" y="1741170"/>
                  <a:pt x="5691505" y="1735455"/>
                </a:cubicBezTo>
                <a:cubicBezTo>
                  <a:pt x="5721985" y="1729740"/>
                  <a:pt x="5733415" y="1715770"/>
                  <a:pt x="5761355" y="1707515"/>
                </a:cubicBezTo>
                <a:cubicBezTo>
                  <a:pt x="5789295" y="1699260"/>
                  <a:pt x="5800090" y="1685290"/>
                  <a:pt x="5830570" y="1693545"/>
                </a:cubicBezTo>
                <a:cubicBezTo>
                  <a:pt x="5861050" y="1701800"/>
                  <a:pt x="5880735" y="1743710"/>
                  <a:pt x="5913755" y="1749425"/>
                </a:cubicBezTo>
                <a:cubicBezTo>
                  <a:pt x="5946775" y="1755140"/>
                  <a:pt x="5966460" y="1735455"/>
                  <a:pt x="5996940" y="1721485"/>
                </a:cubicBezTo>
                <a:cubicBezTo>
                  <a:pt x="6027420" y="1707515"/>
                  <a:pt x="6042025" y="1674495"/>
                  <a:pt x="6066790" y="1680210"/>
                </a:cubicBezTo>
                <a:cubicBezTo>
                  <a:pt x="6091555" y="1685925"/>
                  <a:pt x="6097270" y="1727200"/>
                  <a:pt x="6122035" y="1749425"/>
                </a:cubicBezTo>
                <a:cubicBezTo>
                  <a:pt x="6146800" y="1771650"/>
                  <a:pt x="6163310" y="1782445"/>
                  <a:pt x="6191250" y="1790700"/>
                </a:cubicBezTo>
                <a:cubicBezTo>
                  <a:pt x="6219190" y="1798955"/>
                  <a:pt x="6233160" y="1788160"/>
                  <a:pt x="6261100" y="1790700"/>
                </a:cubicBezTo>
                <a:cubicBezTo>
                  <a:pt x="6289040" y="1793240"/>
                  <a:pt x="6302375" y="1804670"/>
                  <a:pt x="6330315" y="1804670"/>
                </a:cubicBezTo>
                <a:cubicBezTo>
                  <a:pt x="6358255" y="1804670"/>
                  <a:pt x="6371590" y="1801495"/>
                  <a:pt x="6399530" y="1790700"/>
                </a:cubicBezTo>
                <a:cubicBezTo>
                  <a:pt x="6427470" y="1779905"/>
                  <a:pt x="6441440" y="1755140"/>
                  <a:pt x="6469380" y="1749425"/>
                </a:cubicBezTo>
                <a:cubicBezTo>
                  <a:pt x="6497320" y="1743710"/>
                  <a:pt x="6510655" y="1757680"/>
                  <a:pt x="6538595" y="1763395"/>
                </a:cubicBezTo>
                <a:cubicBezTo>
                  <a:pt x="6566535" y="1769110"/>
                  <a:pt x="6595110" y="1774825"/>
                  <a:pt x="6607810" y="17773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48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214" y="65955"/>
            <a:ext cx="55197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Checking for convergence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Connector 1"/>
          <p:cNvCxnSpPr/>
          <p:nvPr/>
        </p:nvCxnSpPr>
        <p:spPr>
          <a:xfrm flipV="1">
            <a:off x="1295673" y="1455783"/>
            <a:ext cx="7620" cy="490855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2"/>
          <p:cNvCxnSpPr/>
          <p:nvPr/>
        </p:nvCxnSpPr>
        <p:spPr>
          <a:xfrm>
            <a:off x="1011872" y="5906453"/>
            <a:ext cx="7715250" cy="1968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1784962" y="2554650"/>
            <a:ext cx="6460490" cy="1426845"/>
          </a:xfrm>
          <a:custGeom>
            <a:avLst/>
            <a:gdLst>
              <a:gd name="connisteX0" fmla="*/ 2687 w 6460784"/>
              <a:gd name="connsiteY0" fmla="*/ 499745 h 1426527"/>
              <a:gd name="connisteX1" fmla="*/ 2687 w 6460784"/>
              <a:gd name="connsiteY1" fmla="*/ 430530 h 1426527"/>
              <a:gd name="connisteX2" fmla="*/ 30627 w 6460784"/>
              <a:gd name="connsiteY2" fmla="*/ 360680 h 1426527"/>
              <a:gd name="connisteX3" fmla="*/ 58567 w 6460784"/>
              <a:gd name="connsiteY3" fmla="*/ 291465 h 1426527"/>
              <a:gd name="connisteX4" fmla="*/ 99842 w 6460784"/>
              <a:gd name="connsiteY4" fmla="*/ 222250 h 1426527"/>
              <a:gd name="connisteX5" fmla="*/ 127782 w 6460784"/>
              <a:gd name="connsiteY5" fmla="*/ 138430 h 1426527"/>
              <a:gd name="connisteX6" fmla="*/ 155722 w 6460784"/>
              <a:gd name="connsiteY6" fmla="*/ 69215 h 1426527"/>
              <a:gd name="connisteX7" fmla="*/ 197632 w 6460784"/>
              <a:gd name="connsiteY7" fmla="*/ 0 h 1426527"/>
              <a:gd name="connisteX8" fmla="*/ 238907 w 6460784"/>
              <a:gd name="connsiteY8" fmla="*/ 69215 h 1426527"/>
              <a:gd name="connisteX9" fmla="*/ 238907 w 6460784"/>
              <a:gd name="connsiteY9" fmla="*/ 138430 h 1426527"/>
              <a:gd name="connisteX10" fmla="*/ 238907 w 6460784"/>
              <a:gd name="connsiteY10" fmla="*/ 208280 h 1426527"/>
              <a:gd name="connisteX11" fmla="*/ 238907 w 6460784"/>
              <a:gd name="connsiteY11" fmla="*/ 277495 h 1426527"/>
              <a:gd name="connisteX12" fmla="*/ 238907 w 6460784"/>
              <a:gd name="connsiteY12" fmla="*/ 346710 h 1426527"/>
              <a:gd name="connisteX13" fmla="*/ 238907 w 6460784"/>
              <a:gd name="connsiteY13" fmla="*/ 416560 h 1426527"/>
              <a:gd name="connisteX14" fmla="*/ 238907 w 6460784"/>
              <a:gd name="connsiteY14" fmla="*/ 485775 h 1426527"/>
              <a:gd name="connisteX15" fmla="*/ 238907 w 6460784"/>
              <a:gd name="connsiteY15" fmla="*/ 554990 h 1426527"/>
              <a:gd name="connisteX16" fmla="*/ 238907 w 6460784"/>
              <a:gd name="connsiteY16" fmla="*/ 624840 h 1426527"/>
              <a:gd name="connisteX17" fmla="*/ 238907 w 6460784"/>
              <a:gd name="connsiteY17" fmla="*/ 694055 h 1426527"/>
              <a:gd name="connisteX18" fmla="*/ 238907 w 6460784"/>
              <a:gd name="connsiteY18" fmla="*/ 763270 h 1426527"/>
              <a:gd name="connisteX19" fmla="*/ 238907 w 6460784"/>
              <a:gd name="connsiteY19" fmla="*/ 694055 h 1426527"/>
              <a:gd name="connisteX20" fmla="*/ 266847 w 6460784"/>
              <a:gd name="connsiteY20" fmla="*/ 624840 h 1426527"/>
              <a:gd name="connisteX21" fmla="*/ 294787 w 6460784"/>
              <a:gd name="connsiteY21" fmla="*/ 554990 h 1426527"/>
              <a:gd name="connisteX22" fmla="*/ 322092 w 6460784"/>
              <a:gd name="connsiteY22" fmla="*/ 471805 h 1426527"/>
              <a:gd name="connisteX23" fmla="*/ 336062 w 6460784"/>
              <a:gd name="connsiteY23" fmla="*/ 402590 h 1426527"/>
              <a:gd name="connisteX24" fmla="*/ 364002 w 6460784"/>
              <a:gd name="connsiteY24" fmla="*/ 319405 h 1426527"/>
              <a:gd name="connisteX25" fmla="*/ 391942 w 6460784"/>
              <a:gd name="connsiteY25" fmla="*/ 249555 h 1426527"/>
              <a:gd name="connisteX26" fmla="*/ 405277 w 6460784"/>
              <a:gd name="connsiteY26" fmla="*/ 180340 h 1426527"/>
              <a:gd name="connisteX27" fmla="*/ 475127 w 6460784"/>
              <a:gd name="connsiteY27" fmla="*/ 249555 h 1426527"/>
              <a:gd name="connisteX28" fmla="*/ 489097 w 6460784"/>
              <a:gd name="connsiteY28" fmla="*/ 333375 h 1426527"/>
              <a:gd name="connisteX29" fmla="*/ 503067 w 6460784"/>
              <a:gd name="connsiteY29" fmla="*/ 402590 h 1426527"/>
              <a:gd name="connisteX30" fmla="*/ 516402 w 6460784"/>
              <a:gd name="connsiteY30" fmla="*/ 485775 h 1426527"/>
              <a:gd name="connisteX31" fmla="*/ 530372 w 6460784"/>
              <a:gd name="connsiteY31" fmla="*/ 554990 h 1426527"/>
              <a:gd name="connisteX32" fmla="*/ 530372 w 6460784"/>
              <a:gd name="connsiteY32" fmla="*/ 624840 h 1426527"/>
              <a:gd name="connisteX33" fmla="*/ 530372 w 6460784"/>
              <a:gd name="connsiteY33" fmla="*/ 694055 h 1426527"/>
              <a:gd name="connisteX34" fmla="*/ 530372 w 6460784"/>
              <a:gd name="connsiteY34" fmla="*/ 763270 h 1426527"/>
              <a:gd name="connisteX35" fmla="*/ 530372 w 6460784"/>
              <a:gd name="connsiteY35" fmla="*/ 833120 h 1426527"/>
              <a:gd name="connisteX36" fmla="*/ 530372 w 6460784"/>
              <a:gd name="connsiteY36" fmla="*/ 902335 h 1426527"/>
              <a:gd name="connisteX37" fmla="*/ 558312 w 6460784"/>
              <a:gd name="connsiteY37" fmla="*/ 833120 h 1426527"/>
              <a:gd name="connisteX38" fmla="*/ 586252 w 6460784"/>
              <a:gd name="connsiteY38" fmla="*/ 763270 h 1426527"/>
              <a:gd name="connisteX39" fmla="*/ 613557 w 6460784"/>
              <a:gd name="connsiteY39" fmla="*/ 680085 h 1426527"/>
              <a:gd name="connisteX40" fmla="*/ 655467 w 6460784"/>
              <a:gd name="connsiteY40" fmla="*/ 610870 h 1426527"/>
              <a:gd name="connisteX41" fmla="*/ 669437 w 6460784"/>
              <a:gd name="connsiteY41" fmla="*/ 541020 h 1426527"/>
              <a:gd name="connisteX42" fmla="*/ 697377 w 6460784"/>
              <a:gd name="connsiteY42" fmla="*/ 471805 h 1426527"/>
              <a:gd name="connisteX43" fmla="*/ 766592 w 6460784"/>
              <a:gd name="connsiteY43" fmla="*/ 513715 h 1426527"/>
              <a:gd name="connisteX44" fmla="*/ 780562 w 6460784"/>
              <a:gd name="connsiteY44" fmla="*/ 582930 h 1426527"/>
              <a:gd name="connisteX45" fmla="*/ 780562 w 6460784"/>
              <a:gd name="connsiteY45" fmla="*/ 652145 h 1426527"/>
              <a:gd name="connisteX46" fmla="*/ 780562 w 6460784"/>
              <a:gd name="connsiteY46" fmla="*/ 735965 h 1426527"/>
              <a:gd name="connisteX47" fmla="*/ 780562 w 6460784"/>
              <a:gd name="connsiteY47" fmla="*/ 819150 h 1426527"/>
              <a:gd name="connisteX48" fmla="*/ 794532 w 6460784"/>
              <a:gd name="connsiteY48" fmla="*/ 902335 h 1426527"/>
              <a:gd name="connisteX49" fmla="*/ 794532 w 6460784"/>
              <a:gd name="connsiteY49" fmla="*/ 971550 h 1426527"/>
              <a:gd name="connisteX50" fmla="*/ 821837 w 6460784"/>
              <a:gd name="connsiteY50" fmla="*/ 1054735 h 1426527"/>
              <a:gd name="connisteX51" fmla="*/ 849777 w 6460784"/>
              <a:gd name="connsiteY51" fmla="*/ 1124585 h 1426527"/>
              <a:gd name="connisteX52" fmla="*/ 905657 w 6460784"/>
              <a:gd name="connsiteY52" fmla="*/ 1054735 h 1426527"/>
              <a:gd name="connisteX53" fmla="*/ 932962 w 6460784"/>
              <a:gd name="connsiteY53" fmla="*/ 985520 h 1426527"/>
              <a:gd name="connisteX54" fmla="*/ 946932 w 6460784"/>
              <a:gd name="connsiteY54" fmla="*/ 916305 h 1426527"/>
              <a:gd name="connisteX55" fmla="*/ 960902 w 6460784"/>
              <a:gd name="connsiteY55" fmla="*/ 846455 h 1426527"/>
              <a:gd name="connisteX56" fmla="*/ 960902 w 6460784"/>
              <a:gd name="connsiteY56" fmla="*/ 777240 h 1426527"/>
              <a:gd name="connisteX57" fmla="*/ 960902 w 6460784"/>
              <a:gd name="connsiteY57" fmla="*/ 708025 h 1426527"/>
              <a:gd name="connisteX58" fmla="*/ 960902 w 6460784"/>
              <a:gd name="connsiteY58" fmla="*/ 638810 h 1426527"/>
              <a:gd name="connisteX59" fmla="*/ 974872 w 6460784"/>
              <a:gd name="connsiteY59" fmla="*/ 568960 h 1426527"/>
              <a:gd name="connisteX60" fmla="*/ 1002812 w 6460784"/>
              <a:gd name="connsiteY60" fmla="*/ 499745 h 1426527"/>
              <a:gd name="connisteX61" fmla="*/ 1072027 w 6460784"/>
              <a:gd name="connsiteY61" fmla="*/ 568960 h 1426527"/>
              <a:gd name="connisteX62" fmla="*/ 1099967 w 6460784"/>
              <a:gd name="connsiteY62" fmla="*/ 652145 h 1426527"/>
              <a:gd name="connisteX63" fmla="*/ 1113302 w 6460784"/>
              <a:gd name="connsiteY63" fmla="*/ 721995 h 1426527"/>
              <a:gd name="connisteX64" fmla="*/ 1127272 w 6460784"/>
              <a:gd name="connsiteY64" fmla="*/ 791210 h 1426527"/>
              <a:gd name="connisteX65" fmla="*/ 1155212 w 6460784"/>
              <a:gd name="connsiteY65" fmla="*/ 860425 h 1426527"/>
              <a:gd name="connisteX66" fmla="*/ 1169182 w 6460784"/>
              <a:gd name="connsiteY66" fmla="*/ 930275 h 1426527"/>
              <a:gd name="connisteX67" fmla="*/ 1197122 w 6460784"/>
              <a:gd name="connsiteY67" fmla="*/ 999490 h 1426527"/>
              <a:gd name="connisteX68" fmla="*/ 1224427 w 6460784"/>
              <a:gd name="connsiteY68" fmla="*/ 1068705 h 1426527"/>
              <a:gd name="connisteX69" fmla="*/ 1238397 w 6460784"/>
              <a:gd name="connsiteY69" fmla="*/ 999490 h 1426527"/>
              <a:gd name="connisteX70" fmla="*/ 1252367 w 6460784"/>
              <a:gd name="connsiteY70" fmla="*/ 930275 h 1426527"/>
              <a:gd name="connisteX71" fmla="*/ 1280307 w 6460784"/>
              <a:gd name="connsiteY71" fmla="*/ 860425 h 1426527"/>
              <a:gd name="connisteX72" fmla="*/ 1308247 w 6460784"/>
              <a:gd name="connsiteY72" fmla="*/ 791210 h 1426527"/>
              <a:gd name="connisteX73" fmla="*/ 1335552 w 6460784"/>
              <a:gd name="connsiteY73" fmla="*/ 721995 h 1426527"/>
              <a:gd name="connisteX74" fmla="*/ 1377462 w 6460784"/>
              <a:gd name="connsiteY74" fmla="*/ 652145 h 1426527"/>
              <a:gd name="connisteX75" fmla="*/ 1432707 w 6460784"/>
              <a:gd name="connsiteY75" fmla="*/ 735965 h 1426527"/>
              <a:gd name="connisteX76" fmla="*/ 1460647 w 6460784"/>
              <a:gd name="connsiteY76" fmla="*/ 805180 h 1426527"/>
              <a:gd name="connisteX77" fmla="*/ 1488587 w 6460784"/>
              <a:gd name="connsiteY77" fmla="*/ 874395 h 1426527"/>
              <a:gd name="connisteX78" fmla="*/ 1502557 w 6460784"/>
              <a:gd name="connsiteY78" fmla="*/ 944245 h 1426527"/>
              <a:gd name="connisteX79" fmla="*/ 1529862 w 6460784"/>
              <a:gd name="connsiteY79" fmla="*/ 1013460 h 1426527"/>
              <a:gd name="connisteX80" fmla="*/ 1571772 w 6460784"/>
              <a:gd name="connsiteY80" fmla="*/ 1082675 h 1426527"/>
              <a:gd name="connisteX81" fmla="*/ 1640987 w 6460784"/>
              <a:gd name="connsiteY81" fmla="*/ 1054735 h 1426527"/>
              <a:gd name="connisteX82" fmla="*/ 1654957 w 6460784"/>
              <a:gd name="connsiteY82" fmla="*/ 985520 h 1426527"/>
              <a:gd name="connisteX83" fmla="*/ 1696867 w 6460784"/>
              <a:gd name="connsiteY83" fmla="*/ 916305 h 1426527"/>
              <a:gd name="connisteX84" fmla="*/ 1710837 w 6460784"/>
              <a:gd name="connsiteY84" fmla="*/ 846455 h 1426527"/>
              <a:gd name="connisteX85" fmla="*/ 1780052 w 6460784"/>
              <a:gd name="connsiteY85" fmla="*/ 805180 h 1426527"/>
              <a:gd name="connisteX86" fmla="*/ 1807992 w 6460784"/>
              <a:gd name="connsiteY86" fmla="*/ 874395 h 1426527"/>
              <a:gd name="connisteX87" fmla="*/ 1835297 w 6460784"/>
              <a:gd name="connsiteY87" fmla="*/ 944245 h 1426527"/>
              <a:gd name="connisteX88" fmla="*/ 1849267 w 6460784"/>
              <a:gd name="connsiteY88" fmla="*/ 1027430 h 1426527"/>
              <a:gd name="connisteX89" fmla="*/ 1877207 w 6460784"/>
              <a:gd name="connsiteY89" fmla="*/ 1096645 h 1426527"/>
              <a:gd name="connisteX90" fmla="*/ 1960392 w 6460784"/>
              <a:gd name="connsiteY90" fmla="*/ 1054735 h 1426527"/>
              <a:gd name="connisteX91" fmla="*/ 2015637 w 6460784"/>
              <a:gd name="connsiteY91" fmla="*/ 985520 h 1426527"/>
              <a:gd name="connisteX92" fmla="*/ 2085487 w 6460784"/>
              <a:gd name="connsiteY92" fmla="*/ 930275 h 1426527"/>
              <a:gd name="connisteX93" fmla="*/ 2154702 w 6460784"/>
              <a:gd name="connsiteY93" fmla="*/ 916305 h 1426527"/>
              <a:gd name="connisteX94" fmla="*/ 2168672 w 6460784"/>
              <a:gd name="connsiteY94" fmla="*/ 985520 h 1426527"/>
              <a:gd name="connisteX95" fmla="*/ 2182642 w 6460784"/>
              <a:gd name="connsiteY95" fmla="*/ 1054735 h 1426527"/>
              <a:gd name="connisteX96" fmla="*/ 2210582 w 6460784"/>
              <a:gd name="connsiteY96" fmla="*/ 1124585 h 1426527"/>
              <a:gd name="connisteX97" fmla="*/ 2237887 w 6460784"/>
              <a:gd name="connsiteY97" fmla="*/ 1193800 h 1426527"/>
              <a:gd name="connisteX98" fmla="*/ 2237887 w 6460784"/>
              <a:gd name="connsiteY98" fmla="*/ 1263015 h 1426527"/>
              <a:gd name="connisteX99" fmla="*/ 2265827 w 6460784"/>
              <a:gd name="connsiteY99" fmla="*/ 1193800 h 1426527"/>
              <a:gd name="connisteX100" fmla="*/ 2279797 w 6460784"/>
              <a:gd name="connsiteY100" fmla="*/ 1124585 h 1426527"/>
              <a:gd name="connisteX101" fmla="*/ 2321072 w 6460784"/>
              <a:gd name="connsiteY101" fmla="*/ 1041400 h 1426527"/>
              <a:gd name="connisteX102" fmla="*/ 2335042 w 6460784"/>
              <a:gd name="connsiteY102" fmla="*/ 971550 h 1426527"/>
              <a:gd name="connisteX103" fmla="*/ 2362982 w 6460784"/>
              <a:gd name="connsiteY103" fmla="*/ 902335 h 1426527"/>
              <a:gd name="connisteX104" fmla="*/ 2390922 w 6460784"/>
              <a:gd name="connsiteY104" fmla="*/ 833120 h 1426527"/>
              <a:gd name="connisteX105" fmla="*/ 2404892 w 6460784"/>
              <a:gd name="connsiteY105" fmla="*/ 763270 h 1426527"/>
              <a:gd name="connisteX106" fmla="*/ 2474107 w 6460784"/>
              <a:gd name="connsiteY106" fmla="*/ 763270 h 1426527"/>
              <a:gd name="connisteX107" fmla="*/ 2502047 w 6460784"/>
              <a:gd name="connsiteY107" fmla="*/ 833120 h 1426527"/>
              <a:gd name="connisteX108" fmla="*/ 2502047 w 6460784"/>
              <a:gd name="connsiteY108" fmla="*/ 902335 h 1426527"/>
              <a:gd name="connisteX109" fmla="*/ 2516017 w 6460784"/>
              <a:gd name="connsiteY109" fmla="*/ 985520 h 1426527"/>
              <a:gd name="connisteX110" fmla="*/ 2516017 w 6460784"/>
              <a:gd name="connsiteY110" fmla="*/ 1054735 h 1426527"/>
              <a:gd name="connisteX111" fmla="*/ 2529352 w 6460784"/>
              <a:gd name="connsiteY111" fmla="*/ 1151890 h 1426527"/>
              <a:gd name="connisteX112" fmla="*/ 2557292 w 6460784"/>
              <a:gd name="connsiteY112" fmla="*/ 1221740 h 1426527"/>
              <a:gd name="connisteX113" fmla="*/ 2571262 w 6460784"/>
              <a:gd name="connsiteY113" fmla="*/ 1304925 h 1426527"/>
              <a:gd name="connisteX114" fmla="*/ 2585232 w 6460784"/>
              <a:gd name="connsiteY114" fmla="*/ 1374140 h 1426527"/>
              <a:gd name="connisteX115" fmla="*/ 2613172 w 6460784"/>
              <a:gd name="connsiteY115" fmla="*/ 1304925 h 1426527"/>
              <a:gd name="connisteX116" fmla="*/ 2626507 w 6460784"/>
              <a:gd name="connsiteY116" fmla="*/ 1235710 h 1426527"/>
              <a:gd name="connisteX117" fmla="*/ 2626507 w 6460784"/>
              <a:gd name="connsiteY117" fmla="*/ 1165860 h 1426527"/>
              <a:gd name="connisteX118" fmla="*/ 2654447 w 6460784"/>
              <a:gd name="connsiteY118" fmla="*/ 1096645 h 1426527"/>
              <a:gd name="connisteX119" fmla="*/ 2668417 w 6460784"/>
              <a:gd name="connsiteY119" fmla="*/ 1027430 h 1426527"/>
              <a:gd name="connisteX120" fmla="*/ 2696357 w 6460784"/>
              <a:gd name="connsiteY120" fmla="*/ 944245 h 1426527"/>
              <a:gd name="connisteX121" fmla="*/ 2723662 w 6460784"/>
              <a:gd name="connsiteY121" fmla="*/ 860425 h 1426527"/>
              <a:gd name="connisteX122" fmla="*/ 2793512 w 6460784"/>
              <a:gd name="connsiteY122" fmla="*/ 819150 h 1426527"/>
              <a:gd name="connisteX123" fmla="*/ 2848757 w 6460784"/>
              <a:gd name="connsiteY123" fmla="*/ 902335 h 1426527"/>
              <a:gd name="connisteX124" fmla="*/ 2876697 w 6460784"/>
              <a:gd name="connsiteY124" fmla="*/ 971550 h 1426527"/>
              <a:gd name="connisteX125" fmla="*/ 2904637 w 6460784"/>
              <a:gd name="connsiteY125" fmla="*/ 1054735 h 1426527"/>
              <a:gd name="connisteX126" fmla="*/ 2918607 w 6460784"/>
              <a:gd name="connsiteY126" fmla="*/ 1124585 h 1426527"/>
              <a:gd name="connisteX127" fmla="*/ 2931942 w 6460784"/>
              <a:gd name="connsiteY127" fmla="*/ 1207770 h 1426527"/>
              <a:gd name="connisteX128" fmla="*/ 2959882 w 6460784"/>
              <a:gd name="connsiteY128" fmla="*/ 1124585 h 1426527"/>
              <a:gd name="connisteX129" fmla="*/ 2987822 w 6460784"/>
              <a:gd name="connsiteY129" fmla="*/ 1054735 h 1426527"/>
              <a:gd name="connisteX130" fmla="*/ 2987822 w 6460784"/>
              <a:gd name="connsiteY130" fmla="*/ 957580 h 1426527"/>
              <a:gd name="connisteX131" fmla="*/ 3029097 w 6460784"/>
              <a:gd name="connsiteY131" fmla="*/ 874395 h 1426527"/>
              <a:gd name="connisteX132" fmla="*/ 3071007 w 6460784"/>
              <a:gd name="connsiteY132" fmla="*/ 791210 h 1426527"/>
              <a:gd name="connisteX133" fmla="*/ 3098947 w 6460784"/>
              <a:gd name="connsiteY133" fmla="*/ 721995 h 1426527"/>
              <a:gd name="connisteX134" fmla="*/ 3182132 w 6460784"/>
              <a:gd name="connsiteY134" fmla="*/ 694055 h 1426527"/>
              <a:gd name="connisteX135" fmla="*/ 3224042 w 6460784"/>
              <a:gd name="connsiteY135" fmla="*/ 763270 h 1426527"/>
              <a:gd name="connisteX136" fmla="*/ 3251347 w 6460784"/>
              <a:gd name="connsiteY136" fmla="*/ 846455 h 1426527"/>
              <a:gd name="connisteX137" fmla="*/ 3265317 w 6460784"/>
              <a:gd name="connsiteY137" fmla="*/ 916305 h 1426527"/>
              <a:gd name="connisteX138" fmla="*/ 3265317 w 6460784"/>
              <a:gd name="connsiteY138" fmla="*/ 985520 h 1426527"/>
              <a:gd name="connisteX139" fmla="*/ 3293257 w 6460784"/>
              <a:gd name="connsiteY139" fmla="*/ 1054735 h 1426527"/>
              <a:gd name="connisteX140" fmla="*/ 3293257 w 6460784"/>
              <a:gd name="connsiteY140" fmla="*/ 1124585 h 1426527"/>
              <a:gd name="connisteX141" fmla="*/ 3321197 w 6460784"/>
              <a:gd name="connsiteY141" fmla="*/ 1193800 h 1426527"/>
              <a:gd name="connisteX142" fmla="*/ 3390412 w 6460784"/>
              <a:gd name="connsiteY142" fmla="*/ 1151890 h 1426527"/>
              <a:gd name="connisteX143" fmla="*/ 3404382 w 6460784"/>
              <a:gd name="connsiteY143" fmla="*/ 1082675 h 1426527"/>
              <a:gd name="connisteX144" fmla="*/ 3418352 w 6460784"/>
              <a:gd name="connsiteY144" fmla="*/ 1013460 h 1426527"/>
              <a:gd name="connisteX145" fmla="*/ 3445657 w 6460784"/>
              <a:gd name="connsiteY145" fmla="*/ 930275 h 1426527"/>
              <a:gd name="connisteX146" fmla="*/ 3473597 w 6460784"/>
              <a:gd name="connsiteY146" fmla="*/ 833120 h 1426527"/>
              <a:gd name="connisteX147" fmla="*/ 3515507 w 6460784"/>
              <a:gd name="connsiteY147" fmla="*/ 749300 h 1426527"/>
              <a:gd name="connisteX148" fmla="*/ 3528842 w 6460784"/>
              <a:gd name="connsiteY148" fmla="*/ 680085 h 1426527"/>
              <a:gd name="connisteX149" fmla="*/ 3598692 w 6460784"/>
              <a:gd name="connsiteY149" fmla="*/ 708025 h 1426527"/>
              <a:gd name="connisteX150" fmla="*/ 3653937 w 6460784"/>
              <a:gd name="connsiteY150" fmla="*/ 777240 h 1426527"/>
              <a:gd name="connisteX151" fmla="*/ 3667907 w 6460784"/>
              <a:gd name="connsiteY151" fmla="*/ 846455 h 1426527"/>
              <a:gd name="connisteX152" fmla="*/ 3681877 w 6460784"/>
              <a:gd name="connsiteY152" fmla="*/ 916305 h 1426527"/>
              <a:gd name="connisteX153" fmla="*/ 3695847 w 6460784"/>
              <a:gd name="connsiteY153" fmla="*/ 999490 h 1426527"/>
              <a:gd name="connisteX154" fmla="*/ 3723787 w 6460784"/>
              <a:gd name="connsiteY154" fmla="*/ 1068705 h 1426527"/>
              <a:gd name="connisteX155" fmla="*/ 3751092 w 6460784"/>
              <a:gd name="connsiteY155" fmla="*/ 1165860 h 1426527"/>
              <a:gd name="connisteX156" fmla="*/ 3765062 w 6460784"/>
              <a:gd name="connsiteY156" fmla="*/ 1235710 h 1426527"/>
              <a:gd name="connisteX157" fmla="*/ 3779032 w 6460784"/>
              <a:gd name="connsiteY157" fmla="*/ 1304925 h 1426527"/>
              <a:gd name="connisteX158" fmla="*/ 3834277 w 6460784"/>
              <a:gd name="connsiteY158" fmla="*/ 1235710 h 1426527"/>
              <a:gd name="connisteX159" fmla="*/ 3862217 w 6460784"/>
              <a:gd name="connsiteY159" fmla="*/ 1151890 h 1426527"/>
              <a:gd name="connisteX160" fmla="*/ 3904127 w 6460784"/>
              <a:gd name="connsiteY160" fmla="*/ 1068705 h 1426527"/>
              <a:gd name="connisteX161" fmla="*/ 3945402 w 6460784"/>
              <a:gd name="connsiteY161" fmla="*/ 971550 h 1426527"/>
              <a:gd name="connisteX162" fmla="*/ 3987312 w 6460784"/>
              <a:gd name="connsiteY162" fmla="*/ 874395 h 1426527"/>
              <a:gd name="connisteX163" fmla="*/ 4001282 w 6460784"/>
              <a:gd name="connsiteY163" fmla="*/ 805180 h 1426527"/>
              <a:gd name="connisteX164" fmla="*/ 4029222 w 6460784"/>
              <a:gd name="connsiteY164" fmla="*/ 721995 h 1426527"/>
              <a:gd name="connisteX165" fmla="*/ 4070497 w 6460784"/>
              <a:gd name="connsiteY165" fmla="*/ 652145 h 1426527"/>
              <a:gd name="connisteX166" fmla="*/ 4098437 w 6460784"/>
              <a:gd name="connsiteY166" fmla="*/ 568960 h 1426527"/>
              <a:gd name="connisteX167" fmla="*/ 4112407 w 6460784"/>
              <a:gd name="connsiteY167" fmla="*/ 499745 h 1426527"/>
              <a:gd name="connisteX168" fmla="*/ 4181622 w 6460784"/>
              <a:gd name="connsiteY168" fmla="*/ 499745 h 1426527"/>
              <a:gd name="connisteX169" fmla="*/ 4195592 w 6460784"/>
              <a:gd name="connsiteY169" fmla="*/ 582930 h 1426527"/>
              <a:gd name="connisteX170" fmla="*/ 4223532 w 6460784"/>
              <a:gd name="connsiteY170" fmla="*/ 652145 h 1426527"/>
              <a:gd name="connisteX171" fmla="*/ 4250837 w 6460784"/>
              <a:gd name="connsiteY171" fmla="*/ 735965 h 1426527"/>
              <a:gd name="connisteX172" fmla="*/ 4278777 w 6460784"/>
              <a:gd name="connsiteY172" fmla="*/ 805180 h 1426527"/>
              <a:gd name="connisteX173" fmla="*/ 4320687 w 6460784"/>
              <a:gd name="connsiteY173" fmla="*/ 916305 h 1426527"/>
              <a:gd name="connisteX174" fmla="*/ 4334657 w 6460784"/>
              <a:gd name="connsiteY174" fmla="*/ 985520 h 1426527"/>
              <a:gd name="connisteX175" fmla="*/ 4361962 w 6460784"/>
              <a:gd name="connsiteY175" fmla="*/ 1054735 h 1426527"/>
              <a:gd name="connisteX176" fmla="*/ 4375932 w 6460784"/>
              <a:gd name="connsiteY176" fmla="*/ 1124585 h 1426527"/>
              <a:gd name="connisteX177" fmla="*/ 4389902 w 6460784"/>
              <a:gd name="connsiteY177" fmla="*/ 1193800 h 1426527"/>
              <a:gd name="connisteX178" fmla="*/ 4445147 w 6460784"/>
              <a:gd name="connsiteY178" fmla="*/ 1110615 h 1426527"/>
              <a:gd name="connisteX179" fmla="*/ 4501027 w 6460784"/>
              <a:gd name="connsiteY179" fmla="*/ 1027430 h 1426527"/>
              <a:gd name="connisteX180" fmla="*/ 4528967 w 6460784"/>
              <a:gd name="connsiteY180" fmla="*/ 957580 h 1426527"/>
              <a:gd name="connisteX181" fmla="*/ 4570242 w 6460784"/>
              <a:gd name="connsiteY181" fmla="*/ 874395 h 1426527"/>
              <a:gd name="connisteX182" fmla="*/ 4584212 w 6460784"/>
              <a:gd name="connsiteY182" fmla="*/ 805180 h 1426527"/>
              <a:gd name="connisteX183" fmla="*/ 4598182 w 6460784"/>
              <a:gd name="connsiteY183" fmla="*/ 735965 h 1426527"/>
              <a:gd name="connisteX184" fmla="*/ 4667397 w 6460784"/>
              <a:gd name="connsiteY184" fmla="*/ 763270 h 1426527"/>
              <a:gd name="connisteX185" fmla="*/ 4695337 w 6460784"/>
              <a:gd name="connsiteY185" fmla="*/ 846455 h 1426527"/>
              <a:gd name="connisteX186" fmla="*/ 4709307 w 6460784"/>
              <a:gd name="connsiteY186" fmla="*/ 944245 h 1426527"/>
              <a:gd name="connisteX187" fmla="*/ 4737247 w 6460784"/>
              <a:gd name="connsiteY187" fmla="*/ 1027430 h 1426527"/>
              <a:gd name="connisteX188" fmla="*/ 4750582 w 6460784"/>
              <a:gd name="connsiteY188" fmla="*/ 1110615 h 1426527"/>
              <a:gd name="connisteX189" fmla="*/ 4764552 w 6460784"/>
              <a:gd name="connsiteY189" fmla="*/ 1193800 h 1426527"/>
              <a:gd name="connisteX190" fmla="*/ 4792492 w 6460784"/>
              <a:gd name="connsiteY190" fmla="*/ 1276985 h 1426527"/>
              <a:gd name="connisteX191" fmla="*/ 4792492 w 6460784"/>
              <a:gd name="connsiteY191" fmla="*/ 1346835 h 1426527"/>
              <a:gd name="connisteX192" fmla="*/ 4806462 w 6460784"/>
              <a:gd name="connsiteY192" fmla="*/ 1416050 h 1426527"/>
              <a:gd name="connisteX193" fmla="*/ 4875677 w 6460784"/>
              <a:gd name="connsiteY193" fmla="*/ 1416050 h 1426527"/>
              <a:gd name="connisteX194" fmla="*/ 4917587 w 6460784"/>
              <a:gd name="connsiteY194" fmla="*/ 1346835 h 1426527"/>
              <a:gd name="connisteX195" fmla="*/ 4944892 w 6460784"/>
              <a:gd name="connsiteY195" fmla="*/ 1263015 h 1426527"/>
              <a:gd name="connisteX196" fmla="*/ 4986802 w 6460784"/>
              <a:gd name="connsiteY196" fmla="*/ 1179830 h 1426527"/>
              <a:gd name="connisteX197" fmla="*/ 5028712 w 6460784"/>
              <a:gd name="connsiteY197" fmla="*/ 1096645 h 1426527"/>
              <a:gd name="connisteX198" fmla="*/ 5056017 w 6460784"/>
              <a:gd name="connsiteY198" fmla="*/ 1027430 h 1426527"/>
              <a:gd name="connisteX199" fmla="*/ 5083957 w 6460784"/>
              <a:gd name="connsiteY199" fmla="*/ 957580 h 1426527"/>
              <a:gd name="connisteX200" fmla="*/ 5153172 w 6460784"/>
              <a:gd name="connsiteY200" fmla="*/ 985520 h 1426527"/>
              <a:gd name="connisteX201" fmla="*/ 5167142 w 6460784"/>
              <a:gd name="connsiteY201" fmla="*/ 1068705 h 1426527"/>
              <a:gd name="connisteX202" fmla="*/ 5181112 w 6460784"/>
              <a:gd name="connsiteY202" fmla="*/ 1151890 h 1426527"/>
              <a:gd name="connisteX203" fmla="*/ 5209052 w 6460784"/>
              <a:gd name="connsiteY203" fmla="*/ 1221740 h 1426527"/>
              <a:gd name="connisteX204" fmla="*/ 5209052 w 6460784"/>
              <a:gd name="connsiteY204" fmla="*/ 1304925 h 1426527"/>
              <a:gd name="connisteX205" fmla="*/ 5278267 w 6460784"/>
              <a:gd name="connsiteY205" fmla="*/ 1235710 h 1426527"/>
              <a:gd name="connisteX206" fmla="*/ 5334147 w 6460784"/>
              <a:gd name="connsiteY206" fmla="*/ 1110615 h 1426527"/>
              <a:gd name="connisteX207" fmla="*/ 5375422 w 6460784"/>
              <a:gd name="connsiteY207" fmla="*/ 999490 h 1426527"/>
              <a:gd name="connisteX208" fmla="*/ 5444637 w 6460784"/>
              <a:gd name="connsiteY208" fmla="*/ 902335 h 1426527"/>
              <a:gd name="connisteX209" fmla="*/ 5486547 w 6460784"/>
              <a:gd name="connsiteY209" fmla="*/ 833120 h 1426527"/>
              <a:gd name="connisteX210" fmla="*/ 5542427 w 6460784"/>
              <a:gd name="connsiteY210" fmla="*/ 749300 h 1426527"/>
              <a:gd name="connisteX211" fmla="*/ 5569732 w 6460784"/>
              <a:gd name="connsiteY211" fmla="*/ 680085 h 1426527"/>
              <a:gd name="connisteX212" fmla="*/ 5625612 w 6460784"/>
              <a:gd name="connsiteY212" fmla="*/ 610870 h 1426527"/>
              <a:gd name="connisteX213" fmla="*/ 5652917 w 6460784"/>
              <a:gd name="connsiteY213" fmla="*/ 541020 h 1426527"/>
              <a:gd name="connisteX214" fmla="*/ 5722767 w 6460784"/>
              <a:gd name="connsiteY214" fmla="*/ 554990 h 1426527"/>
              <a:gd name="connisteX215" fmla="*/ 5722767 w 6460784"/>
              <a:gd name="connsiteY215" fmla="*/ 638810 h 1426527"/>
              <a:gd name="connisteX216" fmla="*/ 5736737 w 6460784"/>
              <a:gd name="connsiteY216" fmla="*/ 708025 h 1426527"/>
              <a:gd name="connisteX217" fmla="*/ 5764042 w 6460784"/>
              <a:gd name="connsiteY217" fmla="*/ 791210 h 1426527"/>
              <a:gd name="connisteX218" fmla="*/ 5764042 w 6460784"/>
              <a:gd name="connsiteY218" fmla="*/ 860425 h 1426527"/>
              <a:gd name="connisteX219" fmla="*/ 5791982 w 6460784"/>
              <a:gd name="connsiteY219" fmla="*/ 944245 h 1426527"/>
              <a:gd name="connisteX220" fmla="*/ 5805952 w 6460784"/>
              <a:gd name="connsiteY220" fmla="*/ 1013460 h 1426527"/>
              <a:gd name="connisteX221" fmla="*/ 5805952 w 6460784"/>
              <a:gd name="connsiteY221" fmla="*/ 1096645 h 1426527"/>
              <a:gd name="connisteX222" fmla="*/ 5819922 w 6460784"/>
              <a:gd name="connsiteY222" fmla="*/ 1165860 h 1426527"/>
              <a:gd name="connisteX223" fmla="*/ 5833892 w 6460784"/>
              <a:gd name="connsiteY223" fmla="*/ 1235710 h 1426527"/>
              <a:gd name="connisteX224" fmla="*/ 5903107 w 6460784"/>
              <a:gd name="connsiteY224" fmla="*/ 1207770 h 1426527"/>
              <a:gd name="connisteX225" fmla="*/ 5945017 w 6460784"/>
              <a:gd name="connsiteY225" fmla="*/ 1138555 h 1426527"/>
              <a:gd name="connisteX226" fmla="*/ 5986292 w 6460784"/>
              <a:gd name="connsiteY226" fmla="*/ 1068705 h 1426527"/>
              <a:gd name="connisteX227" fmla="*/ 6042172 w 6460784"/>
              <a:gd name="connsiteY227" fmla="*/ 999490 h 1426527"/>
              <a:gd name="connisteX228" fmla="*/ 6097417 w 6460784"/>
              <a:gd name="connsiteY228" fmla="*/ 902335 h 1426527"/>
              <a:gd name="connisteX229" fmla="*/ 6152662 w 6460784"/>
              <a:gd name="connsiteY229" fmla="*/ 805180 h 1426527"/>
              <a:gd name="connisteX230" fmla="*/ 6208542 w 6460784"/>
              <a:gd name="connsiteY230" fmla="*/ 735965 h 1426527"/>
              <a:gd name="connisteX231" fmla="*/ 6263787 w 6460784"/>
              <a:gd name="connsiteY231" fmla="*/ 652145 h 1426527"/>
              <a:gd name="connisteX232" fmla="*/ 6333637 w 6460784"/>
              <a:gd name="connsiteY232" fmla="*/ 638810 h 1426527"/>
              <a:gd name="connisteX233" fmla="*/ 6374912 w 6460784"/>
              <a:gd name="connsiteY233" fmla="*/ 708025 h 1426527"/>
              <a:gd name="connisteX234" fmla="*/ 6388882 w 6460784"/>
              <a:gd name="connsiteY234" fmla="*/ 791210 h 1426527"/>
              <a:gd name="connisteX235" fmla="*/ 6402852 w 6460784"/>
              <a:gd name="connsiteY235" fmla="*/ 860425 h 1426527"/>
              <a:gd name="connisteX236" fmla="*/ 6416822 w 6460784"/>
              <a:gd name="connsiteY236" fmla="*/ 944245 h 1426527"/>
              <a:gd name="connisteX237" fmla="*/ 6430792 w 6460784"/>
              <a:gd name="connsiteY237" fmla="*/ 1013460 h 1426527"/>
              <a:gd name="connisteX238" fmla="*/ 6458097 w 6460784"/>
              <a:gd name="connsiteY238" fmla="*/ 1082675 h 1426527"/>
              <a:gd name="connisteX239" fmla="*/ 6458097 w 6460784"/>
              <a:gd name="connsiteY239" fmla="*/ 1151890 h 142652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  <a:cxn ang="0">
                <a:pos x="connisteX198" y="connsiteY198"/>
              </a:cxn>
              <a:cxn ang="0">
                <a:pos x="connisteX199" y="connsiteY199"/>
              </a:cxn>
              <a:cxn ang="0">
                <a:pos x="connisteX200" y="connsiteY200"/>
              </a:cxn>
              <a:cxn ang="0">
                <a:pos x="connisteX201" y="connsiteY201"/>
              </a:cxn>
              <a:cxn ang="0">
                <a:pos x="connisteX202" y="connsiteY202"/>
              </a:cxn>
              <a:cxn ang="0">
                <a:pos x="connisteX203" y="connsiteY203"/>
              </a:cxn>
              <a:cxn ang="0">
                <a:pos x="connisteX204" y="connsiteY204"/>
              </a:cxn>
              <a:cxn ang="0">
                <a:pos x="connisteX205" y="connsiteY205"/>
              </a:cxn>
              <a:cxn ang="0">
                <a:pos x="connisteX206" y="connsiteY206"/>
              </a:cxn>
              <a:cxn ang="0">
                <a:pos x="connisteX207" y="connsiteY207"/>
              </a:cxn>
              <a:cxn ang="0">
                <a:pos x="connisteX208" y="connsiteY208"/>
              </a:cxn>
              <a:cxn ang="0">
                <a:pos x="connisteX209" y="connsiteY209"/>
              </a:cxn>
              <a:cxn ang="0">
                <a:pos x="connisteX210" y="connsiteY210"/>
              </a:cxn>
              <a:cxn ang="0">
                <a:pos x="connisteX211" y="connsiteY211"/>
              </a:cxn>
              <a:cxn ang="0">
                <a:pos x="connisteX212" y="connsiteY212"/>
              </a:cxn>
              <a:cxn ang="0">
                <a:pos x="connisteX213" y="connsiteY213"/>
              </a:cxn>
              <a:cxn ang="0">
                <a:pos x="connisteX214" y="connsiteY214"/>
              </a:cxn>
              <a:cxn ang="0">
                <a:pos x="connisteX215" y="connsiteY215"/>
              </a:cxn>
              <a:cxn ang="0">
                <a:pos x="connisteX216" y="connsiteY216"/>
              </a:cxn>
              <a:cxn ang="0">
                <a:pos x="connisteX217" y="connsiteY217"/>
              </a:cxn>
              <a:cxn ang="0">
                <a:pos x="connisteX218" y="connsiteY218"/>
              </a:cxn>
              <a:cxn ang="0">
                <a:pos x="connisteX219" y="connsiteY219"/>
              </a:cxn>
              <a:cxn ang="0">
                <a:pos x="connisteX220" y="connsiteY220"/>
              </a:cxn>
              <a:cxn ang="0">
                <a:pos x="connisteX221" y="connsiteY221"/>
              </a:cxn>
              <a:cxn ang="0">
                <a:pos x="connisteX222" y="connsiteY222"/>
              </a:cxn>
              <a:cxn ang="0">
                <a:pos x="connisteX223" y="connsiteY223"/>
              </a:cxn>
              <a:cxn ang="0">
                <a:pos x="connisteX224" y="connsiteY224"/>
              </a:cxn>
              <a:cxn ang="0">
                <a:pos x="connisteX225" y="connsiteY225"/>
              </a:cxn>
              <a:cxn ang="0">
                <a:pos x="connisteX226" y="connsiteY226"/>
              </a:cxn>
              <a:cxn ang="0">
                <a:pos x="connisteX227" y="connsiteY227"/>
              </a:cxn>
              <a:cxn ang="0">
                <a:pos x="connisteX228" y="connsiteY228"/>
              </a:cxn>
              <a:cxn ang="0">
                <a:pos x="connisteX229" y="connsiteY229"/>
              </a:cxn>
              <a:cxn ang="0">
                <a:pos x="connisteX230" y="connsiteY230"/>
              </a:cxn>
              <a:cxn ang="0">
                <a:pos x="connisteX231" y="connsiteY231"/>
              </a:cxn>
              <a:cxn ang="0">
                <a:pos x="connisteX232" y="connsiteY232"/>
              </a:cxn>
              <a:cxn ang="0">
                <a:pos x="connisteX233" y="connsiteY233"/>
              </a:cxn>
              <a:cxn ang="0">
                <a:pos x="connisteX234" y="connsiteY234"/>
              </a:cxn>
              <a:cxn ang="0">
                <a:pos x="connisteX235" y="connsiteY235"/>
              </a:cxn>
              <a:cxn ang="0">
                <a:pos x="connisteX236" y="connsiteY236"/>
              </a:cxn>
              <a:cxn ang="0">
                <a:pos x="connisteX237" y="connsiteY237"/>
              </a:cxn>
              <a:cxn ang="0">
                <a:pos x="connisteX238" y="connsiteY238"/>
              </a:cxn>
              <a:cxn ang="0">
                <a:pos x="connisteX239" y="connsiteY239"/>
              </a:cxn>
            </a:cxnLst>
            <a:rect l="l" t="t" r="r" b="b"/>
            <a:pathLst>
              <a:path w="6460784" h="1426528">
                <a:moveTo>
                  <a:pt x="2687" y="499745"/>
                </a:moveTo>
                <a:cubicBezTo>
                  <a:pt x="2052" y="487045"/>
                  <a:pt x="-3028" y="458470"/>
                  <a:pt x="2687" y="430530"/>
                </a:cubicBezTo>
                <a:cubicBezTo>
                  <a:pt x="8402" y="402590"/>
                  <a:pt x="19197" y="388620"/>
                  <a:pt x="30627" y="360680"/>
                </a:cubicBezTo>
                <a:cubicBezTo>
                  <a:pt x="42057" y="332740"/>
                  <a:pt x="44597" y="319405"/>
                  <a:pt x="58567" y="291465"/>
                </a:cubicBezTo>
                <a:cubicBezTo>
                  <a:pt x="72537" y="263525"/>
                  <a:pt x="85872" y="252730"/>
                  <a:pt x="99842" y="222250"/>
                </a:cubicBezTo>
                <a:cubicBezTo>
                  <a:pt x="113812" y="191770"/>
                  <a:pt x="116352" y="168910"/>
                  <a:pt x="127782" y="138430"/>
                </a:cubicBezTo>
                <a:cubicBezTo>
                  <a:pt x="139212" y="107950"/>
                  <a:pt x="141752" y="97155"/>
                  <a:pt x="155722" y="69215"/>
                </a:cubicBezTo>
                <a:cubicBezTo>
                  <a:pt x="169692" y="41275"/>
                  <a:pt x="181122" y="0"/>
                  <a:pt x="197632" y="0"/>
                </a:cubicBezTo>
                <a:cubicBezTo>
                  <a:pt x="214142" y="0"/>
                  <a:pt x="230652" y="41275"/>
                  <a:pt x="238907" y="69215"/>
                </a:cubicBezTo>
                <a:cubicBezTo>
                  <a:pt x="247162" y="97155"/>
                  <a:pt x="238907" y="110490"/>
                  <a:pt x="238907" y="138430"/>
                </a:cubicBezTo>
                <a:cubicBezTo>
                  <a:pt x="238907" y="166370"/>
                  <a:pt x="238907" y="180340"/>
                  <a:pt x="238907" y="208280"/>
                </a:cubicBezTo>
                <a:cubicBezTo>
                  <a:pt x="238907" y="236220"/>
                  <a:pt x="238907" y="249555"/>
                  <a:pt x="238907" y="277495"/>
                </a:cubicBezTo>
                <a:cubicBezTo>
                  <a:pt x="238907" y="305435"/>
                  <a:pt x="238907" y="318770"/>
                  <a:pt x="238907" y="346710"/>
                </a:cubicBezTo>
                <a:cubicBezTo>
                  <a:pt x="238907" y="374650"/>
                  <a:pt x="238907" y="388620"/>
                  <a:pt x="238907" y="416560"/>
                </a:cubicBezTo>
                <a:cubicBezTo>
                  <a:pt x="238907" y="444500"/>
                  <a:pt x="238907" y="457835"/>
                  <a:pt x="238907" y="485775"/>
                </a:cubicBezTo>
                <a:cubicBezTo>
                  <a:pt x="238907" y="513715"/>
                  <a:pt x="238907" y="527050"/>
                  <a:pt x="238907" y="554990"/>
                </a:cubicBezTo>
                <a:cubicBezTo>
                  <a:pt x="238907" y="582930"/>
                  <a:pt x="238907" y="596900"/>
                  <a:pt x="238907" y="624840"/>
                </a:cubicBezTo>
                <a:cubicBezTo>
                  <a:pt x="238907" y="652780"/>
                  <a:pt x="238907" y="666115"/>
                  <a:pt x="238907" y="694055"/>
                </a:cubicBezTo>
                <a:cubicBezTo>
                  <a:pt x="238907" y="721995"/>
                  <a:pt x="238907" y="763270"/>
                  <a:pt x="238907" y="763270"/>
                </a:cubicBezTo>
                <a:cubicBezTo>
                  <a:pt x="238907" y="763270"/>
                  <a:pt x="233192" y="721995"/>
                  <a:pt x="238907" y="694055"/>
                </a:cubicBezTo>
                <a:cubicBezTo>
                  <a:pt x="244622" y="666115"/>
                  <a:pt x="255417" y="652780"/>
                  <a:pt x="266847" y="624840"/>
                </a:cubicBezTo>
                <a:cubicBezTo>
                  <a:pt x="278277" y="596900"/>
                  <a:pt x="283992" y="585470"/>
                  <a:pt x="294787" y="554990"/>
                </a:cubicBezTo>
                <a:cubicBezTo>
                  <a:pt x="305582" y="524510"/>
                  <a:pt x="313837" y="502285"/>
                  <a:pt x="322092" y="471805"/>
                </a:cubicBezTo>
                <a:cubicBezTo>
                  <a:pt x="330347" y="441325"/>
                  <a:pt x="327807" y="433070"/>
                  <a:pt x="336062" y="402590"/>
                </a:cubicBezTo>
                <a:cubicBezTo>
                  <a:pt x="344317" y="372110"/>
                  <a:pt x="352572" y="349885"/>
                  <a:pt x="364002" y="319405"/>
                </a:cubicBezTo>
                <a:cubicBezTo>
                  <a:pt x="375432" y="288925"/>
                  <a:pt x="383687" y="277495"/>
                  <a:pt x="391942" y="249555"/>
                </a:cubicBezTo>
                <a:cubicBezTo>
                  <a:pt x="400197" y="221615"/>
                  <a:pt x="388767" y="180340"/>
                  <a:pt x="405277" y="180340"/>
                </a:cubicBezTo>
                <a:cubicBezTo>
                  <a:pt x="421787" y="180340"/>
                  <a:pt x="458617" y="219075"/>
                  <a:pt x="475127" y="249555"/>
                </a:cubicBezTo>
                <a:cubicBezTo>
                  <a:pt x="491637" y="280035"/>
                  <a:pt x="483382" y="302895"/>
                  <a:pt x="489097" y="333375"/>
                </a:cubicBezTo>
                <a:cubicBezTo>
                  <a:pt x="494812" y="363855"/>
                  <a:pt x="497352" y="372110"/>
                  <a:pt x="503067" y="402590"/>
                </a:cubicBezTo>
                <a:cubicBezTo>
                  <a:pt x="508782" y="433070"/>
                  <a:pt x="510687" y="455295"/>
                  <a:pt x="516402" y="485775"/>
                </a:cubicBezTo>
                <a:cubicBezTo>
                  <a:pt x="522117" y="516255"/>
                  <a:pt x="527832" y="527050"/>
                  <a:pt x="530372" y="554990"/>
                </a:cubicBezTo>
                <a:cubicBezTo>
                  <a:pt x="532912" y="582930"/>
                  <a:pt x="530372" y="596900"/>
                  <a:pt x="530372" y="624840"/>
                </a:cubicBezTo>
                <a:cubicBezTo>
                  <a:pt x="530372" y="652780"/>
                  <a:pt x="530372" y="666115"/>
                  <a:pt x="530372" y="694055"/>
                </a:cubicBezTo>
                <a:cubicBezTo>
                  <a:pt x="530372" y="721995"/>
                  <a:pt x="530372" y="735330"/>
                  <a:pt x="530372" y="763270"/>
                </a:cubicBezTo>
                <a:cubicBezTo>
                  <a:pt x="530372" y="791210"/>
                  <a:pt x="530372" y="805180"/>
                  <a:pt x="530372" y="833120"/>
                </a:cubicBezTo>
                <a:cubicBezTo>
                  <a:pt x="530372" y="861060"/>
                  <a:pt x="524657" y="902335"/>
                  <a:pt x="530372" y="902335"/>
                </a:cubicBezTo>
                <a:cubicBezTo>
                  <a:pt x="536087" y="902335"/>
                  <a:pt x="546882" y="861060"/>
                  <a:pt x="558312" y="833120"/>
                </a:cubicBezTo>
                <a:cubicBezTo>
                  <a:pt x="569742" y="805180"/>
                  <a:pt x="575457" y="793750"/>
                  <a:pt x="586252" y="763270"/>
                </a:cubicBezTo>
                <a:cubicBezTo>
                  <a:pt x="597047" y="732790"/>
                  <a:pt x="599587" y="710565"/>
                  <a:pt x="613557" y="680085"/>
                </a:cubicBezTo>
                <a:cubicBezTo>
                  <a:pt x="627527" y="649605"/>
                  <a:pt x="644037" y="638810"/>
                  <a:pt x="655467" y="610870"/>
                </a:cubicBezTo>
                <a:cubicBezTo>
                  <a:pt x="666897" y="582930"/>
                  <a:pt x="661182" y="568960"/>
                  <a:pt x="669437" y="541020"/>
                </a:cubicBezTo>
                <a:cubicBezTo>
                  <a:pt x="677692" y="513080"/>
                  <a:pt x="677692" y="477520"/>
                  <a:pt x="697377" y="471805"/>
                </a:cubicBezTo>
                <a:cubicBezTo>
                  <a:pt x="717062" y="466090"/>
                  <a:pt x="750082" y="491490"/>
                  <a:pt x="766592" y="513715"/>
                </a:cubicBezTo>
                <a:cubicBezTo>
                  <a:pt x="783102" y="535940"/>
                  <a:pt x="778022" y="554990"/>
                  <a:pt x="780562" y="582930"/>
                </a:cubicBezTo>
                <a:cubicBezTo>
                  <a:pt x="783102" y="610870"/>
                  <a:pt x="780562" y="621665"/>
                  <a:pt x="780562" y="652145"/>
                </a:cubicBezTo>
                <a:cubicBezTo>
                  <a:pt x="780562" y="682625"/>
                  <a:pt x="780562" y="702310"/>
                  <a:pt x="780562" y="735965"/>
                </a:cubicBezTo>
                <a:cubicBezTo>
                  <a:pt x="780562" y="769620"/>
                  <a:pt x="778022" y="786130"/>
                  <a:pt x="780562" y="819150"/>
                </a:cubicBezTo>
                <a:cubicBezTo>
                  <a:pt x="783102" y="852170"/>
                  <a:pt x="791992" y="871855"/>
                  <a:pt x="794532" y="902335"/>
                </a:cubicBezTo>
                <a:cubicBezTo>
                  <a:pt x="797072" y="932815"/>
                  <a:pt x="788817" y="941070"/>
                  <a:pt x="794532" y="971550"/>
                </a:cubicBezTo>
                <a:cubicBezTo>
                  <a:pt x="800247" y="1002030"/>
                  <a:pt x="811042" y="1024255"/>
                  <a:pt x="821837" y="1054735"/>
                </a:cubicBezTo>
                <a:cubicBezTo>
                  <a:pt x="832632" y="1085215"/>
                  <a:pt x="833267" y="1124585"/>
                  <a:pt x="849777" y="1124585"/>
                </a:cubicBezTo>
                <a:cubicBezTo>
                  <a:pt x="866287" y="1124585"/>
                  <a:pt x="889147" y="1082675"/>
                  <a:pt x="905657" y="1054735"/>
                </a:cubicBezTo>
                <a:cubicBezTo>
                  <a:pt x="922167" y="1026795"/>
                  <a:pt x="924707" y="1013460"/>
                  <a:pt x="932962" y="985520"/>
                </a:cubicBezTo>
                <a:cubicBezTo>
                  <a:pt x="941217" y="957580"/>
                  <a:pt x="941217" y="944245"/>
                  <a:pt x="946932" y="916305"/>
                </a:cubicBezTo>
                <a:cubicBezTo>
                  <a:pt x="952647" y="888365"/>
                  <a:pt x="958362" y="874395"/>
                  <a:pt x="960902" y="846455"/>
                </a:cubicBezTo>
                <a:cubicBezTo>
                  <a:pt x="963442" y="818515"/>
                  <a:pt x="960902" y="805180"/>
                  <a:pt x="960902" y="777240"/>
                </a:cubicBezTo>
                <a:cubicBezTo>
                  <a:pt x="960902" y="749300"/>
                  <a:pt x="960902" y="735965"/>
                  <a:pt x="960902" y="708025"/>
                </a:cubicBezTo>
                <a:cubicBezTo>
                  <a:pt x="960902" y="680085"/>
                  <a:pt x="958362" y="666750"/>
                  <a:pt x="960902" y="638810"/>
                </a:cubicBezTo>
                <a:cubicBezTo>
                  <a:pt x="963442" y="610870"/>
                  <a:pt x="966617" y="596900"/>
                  <a:pt x="974872" y="568960"/>
                </a:cubicBezTo>
                <a:cubicBezTo>
                  <a:pt x="983127" y="541020"/>
                  <a:pt x="983127" y="499745"/>
                  <a:pt x="1002812" y="499745"/>
                </a:cubicBezTo>
                <a:cubicBezTo>
                  <a:pt x="1022497" y="499745"/>
                  <a:pt x="1052342" y="538480"/>
                  <a:pt x="1072027" y="568960"/>
                </a:cubicBezTo>
                <a:cubicBezTo>
                  <a:pt x="1091712" y="599440"/>
                  <a:pt x="1091712" y="621665"/>
                  <a:pt x="1099967" y="652145"/>
                </a:cubicBezTo>
                <a:cubicBezTo>
                  <a:pt x="1108222" y="682625"/>
                  <a:pt x="1107587" y="694055"/>
                  <a:pt x="1113302" y="721995"/>
                </a:cubicBezTo>
                <a:cubicBezTo>
                  <a:pt x="1119017" y="749935"/>
                  <a:pt x="1119017" y="763270"/>
                  <a:pt x="1127272" y="791210"/>
                </a:cubicBezTo>
                <a:cubicBezTo>
                  <a:pt x="1135527" y="819150"/>
                  <a:pt x="1146957" y="832485"/>
                  <a:pt x="1155212" y="860425"/>
                </a:cubicBezTo>
                <a:cubicBezTo>
                  <a:pt x="1163467" y="888365"/>
                  <a:pt x="1160927" y="902335"/>
                  <a:pt x="1169182" y="930275"/>
                </a:cubicBezTo>
                <a:cubicBezTo>
                  <a:pt x="1177437" y="958215"/>
                  <a:pt x="1186327" y="971550"/>
                  <a:pt x="1197122" y="999490"/>
                </a:cubicBezTo>
                <a:cubicBezTo>
                  <a:pt x="1207917" y="1027430"/>
                  <a:pt x="1216172" y="1068705"/>
                  <a:pt x="1224427" y="1068705"/>
                </a:cubicBezTo>
                <a:cubicBezTo>
                  <a:pt x="1232682" y="1068705"/>
                  <a:pt x="1232682" y="1027430"/>
                  <a:pt x="1238397" y="999490"/>
                </a:cubicBezTo>
                <a:cubicBezTo>
                  <a:pt x="1244112" y="971550"/>
                  <a:pt x="1244112" y="958215"/>
                  <a:pt x="1252367" y="930275"/>
                </a:cubicBezTo>
                <a:cubicBezTo>
                  <a:pt x="1260622" y="902335"/>
                  <a:pt x="1268877" y="888365"/>
                  <a:pt x="1280307" y="860425"/>
                </a:cubicBezTo>
                <a:cubicBezTo>
                  <a:pt x="1291737" y="832485"/>
                  <a:pt x="1297452" y="819150"/>
                  <a:pt x="1308247" y="791210"/>
                </a:cubicBezTo>
                <a:cubicBezTo>
                  <a:pt x="1319042" y="763270"/>
                  <a:pt x="1321582" y="749935"/>
                  <a:pt x="1335552" y="721995"/>
                </a:cubicBezTo>
                <a:cubicBezTo>
                  <a:pt x="1349522" y="694055"/>
                  <a:pt x="1357777" y="649605"/>
                  <a:pt x="1377462" y="652145"/>
                </a:cubicBezTo>
                <a:cubicBezTo>
                  <a:pt x="1397147" y="654685"/>
                  <a:pt x="1416197" y="705485"/>
                  <a:pt x="1432707" y="735965"/>
                </a:cubicBezTo>
                <a:cubicBezTo>
                  <a:pt x="1449217" y="766445"/>
                  <a:pt x="1449217" y="777240"/>
                  <a:pt x="1460647" y="805180"/>
                </a:cubicBezTo>
                <a:cubicBezTo>
                  <a:pt x="1472077" y="833120"/>
                  <a:pt x="1480332" y="846455"/>
                  <a:pt x="1488587" y="874395"/>
                </a:cubicBezTo>
                <a:cubicBezTo>
                  <a:pt x="1496842" y="902335"/>
                  <a:pt x="1494302" y="916305"/>
                  <a:pt x="1502557" y="944245"/>
                </a:cubicBezTo>
                <a:cubicBezTo>
                  <a:pt x="1510812" y="972185"/>
                  <a:pt x="1515892" y="985520"/>
                  <a:pt x="1529862" y="1013460"/>
                </a:cubicBezTo>
                <a:cubicBezTo>
                  <a:pt x="1543832" y="1041400"/>
                  <a:pt x="1549547" y="1074420"/>
                  <a:pt x="1571772" y="1082675"/>
                </a:cubicBezTo>
                <a:cubicBezTo>
                  <a:pt x="1593997" y="1090930"/>
                  <a:pt x="1624477" y="1074420"/>
                  <a:pt x="1640987" y="1054735"/>
                </a:cubicBezTo>
                <a:cubicBezTo>
                  <a:pt x="1657497" y="1035050"/>
                  <a:pt x="1643527" y="1013460"/>
                  <a:pt x="1654957" y="985520"/>
                </a:cubicBezTo>
                <a:cubicBezTo>
                  <a:pt x="1666387" y="957580"/>
                  <a:pt x="1685437" y="944245"/>
                  <a:pt x="1696867" y="916305"/>
                </a:cubicBezTo>
                <a:cubicBezTo>
                  <a:pt x="1708297" y="888365"/>
                  <a:pt x="1694327" y="868680"/>
                  <a:pt x="1710837" y="846455"/>
                </a:cubicBezTo>
                <a:cubicBezTo>
                  <a:pt x="1727347" y="824230"/>
                  <a:pt x="1760367" y="799465"/>
                  <a:pt x="1780052" y="805180"/>
                </a:cubicBezTo>
                <a:cubicBezTo>
                  <a:pt x="1799737" y="810895"/>
                  <a:pt x="1797197" y="846455"/>
                  <a:pt x="1807992" y="874395"/>
                </a:cubicBezTo>
                <a:cubicBezTo>
                  <a:pt x="1818787" y="902335"/>
                  <a:pt x="1827042" y="913765"/>
                  <a:pt x="1835297" y="944245"/>
                </a:cubicBezTo>
                <a:cubicBezTo>
                  <a:pt x="1843552" y="974725"/>
                  <a:pt x="1841012" y="996950"/>
                  <a:pt x="1849267" y="1027430"/>
                </a:cubicBezTo>
                <a:cubicBezTo>
                  <a:pt x="1857522" y="1057910"/>
                  <a:pt x="1854982" y="1090930"/>
                  <a:pt x="1877207" y="1096645"/>
                </a:cubicBezTo>
                <a:cubicBezTo>
                  <a:pt x="1899432" y="1102360"/>
                  <a:pt x="1932452" y="1076960"/>
                  <a:pt x="1960392" y="1054735"/>
                </a:cubicBezTo>
                <a:cubicBezTo>
                  <a:pt x="1988332" y="1032510"/>
                  <a:pt x="1990872" y="1010285"/>
                  <a:pt x="2015637" y="985520"/>
                </a:cubicBezTo>
                <a:cubicBezTo>
                  <a:pt x="2040402" y="960755"/>
                  <a:pt x="2057547" y="944245"/>
                  <a:pt x="2085487" y="930275"/>
                </a:cubicBezTo>
                <a:cubicBezTo>
                  <a:pt x="2113427" y="916305"/>
                  <a:pt x="2138192" y="905510"/>
                  <a:pt x="2154702" y="916305"/>
                </a:cubicBezTo>
                <a:cubicBezTo>
                  <a:pt x="2171212" y="927100"/>
                  <a:pt x="2162957" y="957580"/>
                  <a:pt x="2168672" y="985520"/>
                </a:cubicBezTo>
                <a:cubicBezTo>
                  <a:pt x="2174387" y="1013460"/>
                  <a:pt x="2174387" y="1026795"/>
                  <a:pt x="2182642" y="1054735"/>
                </a:cubicBezTo>
                <a:cubicBezTo>
                  <a:pt x="2190897" y="1082675"/>
                  <a:pt x="2199787" y="1096645"/>
                  <a:pt x="2210582" y="1124585"/>
                </a:cubicBezTo>
                <a:cubicBezTo>
                  <a:pt x="2221377" y="1152525"/>
                  <a:pt x="2232172" y="1165860"/>
                  <a:pt x="2237887" y="1193800"/>
                </a:cubicBezTo>
                <a:cubicBezTo>
                  <a:pt x="2243602" y="1221740"/>
                  <a:pt x="2232172" y="1263015"/>
                  <a:pt x="2237887" y="1263015"/>
                </a:cubicBezTo>
                <a:cubicBezTo>
                  <a:pt x="2243602" y="1263015"/>
                  <a:pt x="2257572" y="1221740"/>
                  <a:pt x="2265827" y="1193800"/>
                </a:cubicBezTo>
                <a:cubicBezTo>
                  <a:pt x="2274082" y="1165860"/>
                  <a:pt x="2269002" y="1155065"/>
                  <a:pt x="2279797" y="1124585"/>
                </a:cubicBezTo>
                <a:cubicBezTo>
                  <a:pt x="2290592" y="1094105"/>
                  <a:pt x="2310277" y="1071880"/>
                  <a:pt x="2321072" y="1041400"/>
                </a:cubicBezTo>
                <a:cubicBezTo>
                  <a:pt x="2331867" y="1010920"/>
                  <a:pt x="2326787" y="999490"/>
                  <a:pt x="2335042" y="971550"/>
                </a:cubicBezTo>
                <a:cubicBezTo>
                  <a:pt x="2343297" y="943610"/>
                  <a:pt x="2351552" y="930275"/>
                  <a:pt x="2362982" y="902335"/>
                </a:cubicBezTo>
                <a:cubicBezTo>
                  <a:pt x="2374412" y="874395"/>
                  <a:pt x="2382667" y="861060"/>
                  <a:pt x="2390922" y="833120"/>
                </a:cubicBezTo>
                <a:cubicBezTo>
                  <a:pt x="2399177" y="805180"/>
                  <a:pt x="2388382" y="777240"/>
                  <a:pt x="2404892" y="763270"/>
                </a:cubicBezTo>
                <a:cubicBezTo>
                  <a:pt x="2421402" y="749300"/>
                  <a:pt x="2454422" y="749300"/>
                  <a:pt x="2474107" y="763270"/>
                </a:cubicBezTo>
                <a:cubicBezTo>
                  <a:pt x="2493792" y="777240"/>
                  <a:pt x="2496332" y="805180"/>
                  <a:pt x="2502047" y="833120"/>
                </a:cubicBezTo>
                <a:cubicBezTo>
                  <a:pt x="2507762" y="861060"/>
                  <a:pt x="2499507" y="871855"/>
                  <a:pt x="2502047" y="902335"/>
                </a:cubicBezTo>
                <a:cubicBezTo>
                  <a:pt x="2504587" y="932815"/>
                  <a:pt x="2513477" y="955040"/>
                  <a:pt x="2516017" y="985520"/>
                </a:cubicBezTo>
                <a:cubicBezTo>
                  <a:pt x="2518557" y="1016000"/>
                  <a:pt x="2513477" y="1021715"/>
                  <a:pt x="2516017" y="1054735"/>
                </a:cubicBezTo>
                <a:cubicBezTo>
                  <a:pt x="2518557" y="1087755"/>
                  <a:pt x="2521097" y="1118235"/>
                  <a:pt x="2529352" y="1151890"/>
                </a:cubicBezTo>
                <a:cubicBezTo>
                  <a:pt x="2537607" y="1185545"/>
                  <a:pt x="2549037" y="1191260"/>
                  <a:pt x="2557292" y="1221740"/>
                </a:cubicBezTo>
                <a:cubicBezTo>
                  <a:pt x="2565547" y="1252220"/>
                  <a:pt x="2565547" y="1274445"/>
                  <a:pt x="2571262" y="1304925"/>
                </a:cubicBezTo>
                <a:cubicBezTo>
                  <a:pt x="2576977" y="1335405"/>
                  <a:pt x="2576977" y="1374140"/>
                  <a:pt x="2585232" y="1374140"/>
                </a:cubicBezTo>
                <a:cubicBezTo>
                  <a:pt x="2593487" y="1374140"/>
                  <a:pt x="2604917" y="1332865"/>
                  <a:pt x="2613172" y="1304925"/>
                </a:cubicBezTo>
                <a:cubicBezTo>
                  <a:pt x="2621427" y="1276985"/>
                  <a:pt x="2623967" y="1263650"/>
                  <a:pt x="2626507" y="1235710"/>
                </a:cubicBezTo>
                <a:cubicBezTo>
                  <a:pt x="2629047" y="1207770"/>
                  <a:pt x="2620792" y="1193800"/>
                  <a:pt x="2626507" y="1165860"/>
                </a:cubicBezTo>
                <a:cubicBezTo>
                  <a:pt x="2632222" y="1137920"/>
                  <a:pt x="2646192" y="1124585"/>
                  <a:pt x="2654447" y="1096645"/>
                </a:cubicBezTo>
                <a:cubicBezTo>
                  <a:pt x="2662702" y="1068705"/>
                  <a:pt x="2660162" y="1057910"/>
                  <a:pt x="2668417" y="1027430"/>
                </a:cubicBezTo>
                <a:cubicBezTo>
                  <a:pt x="2676672" y="996950"/>
                  <a:pt x="2685562" y="977900"/>
                  <a:pt x="2696357" y="944245"/>
                </a:cubicBezTo>
                <a:cubicBezTo>
                  <a:pt x="2707152" y="910590"/>
                  <a:pt x="2703977" y="885190"/>
                  <a:pt x="2723662" y="860425"/>
                </a:cubicBezTo>
                <a:cubicBezTo>
                  <a:pt x="2743347" y="835660"/>
                  <a:pt x="2768747" y="810895"/>
                  <a:pt x="2793512" y="819150"/>
                </a:cubicBezTo>
                <a:cubicBezTo>
                  <a:pt x="2818277" y="827405"/>
                  <a:pt x="2832247" y="871855"/>
                  <a:pt x="2848757" y="902335"/>
                </a:cubicBezTo>
                <a:cubicBezTo>
                  <a:pt x="2865267" y="932815"/>
                  <a:pt x="2865267" y="941070"/>
                  <a:pt x="2876697" y="971550"/>
                </a:cubicBezTo>
                <a:cubicBezTo>
                  <a:pt x="2888127" y="1002030"/>
                  <a:pt x="2896382" y="1024255"/>
                  <a:pt x="2904637" y="1054735"/>
                </a:cubicBezTo>
                <a:cubicBezTo>
                  <a:pt x="2912892" y="1085215"/>
                  <a:pt x="2912892" y="1094105"/>
                  <a:pt x="2918607" y="1124585"/>
                </a:cubicBezTo>
                <a:cubicBezTo>
                  <a:pt x="2924322" y="1155065"/>
                  <a:pt x="2923687" y="1207770"/>
                  <a:pt x="2931942" y="1207770"/>
                </a:cubicBezTo>
                <a:cubicBezTo>
                  <a:pt x="2940197" y="1207770"/>
                  <a:pt x="2948452" y="1155065"/>
                  <a:pt x="2959882" y="1124585"/>
                </a:cubicBezTo>
                <a:cubicBezTo>
                  <a:pt x="2971312" y="1094105"/>
                  <a:pt x="2982107" y="1088390"/>
                  <a:pt x="2987822" y="1054735"/>
                </a:cubicBezTo>
                <a:cubicBezTo>
                  <a:pt x="2993537" y="1021080"/>
                  <a:pt x="2979567" y="993775"/>
                  <a:pt x="2987822" y="957580"/>
                </a:cubicBezTo>
                <a:cubicBezTo>
                  <a:pt x="2996077" y="921385"/>
                  <a:pt x="3012587" y="907415"/>
                  <a:pt x="3029097" y="874395"/>
                </a:cubicBezTo>
                <a:cubicBezTo>
                  <a:pt x="3045607" y="841375"/>
                  <a:pt x="3057037" y="821690"/>
                  <a:pt x="3071007" y="791210"/>
                </a:cubicBezTo>
                <a:cubicBezTo>
                  <a:pt x="3084977" y="760730"/>
                  <a:pt x="3076722" y="741680"/>
                  <a:pt x="3098947" y="721995"/>
                </a:cubicBezTo>
                <a:cubicBezTo>
                  <a:pt x="3121172" y="702310"/>
                  <a:pt x="3157367" y="685800"/>
                  <a:pt x="3182132" y="694055"/>
                </a:cubicBezTo>
                <a:cubicBezTo>
                  <a:pt x="3206897" y="702310"/>
                  <a:pt x="3210072" y="732790"/>
                  <a:pt x="3224042" y="763270"/>
                </a:cubicBezTo>
                <a:cubicBezTo>
                  <a:pt x="3238012" y="793750"/>
                  <a:pt x="3243092" y="815975"/>
                  <a:pt x="3251347" y="846455"/>
                </a:cubicBezTo>
                <a:cubicBezTo>
                  <a:pt x="3259602" y="876935"/>
                  <a:pt x="3262777" y="888365"/>
                  <a:pt x="3265317" y="916305"/>
                </a:cubicBezTo>
                <a:cubicBezTo>
                  <a:pt x="3267857" y="944245"/>
                  <a:pt x="3259602" y="957580"/>
                  <a:pt x="3265317" y="985520"/>
                </a:cubicBezTo>
                <a:cubicBezTo>
                  <a:pt x="3271032" y="1013460"/>
                  <a:pt x="3287542" y="1026795"/>
                  <a:pt x="3293257" y="1054735"/>
                </a:cubicBezTo>
                <a:cubicBezTo>
                  <a:pt x="3298972" y="1082675"/>
                  <a:pt x="3287542" y="1096645"/>
                  <a:pt x="3293257" y="1124585"/>
                </a:cubicBezTo>
                <a:cubicBezTo>
                  <a:pt x="3298972" y="1152525"/>
                  <a:pt x="3301512" y="1188085"/>
                  <a:pt x="3321197" y="1193800"/>
                </a:cubicBezTo>
                <a:cubicBezTo>
                  <a:pt x="3340882" y="1199515"/>
                  <a:pt x="3373902" y="1174115"/>
                  <a:pt x="3390412" y="1151890"/>
                </a:cubicBezTo>
                <a:cubicBezTo>
                  <a:pt x="3406922" y="1129665"/>
                  <a:pt x="3398667" y="1110615"/>
                  <a:pt x="3404382" y="1082675"/>
                </a:cubicBezTo>
                <a:cubicBezTo>
                  <a:pt x="3410097" y="1054735"/>
                  <a:pt x="3410097" y="1043940"/>
                  <a:pt x="3418352" y="1013460"/>
                </a:cubicBezTo>
                <a:cubicBezTo>
                  <a:pt x="3426607" y="982980"/>
                  <a:pt x="3434862" y="966470"/>
                  <a:pt x="3445657" y="930275"/>
                </a:cubicBezTo>
                <a:cubicBezTo>
                  <a:pt x="3456452" y="894080"/>
                  <a:pt x="3459627" y="869315"/>
                  <a:pt x="3473597" y="833120"/>
                </a:cubicBezTo>
                <a:cubicBezTo>
                  <a:pt x="3487567" y="796925"/>
                  <a:pt x="3504712" y="779780"/>
                  <a:pt x="3515507" y="749300"/>
                </a:cubicBezTo>
                <a:cubicBezTo>
                  <a:pt x="3526302" y="718820"/>
                  <a:pt x="3512332" y="688340"/>
                  <a:pt x="3528842" y="680085"/>
                </a:cubicBezTo>
                <a:cubicBezTo>
                  <a:pt x="3545352" y="671830"/>
                  <a:pt x="3573927" y="688340"/>
                  <a:pt x="3598692" y="708025"/>
                </a:cubicBezTo>
                <a:cubicBezTo>
                  <a:pt x="3623457" y="727710"/>
                  <a:pt x="3639967" y="749300"/>
                  <a:pt x="3653937" y="777240"/>
                </a:cubicBezTo>
                <a:cubicBezTo>
                  <a:pt x="3667907" y="805180"/>
                  <a:pt x="3662192" y="818515"/>
                  <a:pt x="3667907" y="846455"/>
                </a:cubicBezTo>
                <a:cubicBezTo>
                  <a:pt x="3673622" y="874395"/>
                  <a:pt x="3676162" y="885825"/>
                  <a:pt x="3681877" y="916305"/>
                </a:cubicBezTo>
                <a:cubicBezTo>
                  <a:pt x="3687592" y="946785"/>
                  <a:pt x="3687592" y="969010"/>
                  <a:pt x="3695847" y="999490"/>
                </a:cubicBezTo>
                <a:cubicBezTo>
                  <a:pt x="3704102" y="1029970"/>
                  <a:pt x="3712992" y="1035685"/>
                  <a:pt x="3723787" y="1068705"/>
                </a:cubicBezTo>
                <a:cubicBezTo>
                  <a:pt x="3734582" y="1101725"/>
                  <a:pt x="3742837" y="1132205"/>
                  <a:pt x="3751092" y="1165860"/>
                </a:cubicBezTo>
                <a:cubicBezTo>
                  <a:pt x="3759347" y="1199515"/>
                  <a:pt x="3759347" y="1207770"/>
                  <a:pt x="3765062" y="1235710"/>
                </a:cubicBezTo>
                <a:cubicBezTo>
                  <a:pt x="3770777" y="1263650"/>
                  <a:pt x="3765062" y="1304925"/>
                  <a:pt x="3779032" y="1304925"/>
                </a:cubicBezTo>
                <a:cubicBezTo>
                  <a:pt x="3793002" y="1304925"/>
                  <a:pt x="3817767" y="1266190"/>
                  <a:pt x="3834277" y="1235710"/>
                </a:cubicBezTo>
                <a:cubicBezTo>
                  <a:pt x="3850787" y="1205230"/>
                  <a:pt x="3848247" y="1185545"/>
                  <a:pt x="3862217" y="1151890"/>
                </a:cubicBezTo>
                <a:cubicBezTo>
                  <a:pt x="3876187" y="1118235"/>
                  <a:pt x="3887617" y="1104900"/>
                  <a:pt x="3904127" y="1068705"/>
                </a:cubicBezTo>
                <a:cubicBezTo>
                  <a:pt x="3920637" y="1032510"/>
                  <a:pt x="3928892" y="1010285"/>
                  <a:pt x="3945402" y="971550"/>
                </a:cubicBezTo>
                <a:cubicBezTo>
                  <a:pt x="3961912" y="932815"/>
                  <a:pt x="3975882" y="907415"/>
                  <a:pt x="3987312" y="874395"/>
                </a:cubicBezTo>
                <a:cubicBezTo>
                  <a:pt x="3998742" y="841375"/>
                  <a:pt x="3993027" y="835660"/>
                  <a:pt x="4001282" y="805180"/>
                </a:cubicBezTo>
                <a:cubicBezTo>
                  <a:pt x="4009537" y="774700"/>
                  <a:pt x="4015252" y="752475"/>
                  <a:pt x="4029222" y="721995"/>
                </a:cubicBezTo>
                <a:cubicBezTo>
                  <a:pt x="4043192" y="691515"/>
                  <a:pt x="4056527" y="682625"/>
                  <a:pt x="4070497" y="652145"/>
                </a:cubicBezTo>
                <a:cubicBezTo>
                  <a:pt x="4084467" y="621665"/>
                  <a:pt x="4090182" y="599440"/>
                  <a:pt x="4098437" y="568960"/>
                </a:cubicBezTo>
                <a:cubicBezTo>
                  <a:pt x="4106692" y="538480"/>
                  <a:pt x="4095897" y="513715"/>
                  <a:pt x="4112407" y="499745"/>
                </a:cubicBezTo>
                <a:cubicBezTo>
                  <a:pt x="4128917" y="485775"/>
                  <a:pt x="4165112" y="483235"/>
                  <a:pt x="4181622" y="499745"/>
                </a:cubicBezTo>
                <a:cubicBezTo>
                  <a:pt x="4198132" y="516255"/>
                  <a:pt x="4187337" y="552450"/>
                  <a:pt x="4195592" y="582930"/>
                </a:cubicBezTo>
                <a:cubicBezTo>
                  <a:pt x="4203847" y="613410"/>
                  <a:pt x="4212737" y="621665"/>
                  <a:pt x="4223532" y="652145"/>
                </a:cubicBezTo>
                <a:cubicBezTo>
                  <a:pt x="4234327" y="682625"/>
                  <a:pt x="4240042" y="705485"/>
                  <a:pt x="4250837" y="735965"/>
                </a:cubicBezTo>
                <a:cubicBezTo>
                  <a:pt x="4261632" y="766445"/>
                  <a:pt x="4264807" y="768985"/>
                  <a:pt x="4278777" y="805180"/>
                </a:cubicBezTo>
                <a:cubicBezTo>
                  <a:pt x="4292747" y="841375"/>
                  <a:pt x="4309257" y="880110"/>
                  <a:pt x="4320687" y="916305"/>
                </a:cubicBezTo>
                <a:cubicBezTo>
                  <a:pt x="4332117" y="952500"/>
                  <a:pt x="4326402" y="957580"/>
                  <a:pt x="4334657" y="985520"/>
                </a:cubicBezTo>
                <a:cubicBezTo>
                  <a:pt x="4342912" y="1013460"/>
                  <a:pt x="4353707" y="1026795"/>
                  <a:pt x="4361962" y="1054735"/>
                </a:cubicBezTo>
                <a:cubicBezTo>
                  <a:pt x="4370217" y="1082675"/>
                  <a:pt x="4370217" y="1096645"/>
                  <a:pt x="4375932" y="1124585"/>
                </a:cubicBezTo>
                <a:cubicBezTo>
                  <a:pt x="4381647" y="1152525"/>
                  <a:pt x="4375932" y="1196340"/>
                  <a:pt x="4389902" y="1193800"/>
                </a:cubicBezTo>
                <a:cubicBezTo>
                  <a:pt x="4403872" y="1191260"/>
                  <a:pt x="4422922" y="1143635"/>
                  <a:pt x="4445147" y="1110615"/>
                </a:cubicBezTo>
                <a:cubicBezTo>
                  <a:pt x="4467372" y="1077595"/>
                  <a:pt x="4484517" y="1057910"/>
                  <a:pt x="4501027" y="1027430"/>
                </a:cubicBezTo>
                <a:cubicBezTo>
                  <a:pt x="4517537" y="996950"/>
                  <a:pt x="4514997" y="988060"/>
                  <a:pt x="4528967" y="957580"/>
                </a:cubicBezTo>
                <a:cubicBezTo>
                  <a:pt x="4542937" y="927100"/>
                  <a:pt x="4559447" y="904875"/>
                  <a:pt x="4570242" y="874395"/>
                </a:cubicBezTo>
                <a:cubicBezTo>
                  <a:pt x="4581037" y="843915"/>
                  <a:pt x="4578497" y="833120"/>
                  <a:pt x="4584212" y="805180"/>
                </a:cubicBezTo>
                <a:cubicBezTo>
                  <a:pt x="4589927" y="777240"/>
                  <a:pt x="4581672" y="744220"/>
                  <a:pt x="4598182" y="735965"/>
                </a:cubicBezTo>
                <a:cubicBezTo>
                  <a:pt x="4614692" y="727710"/>
                  <a:pt x="4647712" y="741045"/>
                  <a:pt x="4667397" y="763270"/>
                </a:cubicBezTo>
                <a:cubicBezTo>
                  <a:pt x="4687082" y="785495"/>
                  <a:pt x="4687082" y="810260"/>
                  <a:pt x="4695337" y="846455"/>
                </a:cubicBezTo>
                <a:cubicBezTo>
                  <a:pt x="4703592" y="882650"/>
                  <a:pt x="4701052" y="908050"/>
                  <a:pt x="4709307" y="944245"/>
                </a:cubicBezTo>
                <a:cubicBezTo>
                  <a:pt x="4717562" y="980440"/>
                  <a:pt x="4728992" y="994410"/>
                  <a:pt x="4737247" y="1027430"/>
                </a:cubicBezTo>
                <a:cubicBezTo>
                  <a:pt x="4745502" y="1060450"/>
                  <a:pt x="4744867" y="1077595"/>
                  <a:pt x="4750582" y="1110615"/>
                </a:cubicBezTo>
                <a:cubicBezTo>
                  <a:pt x="4756297" y="1143635"/>
                  <a:pt x="4756297" y="1160780"/>
                  <a:pt x="4764552" y="1193800"/>
                </a:cubicBezTo>
                <a:cubicBezTo>
                  <a:pt x="4772807" y="1226820"/>
                  <a:pt x="4786777" y="1246505"/>
                  <a:pt x="4792492" y="1276985"/>
                </a:cubicBezTo>
                <a:cubicBezTo>
                  <a:pt x="4798207" y="1307465"/>
                  <a:pt x="4789952" y="1318895"/>
                  <a:pt x="4792492" y="1346835"/>
                </a:cubicBezTo>
                <a:cubicBezTo>
                  <a:pt x="4795032" y="1374775"/>
                  <a:pt x="4789952" y="1402080"/>
                  <a:pt x="4806462" y="1416050"/>
                </a:cubicBezTo>
                <a:cubicBezTo>
                  <a:pt x="4822972" y="1430020"/>
                  <a:pt x="4853452" y="1430020"/>
                  <a:pt x="4875677" y="1416050"/>
                </a:cubicBezTo>
                <a:cubicBezTo>
                  <a:pt x="4897902" y="1402080"/>
                  <a:pt x="4903617" y="1377315"/>
                  <a:pt x="4917587" y="1346835"/>
                </a:cubicBezTo>
                <a:cubicBezTo>
                  <a:pt x="4931557" y="1316355"/>
                  <a:pt x="4930922" y="1296670"/>
                  <a:pt x="4944892" y="1263015"/>
                </a:cubicBezTo>
                <a:cubicBezTo>
                  <a:pt x="4958862" y="1229360"/>
                  <a:pt x="4970292" y="1212850"/>
                  <a:pt x="4986802" y="1179830"/>
                </a:cubicBezTo>
                <a:cubicBezTo>
                  <a:pt x="5003312" y="1146810"/>
                  <a:pt x="5014742" y="1127125"/>
                  <a:pt x="5028712" y="1096645"/>
                </a:cubicBezTo>
                <a:cubicBezTo>
                  <a:pt x="5042682" y="1066165"/>
                  <a:pt x="5045222" y="1055370"/>
                  <a:pt x="5056017" y="1027430"/>
                </a:cubicBezTo>
                <a:cubicBezTo>
                  <a:pt x="5066812" y="999490"/>
                  <a:pt x="5064272" y="965835"/>
                  <a:pt x="5083957" y="957580"/>
                </a:cubicBezTo>
                <a:cubicBezTo>
                  <a:pt x="5103642" y="949325"/>
                  <a:pt x="5136662" y="963295"/>
                  <a:pt x="5153172" y="985520"/>
                </a:cubicBezTo>
                <a:cubicBezTo>
                  <a:pt x="5169682" y="1007745"/>
                  <a:pt x="5161427" y="1035685"/>
                  <a:pt x="5167142" y="1068705"/>
                </a:cubicBezTo>
                <a:cubicBezTo>
                  <a:pt x="5172857" y="1101725"/>
                  <a:pt x="5172857" y="1121410"/>
                  <a:pt x="5181112" y="1151890"/>
                </a:cubicBezTo>
                <a:cubicBezTo>
                  <a:pt x="5189367" y="1182370"/>
                  <a:pt x="5203337" y="1191260"/>
                  <a:pt x="5209052" y="1221740"/>
                </a:cubicBezTo>
                <a:cubicBezTo>
                  <a:pt x="5214767" y="1252220"/>
                  <a:pt x="5195082" y="1302385"/>
                  <a:pt x="5209052" y="1304925"/>
                </a:cubicBezTo>
                <a:cubicBezTo>
                  <a:pt x="5223022" y="1307465"/>
                  <a:pt x="5253502" y="1274445"/>
                  <a:pt x="5278267" y="1235710"/>
                </a:cubicBezTo>
                <a:cubicBezTo>
                  <a:pt x="5303032" y="1196975"/>
                  <a:pt x="5314462" y="1157605"/>
                  <a:pt x="5334147" y="1110615"/>
                </a:cubicBezTo>
                <a:cubicBezTo>
                  <a:pt x="5353832" y="1063625"/>
                  <a:pt x="5353197" y="1041400"/>
                  <a:pt x="5375422" y="999490"/>
                </a:cubicBezTo>
                <a:cubicBezTo>
                  <a:pt x="5397647" y="957580"/>
                  <a:pt x="5422412" y="935355"/>
                  <a:pt x="5444637" y="902335"/>
                </a:cubicBezTo>
                <a:cubicBezTo>
                  <a:pt x="5466862" y="869315"/>
                  <a:pt x="5466862" y="863600"/>
                  <a:pt x="5486547" y="833120"/>
                </a:cubicBezTo>
                <a:cubicBezTo>
                  <a:pt x="5506232" y="802640"/>
                  <a:pt x="5525917" y="779780"/>
                  <a:pt x="5542427" y="749300"/>
                </a:cubicBezTo>
                <a:cubicBezTo>
                  <a:pt x="5558937" y="718820"/>
                  <a:pt x="5553222" y="708025"/>
                  <a:pt x="5569732" y="680085"/>
                </a:cubicBezTo>
                <a:cubicBezTo>
                  <a:pt x="5586242" y="652145"/>
                  <a:pt x="5609102" y="638810"/>
                  <a:pt x="5625612" y="610870"/>
                </a:cubicBezTo>
                <a:cubicBezTo>
                  <a:pt x="5642122" y="582930"/>
                  <a:pt x="5633232" y="552450"/>
                  <a:pt x="5652917" y="541020"/>
                </a:cubicBezTo>
                <a:cubicBezTo>
                  <a:pt x="5672602" y="529590"/>
                  <a:pt x="5708797" y="535305"/>
                  <a:pt x="5722767" y="554990"/>
                </a:cubicBezTo>
                <a:cubicBezTo>
                  <a:pt x="5736737" y="574675"/>
                  <a:pt x="5720227" y="608330"/>
                  <a:pt x="5722767" y="638810"/>
                </a:cubicBezTo>
                <a:cubicBezTo>
                  <a:pt x="5725307" y="669290"/>
                  <a:pt x="5728482" y="677545"/>
                  <a:pt x="5736737" y="708025"/>
                </a:cubicBezTo>
                <a:cubicBezTo>
                  <a:pt x="5744992" y="738505"/>
                  <a:pt x="5758327" y="760730"/>
                  <a:pt x="5764042" y="791210"/>
                </a:cubicBezTo>
                <a:cubicBezTo>
                  <a:pt x="5769757" y="821690"/>
                  <a:pt x="5758327" y="829945"/>
                  <a:pt x="5764042" y="860425"/>
                </a:cubicBezTo>
                <a:cubicBezTo>
                  <a:pt x="5769757" y="890905"/>
                  <a:pt x="5783727" y="913765"/>
                  <a:pt x="5791982" y="944245"/>
                </a:cubicBezTo>
                <a:cubicBezTo>
                  <a:pt x="5800237" y="974725"/>
                  <a:pt x="5803412" y="982980"/>
                  <a:pt x="5805952" y="1013460"/>
                </a:cubicBezTo>
                <a:cubicBezTo>
                  <a:pt x="5808492" y="1043940"/>
                  <a:pt x="5803412" y="1066165"/>
                  <a:pt x="5805952" y="1096645"/>
                </a:cubicBezTo>
                <a:cubicBezTo>
                  <a:pt x="5808492" y="1127125"/>
                  <a:pt x="5814207" y="1137920"/>
                  <a:pt x="5819922" y="1165860"/>
                </a:cubicBezTo>
                <a:cubicBezTo>
                  <a:pt x="5825637" y="1193800"/>
                  <a:pt x="5817382" y="1227455"/>
                  <a:pt x="5833892" y="1235710"/>
                </a:cubicBezTo>
                <a:cubicBezTo>
                  <a:pt x="5850402" y="1243965"/>
                  <a:pt x="5880882" y="1227455"/>
                  <a:pt x="5903107" y="1207770"/>
                </a:cubicBezTo>
                <a:cubicBezTo>
                  <a:pt x="5925332" y="1188085"/>
                  <a:pt x="5928507" y="1166495"/>
                  <a:pt x="5945017" y="1138555"/>
                </a:cubicBezTo>
                <a:cubicBezTo>
                  <a:pt x="5961527" y="1110615"/>
                  <a:pt x="5966607" y="1096645"/>
                  <a:pt x="5986292" y="1068705"/>
                </a:cubicBezTo>
                <a:cubicBezTo>
                  <a:pt x="6005977" y="1040765"/>
                  <a:pt x="6019947" y="1032510"/>
                  <a:pt x="6042172" y="999490"/>
                </a:cubicBezTo>
                <a:cubicBezTo>
                  <a:pt x="6064397" y="966470"/>
                  <a:pt x="6075192" y="941070"/>
                  <a:pt x="6097417" y="902335"/>
                </a:cubicBezTo>
                <a:cubicBezTo>
                  <a:pt x="6119642" y="863600"/>
                  <a:pt x="6130437" y="838200"/>
                  <a:pt x="6152662" y="805180"/>
                </a:cubicBezTo>
                <a:cubicBezTo>
                  <a:pt x="6174887" y="772160"/>
                  <a:pt x="6186317" y="766445"/>
                  <a:pt x="6208542" y="735965"/>
                </a:cubicBezTo>
                <a:cubicBezTo>
                  <a:pt x="6230767" y="705485"/>
                  <a:pt x="6239022" y="671830"/>
                  <a:pt x="6263787" y="652145"/>
                </a:cubicBezTo>
                <a:cubicBezTo>
                  <a:pt x="6288552" y="632460"/>
                  <a:pt x="6311412" y="627380"/>
                  <a:pt x="6333637" y="638810"/>
                </a:cubicBezTo>
                <a:cubicBezTo>
                  <a:pt x="6355862" y="650240"/>
                  <a:pt x="6364117" y="677545"/>
                  <a:pt x="6374912" y="708025"/>
                </a:cubicBezTo>
                <a:cubicBezTo>
                  <a:pt x="6385707" y="738505"/>
                  <a:pt x="6383167" y="760730"/>
                  <a:pt x="6388882" y="791210"/>
                </a:cubicBezTo>
                <a:cubicBezTo>
                  <a:pt x="6394597" y="821690"/>
                  <a:pt x="6397137" y="829945"/>
                  <a:pt x="6402852" y="860425"/>
                </a:cubicBezTo>
                <a:cubicBezTo>
                  <a:pt x="6408567" y="890905"/>
                  <a:pt x="6411107" y="913765"/>
                  <a:pt x="6416822" y="944245"/>
                </a:cubicBezTo>
                <a:cubicBezTo>
                  <a:pt x="6422537" y="974725"/>
                  <a:pt x="6422537" y="985520"/>
                  <a:pt x="6430792" y="1013460"/>
                </a:cubicBezTo>
                <a:cubicBezTo>
                  <a:pt x="6439047" y="1041400"/>
                  <a:pt x="6452382" y="1054735"/>
                  <a:pt x="6458097" y="1082675"/>
                </a:cubicBezTo>
                <a:cubicBezTo>
                  <a:pt x="6463812" y="1110615"/>
                  <a:pt x="6458732" y="1139190"/>
                  <a:pt x="6458097" y="11518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71015" y="2774950"/>
            <a:ext cx="5858510" cy="1007110"/>
          </a:xfrm>
          <a:custGeom>
            <a:avLst/>
            <a:gdLst>
              <a:gd name="connisteX0" fmla="*/ 0 w 5858510"/>
              <a:gd name="connsiteY0" fmla="*/ 0 h 1029970"/>
              <a:gd name="connisteX1" fmla="*/ 13970 w 5858510"/>
              <a:gd name="connsiteY1" fmla="*/ 69215 h 1029970"/>
              <a:gd name="connisteX2" fmla="*/ 83185 w 5858510"/>
              <a:gd name="connsiteY2" fmla="*/ 111125 h 1029970"/>
              <a:gd name="connisteX3" fmla="*/ 153035 w 5858510"/>
              <a:gd name="connsiteY3" fmla="*/ 139065 h 1029970"/>
              <a:gd name="connisteX4" fmla="*/ 222250 w 5858510"/>
              <a:gd name="connsiteY4" fmla="*/ 194310 h 1029970"/>
              <a:gd name="connisteX5" fmla="*/ 291465 w 5858510"/>
              <a:gd name="connsiteY5" fmla="*/ 222250 h 1029970"/>
              <a:gd name="connisteX6" fmla="*/ 361315 w 5858510"/>
              <a:gd name="connsiteY6" fmla="*/ 249555 h 1029970"/>
              <a:gd name="connisteX7" fmla="*/ 430530 w 5858510"/>
              <a:gd name="connsiteY7" fmla="*/ 277495 h 1029970"/>
              <a:gd name="connisteX8" fmla="*/ 499745 w 5858510"/>
              <a:gd name="connsiteY8" fmla="*/ 319405 h 1029970"/>
              <a:gd name="connisteX9" fmla="*/ 569595 w 5858510"/>
              <a:gd name="connsiteY9" fmla="*/ 347345 h 1029970"/>
              <a:gd name="connisteX10" fmla="*/ 638810 w 5858510"/>
              <a:gd name="connsiteY10" fmla="*/ 374650 h 1029970"/>
              <a:gd name="connisteX11" fmla="*/ 708025 w 5858510"/>
              <a:gd name="connsiteY11" fmla="*/ 402590 h 1029970"/>
              <a:gd name="connisteX12" fmla="*/ 777240 w 5858510"/>
              <a:gd name="connsiteY12" fmla="*/ 471805 h 1029970"/>
              <a:gd name="connisteX13" fmla="*/ 847090 w 5858510"/>
              <a:gd name="connsiteY13" fmla="*/ 513715 h 1029970"/>
              <a:gd name="connisteX14" fmla="*/ 916305 w 5858510"/>
              <a:gd name="connsiteY14" fmla="*/ 554990 h 1029970"/>
              <a:gd name="connisteX15" fmla="*/ 985520 w 5858510"/>
              <a:gd name="connsiteY15" fmla="*/ 610870 h 1029970"/>
              <a:gd name="connisteX16" fmla="*/ 1055370 w 5858510"/>
              <a:gd name="connsiteY16" fmla="*/ 652780 h 1029970"/>
              <a:gd name="connisteX17" fmla="*/ 1124585 w 5858510"/>
              <a:gd name="connsiteY17" fmla="*/ 694055 h 1029970"/>
              <a:gd name="connisteX18" fmla="*/ 1193800 w 5858510"/>
              <a:gd name="connsiteY18" fmla="*/ 708025 h 1029970"/>
              <a:gd name="connisteX19" fmla="*/ 1263650 w 5858510"/>
              <a:gd name="connsiteY19" fmla="*/ 735965 h 1029970"/>
              <a:gd name="connisteX20" fmla="*/ 1332865 w 5858510"/>
              <a:gd name="connsiteY20" fmla="*/ 749935 h 1029970"/>
              <a:gd name="connisteX21" fmla="*/ 1402080 w 5858510"/>
              <a:gd name="connsiteY21" fmla="*/ 763270 h 1029970"/>
              <a:gd name="connisteX22" fmla="*/ 1471930 w 5858510"/>
              <a:gd name="connsiteY22" fmla="*/ 777240 h 1029970"/>
              <a:gd name="connisteX23" fmla="*/ 1541145 w 5858510"/>
              <a:gd name="connsiteY23" fmla="*/ 805180 h 1029970"/>
              <a:gd name="connisteX24" fmla="*/ 1610360 w 5858510"/>
              <a:gd name="connsiteY24" fmla="*/ 847090 h 1029970"/>
              <a:gd name="connisteX25" fmla="*/ 1680210 w 5858510"/>
              <a:gd name="connsiteY25" fmla="*/ 874395 h 1029970"/>
              <a:gd name="connisteX26" fmla="*/ 1749425 w 5858510"/>
              <a:gd name="connsiteY26" fmla="*/ 902335 h 1029970"/>
              <a:gd name="connisteX27" fmla="*/ 1818640 w 5858510"/>
              <a:gd name="connsiteY27" fmla="*/ 916305 h 1029970"/>
              <a:gd name="connisteX28" fmla="*/ 1887855 w 5858510"/>
              <a:gd name="connsiteY28" fmla="*/ 930275 h 1029970"/>
              <a:gd name="connisteX29" fmla="*/ 1957705 w 5858510"/>
              <a:gd name="connsiteY29" fmla="*/ 944245 h 1029970"/>
              <a:gd name="connisteX30" fmla="*/ 2026920 w 5858510"/>
              <a:gd name="connsiteY30" fmla="*/ 957580 h 1029970"/>
              <a:gd name="connisteX31" fmla="*/ 2096135 w 5858510"/>
              <a:gd name="connsiteY31" fmla="*/ 957580 h 1029970"/>
              <a:gd name="connisteX32" fmla="*/ 2165985 w 5858510"/>
              <a:gd name="connsiteY32" fmla="*/ 971550 h 1029970"/>
              <a:gd name="connisteX33" fmla="*/ 2249170 w 5858510"/>
              <a:gd name="connsiteY33" fmla="*/ 985520 h 1029970"/>
              <a:gd name="connisteX34" fmla="*/ 2318385 w 5858510"/>
              <a:gd name="connsiteY34" fmla="*/ 985520 h 1029970"/>
              <a:gd name="connisteX35" fmla="*/ 2401570 w 5858510"/>
              <a:gd name="connsiteY35" fmla="*/ 985520 h 1029970"/>
              <a:gd name="connisteX36" fmla="*/ 2471420 w 5858510"/>
              <a:gd name="connsiteY36" fmla="*/ 985520 h 1029970"/>
              <a:gd name="connisteX37" fmla="*/ 2540635 w 5858510"/>
              <a:gd name="connsiteY37" fmla="*/ 985520 h 1029970"/>
              <a:gd name="connisteX38" fmla="*/ 2609850 w 5858510"/>
              <a:gd name="connsiteY38" fmla="*/ 985520 h 1029970"/>
              <a:gd name="connisteX39" fmla="*/ 2679700 w 5858510"/>
              <a:gd name="connsiteY39" fmla="*/ 985520 h 1029970"/>
              <a:gd name="connisteX40" fmla="*/ 2748915 w 5858510"/>
              <a:gd name="connsiteY40" fmla="*/ 985520 h 1029970"/>
              <a:gd name="connisteX41" fmla="*/ 2818130 w 5858510"/>
              <a:gd name="connsiteY41" fmla="*/ 985520 h 1029970"/>
              <a:gd name="connisteX42" fmla="*/ 2887980 w 5858510"/>
              <a:gd name="connsiteY42" fmla="*/ 985520 h 1029970"/>
              <a:gd name="connisteX43" fmla="*/ 2957195 w 5858510"/>
              <a:gd name="connsiteY43" fmla="*/ 985520 h 1029970"/>
              <a:gd name="connisteX44" fmla="*/ 3026410 w 5858510"/>
              <a:gd name="connsiteY44" fmla="*/ 985520 h 1029970"/>
              <a:gd name="connisteX45" fmla="*/ 3095625 w 5858510"/>
              <a:gd name="connsiteY45" fmla="*/ 985520 h 1029970"/>
              <a:gd name="connisteX46" fmla="*/ 3165475 w 5858510"/>
              <a:gd name="connsiteY46" fmla="*/ 985520 h 1029970"/>
              <a:gd name="connisteX47" fmla="*/ 3234690 w 5858510"/>
              <a:gd name="connsiteY47" fmla="*/ 971550 h 1029970"/>
              <a:gd name="connisteX48" fmla="*/ 3303905 w 5858510"/>
              <a:gd name="connsiteY48" fmla="*/ 971550 h 1029970"/>
              <a:gd name="connisteX49" fmla="*/ 3373755 w 5858510"/>
              <a:gd name="connsiteY49" fmla="*/ 957580 h 1029970"/>
              <a:gd name="connisteX50" fmla="*/ 3442970 w 5858510"/>
              <a:gd name="connsiteY50" fmla="*/ 957580 h 1029970"/>
              <a:gd name="connisteX51" fmla="*/ 3526155 w 5858510"/>
              <a:gd name="connsiteY51" fmla="*/ 957580 h 1029970"/>
              <a:gd name="connisteX52" fmla="*/ 3596005 w 5858510"/>
              <a:gd name="connsiteY52" fmla="*/ 930275 h 1029970"/>
              <a:gd name="connisteX53" fmla="*/ 3665220 w 5858510"/>
              <a:gd name="connsiteY53" fmla="*/ 930275 h 1029970"/>
              <a:gd name="connisteX54" fmla="*/ 3734435 w 5858510"/>
              <a:gd name="connsiteY54" fmla="*/ 902335 h 1029970"/>
              <a:gd name="connisteX55" fmla="*/ 3803650 w 5858510"/>
              <a:gd name="connsiteY55" fmla="*/ 888365 h 1029970"/>
              <a:gd name="connisteX56" fmla="*/ 3887470 w 5858510"/>
              <a:gd name="connsiteY56" fmla="*/ 874395 h 1029970"/>
              <a:gd name="connisteX57" fmla="*/ 3956685 w 5858510"/>
              <a:gd name="connsiteY57" fmla="*/ 847090 h 1029970"/>
              <a:gd name="connisteX58" fmla="*/ 4025900 w 5858510"/>
              <a:gd name="connsiteY58" fmla="*/ 847090 h 1029970"/>
              <a:gd name="connisteX59" fmla="*/ 4095750 w 5858510"/>
              <a:gd name="connsiteY59" fmla="*/ 833120 h 1029970"/>
              <a:gd name="connisteX60" fmla="*/ 4178935 w 5858510"/>
              <a:gd name="connsiteY60" fmla="*/ 833120 h 1029970"/>
              <a:gd name="connisteX61" fmla="*/ 4248150 w 5858510"/>
              <a:gd name="connsiteY61" fmla="*/ 833120 h 1029970"/>
              <a:gd name="connisteX62" fmla="*/ 4317365 w 5858510"/>
              <a:gd name="connsiteY62" fmla="*/ 833120 h 1029970"/>
              <a:gd name="connisteX63" fmla="*/ 4387215 w 5858510"/>
              <a:gd name="connsiteY63" fmla="*/ 833120 h 1029970"/>
              <a:gd name="connisteX64" fmla="*/ 4456430 w 5858510"/>
              <a:gd name="connsiteY64" fmla="*/ 833120 h 1029970"/>
              <a:gd name="connisteX65" fmla="*/ 4525645 w 5858510"/>
              <a:gd name="connsiteY65" fmla="*/ 833120 h 1029970"/>
              <a:gd name="connisteX66" fmla="*/ 4595495 w 5858510"/>
              <a:gd name="connsiteY66" fmla="*/ 847090 h 1029970"/>
              <a:gd name="connisteX67" fmla="*/ 4664710 w 5858510"/>
              <a:gd name="connsiteY67" fmla="*/ 860425 h 1029970"/>
              <a:gd name="connisteX68" fmla="*/ 4733925 w 5858510"/>
              <a:gd name="connsiteY68" fmla="*/ 902335 h 1029970"/>
              <a:gd name="connisteX69" fmla="*/ 4803775 w 5858510"/>
              <a:gd name="connsiteY69" fmla="*/ 916305 h 1029970"/>
              <a:gd name="connisteX70" fmla="*/ 4872990 w 5858510"/>
              <a:gd name="connsiteY70" fmla="*/ 944245 h 1029970"/>
              <a:gd name="connisteX71" fmla="*/ 4942205 w 5858510"/>
              <a:gd name="connsiteY71" fmla="*/ 971550 h 1029970"/>
              <a:gd name="connisteX72" fmla="*/ 5011420 w 5858510"/>
              <a:gd name="connsiteY72" fmla="*/ 971550 h 1029970"/>
              <a:gd name="connisteX73" fmla="*/ 5095240 w 5858510"/>
              <a:gd name="connsiteY73" fmla="*/ 999490 h 1029970"/>
              <a:gd name="connisteX74" fmla="*/ 5164455 w 5858510"/>
              <a:gd name="connsiteY74" fmla="*/ 999490 h 1029970"/>
              <a:gd name="connisteX75" fmla="*/ 5233670 w 5858510"/>
              <a:gd name="connsiteY75" fmla="*/ 999490 h 1029970"/>
              <a:gd name="connisteX76" fmla="*/ 5303520 w 5858510"/>
              <a:gd name="connsiteY76" fmla="*/ 1027430 h 1029970"/>
              <a:gd name="connisteX77" fmla="*/ 5372735 w 5858510"/>
              <a:gd name="connsiteY77" fmla="*/ 1027430 h 1029970"/>
              <a:gd name="connisteX78" fmla="*/ 5441950 w 5858510"/>
              <a:gd name="connsiteY78" fmla="*/ 1027430 h 1029970"/>
              <a:gd name="connisteX79" fmla="*/ 5511800 w 5858510"/>
              <a:gd name="connsiteY79" fmla="*/ 1027430 h 1029970"/>
              <a:gd name="connisteX80" fmla="*/ 5581015 w 5858510"/>
              <a:gd name="connsiteY80" fmla="*/ 1027430 h 1029970"/>
              <a:gd name="connisteX81" fmla="*/ 5650230 w 5858510"/>
              <a:gd name="connsiteY81" fmla="*/ 1027430 h 1029970"/>
              <a:gd name="connisteX82" fmla="*/ 5719445 w 5858510"/>
              <a:gd name="connsiteY82" fmla="*/ 1013460 h 1029970"/>
              <a:gd name="connisteX83" fmla="*/ 5789295 w 5858510"/>
              <a:gd name="connsiteY83" fmla="*/ 1013460 h 1029970"/>
              <a:gd name="connisteX84" fmla="*/ 5858510 w 5858510"/>
              <a:gd name="connsiteY84" fmla="*/ 1013460 h 10299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</a:cxnLst>
            <a:rect l="l" t="t" r="r" b="b"/>
            <a:pathLst>
              <a:path w="5858510" h="1029970">
                <a:moveTo>
                  <a:pt x="0" y="0"/>
                </a:moveTo>
                <a:cubicBezTo>
                  <a:pt x="1270" y="12700"/>
                  <a:pt x="-2540" y="46990"/>
                  <a:pt x="13970" y="69215"/>
                </a:cubicBezTo>
                <a:cubicBezTo>
                  <a:pt x="30480" y="91440"/>
                  <a:pt x="55245" y="97155"/>
                  <a:pt x="83185" y="111125"/>
                </a:cubicBezTo>
                <a:cubicBezTo>
                  <a:pt x="111125" y="125095"/>
                  <a:pt x="125095" y="122555"/>
                  <a:pt x="153035" y="139065"/>
                </a:cubicBezTo>
                <a:cubicBezTo>
                  <a:pt x="180975" y="155575"/>
                  <a:pt x="194310" y="177800"/>
                  <a:pt x="222250" y="194310"/>
                </a:cubicBezTo>
                <a:cubicBezTo>
                  <a:pt x="250190" y="210820"/>
                  <a:pt x="263525" y="211455"/>
                  <a:pt x="291465" y="222250"/>
                </a:cubicBezTo>
                <a:cubicBezTo>
                  <a:pt x="319405" y="233045"/>
                  <a:pt x="333375" y="238760"/>
                  <a:pt x="361315" y="249555"/>
                </a:cubicBezTo>
                <a:cubicBezTo>
                  <a:pt x="389255" y="260350"/>
                  <a:pt x="402590" y="263525"/>
                  <a:pt x="430530" y="277495"/>
                </a:cubicBezTo>
                <a:cubicBezTo>
                  <a:pt x="458470" y="291465"/>
                  <a:pt x="471805" y="305435"/>
                  <a:pt x="499745" y="319405"/>
                </a:cubicBezTo>
                <a:cubicBezTo>
                  <a:pt x="527685" y="333375"/>
                  <a:pt x="541655" y="336550"/>
                  <a:pt x="569595" y="347345"/>
                </a:cubicBezTo>
                <a:cubicBezTo>
                  <a:pt x="597535" y="358140"/>
                  <a:pt x="610870" y="363855"/>
                  <a:pt x="638810" y="374650"/>
                </a:cubicBezTo>
                <a:cubicBezTo>
                  <a:pt x="666750" y="385445"/>
                  <a:pt x="680085" y="382905"/>
                  <a:pt x="708025" y="402590"/>
                </a:cubicBezTo>
                <a:cubicBezTo>
                  <a:pt x="735965" y="422275"/>
                  <a:pt x="749300" y="449580"/>
                  <a:pt x="777240" y="471805"/>
                </a:cubicBezTo>
                <a:cubicBezTo>
                  <a:pt x="805180" y="494030"/>
                  <a:pt x="819150" y="497205"/>
                  <a:pt x="847090" y="513715"/>
                </a:cubicBezTo>
                <a:cubicBezTo>
                  <a:pt x="875030" y="530225"/>
                  <a:pt x="888365" y="535305"/>
                  <a:pt x="916305" y="554990"/>
                </a:cubicBezTo>
                <a:cubicBezTo>
                  <a:pt x="944245" y="574675"/>
                  <a:pt x="957580" y="591185"/>
                  <a:pt x="985520" y="610870"/>
                </a:cubicBezTo>
                <a:cubicBezTo>
                  <a:pt x="1013460" y="630555"/>
                  <a:pt x="1027430" y="636270"/>
                  <a:pt x="1055370" y="652780"/>
                </a:cubicBezTo>
                <a:cubicBezTo>
                  <a:pt x="1083310" y="669290"/>
                  <a:pt x="1096645" y="683260"/>
                  <a:pt x="1124585" y="694055"/>
                </a:cubicBezTo>
                <a:cubicBezTo>
                  <a:pt x="1152525" y="704850"/>
                  <a:pt x="1165860" y="699770"/>
                  <a:pt x="1193800" y="708025"/>
                </a:cubicBezTo>
                <a:cubicBezTo>
                  <a:pt x="1221740" y="716280"/>
                  <a:pt x="1235710" y="727710"/>
                  <a:pt x="1263650" y="735965"/>
                </a:cubicBezTo>
                <a:cubicBezTo>
                  <a:pt x="1291590" y="744220"/>
                  <a:pt x="1304925" y="744220"/>
                  <a:pt x="1332865" y="749935"/>
                </a:cubicBezTo>
                <a:cubicBezTo>
                  <a:pt x="1360805" y="755650"/>
                  <a:pt x="1374140" y="757555"/>
                  <a:pt x="1402080" y="763270"/>
                </a:cubicBezTo>
                <a:cubicBezTo>
                  <a:pt x="1430020" y="768985"/>
                  <a:pt x="1443990" y="768985"/>
                  <a:pt x="1471930" y="777240"/>
                </a:cubicBezTo>
                <a:cubicBezTo>
                  <a:pt x="1499870" y="785495"/>
                  <a:pt x="1513205" y="791210"/>
                  <a:pt x="1541145" y="805180"/>
                </a:cubicBezTo>
                <a:cubicBezTo>
                  <a:pt x="1569085" y="819150"/>
                  <a:pt x="1582420" y="833120"/>
                  <a:pt x="1610360" y="847090"/>
                </a:cubicBezTo>
                <a:cubicBezTo>
                  <a:pt x="1638300" y="861060"/>
                  <a:pt x="1652270" y="863600"/>
                  <a:pt x="1680210" y="874395"/>
                </a:cubicBezTo>
                <a:cubicBezTo>
                  <a:pt x="1708150" y="885190"/>
                  <a:pt x="1721485" y="894080"/>
                  <a:pt x="1749425" y="902335"/>
                </a:cubicBezTo>
                <a:cubicBezTo>
                  <a:pt x="1777365" y="910590"/>
                  <a:pt x="1790700" y="910590"/>
                  <a:pt x="1818640" y="916305"/>
                </a:cubicBezTo>
                <a:cubicBezTo>
                  <a:pt x="1846580" y="922020"/>
                  <a:pt x="1859915" y="924560"/>
                  <a:pt x="1887855" y="930275"/>
                </a:cubicBezTo>
                <a:cubicBezTo>
                  <a:pt x="1915795" y="935990"/>
                  <a:pt x="1929765" y="938530"/>
                  <a:pt x="1957705" y="944245"/>
                </a:cubicBezTo>
                <a:cubicBezTo>
                  <a:pt x="1985645" y="949960"/>
                  <a:pt x="1998980" y="955040"/>
                  <a:pt x="2026920" y="957580"/>
                </a:cubicBezTo>
                <a:cubicBezTo>
                  <a:pt x="2054860" y="960120"/>
                  <a:pt x="2068195" y="955040"/>
                  <a:pt x="2096135" y="957580"/>
                </a:cubicBezTo>
                <a:cubicBezTo>
                  <a:pt x="2124075" y="960120"/>
                  <a:pt x="2135505" y="965835"/>
                  <a:pt x="2165985" y="971550"/>
                </a:cubicBezTo>
                <a:cubicBezTo>
                  <a:pt x="2196465" y="977265"/>
                  <a:pt x="2218690" y="982980"/>
                  <a:pt x="2249170" y="985520"/>
                </a:cubicBezTo>
                <a:cubicBezTo>
                  <a:pt x="2279650" y="988060"/>
                  <a:pt x="2287905" y="985520"/>
                  <a:pt x="2318385" y="985520"/>
                </a:cubicBezTo>
                <a:cubicBezTo>
                  <a:pt x="2348865" y="985520"/>
                  <a:pt x="2371090" y="985520"/>
                  <a:pt x="2401570" y="985520"/>
                </a:cubicBezTo>
                <a:cubicBezTo>
                  <a:pt x="2432050" y="985520"/>
                  <a:pt x="2443480" y="985520"/>
                  <a:pt x="2471420" y="985520"/>
                </a:cubicBezTo>
                <a:cubicBezTo>
                  <a:pt x="2499360" y="985520"/>
                  <a:pt x="2512695" y="985520"/>
                  <a:pt x="2540635" y="985520"/>
                </a:cubicBezTo>
                <a:cubicBezTo>
                  <a:pt x="2568575" y="985520"/>
                  <a:pt x="2581910" y="985520"/>
                  <a:pt x="2609850" y="985520"/>
                </a:cubicBezTo>
                <a:cubicBezTo>
                  <a:pt x="2637790" y="985520"/>
                  <a:pt x="2651760" y="985520"/>
                  <a:pt x="2679700" y="985520"/>
                </a:cubicBezTo>
                <a:cubicBezTo>
                  <a:pt x="2707640" y="985520"/>
                  <a:pt x="2720975" y="985520"/>
                  <a:pt x="2748915" y="985520"/>
                </a:cubicBezTo>
                <a:cubicBezTo>
                  <a:pt x="2776855" y="985520"/>
                  <a:pt x="2790190" y="985520"/>
                  <a:pt x="2818130" y="985520"/>
                </a:cubicBezTo>
                <a:cubicBezTo>
                  <a:pt x="2846070" y="985520"/>
                  <a:pt x="2860040" y="985520"/>
                  <a:pt x="2887980" y="985520"/>
                </a:cubicBezTo>
                <a:cubicBezTo>
                  <a:pt x="2915920" y="985520"/>
                  <a:pt x="2929255" y="985520"/>
                  <a:pt x="2957195" y="985520"/>
                </a:cubicBezTo>
                <a:cubicBezTo>
                  <a:pt x="2985135" y="985520"/>
                  <a:pt x="2998470" y="985520"/>
                  <a:pt x="3026410" y="985520"/>
                </a:cubicBezTo>
                <a:cubicBezTo>
                  <a:pt x="3054350" y="985520"/>
                  <a:pt x="3067685" y="985520"/>
                  <a:pt x="3095625" y="985520"/>
                </a:cubicBezTo>
                <a:cubicBezTo>
                  <a:pt x="3123565" y="985520"/>
                  <a:pt x="3137535" y="988060"/>
                  <a:pt x="3165475" y="985520"/>
                </a:cubicBezTo>
                <a:cubicBezTo>
                  <a:pt x="3193415" y="982980"/>
                  <a:pt x="3206750" y="974090"/>
                  <a:pt x="3234690" y="971550"/>
                </a:cubicBezTo>
                <a:cubicBezTo>
                  <a:pt x="3262630" y="969010"/>
                  <a:pt x="3275965" y="974090"/>
                  <a:pt x="3303905" y="971550"/>
                </a:cubicBezTo>
                <a:cubicBezTo>
                  <a:pt x="3331845" y="969010"/>
                  <a:pt x="3345815" y="960120"/>
                  <a:pt x="3373755" y="957580"/>
                </a:cubicBezTo>
                <a:cubicBezTo>
                  <a:pt x="3401695" y="955040"/>
                  <a:pt x="3412490" y="957580"/>
                  <a:pt x="3442970" y="957580"/>
                </a:cubicBezTo>
                <a:cubicBezTo>
                  <a:pt x="3473450" y="957580"/>
                  <a:pt x="3495675" y="963295"/>
                  <a:pt x="3526155" y="957580"/>
                </a:cubicBezTo>
                <a:cubicBezTo>
                  <a:pt x="3556635" y="951865"/>
                  <a:pt x="3568065" y="935990"/>
                  <a:pt x="3596005" y="930275"/>
                </a:cubicBezTo>
                <a:cubicBezTo>
                  <a:pt x="3623945" y="924560"/>
                  <a:pt x="3637280" y="935990"/>
                  <a:pt x="3665220" y="930275"/>
                </a:cubicBezTo>
                <a:cubicBezTo>
                  <a:pt x="3693160" y="924560"/>
                  <a:pt x="3706495" y="910590"/>
                  <a:pt x="3734435" y="902335"/>
                </a:cubicBezTo>
                <a:cubicBezTo>
                  <a:pt x="3762375" y="894080"/>
                  <a:pt x="3773170" y="894080"/>
                  <a:pt x="3803650" y="888365"/>
                </a:cubicBezTo>
                <a:cubicBezTo>
                  <a:pt x="3834130" y="882650"/>
                  <a:pt x="3856990" y="882650"/>
                  <a:pt x="3887470" y="874395"/>
                </a:cubicBezTo>
                <a:cubicBezTo>
                  <a:pt x="3917950" y="866140"/>
                  <a:pt x="3928745" y="852805"/>
                  <a:pt x="3956685" y="847090"/>
                </a:cubicBezTo>
                <a:cubicBezTo>
                  <a:pt x="3984625" y="841375"/>
                  <a:pt x="3997960" y="849630"/>
                  <a:pt x="4025900" y="847090"/>
                </a:cubicBezTo>
                <a:cubicBezTo>
                  <a:pt x="4053840" y="844550"/>
                  <a:pt x="4065270" y="835660"/>
                  <a:pt x="4095750" y="833120"/>
                </a:cubicBezTo>
                <a:cubicBezTo>
                  <a:pt x="4126230" y="830580"/>
                  <a:pt x="4148455" y="833120"/>
                  <a:pt x="4178935" y="833120"/>
                </a:cubicBezTo>
                <a:cubicBezTo>
                  <a:pt x="4209415" y="833120"/>
                  <a:pt x="4220210" y="833120"/>
                  <a:pt x="4248150" y="833120"/>
                </a:cubicBezTo>
                <a:cubicBezTo>
                  <a:pt x="4276090" y="833120"/>
                  <a:pt x="4289425" y="833120"/>
                  <a:pt x="4317365" y="833120"/>
                </a:cubicBezTo>
                <a:cubicBezTo>
                  <a:pt x="4345305" y="833120"/>
                  <a:pt x="4359275" y="833120"/>
                  <a:pt x="4387215" y="833120"/>
                </a:cubicBezTo>
                <a:cubicBezTo>
                  <a:pt x="4415155" y="833120"/>
                  <a:pt x="4428490" y="833120"/>
                  <a:pt x="4456430" y="833120"/>
                </a:cubicBezTo>
                <a:cubicBezTo>
                  <a:pt x="4484370" y="833120"/>
                  <a:pt x="4497705" y="830580"/>
                  <a:pt x="4525645" y="833120"/>
                </a:cubicBezTo>
                <a:cubicBezTo>
                  <a:pt x="4553585" y="835660"/>
                  <a:pt x="4567555" y="841375"/>
                  <a:pt x="4595495" y="847090"/>
                </a:cubicBezTo>
                <a:cubicBezTo>
                  <a:pt x="4623435" y="852805"/>
                  <a:pt x="4636770" y="849630"/>
                  <a:pt x="4664710" y="860425"/>
                </a:cubicBezTo>
                <a:cubicBezTo>
                  <a:pt x="4692650" y="871220"/>
                  <a:pt x="4705985" y="890905"/>
                  <a:pt x="4733925" y="902335"/>
                </a:cubicBezTo>
                <a:cubicBezTo>
                  <a:pt x="4761865" y="913765"/>
                  <a:pt x="4775835" y="908050"/>
                  <a:pt x="4803775" y="916305"/>
                </a:cubicBezTo>
                <a:cubicBezTo>
                  <a:pt x="4831715" y="924560"/>
                  <a:pt x="4845050" y="933450"/>
                  <a:pt x="4872990" y="944245"/>
                </a:cubicBezTo>
                <a:cubicBezTo>
                  <a:pt x="4900930" y="955040"/>
                  <a:pt x="4914265" y="965835"/>
                  <a:pt x="4942205" y="971550"/>
                </a:cubicBezTo>
                <a:cubicBezTo>
                  <a:pt x="4970145" y="977265"/>
                  <a:pt x="4980940" y="965835"/>
                  <a:pt x="5011420" y="971550"/>
                </a:cubicBezTo>
                <a:cubicBezTo>
                  <a:pt x="5041900" y="977265"/>
                  <a:pt x="5064760" y="993775"/>
                  <a:pt x="5095240" y="999490"/>
                </a:cubicBezTo>
                <a:cubicBezTo>
                  <a:pt x="5125720" y="1005205"/>
                  <a:pt x="5136515" y="999490"/>
                  <a:pt x="5164455" y="999490"/>
                </a:cubicBezTo>
                <a:cubicBezTo>
                  <a:pt x="5192395" y="999490"/>
                  <a:pt x="5205730" y="993775"/>
                  <a:pt x="5233670" y="999490"/>
                </a:cubicBezTo>
                <a:cubicBezTo>
                  <a:pt x="5261610" y="1005205"/>
                  <a:pt x="5275580" y="1021715"/>
                  <a:pt x="5303520" y="1027430"/>
                </a:cubicBezTo>
                <a:cubicBezTo>
                  <a:pt x="5331460" y="1033145"/>
                  <a:pt x="5344795" y="1027430"/>
                  <a:pt x="5372735" y="1027430"/>
                </a:cubicBezTo>
                <a:cubicBezTo>
                  <a:pt x="5400675" y="1027430"/>
                  <a:pt x="5414010" y="1027430"/>
                  <a:pt x="5441950" y="1027430"/>
                </a:cubicBezTo>
                <a:cubicBezTo>
                  <a:pt x="5469890" y="1027430"/>
                  <a:pt x="5483860" y="1027430"/>
                  <a:pt x="5511800" y="1027430"/>
                </a:cubicBezTo>
                <a:cubicBezTo>
                  <a:pt x="5539740" y="1027430"/>
                  <a:pt x="5553075" y="1027430"/>
                  <a:pt x="5581015" y="1027430"/>
                </a:cubicBezTo>
                <a:cubicBezTo>
                  <a:pt x="5608955" y="1027430"/>
                  <a:pt x="5622290" y="1029970"/>
                  <a:pt x="5650230" y="1027430"/>
                </a:cubicBezTo>
                <a:cubicBezTo>
                  <a:pt x="5678170" y="1024890"/>
                  <a:pt x="5691505" y="1016000"/>
                  <a:pt x="5719445" y="1013460"/>
                </a:cubicBezTo>
                <a:cubicBezTo>
                  <a:pt x="5747385" y="1010920"/>
                  <a:pt x="5761355" y="1013460"/>
                  <a:pt x="5789295" y="1013460"/>
                </a:cubicBezTo>
                <a:cubicBezTo>
                  <a:pt x="5817235" y="1013460"/>
                  <a:pt x="5845810" y="1013460"/>
                  <a:pt x="5858510" y="101346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847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214" y="65955"/>
            <a:ext cx="55197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Checking for convergence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Connector 1"/>
          <p:cNvCxnSpPr/>
          <p:nvPr/>
        </p:nvCxnSpPr>
        <p:spPr>
          <a:xfrm flipV="1">
            <a:off x="1295673" y="1455783"/>
            <a:ext cx="7620" cy="490855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2"/>
          <p:cNvCxnSpPr/>
          <p:nvPr/>
        </p:nvCxnSpPr>
        <p:spPr>
          <a:xfrm>
            <a:off x="1011872" y="5906453"/>
            <a:ext cx="7715250" cy="1968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1952985" y="2424654"/>
            <a:ext cx="6482715" cy="1987550"/>
          </a:xfrm>
          <a:custGeom>
            <a:avLst/>
            <a:gdLst>
              <a:gd name="connisteX0" fmla="*/ 0 w 6482715"/>
              <a:gd name="connsiteY0" fmla="*/ 0 h 1987550"/>
              <a:gd name="connisteX1" fmla="*/ 55245 w 6482715"/>
              <a:gd name="connsiteY1" fmla="*/ 69215 h 1987550"/>
              <a:gd name="connisteX2" fmla="*/ 97155 w 6482715"/>
              <a:gd name="connsiteY2" fmla="*/ 139065 h 1987550"/>
              <a:gd name="connisteX3" fmla="*/ 166370 w 6482715"/>
              <a:gd name="connsiteY3" fmla="*/ 194310 h 1987550"/>
              <a:gd name="connisteX4" fmla="*/ 235585 w 6482715"/>
              <a:gd name="connsiteY4" fmla="*/ 236220 h 1987550"/>
              <a:gd name="connisteX5" fmla="*/ 305435 w 6482715"/>
              <a:gd name="connsiteY5" fmla="*/ 277495 h 1987550"/>
              <a:gd name="connisteX6" fmla="*/ 374650 w 6482715"/>
              <a:gd name="connsiteY6" fmla="*/ 319405 h 1987550"/>
              <a:gd name="connisteX7" fmla="*/ 443865 w 6482715"/>
              <a:gd name="connsiteY7" fmla="*/ 374650 h 1987550"/>
              <a:gd name="connisteX8" fmla="*/ 513715 w 6482715"/>
              <a:gd name="connsiteY8" fmla="*/ 416560 h 1987550"/>
              <a:gd name="connisteX9" fmla="*/ 582930 w 6482715"/>
              <a:gd name="connsiteY9" fmla="*/ 471805 h 1987550"/>
              <a:gd name="connisteX10" fmla="*/ 610870 w 6482715"/>
              <a:gd name="connsiteY10" fmla="*/ 541655 h 1987550"/>
              <a:gd name="connisteX11" fmla="*/ 680085 w 6482715"/>
              <a:gd name="connsiteY11" fmla="*/ 596900 h 1987550"/>
              <a:gd name="connisteX12" fmla="*/ 749300 w 6482715"/>
              <a:gd name="connsiteY12" fmla="*/ 568960 h 1987550"/>
              <a:gd name="connisteX13" fmla="*/ 805180 w 6482715"/>
              <a:gd name="connsiteY13" fmla="*/ 638810 h 1987550"/>
              <a:gd name="connisteX14" fmla="*/ 846455 w 6482715"/>
              <a:gd name="connsiteY14" fmla="*/ 721995 h 1987550"/>
              <a:gd name="connisteX15" fmla="*/ 916305 w 6482715"/>
              <a:gd name="connsiteY15" fmla="*/ 777240 h 1987550"/>
              <a:gd name="connisteX16" fmla="*/ 985520 w 6482715"/>
              <a:gd name="connsiteY16" fmla="*/ 805180 h 1987550"/>
              <a:gd name="connisteX17" fmla="*/ 1054735 w 6482715"/>
              <a:gd name="connsiteY17" fmla="*/ 874395 h 1987550"/>
              <a:gd name="connisteX18" fmla="*/ 1124585 w 6482715"/>
              <a:gd name="connsiteY18" fmla="*/ 916305 h 1987550"/>
              <a:gd name="connisteX19" fmla="*/ 1193800 w 6482715"/>
              <a:gd name="connsiteY19" fmla="*/ 930275 h 1987550"/>
              <a:gd name="connisteX20" fmla="*/ 1263015 w 6482715"/>
              <a:gd name="connsiteY20" fmla="*/ 985520 h 1987550"/>
              <a:gd name="connisteX21" fmla="*/ 1318895 w 6482715"/>
              <a:gd name="connsiteY21" fmla="*/ 1055370 h 1987550"/>
              <a:gd name="connisteX22" fmla="*/ 1388110 w 6482715"/>
              <a:gd name="connsiteY22" fmla="*/ 1096645 h 1987550"/>
              <a:gd name="connisteX23" fmla="*/ 1457325 w 6482715"/>
              <a:gd name="connsiteY23" fmla="*/ 1110615 h 1987550"/>
              <a:gd name="connisteX24" fmla="*/ 1527175 w 6482715"/>
              <a:gd name="connsiteY24" fmla="*/ 1110615 h 1987550"/>
              <a:gd name="connisteX25" fmla="*/ 1596390 w 6482715"/>
              <a:gd name="connsiteY25" fmla="*/ 1110615 h 1987550"/>
              <a:gd name="connisteX26" fmla="*/ 1665605 w 6482715"/>
              <a:gd name="connsiteY26" fmla="*/ 1082675 h 1987550"/>
              <a:gd name="connisteX27" fmla="*/ 1735455 w 6482715"/>
              <a:gd name="connsiteY27" fmla="*/ 1082675 h 1987550"/>
              <a:gd name="connisteX28" fmla="*/ 1804670 w 6482715"/>
              <a:gd name="connsiteY28" fmla="*/ 1152525 h 1987550"/>
              <a:gd name="connisteX29" fmla="*/ 1832610 w 6482715"/>
              <a:gd name="connsiteY29" fmla="*/ 1221740 h 1987550"/>
              <a:gd name="connisteX30" fmla="*/ 1873885 w 6482715"/>
              <a:gd name="connsiteY30" fmla="*/ 1290955 h 1987550"/>
              <a:gd name="connisteX31" fmla="*/ 1943100 w 6482715"/>
              <a:gd name="connsiteY31" fmla="*/ 1290955 h 1987550"/>
              <a:gd name="connisteX32" fmla="*/ 2012950 w 6482715"/>
              <a:gd name="connsiteY32" fmla="*/ 1290955 h 1987550"/>
              <a:gd name="connisteX33" fmla="*/ 2082165 w 6482715"/>
              <a:gd name="connsiteY33" fmla="*/ 1290955 h 1987550"/>
              <a:gd name="connisteX34" fmla="*/ 2151380 w 6482715"/>
              <a:gd name="connsiteY34" fmla="*/ 1290955 h 1987550"/>
              <a:gd name="connisteX35" fmla="*/ 2221230 w 6482715"/>
              <a:gd name="connsiteY35" fmla="*/ 1290955 h 1987550"/>
              <a:gd name="connisteX36" fmla="*/ 2290445 w 6482715"/>
              <a:gd name="connsiteY36" fmla="*/ 1360170 h 1987550"/>
              <a:gd name="connisteX37" fmla="*/ 2359660 w 6482715"/>
              <a:gd name="connsiteY37" fmla="*/ 1388110 h 1987550"/>
              <a:gd name="connisteX38" fmla="*/ 2429510 w 6482715"/>
              <a:gd name="connsiteY38" fmla="*/ 1388110 h 1987550"/>
              <a:gd name="connisteX39" fmla="*/ 2498725 w 6482715"/>
              <a:gd name="connsiteY39" fmla="*/ 1388110 h 1987550"/>
              <a:gd name="connisteX40" fmla="*/ 2567940 w 6482715"/>
              <a:gd name="connsiteY40" fmla="*/ 1388110 h 1987550"/>
              <a:gd name="connisteX41" fmla="*/ 2623820 w 6482715"/>
              <a:gd name="connsiteY41" fmla="*/ 1457960 h 1987550"/>
              <a:gd name="connisteX42" fmla="*/ 2693035 w 6482715"/>
              <a:gd name="connsiteY42" fmla="*/ 1513205 h 1987550"/>
              <a:gd name="connisteX43" fmla="*/ 2776220 w 6482715"/>
              <a:gd name="connsiteY43" fmla="*/ 1513205 h 1987550"/>
              <a:gd name="connisteX44" fmla="*/ 2846070 w 6482715"/>
              <a:gd name="connsiteY44" fmla="*/ 1513205 h 1987550"/>
              <a:gd name="connisteX45" fmla="*/ 2915285 w 6482715"/>
              <a:gd name="connsiteY45" fmla="*/ 1513205 h 1987550"/>
              <a:gd name="connisteX46" fmla="*/ 2984500 w 6482715"/>
              <a:gd name="connsiteY46" fmla="*/ 1513205 h 1987550"/>
              <a:gd name="connisteX47" fmla="*/ 3053715 w 6482715"/>
              <a:gd name="connsiteY47" fmla="*/ 1513205 h 1987550"/>
              <a:gd name="connisteX48" fmla="*/ 3123565 w 6482715"/>
              <a:gd name="connsiteY48" fmla="*/ 1527175 h 1987550"/>
              <a:gd name="connisteX49" fmla="*/ 3192780 w 6482715"/>
              <a:gd name="connsiteY49" fmla="*/ 1568450 h 1987550"/>
              <a:gd name="connisteX50" fmla="*/ 3261995 w 6482715"/>
              <a:gd name="connsiteY50" fmla="*/ 1596390 h 1987550"/>
              <a:gd name="connisteX51" fmla="*/ 3331845 w 6482715"/>
              <a:gd name="connsiteY51" fmla="*/ 1610360 h 1987550"/>
              <a:gd name="connisteX52" fmla="*/ 3401060 w 6482715"/>
              <a:gd name="connsiteY52" fmla="*/ 1652270 h 1987550"/>
              <a:gd name="connisteX53" fmla="*/ 3470275 w 6482715"/>
              <a:gd name="connsiteY53" fmla="*/ 1652270 h 1987550"/>
              <a:gd name="connisteX54" fmla="*/ 3540125 w 6482715"/>
              <a:gd name="connsiteY54" fmla="*/ 1652270 h 1987550"/>
              <a:gd name="connisteX55" fmla="*/ 3609340 w 6482715"/>
              <a:gd name="connsiteY55" fmla="*/ 1652270 h 1987550"/>
              <a:gd name="connisteX56" fmla="*/ 3678555 w 6482715"/>
              <a:gd name="connsiteY56" fmla="*/ 1679575 h 1987550"/>
              <a:gd name="connisteX57" fmla="*/ 3748405 w 6482715"/>
              <a:gd name="connsiteY57" fmla="*/ 1749425 h 1987550"/>
              <a:gd name="connisteX58" fmla="*/ 3817620 w 6482715"/>
              <a:gd name="connsiteY58" fmla="*/ 1762760 h 1987550"/>
              <a:gd name="connisteX59" fmla="*/ 3886835 w 6482715"/>
              <a:gd name="connsiteY59" fmla="*/ 1762760 h 1987550"/>
              <a:gd name="connisteX60" fmla="*/ 3956685 w 6482715"/>
              <a:gd name="connsiteY60" fmla="*/ 1762760 h 1987550"/>
              <a:gd name="connisteX61" fmla="*/ 4025900 w 6482715"/>
              <a:gd name="connsiteY61" fmla="*/ 1762760 h 1987550"/>
              <a:gd name="connisteX62" fmla="*/ 4095115 w 6482715"/>
              <a:gd name="connsiteY62" fmla="*/ 1762760 h 1987550"/>
              <a:gd name="connisteX63" fmla="*/ 4164330 w 6482715"/>
              <a:gd name="connsiteY63" fmla="*/ 1762760 h 1987550"/>
              <a:gd name="connisteX64" fmla="*/ 4234180 w 6482715"/>
              <a:gd name="connsiteY64" fmla="*/ 1762760 h 1987550"/>
              <a:gd name="connisteX65" fmla="*/ 4303395 w 6482715"/>
              <a:gd name="connsiteY65" fmla="*/ 1790700 h 1987550"/>
              <a:gd name="connisteX66" fmla="*/ 4372610 w 6482715"/>
              <a:gd name="connsiteY66" fmla="*/ 1818640 h 1987550"/>
              <a:gd name="connisteX67" fmla="*/ 4442460 w 6482715"/>
              <a:gd name="connsiteY67" fmla="*/ 1818640 h 1987550"/>
              <a:gd name="connisteX68" fmla="*/ 4525645 w 6482715"/>
              <a:gd name="connsiteY68" fmla="*/ 1846580 h 1987550"/>
              <a:gd name="connisteX69" fmla="*/ 4594860 w 6482715"/>
              <a:gd name="connsiteY69" fmla="*/ 1846580 h 1987550"/>
              <a:gd name="connisteX70" fmla="*/ 4664710 w 6482715"/>
              <a:gd name="connsiteY70" fmla="*/ 1873885 h 1987550"/>
              <a:gd name="connisteX71" fmla="*/ 4733925 w 6482715"/>
              <a:gd name="connsiteY71" fmla="*/ 1873885 h 1987550"/>
              <a:gd name="connisteX72" fmla="*/ 4803140 w 6482715"/>
              <a:gd name="connsiteY72" fmla="*/ 1873885 h 1987550"/>
              <a:gd name="connisteX73" fmla="*/ 4872355 w 6482715"/>
              <a:gd name="connsiteY73" fmla="*/ 1887855 h 1987550"/>
              <a:gd name="connisteX74" fmla="*/ 4942205 w 6482715"/>
              <a:gd name="connsiteY74" fmla="*/ 1901825 h 1987550"/>
              <a:gd name="connisteX75" fmla="*/ 5011420 w 6482715"/>
              <a:gd name="connsiteY75" fmla="*/ 1901825 h 1987550"/>
              <a:gd name="connisteX76" fmla="*/ 5080635 w 6482715"/>
              <a:gd name="connsiteY76" fmla="*/ 1915795 h 1987550"/>
              <a:gd name="connisteX77" fmla="*/ 5150485 w 6482715"/>
              <a:gd name="connsiteY77" fmla="*/ 1929765 h 1987550"/>
              <a:gd name="connisteX78" fmla="*/ 5219700 w 6482715"/>
              <a:gd name="connsiteY78" fmla="*/ 1943735 h 1987550"/>
              <a:gd name="connisteX79" fmla="*/ 5288915 w 6482715"/>
              <a:gd name="connsiteY79" fmla="*/ 1943735 h 1987550"/>
              <a:gd name="connisteX80" fmla="*/ 5358765 w 6482715"/>
              <a:gd name="connsiteY80" fmla="*/ 1957705 h 1987550"/>
              <a:gd name="connisteX81" fmla="*/ 5427980 w 6482715"/>
              <a:gd name="connsiteY81" fmla="*/ 1957705 h 1987550"/>
              <a:gd name="connisteX82" fmla="*/ 5511165 w 6482715"/>
              <a:gd name="connsiteY82" fmla="*/ 1957705 h 1987550"/>
              <a:gd name="connisteX83" fmla="*/ 5580380 w 6482715"/>
              <a:gd name="connsiteY83" fmla="*/ 1957705 h 1987550"/>
              <a:gd name="connisteX84" fmla="*/ 5650230 w 6482715"/>
              <a:gd name="connsiteY84" fmla="*/ 1985010 h 1987550"/>
              <a:gd name="connisteX85" fmla="*/ 5719445 w 6482715"/>
              <a:gd name="connsiteY85" fmla="*/ 1985010 h 1987550"/>
              <a:gd name="connisteX86" fmla="*/ 5788660 w 6482715"/>
              <a:gd name="connsiteY86" fmla="*/ 1985010 h 1987550"/>
              <a:gd name="connisteX87" fmla="*/ 5858510 w 6482715"/>
              <a:gd name="connsiteY87" fmla="*/ 1985010 h 1987550"/>
              <a:gd name="connisteX88" fmla="*/ 5927725 w 6482715"/>
              <a:gd name="connsiteY88" fmla="*/ 1985010 h 1987550"/>
              <a:gd name="connisteX89" fmla="*/ 5996940 w 6482715"/>
              <a:gd name="connsiteY89" fmla="*/ 1985010 h 1987550"/>
              <a:gd name="connisteX90" fmla="*/ 6066790 w 6482715"/>
              <a:gd name="connsiteY90" fmla="*/ 1985010 h 1987550"/>
              <a:gd name="connisteX91" fmla="*/ 6136005 w 6482715"/>
              <a:gd name="connsiteY91" fmla="*/ 1985010 h 1987550"/>
              <a:gd name="connisteX92" fmla="*/ 6205220 w 6482715"/>
              <a:gd name="connsiteY92" fmla="*/ 1985010 h 1987550"/>
              <a:gd name="connisteX93" fmla="*/ 6275070 w 6482715"/>
              <a:gd name="connsiteY93" fmla="*/ 1985010 h 1987550"/>
              <a:gd name="connisteX94" fmla="*/ 6344285 w 6482715"/>
              <a:gd name="connsiteY94" fmla="*/ 1985010 h 1987550"/>
              <a:gd name="connisteX95" fmla="*/ 6413500 w 6482715"/>
              <a:gd name="connsiteY95" fmla="*/ 1985010 h 1987550"/>
              <a:gd name="connisteX96" fmla="*/ 6482715 w 6482715"/>
              <a:gd name="connsiteY96" fmla="*/ 1971040 h 19875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</a:cxnLst>
            <a:rect l="l" t="t" r="r" b="b"/>
            <a:pathLst>
              <a:path w="6482715" h="1987550">
                <a:moveTo>
                  <a:pt x="0" y="0"/>
                </a:moveTo>
                <a:cubicBezTo>
                  <a:pt x="10160" y="12700"/>
                  <a:pt x="35560" y="41275"/>
                  <a:pt x="55245" y="69215"/>
                </a:cubicBezTo>
                <a:cubicBezTo>
                  <a:pt x="74930" y="97155"/>
                  <a:pt x="74930" y="114300"/>
                  <a:pt x="97155" y="139065"/>
                </a:cubicBezTo>
                <a:cubicBezTo>
                  <a:pt x="119380" y="163830"/>
                  <a:pt x="138430" y="174625"/>
                  <a:pt x="166370" y="194310"/>
                </a:cubicBezTo>
                <a:cubicBezTo>
                  <a:pt x="194310" y="213995"/>
                  <a:pt x="207645" y="219710"/>
                  <a:pt x="235585" y="236220"/>
                </a:cubicBezTo>
                <a:cubicBezTo>
                  <a:pt x="263525" y="252730"/>
                  <a:pt x="277495" y="260985"/>
                  <a:pt x="305435" y="277495"/>
                </a:cubicBezTo>
                <a:cubicBezTo>
                  <a:pt x="333375" y="294005"/>
                  <a:pt x="346710" y="299720"/>
                  <a:pt x="374650" y="319405"/>
                </a:cubicBezTo>
                <a:cubicBezTo>
                  <a:pt x="402590" y="339090"/>
                  <a:pt x="415925" y="354965"/>
                  <a:pt x="443865" y="374650"/>
                </a:cubicBezTo>
                <a:cubicBezTo>
                  <a:pt x="471805" y="394335"/>
                  <a:pt x="485775" y="396875"/>
                  <a:pt x="513715" y="416560"/>
                </a:cubicBezTo>
                <a:cubicBezTo>
                  <a:pt x="541655" y="436245"/>
                  <a:pt x="563245" y="447040"/>
                  <a:pt x="582930" y="471805"/>
                </a:cubicBezTo>
                <a:cubicBezTo>
                  <a:pt x="602615" y="496570"/>
                  <a:pt x="591185" y="516890"/>
                  <a:pt x="610870" y="541655"/>
                </a:cubicBezTo>
                <a:cubicBezTo>
                  <a:pt x="630555" y="566420"/>
                  <a:pt x="652145" y="591185"/>
                  <a:pt x="680085" y="596900"/>
                </a:cubicBezTo>
                <a:cubicBezTo>
                  <a:pt x="708025" y="602615"/>
                  <a:pt x="724535" y="560705"/>
                  <a:pt x="749300" y="568960"/>
                </a:cubicBezTo>
                <a:cubicBezTo>
                  <a:pt x="774065" y="577215"/>
                  <a:pt x="785495" y="608330"/>
                  <a:pt x="805180" y="638810"/>
                </a:cubicBezTo>
                <a:cubicBezTo>
                  <a:pt x="824865" y="669290"/>
                  <a:pt x="824230" y="694055"/>
                  <a:pt x="846455" y="721995"/>
                </a:cubicBezTo>
                <a:cubicBezTo>
                  <a:pt x="868680" y="749935"/>
                  <a:pt x="888365" y="760730"/>
                  <a:pt x="916305" y="777240"/>
                </a:cubicBezTo>
                <a:cubicBezTo>
                  <a:pt x="944245" y="793750"/>
                  <a:pt x="957580" y="785495"/>
                  <a:pt x="985520" y="805180"/>
                </a:cubicBezTo>
                <a:cubicBezTo>
                  <a:pt x="1013460" y="824865"/>
                  <a:pt x="1026795" y="852170"/>
                  <a:pt x="1054735" y="874395"/>
                </a:cubicBezTo>
                <a:cubicBezTo>
                  <a:pt x="1082675" y="896620"/>
                  <a:pt x="1096645" y="904875"/>
                  <a:pt x="1124585" y="916305"/>
                </a:cubicBezTo>
                <a:cubicBezTo>
                  <a:pt x="1152525" y="927735"/>
                  <a:pt x="1165860" y="916305"/>
                  <a:pt x="1193800" y="930275"/>
                </a:cubicBezTo>
                <a:cubicBezTo>
                  <a:pt x="1221740" y="944245"/>
                  <a:pt x="1238250" y="960755"/>
                  <a:pt x="1263015" y="985520"/>
                </a:cubicBezTo>
                <a:cubicBezTo>
                  <a:pt x="1287780" y="1010285"/>
                  <a:pt x="1294130" y="1033145"/>
                  <a:pt x="1318895" y="1055370"/>
                </a:cubicBezTo>
                <a:cubicBezTo>
                  <a:pt x="1343660" y="1077595"/>
                  <a:pt x="1360170" y="1085850"/>
                  <a:pt x="1388110" y="1096645"/>
                </a:cubicBezTo>
                <a:cubicBezTo>
                  <a:pt x="1416050" y="1107440"/>
                  <a:pt x="1429385" y="1108075"/>
                  <a:pt x="1457325" y="1110615"/>
                </a:cubicBezTo>
                <a:cubicBezTo>
                  <a:pt x="1485265" y="1113155"/>
                  <a:pt x="1499235" y="1110615"/>
                  <a:pt x="1527175" y="1110615"/>
                </a:cubicBezTo>
                <a:cubicBezTo>
                  <a:pt x="1555115" y="1110615"/>
                  <a:pt x="1568450" y="1116330"/>
                  <a:pt x="1596390" y="1110615"/>
                </a:cubicBezTo>
                <a:cubicBezTo>
                  <a:pt x="1624330" y="1104900"/>
                  <a:pt x="1637665" y="1088390"/>
                  <a:pt x="1665605" y="1082675"/>
                </a:cubicBezTo>
                <a:cubicBezTo>
                  <a:pt x="1693545" y="1076960"/>
                  <a:pt x="1707515" y="1068705"/>
                  <a:pt x="1735455" y="1082675"/>
                </a:cubicBezTo>
                <a:cubicBezTo>
                  <a:pt x="1763395" y="1096645"/>
                  <a:pt x="1784985" y="1124585"/>
                  <a:pt x="1804670" y="1152525"/>
                </a:cubicBezTo>
                <a:cubicBezTo>
                  <a:pt x="1824355" y="1180465"/>
                  <a:pt x="1818640" y="1193800"/>
                  <a:pt x="1832610" y="1221740"/>
                </a:cubicBezTo>
                <a:cubicBezTo>
                  <a:pt x="1846580" y="1249680"/>
                  <a:pt x="1851660" y="1276985"/>
                  <a:pt x="1873885" y="1290955"/>
                </a:cubicBezTo>
                <a:cubicBezTo>
                  <a:pt x="1896110" y="1304925"/>
                  <a:pt x="1915160" y="1290955"/>
                  <a:pt x="1943100" y="1290955"/>
                </a:cubicBezTo>
                <a:cubicBezTo>
                  <a:pt x="1971040" y="1290955"/>
                  <a:pt x="1985010" y="1290955"/>
                  <a:pt x="2012950" y="1290955"/>
                </a:cubicBezTo>
                <a:cubicBezTo>
                  <a:pt x="2040890" y="1290955"/>
                  <a:pt x="2054225" y="1290955"/>
                  <a:pt x="2082165" y="1290955"/>
                </a:cubicBezTo>
                <a:cubicBezTo>
                  <a:pt x="2110105" y="1290955"/>
                  <a:pt x="2123440" y="1290955"/>
                  <a:pt x="2151380" y="1290955"/>
                </a:cubicBezTo>
                <a:cubicBezTo>
                  <a:pt x="2179320" y="1290955"/>
                  <a:pt x="2193290" y="1276985"/>
                  <a:pt x="2221230" y="1290955"/>
                </a:cubicBezTo>
                <a:cubicBezTo>
                  <a:pt x="2249170" y="1304925"/>
                  <a:pt x="2262505" y="1340485"/>
                  <a:pt x="2290445" y="1360170"/>
                </a:cubicBezTo>
                <a:cubicBezTo>
                  <a:pt x="2318385" y="1379855"/>
                  <a:pt x="2331720" y="1382395"/>
                  <a:pt x="2359660" y="1388110"/>
                </a:cubicBezTo>
                <a:cubicBezTo>
                  <a:pt x="2387600" y="1393825"/>
                  <a:pt x="2401570" y="1388110"/>
                  <a:pt x="2429510" y="1388110"/>
                </a:cubicBezTo>
                <a:cubicBezTo>
                  <a:pt x="2457450" y="1388110"/>
                  <a:pt x="2470785" y="1388110"/>
                  <a:pt x="2498725" y="1388110"/>
                </a:cubicBezTo>
                <a:cubicBezTo>
                  <a:pt x="2526665" y="1388110"/>
                  <a:pt x="2543175" y="1374140"/>
                  <a:pt x="2567940" y="1388110"/>
                </a:cubicBezTo>
                <a:cubicBezTo>
                  <a:pt x="2592705" y="1402080"/>
                  <a:pt x="2599055" y="1433195"/>
                  <a:pt x="2623820" y="1457960"/>
                </a:cubicBezTo>
                <a:cubicBezTo>
                  <a:pt x="2648585" y="1482725"/>
                  <a:pt x="2662555" y="1502410"/>
                  <a:pt x="2693035" y="1513205"/>
                </a:cubicBezTo>
                <a:cubicBezTo>
                  <a:pt x="2723515" y="1524000"/>
                  <a:pt x="2745740" y="1513205"/>
                  <a:pt x="2776220" y="1513205"/>
                </a:cubicBezTo>
                <a:cubicBezTo>
                  <a:pt x="2806700" y="1513205"/>
                  <a:pt x="2818130" y="1513205"/>
                  <a:pt x="2846070" y="1513205"/>
                </a:cubicBezTo>
                <a:cubicBezTo>
                  <a:pt x="2874010" y="1513205"/>
                  <a:pt x="2887345" y="1513205"/>
                  <a:pt x="2915285" y="1513205"/>
                </a:cubicBezTo>
                <a:cubicBezTo>
                  <a:pt x="2943225" y="1513205"/>
                  <a:pt x="2956560" y="1513205"/>
                  <a:pt x="2984500" y="1513205"/>
                </a:cubicBezTo>
                <a:cubicBezTo>
                  <a:pt x="3012440" y="1513205"/>
                  <a:pt x="3025775" y="1510665"/>
                  <a:pt x="3053715" y="1513205"/>
                </a:cubicBezTo>
                <a:cubicBezTo>
                  <a:pt x="3081655" y="1515745"/>
                  <a:pt x="3095625" y="1516380"/>
                  <a:pt x="3123565" y="1527175"/>
                </a:cubicBezTo>
                <a:cubicBezTo>
                  <a:pt x="3151505" y="1537970"/>
                  <a:pt x="3164840" y="1554480"/>
                  <a:pt x="3192780" y="1568450"/>
                </a:cubicBezTo>
                <a:cubicBezTo>
                  <a:pt x="3220720" y="1582420"/>
                  <a:pt x="3234055" y="1588135"/>
                  <a:pt x="3261995" y="1596390"/>
                </a:cubicBezTo>
                <a:cubicBezTo>
                  <a:pt x="3289935" y="1604645"/>
                  <a:pt x="3303905" y="1598930"/>
                  <a:pt x="3331845" y="1610360"/>
                </a:cubicBezTo>
                <a:cubicBezTo>
                  <a:pt x="3359785" y="1621790"/>
                  <a:pt x="3373120" y="1644015"/>
                  <a:pt x="3401060" y="1652270"/>
                </a:cubicBezTo>
                <a:cubicBezTo>
                  <a:pt x="3429000" y="1660525"/>
                  <a:pt x="3442335" y="1652270"/>
                  <a:pt x="3470275" y="1652270"/>
                </a:cubicBezTo>
                <a:cubicBezTo>
                  <a:pt x="3498215" y="1652270"/>
                  <a:pt x="3512185" y="1652270"/>
                  <a:pt x="3540125" y="1652270"/>
                </a:cubicBezTo>
                <a:cubicBezTo>
                  <a:pt x="3568065" y="1652270"/>
                  <a:pt x="3581400" y="1646555"/>
                  <a:pt x="3609340" y="1652270"/>
                </a:cubicBezTo>
                <a:cubicBezTo>
                  <a:pt x="3637280" y="1657985"/>
                  <a:pt x="3650615" y="1659890"/>
                  <a:pt x="3678555" y="1679575"/>
                </a:cubicBezTo>
                <a:cubicBezTo>
                  <a:pt x="3706495" y="1699260"/>
                  <a:pt x="3720465" y="1732915"/>
                  <a:pt x="3748405" y="1749425"/>
                </a:cubicBezTo>
                <a:cubicBezTo>
                  <a:pt x="3776345" y="1765935"/>
                  <a:pt x="3789680" y="1760220"/>
                  <a:pt x="3817620" y="1762760"/>
                </a:cubicBezTo>
                <a:cubicBezTo>
                  <a:pt x="3845560" y="1765300"/>
                  <a:pt x="3858895" y="1762760"/>
                  <a:pt x="3886835" y="1762760"/>
                </a:cubicBezTo>
                <a:cubicBezTo>
                  <a:pt x="3914775" y="1762760"/>
                  <a:pt x="3928745" y="1762760"/>
                  <a:pt x="3956685" y="1762760"/>
                </a:cubicBezTo>
                <a:cubicBezTo>
                  <a:pt x="3984625" y="1762760"/>
                  <a:pt x="3997960" y="1762760"/>
                  <a:pt x="4025900" y="1762760"/>
                </a:cubicBezTo>
                <a:cubicBezTo>
                  <a:pt x="4053840" y="1762760"/>
                  <a:pt x="4067175" y="1762760"/>
                  <a:pt x="4095115" y="1762760"/>
                </a:cubicBezTo>
                <a:cubicBezTo>
                  <a:pt x="4123055" y="1762760"/>
                  <a:pt x="4136390" y="1762760"/>
                  <a:pt x="4164330" y="1762760"/>
                </a:cubicBezTo>
                <a:cubicBezTo>
                  <a:pt x="4192270" y="1762760"/>
                  <a:pt x="4206240" y="1757045"/>
                  <a:pt x="4234180" y="1762760"/>
                </a:cubicBezTo>
                <a:cubicBezTo>
                  <a:pt x="4262120" y="1768475"/>
                  <a:pt x="4275455" y="1779270"/>
                  <a:pt x="4303395" y="1790700"/>
                </a:cubicBezTo>
                <a:cubicBezTo>
                  <a:pt x="4331335" y="1802130"/>
                  <a:pt x="4344670" y="1812925"/>
                  <a:pt x="4372610" y="1818640"/>
                </a:cubicBezTo>
                <a:cubicBezTo>
                  <a:pt x="4400550" y="1824355"/>
                  <a:pt x="4411980" y="1812925"/>
                  <a:pt x="4442460" y="1818640"/>
                </a:cubicBezTo>
                <a:cubicBezTo>
                  <a:pt x="4472940" y="1824355"/>
                  <a:pt x="4495165" y="1840865"/>
                  <a:pt x="4525645" y="1846580"/>
                </a:cubicBezTo>
                <a:cubicBezTo>
                  <a:pt x="4556125" y="1852295"/>
                  <a:pt x="4566920" y="1840865"/>
                  <a:pt x="4594860" y="1846580"/>
                </a:cubicBezTo>
                <a:cubicBezTo>
                  <a:pt x="4622800" y="1852295"/>
                  <a:pt x="4636770" y="1868170"/>
                  <a:pt x="4664710" y="1873885"/>
                </a:cubicBezTo>
                <a:cubicBezTo>
                  <a:pt x="4692650" y="1879600"/>
                  <a:pt x="4705985" y="1873885"/>
                  <a:pt x="4733925" y="1873885"/>
                </a:cubicBezTo>
                <a:cubicBezTo>
                  <a:pt x="4761865" y="1873885"/>
                  <a:pt x="4775200" y="1871345"/>
                  <a:pt x="4803140" y="1873885"/>
                </a:cubicBezTo>
                <a:cubicBezTo>
                  <a:pt x="4831080" y="1876425"/>
                  <a:pt x="4844415" y="1882140"/>
                  <a:pt x="4872355" y="1887855"/>
                </a:cubicBezTo>
                <a:cubicBezTo>
                  <a:pt x="4900295" y="1893570"/>
                  <a:pt x="4914265" y="1899285"/>
                  <a:pt x="4942205" y="1901825"/>
                </a:cubicBezTo>
                <a:cubicBezTo>
                  <a:pt x="4970145" y="1904365"/>
                  <a:pt x="4983480" y="1899285"/>
                  <a:pt x="5011420" y="1901825"/>
                </a:cubicBezTo>
                <a:cubicBezTo>
                  <a:pt x="5039360" y="1904365"/>
                  <a:pt x="5052695" y="1910080"/>
                  <a:pt x="5080635" y="1915795"/>
                </a:cubicBezTo>
                <a:cubicBezTo>
                  <a:pt x="5108575" y="1921510"/>
                  <a:pt x="5122545" y="1924050"/>
                  <a:pt x="5150485" y="1929765"/>
                </a:cubicBezTo>
                <a:cubicBezTo>
                  <a:pt x="5178425" y="1935480"/>
                  <a:pt x="5191760" y="1941195"/>
                  <a:pt x="5219700" y="1943735"/>
                </a:cubicBezTo>
                <a:cubicBezTo>
                  <a:pt x="5247640" y="1946275"/>
                  <a:pt x="5260975" y="1941195"/>
                  <a:pt x="5288915" y="1943735"/>
                </a:cubicBezTo>
                <a:cubicBezTo>
                  <a:pt x="5316855" y="1946275"/>
                  <a:pt x="5330825" y="1955165"/>
                  <a:pt x="5358765" y="1957705"/>
                </a:cubicBezTo>
                <a:cubicBezTo>
                  <a:pt x="5386705" y="1960245"/>
                  <a:pt x="5397500" y="1957705"/>
                  <a:pt x="5427980" y="1957705"/>
                </a:cubicBezTo>
                <a:cubicBezTo>
                  <a:pt x="5458460" y="1957705"/>
                  <a:pt x="5480685" y="1957705"/>
                  <a:pt x="5511165" y="1957705"/>
                </a:cubicBezTo>
                <a:cubicBezTo>
                  <a:pt x="5541645" y="1957705"/>
                  <a:pt x="5552440" y="1951990"/>
                  <a:pt x="5580380" y="1957705"/>
                </a:cubicBezTo>
                <a:cubicBezTo>
                  <a:pt x="5608320" y="1963420"/>
                  <a:pt x="5622290" y="1979295"/>
                  <a:pt x="5650230" y="1985010"/>
                </a:cubicBezTo>
                <a:cubicBezTo>
                  <a:pt x="5678170" y="1990725"/>
                  <a:pt x="5691505" y="1985010"/>
                  <a:pt x="5719445" y="1985010"/>
                </a:cubicBezTo>
                <a:cubicBezTo>
                  <a:pt x="5747385" y="1985010"/>
                  <a:pt x="5760720" y="1985010"/>
                  <a:pt x="5788660" y="1985010"/>
                </a:cubicBezTo>
                <a:cubicBezTo>
                  <a:pt x="5816600" y="1985010"/>
                  <a:pt x="5830570" y="1985010"/>
                  <a:pt x="5858510" y="1985010"/>
                </a:cubicBezTo>
                <a:cubicBezTo>
                  <a:pt x="5886450" y="1985010"/>
                  <a:pt x="5899785" y="1985010"/>
                  <a:pt x="5927725" y="1985010"/>
                </a:cubicBezTo>
                <a:cubicBezTo>
                  <a:pt x="5955665" y="1985010"/>
                  <a:pt x="5969000" y="1985010"/>
                  <a:pt x="5996940" y="1985010"/>
                </a:cubicBezTo>
                <a:cubicBezTo>
                  <a:pt x="6024880" y="1985010"/>
                  <a:pt x="6038850" y="1985010"/>
                  <a:pt x="6066790" y="1985010"/>
                </a:cubicBezTo>
                <a:cubicBezTo>
                  <a:pt x="6094730" y="1985010"/>
                  <a:pt x="6108065" y="1985010"/>
                  <a:pt x="6136005" y="1985010"/>
                </a:cubicBezTo>
                <a:cubicBezTo>
                  <a:pt x="6163945" y="1985010"/>
                  <a:pt x="6177280" y="1985010"/>
                  <a:pt x="6205220" y="1985010"/>
                </a:cubicBezTo>
                <a:cubicBezTo>
                  <a:pt x="6233160" y="1985010"/>
                  <a:pt x="6247130" y="1985010"/>
                  <a:pt x="6275070" y="1985010"/>
                </a:cubicBezTo>
                <a:cubicBezTo>
                  <a:pt x="6303010" y="1985010"/>
                  <a:pt x="6316345" y="1985010"/>
                  <a:pt x="6344285" y="1985010"/>
                </a:cubicBezTo>
                <a:cubicBezTo>
                  <a:pt x="6372225" y="1985010"/>
                  <a:pt x="6385560" y="1987550"/>
                  <a:pt x="6413500" y="1985010"/>
                </a:cubicBezTo>
                <a:cubicBezTo>
                  <a:pt x="6441440" y="1982470"/>
                  <a:pt x="6470015" y="1973580"/>
                  <a:pt x="6482715" y="197104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780539" y="2389599"/>
            <a:ext cx="6177915" cy="2194560"/>
          </a:xfrm>
          <a:custGeom>
            <a:avLst/>
            <a:gdLst>
              <a:gd name="connisteX0" fmla="*/ 0 w 6177915"/>
              <a:gd name="connsiteY0" fmla="*/ 0 h 2194848"/>
              <a:gd name="connisteX1" fmla="*/ 69215 w 6177915"/>
              <a:gd name="connsiteY1" fmla="*/ 27940 h 2194848"/>
              <a:gd name="connisteX2" fmla="*/ 139065 w 6177915"/>
              <a:gd name="connsiteY2" fmla="*/ 27940 h 2194848"/>
              <a:gd name="connisteX3" fmla="*/ 180340 w 6177915"/>
              <a:gd name="connsiteY3" fmla="*/ 97155 h 2194848"/>
              <a:gd name="connisteX4" fmla="*/ 153035 w 6177915"/>
              <a:gd name="connsiteY4" fmla="*/ 167005 h 2194848"/>
              <a:gd name="connisteX5" fmla="*/ 222250 w 6177915"/>
              <a:gd name="connsiteY5" fmla="*/ 167005 h 2194848"/>
              <a:gd name="connisteX6" fmla="*/ 291465 w 6177915"/>
              <a:gd name="connsiteY6" fmla="*/ 167005 h 2194848"/>
              <a:gd name="connisteX7" fmla="*/ 361315 w 6177915"/>
              <a:gd name="connsiteY7" fmla="*/ 167005 h 2194848"/>
              <a:gd name="connisteX8" fmla="*/ 333375 w 6177915"/>
              <a:gd name="connsiteY8" fmla="*/ 236220 h 2194848"/>
              <a:gd name="connisteX9" fmla="*/ 277495 w 6177915"/>
              <a:gd name="connsiteY9" fmla="*/ 305435 h 2194848"/>
              <a:gd name="connisteX10" fmla="*/ 347345 w 6177915"/>
              <a:gd name="connsiteY10" fmla="*/ 333375 h 2194848"/>
              <a:gd name="connisteX11" fmla="*/ 430530 w 6177915"/>
              <a:gd name="connsiteY11" fmla="*/ 305435 h 2194848"/>
              <a:gd name="connisteX12" fmla="*/ 499745 w 6177915"/>
              <a:gd name="connsiteY12" fmla="*/ 319405 h 2194848"/>
              <a:gd name="connisteX13" fmla="*/ 499745 w 6177915"/>
              <a:gd name="connsiteY13" fmla="*/ 389255 h 2194848"/>
              <a:gd name="connisteX14" fmla="*/ 499745 w 6177915"/>
              <a:gd name="connsiteY14" fmla="*/ 458470 h 2194848"/>
              <a:gd name="connisteX15" fmla="*/ 569595 w 6177915"/>
              <a:gd name="connsiteY15" fmla="*/ 458470 h 2194848"/>
              <a:gd name="connisteX16" fmla="*/ 638810 w 6177915"/>
              <a:gd name="connsiteY16" fmla="*/ 430530 h 2194848"/>
              <a:gd name="connisteX17" fmla="*/ 652780 w 6177915"/>
              <a:gd name="connsiteY17" fmla="*/ 513715 h 2194848"/>
              <a:gd name="connisteX18" fmla="*/ 652780 w 6177915"/>
              <a:gd name="connsiteY18" fmla="*/ 583565 h 2194848"/>
              <a:gd name="connisteX19" fmla="*/ 652780 w 6177915"/>
              <a:gd name="connsiteY19" fmla="*/ 652780 h 2194848"/>
              <a:gd name="connisteX20" fmla="*/ 721995 w 6177915"/>
              <a:gd name="connsiteY20" fmla="*/ 652780 h 2194848"/>
              <a:gd name="connisteX21" fmla="*/ 805180 w 6177915"/>
              <a:gd name="connsiteY21" fmla="*/ 652780 h 2194848"/>
              <a:gd name="connisteX22" fmla="*/ 847090 w 6177915"/>
              <a:gd name="connsiteY22" fmla="*/ 721995 h 2194848"/>
              <a:gd name="connisteX23" fmla="*/ 847090 w 6177915"/>
              <a:gd name="connsiteY23" fmla="*/ 791845 h 2194848"/>
              <a:gd name="connisteX24" fmla="*/ 833120 w 6177915"/>
              <a:gd name="connsiteY24" fmla="*/ 861060 h 2194848"/>
              <a:gd name="connisteX25" fmla="*/ 902335 w 6177915"/>
              <a:gd name="connsiteY25" fmla="*/ 916305 h 2194848"/>
              <a:gd name="connisteX26" fmla="*/ 972185 w 6177915"/>
              <a:gd name="connsiteY26" fmla="*/ 902335 h 2194848"/>
              <a:gd name="connisteX27" fmla="*/ 1041400 w 6177915"/>
              <a:gd name="connsiteY27" fmla="*/ 861060 h 2194848"/>
              <a:gd name="connisteX28" fmla="*/ 1069340 w 6177915"/>
              <a:gd name="connsiteY28" fmla="*/ 930275 h 2194848"/>
              <a:gd name="connisteX29" fmla="*/ 1110615 w 6177915"/>
              <a:gd name="connsiteY29" fmla="*/ 999490 h 2194848"/>
              <a:gd name="connisteX30" fmla="*/ 1179830 w 6177915"/>
              <a:gd name="connsiteY30" fmla="*/ 999490 h 2194848"/>
              <a:gd name="connisteX31" fmla="*/ 1249680 w 6177915"/>
              <a:gd name="connsiteY31" fmla="*/ 986155 h 2194848"/>
              <a:gd name="connisteX32" fmla="*/ 1318895 w 6177915"/>
              <a:gd name="connsiteY32" fmla="*/ 944245 h 2194848"/>
              <a:gd name="connisteX33" fmla="*/ 1360805 w 6177915"/>
              <a:gd name="connsiteY33" fmla="*/ 1013460 h 2194848"/>
              <a:gd name="connisteX34" fmla="*/ 1360805 w 6177915"/>
              <a:gd name="connsiteY34" fmla="*/ 1083310 h 2194848"/>
              <a:gd name="connisteX35" fmla="*/ 1430020 w 6177915"/>
              <a:gd name="connsiteY35" fmla="*/ 1124585 h 2194848"/>
              <a:gd name="connisteX36" fmla="*/ 1499235 w 6177915"/>
              <a:gd name="connsiteY36" fmla="*/ 1097280 h 2194848"/>
              <a:gd name="connisteX37" fmla="*/ 1569085 w 6177915"/>
              <a:gd name="connsiteY37" fmla="*/ 1083310 h 2194848"/>
              <a:gd name="connisteX38" fmla="*/ 1638300 w 6177915"/>
              <a:gd name="connsiteY38" fmla="*/ 1083310 h 2194848"/>
              <a:gd name="connisteX39" fmla="*/ 1707515 w 6177915"/>
              <a:gd name="connsiteY39" fmla="*/ 1083310 h 2194848"/>
              <a:gd name="connisteX40" fmla="*/ 1735455 w 6177915"/>
              <a:gd name="connsiteY40" fmla="*/ 1152525 h 2194848"/>
              <a:gd name="connisteX41" fmla="*/ 1735455 w 6177915"/>
              <a:gd name="connsiteY41" fmla="*/ 1221740 h 2194848"/>
              <a:gd name="connisteX42" fmla="*/ 1804670 w 6177915"/>
              <a:gd name="connsiteY42" fmla="*/ 1249680 h 2194848"/>
              <a:gd name="connisteX43" fmla="*/ 1874520 w 6177915"/>
              <a:gd name="connsiteY43" fmla="*/ 1235710 h 2194848"/>
              <a:gd name="connisteX44" fmla="*/ 1957705 w 6177915"/>
              <a:gd name="connsiteY44" fmla="*/ 1194435 h 2194848"/>
              <a:gd name="connisteX45" fmla="*/ 2026920 w 6177915"/>
              <a:gd name="connsiteY45" fmla="*/ 1180465 h 2194848"/>
              <a:gd name="connisteX46" fmla="*/ 2054860 w 6177915"/>
              <a:gd name="connsiteY46" fmla="*/ 1249680 h 2194848"/>
              <a:gd name="connisteX47" fmla="*/ 2096135 w 6177915"/>
              <a:gd name="connsiteY47" fmla="*/ 1318895 h 2194848"/>
              <a:gd name="connisteX48" fmla="*/ 2165985 w 6177915"/>
              <a:gd name="connsiteY48" fmla="*/ 1360805 h 2194848"/>
              <a:gd name="connisteX49" fmla="*/ 2235200 w 6177915"/>
              <a:gd name="connsiteY49" fmla="*/ 1318895 h 2194848"/>
              <a:gd name="connisteX50" fmla="*/ 2304415 w 6177915"/>
              <a:gd name="connsiteY50" fmla="*/ 1291590 h 2194848"/>
              <a:gd name="connisteX51" fmla="*/ 2332355 w 6177915"/>
              <a:gd name="connsiteY51" fmla="*/ 1360805 h 2194848"/>
              <a:gd name="connisteX52" fmla="*/ 2401570 w 6177915"/>
              <a:gd name="connsiteY52" fmla="*/ 1402080 h 2194848"/>
              <a:gd name="connisteX53" fmla="*/ 2471420 w 6177915"/>
              <a:gd name="connsiteY53" fmla="*/ 1388745 h 2194848"/>
              <a:gd name="connisteX54" fmla="*/ 2540635 w 6177915"/>
              <a:gd name="connsiteY54" fmla="*/ 1388745 h 2194848"/>
              <a:gd name="connisteX55" fmla="*/ 2609850 w 6177915"/>
              <a:gd name="connsiteY55" fmla="*/ 1360805 h 2194848"/>
              <a:gd name="connisteX56" fmla="*/ 2679700 w 6177915"/>
              <a:gd name="connsiteY56" fmla="*/ 1416050 h 2194848"/>
              <a:gd name="connisteX57" fmla="*/ 2707005 w 6177915"/>
              <a:gd name="connsiteY57" fmla="*/ 1485900 h 2194848"/>
              <a:gd name="connisteX58" fmla="*/ 2790190 w 6177915"/>
              <a:gd name="connsiteY58" fmla="*/ 1527175 h 2194848"/>
              <a:gd name="connisteX59" fmla="*/ 2874010 w 6177915"/>
              <a:gd name="connsiteY59" fmla="*/ 1513205 h 2194848"/>
              <a:gd name="connisteX60" fmla="*/ 2943225 w 6177915"/>
              <a:gd name="connsiteY60" fmla="*/ 1499870 h 2194848"/>
              <a:gd name="connisteX61" fmla="*/ 3012440 w 6177915"/>
              <a:gd name="connsiteY61" fmla="*/ 1485900 h 2194848"/>
              <a:gd name="connisteX62" fmla="*/ 3082290 w 6177915"/>
              <a:gd name="connsiteY62" fmla="*/ 1471930 h 2194848"/>
              <a:gd name="connisteX63" fmla="*/ 3123565 w 6177915"/>
              <a:gd name="connsiteY63" fmla="*/ 1541145 h 2194848"/>
              <a:gd name="connisteX64" fmla="*/ 3179445 w 6177915"/>
              <a:gd name="connsiteY64" fmla="*/ 1610360 h 2194848"/>
              <a:gd name="connisteX65" fmla="*/ 3248660 w 6177915"/>
              <a:gd name="connsiteY65" fmla="*/ 1610360 h 2194848"/>
              <a:gd name="connisteX66" fmla="*/ 3317875 w 6177915"/>
              <a:gd name="connsiteY66" fmla="*/ 1569085 h 2194848"/>
              <a:gd name="connisteX67" fmla="*/ 3387725 w 6177915"/>
              <a:gd name="connsiteY67" fmla="*/ 1555115 h 2194848"/>
              <a:gd name="connisteX68" fmla="*/ 3456940 w 6177915"/>
              <a:gd name="connsiteY68" fmla="*/ 1555115 h 2194848"/>
              <a:gd name="connisteX69" fmla="*/ 3526155 w 6177915"/>
              <a:gd name="connsiteY69" fmla="*/ 1597025 h 2194848"/>
              <a:gd name="connisteX70" fmla="*/ 3568065 w 6177915"/>
              <a:gd name="connsiteY70" fmla="*/ 1666240 h 2194848"/>
              <a:gd name="connisteX71" fmla="*/ 3637280 w 6177915"/>
              <a:gd name="connsiteY71" fmla="*/ 1694180 h 2194848"/>
              <a:gd name="connisteX72" fmla="*/ 3706495 w 6177915"/>
              <a:gd name="connsiteY72" fmla="*/ 1694180 h 2194848"/>
              <a:gd name="connisteX73" fmla="*/ 3776345 w 6177915"/>
              <a:gd name="connsiteY73" fmla="*/ 1694180 h 2194848"/>
              <a:gd name="connisteX74" fmla="*/ 3845560 w 6177915"/>
              <a:gd name="connsiteY74" fmla="*/ 1694180 h 2194848"/>
              <a:gd name="connisteX75" fmla="*/ 3914775 w 6177915"/>
              <a:gd name="connsiteY75" fmla="*/ 1694180 h 2194848"/>
              <a:gd name="connisteX76" fmla="*/ 3970655 w 6177915"/>
              <a:gd name="connsiteY76" fmla="*/ 1763395 h 2194848"/>
              <a:gd name="connisteX77" fmla="*/ 4053840 w 6177915"/>
              <a:gd name="connsiteY77" fmla="*/ 1791335 h 2194848"/>
              <a:gd name="connisteX78" fmla="*/ 4123055 w 6177915"/>
              <a:gd name="connsiteY78" fmla="*/ 1749425 h 2194848"/>
              <a:gd name="connisteX79" fmla="*/ 4192905 w 6177915"/>
              <a:gd name="connsiteY79" fmla="*/ 1707515 h 2194848"/>
              <a:gd name="connisteX80" fmla="*/ 4206240 w 6177915"/>
              <a:gd name="connsiteY80" fmla="*/ 1777365 h 2194848"/>
              <a:gd name="connisteX81" fmla="*/ 4234180 w 6177915"/>
              <a:gd name="connsiteY81" fmla="*/ 1846580 h 2194848"/>
              <a:gd name="connisteX82" fmla="*/ 4303395 w 6177915"/>
              <a:gd name="connsiteY82" fmla="*/ 1874520 h 2194848"/>
              <a:gd name="connisteX83" fmla="*/ 4373245 w 6177915"/>
              <a:gd name="connsiteY83" fmla="*/ 1860550 h 2194848"/>
              <a:gd name="connisteX84" fmla="*/ 4442460 w 6177915"/>
              <a:gd name="connsiteY84" fmla="*/ 1832610 h 2194848"/>
              <a:gd name="connisteX85" fmla="*/ 4511675 w 6177915"/>
              <a:gd name="connsiteY85" fmla="*/ 1804670 h 2194848"/>
              <a:gd name="connisteX86" fmla="*/ 4581525 w 6177915"/>
              <a:gd name="connsiteY86" fmla="*/ 1777365 h 2194848"/>
              <a:gd name="connisteX87" fmla="*/ 4622800 w 6177915"/>
              <a:gd name="connsiteY87" fmla="*/ 1846580 h 2194848"/>
              <a:gd name="connisteX88" fmla="*/ 4664710 w 6177915"/>
              <a:gd name="connsiteY88" fmla="*/ 1915795 h 2194848"/>
              <a:gd name="connisteX89" fmla="*/ 4733925 w 6177915"/>
              <a:gd name="connsiteY89" fmla="*/ 1957705 h 2194848"/>
              <a:gd name="connisteX90" fmla="*/ 4803775 w 6177915"/>
              <a:gd name="connsiteY90" fmla="*/ 1915795 h 2194848"/>
              <a:gd name="connisteX91" fmla="*/ 4872990 w 6177915"/>
              <a:gd name="connsiteY91" fmla="*/ 1860550 h 2194848"/>
              <a:gd name="connisteX92" fmla="*/ 4942205 w 6177915"/>
              <a:gd name="connsiteY92" fmla="*/ 1860550 h 2194848"/>
              <a:gd name="connisteX93" fmla="*/ 4984115 w 6177915"/>
              <a:gd name="connsiteY93" fmla="*/ 1929765 h 2194848"/>
              <a:gd name="connisteX94" fmla="*/ 4998085 w 6177915"/>
              <a:gd name="connsiteY94" fmla="*/ 1999615 h 2194848"/>
              <a:gd name="connisteX95" fmla="*/ 5081270 w 6177915"/>
              <a:gd name="connsiteY95" fmla="*/ 2012950 h 2194848"/>
              <a:gd name="connisteX96" fmla="*/ 5150485 w 6177915"/>
              <a:gd name="connsiteY96" fmla="*/ 1957705 h 2194848"/>
              <a:gd name="connisteX97" fmla="*/ 5219700 w 6177915"/>
              <a:gd name="connsiteY97" fmla="*/ 1929765 h 2194848"/>
              <a:gd name="connisteX98" fmla="*/ 5261610 w 6177915"/>
              <a:gd name="connsiteY98" fmla="*/ 1999615 h 2194848"/>
              <a:gd name="connisteX99" fmla="*/ 5289550 w 6177915"/>
              <a:gd name="connsiteY99" fmla="*/ 2068830 h 2194848"/>
              <a:gd name="connisteX100" fmla="*/ 5358765 w 6177915"/>
              <a:gd name="connsiteY100" fmla="*/ 2082800 h 2194848"/>
              <a:gd name="connisteX101" fmla="*/ 5427980 w 6177915"/>
              <a:gd name="connsiteY101" fmla="*/ 2040890 h 2194848"/>
              <a:gd name="connisteX102" fmla="*/ 5497830 w 6177915"/>
              <a:gd name="connsiteY102" fmla="*/ 1971675 h 2194848"/>
              <a:gd name="connisteX103" fmla="*/ 5567045 w 6177915"/>
              <a:gd name="connsiteY103" fmla="*/ 1929765 h 2194848"/>
              <a:gd name="connisteX104" fmla="*/ 5622290 w 6177915"/>
              <a:gd name="connsiteY104" fmla="*/ 1999615 h 2194848"/>
              <a:gd name="connisteX105" fmla="*/ 5692140 w 6177915"/>
              <a:gd name="connsiteY105" fmla="*/ 2012950 h 2194848"/>
              <a:gd name="connisteX106" fmla="*/ 5747385 w 6177915"/>
              <a:gd name="connsiteY106" fmla="*/ 1943735 h 2194848"/>
              <a:gd name="connisteX107" fmla="*/ 5830570 w 6177915"/>
              <a:gd name="connsiteY107" fmla="*/ 1915795 h 2194848"/>
              <a:gd name="connisteX108" fmla="*/ 5844540 w 6177915"/>
              <a:gd name="connsiteY108" fmla="*/ 1985645 h 2194848"/>
              <a:gd name="connisteX109" fmla="*/ 5858510 w 6177915"/>
              <a:gd name="connsiteY109" fmla="*/ 2068830 h 2194848"/>
              <a:gd name="connisteX110" fmla="*/ 5886450 w 6177915"/>
              <a:gd name="connsiteY110" fmla="*/ 2138045 h 2194848"/>
              <a:gd name="connisteX111" fmla="*/ 5969635 w 6177915"/>
              <a:gd name="connsiteY111" fmla="*/ 2193925 h 2194848"/>
              <a:gd name="connisteX112" fmla="*/ 6038850 w 6177915"/>
              <a:gd name="connsiteY112" fmla="*/ 2165985 h 2194848"/>
              <a:gd name="connisteX113" fmla="*/ 6108700 w 6177915"/>
              <a:gd name="connsiteY113" fmla="*/ 2138045 h 2194848"/>
              <a:gd name="connisteX114" fmla="*/ 6177915 w 6177915"/>
              <a:gd name="connsiteY114" fmla="*/ 2124075 h 219484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</a:cxnLst>
            <a:rect l="l" t="t" r="r" b="b"/>
            <a:pathLst>
              <a:path w="6177915" h="2194848">
                <a:moveTo>
                  <a:pt x="0" y="0"/>
                </a:moveTo>
                <a:cubicBezTo>
                  <a:pt x="12700" y="5715"/>
                  <a:pt x="41275" y="22225"/>
                  <a:pt x="69215" y="27940"/>
                </a:cubicBezTo>
                <a:cubicBezTo>
                  <a:pt x="97155" y="33655"/>
                  <a:pt x="116840" y="13970"/>
                  <a:pt x="139065" y="27940"/>
                </a:cubicBezTo>
                <a:cubicBezTo>
                  <a:pt x="161290" y="41910"/>
                  <a:pt x="177800" y="69215"/>
                  <a:pt x="180340" y="97155"/>
                </a:cubicBezTo>
                <a:cubicBezTo>
                  <a:pt x="182880" y="125095"/>
                  <a:pt x="144780" y="153035"/>
                  <a:pt x="153035" y="167005"/>
                </a:cubicBezTo>
                <a:cubicBezTo>
                  <a:pt x="161290" y="180975"/>
                  <a:pt x="194310" y="167005"/>
                  <a:pt x="222250" y="167005"/>
                </a:cubicBezTo>
                <a:cubicBezTo>
                  <a:pt x="250190" y="167005"/>
                  <a:pt x="263525" y="167005"/>
                  <a:pt x="291465" y="167005"/>
                </a:cubicBezTo>
                <a:cubicBezTo>
                  <a:pt x="319405" y="167005"/>
                  <a:pt x="353060" y="153035"/>
                  <a:pt x="361315" y="167005"/>
                </a:cubicBezTo>
                <a:cubicBezTo>
                  <a:pt x="369570" y="180975"/>
                  <a:pt x="349885" y="208280"/>
                  <a:pt x="333375" y="236220"/>
                </a:cubicBezTo>
                <a:cubicBezTo>
                  <a:pt x="316865" y="264160"/>
                  <a:pt x="274955" y="285750"/>
                  <a:pt x="277495" y="305435"/>
                </a:cubicBezTo>
                <a:cubicBezTo>
                  <a:pt x="280035" y="325120"/>
                  <a:pt x="316865" y="333375"/>
                  <a:pt x="347345" y="333375"/>
                </a:cubicBezTo>
                <a:cubicBezTo>
                  <a:pt x="377825" y="333375"/>
                  <a:pt x="400050" y="307975"/>
                  <a:pt x="430530" y="305435"/>
                </a:cubicBezTo>
                <a:cubicBezTo>
                  <a:pt x="461010" y="302895"/>
                  <a:pt x="485775" y="302895"/>
                  <a:pt x="499745" y="319405"/>
                </a:cubicBezTo>
                <a:cubicBezTo>
                  <a:pt x="513715" y="335915"/>
                  <a:pt x="499745" y="361315"/>
                  <a:pt x="499745" y="389255"/>
                </a:cubicBezTo>
                <a:cubicBezTo>
                  <a:pt x="499745" y="417195"/>
                  <a:pt x="485775" y="444500"/>
                  <a:pt x="499745" y="458470"/>
                </a:cubicBezTo>
                <a:cubicBezTo>
                  <a:pt x="513715" y="472440"/>
                  <a:pt x="541655" y="464185"/>
                  <a:pt x="569595" y="458470"/>
                </a:cubicBezTo>
                <a:cubicBezTo>
                  <a:pt x="597535" y="452755"/>
                  <a:pt x="622300" y="419735"/>
                  <a:pt x="638810" y="430530"/>
                </a:cubicBezTo>
                <a:cubicBezTo>
                  <a:pt x="655320" y="441325"/>
                  <a:pt x="650240" y="483235"/>
                  <a:pt x="652780" y="513715"/>
                </a:cubicBezTo>
                <a:cubicBezTo>
                  <a:pt x="655320" y="544195"/>
                  <a:pt x="652780" y="555625"/>
                  <a:pt x="652780" y="583565"/>
                </a:cubicBezTo>
                <a:cubicBezTo>
                  <a:pt x="652780" y="611505"/>
                  <a:pt x="638810" y="638810"/>
                  <a:pt x="652780" y="652780"/>
                </a:cubicBezTo>
                <a:cubicBezTo>
                  <a:pt x="666750" y="666750"/>
                  <a:pt x="691515" y="652780"/>
                  <a:pt x="721995" y="652780"/>
                </a:cubicBezTo>
                <a:cubicBezTo>
                  <a:pt x="752475" y="652780"/>
                  <a:pt x="780415" y="638810"/>
                  <a:pt x="805180" y="652780"/>
                </a:cubicBezTo>
                <a:cubicBezTo>
                  <a:pt x="829945" y="666750"/>
                  <a:pt x="838835" y="694055"/>
                  <a:pt x="847090" y="721995"/>
                </a:cubicBezTo>
                <a:cubicBezTo>
                  <a:pt x="855345" y="749935"/>
                  <a:pt x="849630" y="763905"/>
                  <a:pt x="847090" y="791845"/>
                </a:cubicBezTo>
                <a:cubicBezTo>
                  <a:pt x="844550" y="819785"/>
                  <a:pt x="822325" y="836295"/>
                  <a:pt x="833120" y="861060"/>
                </a:cubicBezTo>
                <a:cubicBezTo>
                  <a:pt x="843915" y="885825"/>
                  <a:pt x="874395" y="908050"/>
                  <a:pt x="902335" y="916305"/>
                </a:cubicBezTo>
                <a:cubicBezTo>
                  <a:pt x="930275" y="924560"/>
                  <a:pt x="944245" y="913130"/>
                  <a:pt x="972185" y="902335"/>
                </a:cubicBezTo>
                <a:cubicBezTo>
                  <a:pt x="1000125" y="891540"/>
                  <a:pt x="1021715" y="855345"/>
                  <a:pt x="1041400" y="861060"/>
                </a:cubicBezTo>
                <a:cubicBezTo>
                  <a:pt x="1061085" y="866775"/>
                  <a:pt x="1055370" y="902335"/>
                  <a:pt x="1069340" y="930275"/>
                </a:cubicBezTo>
                <a:cubicBezTo>
                  <a:pt x="1083310" y="958215"/>
                  <a:pt x="1088390" y="985520"/>
                  <a:pt x="1110615" y="999490"/>
                </a:cubicBezTo>
                <a:cubicBezTo>
                  <a:pt x="1132840" y="1013460"/>
                  <a:pt x="1151890" y="1002030"/>
                  <a:pt x="1179830" y="999490"/>
                </a:cubicBezTo>
                <a:cubicBezTo>
                  <a:pt x="1207770" y="996950"/>
                  <a:pt x="1221740" y="996950"/>
                  <a:pt x="1249680" y="986155"/>
                </a:cubicBezTo>
                <a:cubicBezTo>
                  <a:pt x="1277620" y="975360"/>
                  <a:pt x="1296670" y="938530"/>
                  <a:pt x="1318895" y="944245"/>
                </a:cubicBezTo>
                <a:cubicBezTo>
                  <a:pt x="1341120" y="949960"/>
                  <a:pt x="1352550" y="985520"/>
                  <a:pt x="1360805" y="1013460"/>
                </a:cubicBezTo>
                <a:cubicBezTo>
                  <a:pt x="1369060" y="1041400"/>
                  <a:pt x="1346835" y="1061085"/>
                  <a:pt x="1360805" y="1083310"/>
                </a:cubicBezTo>
                <a:cubicBezTo>
                  <a:pt x="1374775" y="1105535"/>
                  <a:pt x="1402080" y="1122045"/>
                  <a:pt x="1430020" y="1124585"/>
                </a:cubicBezTo>
                <a:cubicBezTo>
                  <a:pt x="1457960" y="1127125"/>
                  <a:pt x="1471295" y="1105535"/>
                  <a:pt x="1499235" y="1097280"/>
                </a:cubicBezTo>
                <a:cubicBezTo>
                  <a:pt x="1527175" y="1089025"/>
                  <a:pt x="1541145" y="1085850"/>
                  <a:pt x="1569085" y="1083310"/>
                </a:cubicBezTo>
                <a:cubicBezTo>
                  <a:pt x="1597025" y="1080770"/>
                  <a:pt x="1610360" y="1083310"/>
                  <a:pt x="1638300" y="1083310"/>
                </a:cubicBezTo>
                <a:cubicBezTo>
                  <a:pt x="1666240" y="1083310"/>
                  <a:pt x="1687830" y="1069340"/>
                  <a:pt x="1707515" y="1083310"/>
                </a:cubicBezTo>
                <a:cubicBezTo>
                  <a:pt x="1727200" y="1097280"/>
                  <a:pt x="1729740" y="1124585"/>
                  <a:pt x="1735455" y="1152525"/>
                </a:cubicBezTo>
                <a:cubicBezTo>
                  <a:pt x="1741170" y="1180465"/>
                  <a:pt x="1721485" y="1202055"/>
                  <a:pt x="1735455" y="1221740"/>
                </a:cubicBezTo>
                <a:cubicBezTo>
                  <a:pt x="1749425" y="1241425"/>
                  <a:pt x="1776730" y="1247140"/>
                  <a:pt x="1804670" y="1249680"/>
                </a:cubicBezTo>
                <a:cubicBezTo>
                  <a:pt x="1832610" y="1252220"/>
                  <a:pt x="1844040" y="1246505"/>
                  <a:pt x="1874520" y="1235710"/>
                </a:cubicBezTo>
                <a:cubicBezTo>
                  <a:pt x="1905000" y="1224915"/>
                  <a:pt x="1927225" y="1205230"/>
                  <a:pt x="1957705" y="1194435"/>
                </a:cubicBezTo>
                <a:cubicBezTo>
                  <a:pt x="1988185" y="1183640"/>
                  <a:pt x="2007235" y="1169670"/>
                  <a:pt x="2026920" y="1180465"/>
                </a:cubicBezTo>
                <a:cubicBezTo>
                  <a:pt x="2046605" y="1191260"/>
                  <a:pt x="2040890" y="1221740"/>
                  <a:pt x="2054860" y="1249680"/>
                </a:cubicBezTo>
                <a:cubicBezTo>
                  <a:pt x="2068830" y="1277620"/>
                  <a:pt x="2073910" y="1296670"/>
                  <a:pt x="2096135" y="1318895"/>
                </a:cubicBezTo>
                <a:cubicBezTo>
                  <a:pt x="2118360" y="1341120"/>
                  <a:pt x="2138045" y="1360805"/>
                  <a:pt x="2165985" y="1360805"/>
                </a:cubicBezTo>
                <a:cubicBezTo>
                  <a:pt x="2193925" y="1360805"/>
                  <a:pt x="2207260" y="1332865"/>
                  <a:pt x="2235200" y="1318895"/>
                </a:cubicBezTo>
                <a:cubicBezTo>
                  <a:pt x="2263140" y="1304925"/>
                  <a:pt x="2284730" y="1283335"/>
                  <a:pt x="2304415" y="1291590"/>
                </a:cubicBezTo>
                <a:cubicBezTo>
                  <a:pt x="2324100" y="1299845"/>
                  <a:pt x="2312670" y="1338580"/>
                  <a:pt x="2332355" y="1360805"/>
                </a:cubicBezTo>
                <a:cubicBezTo>
                  <a:pt x="2352040" y="1383030"/>
                  <a:pt x="2373630" y="1396365"/>
                  <a:pt x="2401570" y="1402080"/>
                </a:cubicBezTo>
                <a:cubicBezTo>
                  <a:pt x="2429510" y="1407795"/>
                  <a:pt x="2443480" y="1391285"/>
                  <a:pt x="2471420" y="1388745"/>
                </a:cubicBezTo>
                <a:cubicBezTo>
                  <a:pt x="2499360" y="1386205"/>
                  <a:pt x="2512695" y="1394460"/>
                  <a:pt x="2540635" y="1388745"/>
                </a:cubicBezTo>
                <a:cubicBezTo>
                  <a:pt x="2568575" y="1383030"/>
                  <a:pt x="2581910" y="1355090"/>
                  <a:pt x="2609850" y="1360805"/>
                </a:cubicBezTo>
                <a:cubicBezTo>
                  <a:pt x="2637790" y="1366520"/>
                  <a:pt x="2660015" y="1391285"/>
                  <a:pt x="2679700" y="1416050"/>
                </a:cubicBezTo>
                <a:cubicBezTo>
                  <a:pt x="2699385" y="1440815"/>
                  <a:pt x="2684780" y="1463675"/>
                  <a:pt x="2707005" y="1485900"/>
                </a:cubicBezTo>
                <a:cubicBezTo>
                  <a:pt x="2729230" y="1508125"/>
                  <a:pt x="2756535" y="1521460"/>
                  <a:pt x="2790190" y="1527175"/>
                </a:cubicBezTo>
                <a:cubicBezTo>
                  <a:pt x="2823845" y="1532890"/>
                  <a:pt x="2843530" y="1518920"/>
                  <a:pt x="2874010" y="1513205"/>
                </a:cubicBezTo>
                <a:cubicBezTo>
                  <a:pt x="2904490" y="1507490"/>
                  <a:pt x="2915285" y="1505585"/>
                  <a:pt x="2943225" y="1499870"/>
                </a:cubicBezTo>
                <a:cubicBezTo>
                  <a:pt x="2971165" y="1494155"/>
                  <a:pt x="2984500" y="1491615"/>
                  <a:pt x="3012440" y="1485900"/>
                </a:cubicBezTo>
                <a:cubicBezTo>
                  <a:pt x="3040380" y="1480185"/>
                  <a:pt x="3060065" y="1461135"/>
                  <a:pt x="3082290" y="1471930"/>
                </a:cubicBezTo>
                <a:cubicBezTo>
                  <a:pt x="3104515" y="1482725"/>
                  <a:pt x="3103880" y="1513205"/>
                  <a:pt x="3123565" y="1541145"/>
                </a:cubicBezTo>
                <a:cubicBezTo>
                  <a:pt x="3143250" y="1569085"/>
                  <a:pt x="3154680" y="1596390"/>
                  <a:pt x="3179445" y="1610360"/>
                </a:cubicBezTo>
                <a:cubicBezTo>
                  <a:pt x="3204210" y="1624330"/>
                  <a:pt x="3220720" y="1618615"/>
                  <a:pt x="3248660" y="1610360"/>
                </a:cubicBezTo>
                <a:cubicBezTo>
                  <a:pt x="3276600" y="1602105"/>
                  <a:pt x="3289935" y="1579880"/>
                  <a:pt x="3317875" y="1569085"/>
                </a:cubicBezTo>
                <a:cubicBezTo>
                  <a:pt x="3345815" y="1558290"/>
                  <a:pt x="3359785" y="1557655"/>
                  <a:pt x="3387725" y="1555115"/>
                </a:cubicBezTo>
                <a:cubicBezTo>
                  <a:pt x="3415665" y="1552575"/>
                  <a:pt x="3429000" y="1546860"/>
                  <a:pt x="3456940" y="1555115"/>
                </a:cubicBezTo>
                <a:cubicBezTo>
                  <a:pt x="3484880" y="1563370"/>
                  <a:pt x="3503930" y="1574800"/>
                  <a:pt x="3526155" y="1597025"/>
                </a:cubicBezTo>
                <a:cubicBezTo>
                  <a:pt x="3548380" y="1619250"/>
                  <a:pt x="3545840" y="1646555"/>
                  <a:pt x="3568065" y="1666240"/>
                </a:cubicBezTo>
                <a:cubicBezTo>
                  <a:pt x="3590290" y="1685925"/>
                  <a:pt x="3609340" y="1688465"/>
                  <a:pt x="3637280" y="1694180"/>
                </a:cubicBezTo>
                <a:cubicBezTo>
                  <a:pt x="3665220" y="1699895"/>
                  <a:pt x="3678555" y="1694180"/>
                  <a:pt x="3706495" y="1694180"/>
                </a:cubicBezTo>
                <a:cubicBezTo>
                  <a:pt x="3734435" y="1694180"/>
                  <a:pt x="3748405" y="1694180"/>
                  <a:pt x="3776345" y="1694180"/>
                </a:cubicBezTo>
                <a:cubicBezTo>
                  <a:pt x="3804285" y="1694180"/>
                  <a:pt x="3817620" y="1694180"/>
                  <a:pt x="3845560" y="1694180"/>
                </a:cubicBezTo>
                <a:cubicBezTo>
                  <a:pt x="3873500" y="1694180"/>
                  <a:pt x="3890010" y="1680210"/>
                  <a:pt x="3914775" y="1694180"/>
                </a:cubicBezTo>
                <a:cubicBezTo>
                  <a:pt x="3939540" y="1708150"/>
                  <a:pt x="3942715" y="1743710"/>
                  <a:pt x="3970655" y="1763395"/>
                </a:cubicBezTo>
                <a:cubicBezTo>
                  <a:pt x="3998595" y="1783080"/>
                  <a:pt x="4023360" y="1793875"/>
                  <a:pt x="4053840" y="1791335"/>
                </a:cubicBezTo>
                <a:cubicBezTo>
                  <a:pt x="4084320" y="1788795"/>
                  <a:pt x="4095115" y="1765935"/>
                  <a:pt x="4123055" y="1749425"/>
                </a:cubicBezTo>
                <a:cubicBezTo>
                  <a:pt x="4150995" y="1732915"/>
                  <a:pt x="4176395" y="1701800"/>
                  <a:pt x="4192905" y="1707515"/>
                </a:cubicBezTo>
                <a:cubicBezTo>
                  <a:pt x="4209415" y="1713230"/>
                  <a:pt x="4197985" y="1749425"/>
                  <a:pt x="4206240" y="1777365"/>
                </a:cubicBezTo>
                <a:cubicBezTo>
                  <a:pt x="4214495" y="1805305"/>
                  <a:pt x="4214495" y="1826895"/>
                  <a:pt x="4234180" y="1846580"/>
                </a:cubicBezTo>
                <a:cubicBezTo>
                  <a:pt x="4253865" y="1866265"/>
                  <a:pt x="4275455" y="1871980"/>
                  <a:pt x="4303395" y="1874520"/>
                </a:cubicBezTo>
                <a:cubicBezTo>
                  <a:pt x="4331335" y="1877060"/>
                  <a:pt x="4345305" y="1868805"/>
                  <a:pt x="4373245" y="1860550"/>
                </a:cubicBezTo>
                <a:cubicBezTo>
                  <a:pt x="4401185" y="1852295"/>
                  <a:pt x="4414520" y="1844040"/>
                  <a:pt x="4442460" y="1832610"/>
                </a:cubicBezTo>
                <a:cubicBezTo>
                  <a:pt x="4470400" y="1821180"/>
                  <a:pt x="4483735" y="1815465"/>
                  <a:pt x="4511675" y="1804670"/>
                </a:cubicBezTo>
                <a:cubicBezTo>
                  <a:pt x="4539615" y="1793875"/>
                  <a:pt x="4559300" y="1769110"/>
                  <a:pt x="4581525" y="1777365"/>
                </a:cubicBezTo>
                <a:cubicBezTo>
                  <a:pt x="4603750" y="1785620"/>
                  <a:pt x="4606290" y="1818640"/>
                  <a:pt x="4622800" y="1846580"/>
                </a:cubicBezTo>
                <a:cubicBezTo>
                  <a:pt x="4639310" y="1874520"/>
                  <a:pt x="4642485" y="1893570"/>
                  <a:pt x="4664710" y="1915795"/>
                </a:cubicBezTo>
                <a:cubicBezTo>
                  <a:pt x="4686935" y="1938020"/>
                  <a:pt x="4705985" y="1957705"/>
                  <a:pt x="4733925" y="1957705"/>
                </a:cubicBezTo>
                <a:cubicBezTo>
                  <a:pt x="4761865" y="1957705"/>
                  <a:pt x="4775835" y="1935480"/>
                  <a:pt x="4803775" y="1915795"/>
                </a:cubicBezTo>
                <a:cubicBezTo>
                  <a:pt x="4831715" y="1896110"/>
                  <a:pt x="4845050" y="1871345"/>
                  <a:pt x="4872990" y="1860550"/>
                </a:cubicBezTo>
                <a:cubicBezTo>
                  <a:pt x="4900930" y="1849755"/>
                  <a:pt x="4919980" y="1846580"/>
                  <a:pt x="4942205" y="1860550"/>
                </a:cubicBezTo>
                <a:cubicBezTo>
                  <a:pt x="4964430" y="1874520"/>
                  <a:pt x="4972685" y="1901825"/>
                  <a:pt x="4984115" y="1929765"/>
                </a:cubicBezTo>
                <a:cubicBezTo>
                  <a:pt x="4995545" y="1957705"/>
                  <a:pt x="4978400" y="1983105"/>
                  <a:pt x="4998085" y="1999615"/>
                </a:cubicBezTo>
                <a:cubicBezTo>
                  <a:pt x="5017770" y="2016125"/>
                  <a:pt x="5050790" y="2021205"/>
                  <a:pt x="5081270" y="2012950"/>
                </a:cubicBezTo>
                <a:cubicBezTo>
                  <a:pt x="5111750" y="2004695"/>
                  <a:pt x="5122545" y="1974215"/>
                  <a:pt x="5150485" y="1957705"/>
                </a:cubicBezTo>
                <a:cubicBezTo>
                  <a:pt x="5178425" y="1941195"/>
                  <a:pt x="5197475" y="1921510"/>
                  <a:pt x="5219700" y="1929765"/>
                </a:cubicBezTo>
                <a:cubicBezTo>
                  <a:pt x="5241925" y="1938020"/>
                  <a:pt x="5247640" y="1971675"/>
                  <a:pt x="5261610" y="1999615"/>
                </a:cubicBezTo>
                <a:cubicBezTo>
                  <a:pt x="5275580" y="2027555"/>
                  <a:pt x="5269865" y="2052320"/>
                  <a:pt x="5289550" y="2068830"/>
                </a:cubicBezTo>
                <a:cubicBezTo>
                  <a:pt x="5309235" y="2085340"/>
                  <a:pt x="5330825" y="2088515"/>
                  <a:pt x="5358765" y="2082800"/>
                </a:cubicBezTo>
                <a:cubicBezTo>
                  <a:pt x="5386705" y="2077085"/>
                  <a:pt x="5400040" y="2063115"/>
                  <a:pt x="5427980" y="2040890"/>
                </a:cubicBezTo>
                <a:cubicBezTo>
                  <a:pt x="5455920" y="2018665"/>
                  <a:pt x="5469890" y="1993900"/>
                  <a:pt x="5497830" y="1971675"/>
                </a:cubicBezTo>
                <a:cubicBezTo>
                  <a:pt x="5525770" y="1949450"/>
                  <a:pt x="5542280" y="1924050"/>
                  <a:pt x="5567045" y="1929765"/>
                </a:cubicBezTo>
                <a:cubicBezTo>
                  <a:pt x="5591810" y="1935480"/>
                  <a:pt x="5597525" y="1983105"/>
                  <a:pt x="5622290" y="1999615"/>
                </a:cubicBezTo>
                <a:cubicBezTo>
                  <a:pt x="5647055" y="2016125"/>
                  <a:pt x="5667375" y="2024380"/>
                  <a:pt x="5692140" y="2012950"/>
                </a:cubicBezTo>
                <a:cubicBezTo>
                  <a:pt x="5716905" y="2001520"/>
                  <a:pt x="5719445" y="1963420"/>
                  <a:pt x="5747385" y="1943735"/>
                </a:cubicBezTo>
                <a:cubicBezTo>
                  <a:pt x="5775325" y="1924050"/>
                  <a:pt x="5810885" y="1907540"/>
                  <a:pt x="5830570" y="1915795"/>
                </a:cubicBezTo>
                <a:cubicBezTo>
                  <a:pt x="5850255" y="1924050"/>
                  <a:pt x="5838825" y="1955165"/>
                  <a:pt x="5844540" y="1985645"/>
                </a:cubicBezTo>
                <a:cubicBezTo>
                  <a:pt x="5850255" y="2016125"/>
                  <a:pt x="5850255" y="2038350"/>
                  <a:pt x="5858510" y="2068830"/>
                </a:cubicBezTo>
                <a:cubicBezTo>
                  <a:pt x="5866765" y="2099310"/>
                  <a:pt x="5864225" y="2113280"/>
                  <a:pt x="5886450" y="2138045"/>
                </a:cubicBezTo>
                <a:cubicBezTo>
                  <a:pt x="5908675" y="2162810"/>
                  <a:pt x="5939155" y="2188210"/>
                  <a:pt x="5969635" y="2193925"/>
                </a:cubicBezTo>
                <a:cubicBezTo>
                  <a:pt x="6000115" y="2199640"/>
                  <a:pt x="6010910" y="2177415"/>
                  <a:pt x="6038850" y="2165985"/>
                </a:cubicBezTo>
                <a:cubicBezTo>
                  <a:pt x="6066790" y="2154555"/>
                  <a:pt x="6080760" y="2146300"/>
                  <a:pt x="6108700" y="2138045"/>
                </a:cubicBezTo>
                <a:cubicBezTo>
                  <a:pt x="6136640" y="2129790"/>
                  <a:pt x="6165215" y="2126615"/>
                  <a:pt x="6177915" y="2124075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21880" y="1450975"/>
            <a:ext cx="1737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红：</a:t>
            </a:r>
            <a:r>
              <a:rPr lang="en-US" altLang="zh-CN" dirty="0">
                <a:solidFill>
                  <a:srgbClr val="FF0000"/>
                </a:solidFill>
              </a:rPr>
              <a:t>5000</a:t>
            </a:r>
          </a:p>
          <a:p>
            <a:r>
              <a:rPr lang="zh-CN" altLang="en-US" dirty="0">
                <a:solidFill>
                  <a:schemeClr val="accent1"/>
                </a:solidFill>
              </a:rPr>
              <a:t>蓝：</a:t>
            </a:r>
            <a:r>
              <a:rPr lang="en-US" altLang="zh-CN" dirty="0">
                <a:solidFill>
                  <a:schemeClr val="accent1"/>
                </a:solidFill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140979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214" y="65955"/>
            <a:ext cx="55197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Checking for convergence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Connector 1"/>
          <p:cNvCxnSpPr/>
          <p:nvPr/>
        </p:nvCxnSpPr>
        <p:spPr>
          <a:xfrm flipV="1">
            <a:off x="1366011" y="1455783"/>
            <a:ext cx="7620" cy="490855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2"/>
          <p:cNvCxnSpPr/>
          <p:nvPr/>
        </p:nvCxnSpPr>
        <p:spPr>
          <a:xfrm>
            <a:off x="1011872" y="5906453"/>
            <a:ext cx="7715250" cy="1968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1674495" y="2273300"/>
            <a:ext cx="5774690" cy="2311400"/>
          </a:xfrm>
          <a:custGeom>
            <a:avLst/>
            <a:gdLst>
              <a:gd name="connisteX0" fmla="*/ 0 w 5774690"/>
              <a:gd name="connsiteY0" fmla="*/ 2153143 h 2311329"/>
              <a:gd name="connisteX1" fmla="*/ 55245 w 5774690"/>
              <a:gd name="connsiteY1" fmla="*/ 2222358 h 2311329"/>
              <a:gd name="connisteX2" fmla="*/ 97155 w 5774690"/>
              <a:gd name="connsiteY2" fmla="*/ 2292208 h 2311329"/>
              <a:gd name="connisteX3" fmla="*/ 166370 w 5774690"/>
              <a:gd name="connsiteY3" fmla="*/ 2306178 h 2311329"/>
              <a:gd name="connisteX4" fmla="*/ 207645 w 5774690"/>
              <a:gd name="connsiteY4" fmla="*/ 2236328 h 2311329"/>
              <a:gd name="connisteX5" fmla="*/ 235585 w 5774690"/>
              <a:gd name="connsiteY5" fmla="*/ 2167113 h 2311329"/>
              <a:gd name="connisteX6" fmla="*/ 291465 w 5774690"/>
              <a:gd name="connsiteY6" fmla="*/ 2097898 h 2311329"/>
              <a:gd name="connisteX7" fmla="*/ 360680 w 5774690"/>
              <a:gd name="connsiteY7" fmla="*/ 2167113 h 2311329"/>
              <a:gd name="connisteX8" fmla="*/ 429895 w 5774690"/>
              <a:gd name="connsiteY8" fmla="*/ 2167113 h 2311329"/>
              <a:gd name="connisteX9" fmla="*/ 499745 w 5774690"/>
              <a:gd name="connsiteY9" fmla="*/ 2167113 h 2311329"/>
              <a:gd name="connisteX10" fmla="*/ 568960 w 5774690"/>
              <a:gd name="connsiteY10" fmla="*/ 2153143 h 2311329"/>
              <a:gd name="connisteX11" fmla="*/ 610235 w 5774690"/>
              <a:gd name="connsiteY11" fmla="*/ 2083928 h 2311329"/>
              <a:gd name="connisteX12" fmla="*/ 652145 w 5774690"/>
              <a:gd name="connsiteY12" fmla="*/ 2014713 h 2311329"/>
              <a:gd name="connisteX13" fmla="*/ 708025 w 5774690"/>
              <a:gd name="connsiteY13" fmla="*/ 2083928 h 2311329"/>
              <a:gd name="connisteX14" fmla="*/ 777240 w 5774690"/>
              <a:gd name="connsiteY14" fmla="*/ 2139173 h 2311329"/>
              <a:gd name="connisteX15" fmla="*/ 846455 w 5774690"/>
              <a:gd name="connsiteY15" fmla="*/ 2111868 h 2311329"/>
              <a:gd name="connisteX16" fmla="*/ 902335 w 5774690"/>
              <a:gd name="connsiteY16" fmla="*/ 2042018 h 2311329"/>
              <a:gd name="connisteX17" fmla="*/ 929640 w 5774690"/>
              <a:gd name="connsiteY17" fmla="*/ 1972803 h 2311329"/>
              <a:gd name="connisteX18" fmla="*/ 999490 w 5774690"/>
              <a:gd name="connsiteY18" fmla="*/ 2028048 h 2311329"/>
              <a:gd name="connisteX19" fmla="*/ 1026795 w 5774690"/>
              <a:gd name="connsiteY19" fmla="*/ 2097898 h 2311329"/>
              <a:gd name="connisteX20" fmla="*/ 1096645 w 5774690"/>
              <a:gd name="connsiteY20" fmla="*/ 2139173 h 2311329"/>
              <a:gd name="connisteX21" fmla="*/ 1165860 w 5774690"/>
              <a:gd name="connsiteY21" fmla="*/ 2111868 h 2311329"/>
              <a:gd name="connisteX22" fmla="*/ 1221105 w 5774690"/>
              <a:gd name="connsiteY22" fmla="*/ 2042018 h 2311329"/>
              <a:gd name="connisteX23" fmla="*/ 1290955 w 5774690"/>
              <a:gd name="connsiteY23" fmla="*/ 2042018 h 2311329"/>
              <a:gd name="connisteX24" fmla="*/ 1360170 w 5774690"/>
              <a:gd name="connsiteY24" fmla="*/ 2083928 h 2311329"/>
              <a:gd name="connisteX25" fmla="*/ 1429385 w 5774690"/>
              <a:gd name="connsiteY25" fmla="*/ 2083928 h 2311329"/>
              <a:gd name="connisteX26" fmla="*/ 1471295 w 5774690"/>
              <a:gd name="connsiteY26" fmla="*/ 2014713 h 2311329"/>
              <a:gd name="connisteX27" fmla="*/ 1513205 w 5774690"/>
              <a:gd name="connsiteY27" fmla="*/ 1944863 h 2311329"/>
              <a:gd name="connisteX28" fmla="*/ 1582420 w 5774690"/>
              <a:gd name="connsiteY28" fmla="*/ 1944863 h 2311329"/>
              <a:gd name="connisteX29" fmla="*/ 1651635 w 5774690"/>
              <a:gd name="connsiteY29" fmla="*/ 2000743 h 2311329"/>
              <a:gd name="connisteX30" fmla="*/ 1720850 w 5774690"/>
              <a:gd name="connsiteY30" fmla="*/ 2000743 h 2311329"/>
              <a:gd name="connisteX31" fmla="*/ 1790700 w 5774690"/>
              <a:gd name="connsiteY31" fmla="*/ 1944863 h 2311329"/>
              <a:gd name="connisteX32" fmla="*/ 1859915 w 5774690"/>
              <a:gd name="connsiteY32" fmla="*/ 1889618 h 2311329"/>
              <a:gd name="connisteX33" fmla="*/ 1929130 w 5774690"/>
              <a:gd name="connsiteY33" fmla="*/ 1944863 h 2311329"/>
              <a:gd name="connisteX34" fmla="*/ 1998980 w 5774690"/>
              <a:gd name="connsiteY34" fmla="*/ 2014713 h 2311329"/>
              <a:gd name="connisteX35" fmla="*/ 2068195 w 5774690"/>
              <a:gd name="connsiteY35" fmla="*/ 2028048 h 2311329"/>
              <a:gd name="connisteX36" fmla="*/ 2137410 w 5774690"/>
              <a:gd name="connsiteY36" fmla="*/ 2028048 h 2311329"/>
              <a:gd name="connisteX37" fmla="*/ 2207260 w 5774690"/>
              <a:gd name="connsiteY37" fmla="*/ 2000743 h 2311329"/>
              <a:gd name="connisteX38" fmla="*/ 2276475 w 5774690"/>
              <a:gd name="connsiteY38" fmla="*/ 1958833 h 2311329"/>
              <a:gd name="connisteX39" fmla="*/ 2345690 w 5774690"/>
              <a:gd name="connsiteY39" fmla="*/ 1903588 h 2311329"/>
              <a:gd name="connisteX40" fmla="*/ 2415540 w 5774690"/>
              <a:gd name="connsiteY40" fmla="*/ 1944863 h 2311329"/>
              <a:gd name="connisteX41" fmla="*/ 2484755 w 5774690"/>
              <a:gd name="connsiteY41" fmla="*/ 1944863 h 2311329"/>
              <a:gd name="connisteX42" fmla="*/ 2553970 w 5774690"/>
              <a:gd name="connsiteY42" fmla="*/ 1903588 h 2311329"/>
              <a:gd name="connisteX43" fmla="*/ 2595880 w 5774690"/>
              <a:gd name="connsiteY43" fmla="*/ 1833738 h 2311329"/>
              <a:gd name="connisteX44" fmla="*/ 2623820 w 5774690"/>
              <a:gd name="connsiteY44" fmla="*/ 1750553 h 2311329"/>
              <a:gd name="connisteX45" fmla="*/ 2693035 w 5774690"/>
              <a:gd name="connsiteY45" fmla="*/ 1695308 h 2311329"/>
              <a:gd name="connisteX46" fmla="*/ 2734310 w 5774690"/>
              <a:gd name="connsiteY46" fmla="*/ 1764523 h 2311329"/>
              <a:gd name="connisteX47" fmla="*/ 2804160 w 5774690"/>
              <a:gd name="connsiteY47" fmla="*/ 1819768 h 2311329"/>
              <a:gd name="connisteX48" fmla="*/ 2873375 w 5774690"/>
              <a:gd name="connsiteY48" fmla="*/ 1819768 h 2311329"/>
              <a:gd name="connisteX49" fmla="*/ 2956560 w 5774690"/>
              <a:gd name="connsiteY49" fmla="*/ 1792463 h 2311329"/>
              <a:gd name="connisteX50" fmla="*/ 2998470 w 5774690"/>
              <a:gd name="connsiteY50" fmla="*/ 1709278 h 2311329"/>
              <a:gd name="connisteX51" fmla="*/ 3039745 w 5774690"/>
              <a:gd name="connsiteY51" fmla="*/ 1625458 h 2311329"/>
              <a:gd name="connisteX52" fmla="*/ 3109595 w 5774690"/>
              <a:gd name="connsiteY52" fmla="*/ 1639428 h 2311329"/>
              <a:gd name="connisteX53" fmla="*/ 3164840 w 5774690"/>
              <a:gd name="connsiteY53" fmla="*/ 1722613 h 2311329"/>
              <a:gd name="connisteX54" fmla="*/ 3220720 w 5774690"/>
              <a:gd name="connsiteY54" fmla="*/ 1792463 h 2311329"/>
              <a:gd name="connisteX55" fmla="*/ 3289935 w 5774690"/>
              <a:gd name="connsiteY55" fmla="*/ 1806433 h 2311329"/>
              <a:gd name="connisteX56" fmla="*/ 3331210 w 5774690"/>
              <a:gd name="connsiteY56" fmla="*/ 1736583 h 2311329"/>
              <a:gd name="connisteX57" fmla="*/ 3359150 w 5774690"/>
              <a:gd name="connsiteY57" fmla="*/ 1653398 h 2311329"/>
              <a:gd name="connisteX58" fmla="*/ 3373120 w 5774690"/>
              <a:gd name="connsiteY58" fmla="*/ 1584183 h 2311329"/>
              <a:gd name="connisteX59" fmla="*/ 3442335 w 5774690"/>
              <a:gd name="connsiteY59" fmla="*/ 1570213 h 2311329"/>
              <a:gd name="connisteX60" fmla="*/ 3456305 w 5774690"/>
              <a:gd name="connsiteY60" fmla="*/ 1639428 h 2311329"/>
              <a:gd name="connisteX61" fmla="*/ 3539490 w 5774690"/>
              <a:gd name="connsiteY61" fmla="*/ 1667368 h 2311329"/>
              <a:gd name="connisteX62" fmla="*/ 3567430 w 5774690"/>
              <a:gd name="connsiteY62" fmla="*/ 1598153 h 2311329"/>
              <a:gd name="connisteX63" fmla="*/ 3567430 w 5774690"/>
              <a:gd name="connsiteY63" fmla="*/ 1528303 h 2311329"/>
              <a:gd name="connisteX64" fmla="*/ 3581400 w 5774690"/>
              <a:gd name="connsiteY64" fmla="*/ 1459088 h 2311329"/>
              <a:gd name="connisteX65" fmla="*/ 3650615 w 5774690"/>
              <a:gd name="connsiteY65" fmla="*/ 1403843 h 2311329"/>
              <a:gd name="connisteX66" fmla="*/ 3720465 w 5774690"/>
              <a:gd name="connsiteY66" fmla="*/ 1459088 h 2311329"/>
              <a:gd name="connisteX67" fmla="*/ 3761740 w 5774690"/>
              <a:gd name="connsiteY67" fmla="*/ 1528303 h 2311329"/>
              <a:gd name="connisteX68" fmla="*/ 3831590 w 5774690"/>
              <a:gd name="connsiteY68" fmla="*/ 1500998 h 2311329"/>
              <a:gd name="connisteX69" fmla="*/ 3858895 w 5774690"/>
              <a:gd name="connsiteY69" fmla="*/ 1431148 h 2311329"/>
              <a:gd name="connisteX70" fmla="*/ 3872865 w 5774690"/>
              <a:gd name="connsiteY70" fmla="*/ 1361933 h 2311329"/>
              <a:gd name="connisteX71" fmla="*/ 3942080 w 5774690"/>
              <a:gd name="connsiteY71" fmla="*/ 1306688 h 2311329"/>
              <a:gd name="connisteX72" fmla="*/ 3997960 w 5774690"/>
              <a:gd name="connsiteY72" fmla="*/ 1375903 h 2311329"/>
              <a:gd name="connisteX73" fmla="*/ 4067175 w 5774690"/>
              <a:gd name="connsiteY73" fmla="*/ 1403843 h 2311329"/>
              <a:gd name="connisteX74" fmla="*/ 4137025 w 5774690"/>
              <a:gd name="connsiteY74" fmla="*/ 1347963 h 2311329"/>
              <a:gd name="connisteX75" fmla="*/ 4164330 w 5774690"/>
              <a:gd name="connsiteY75" fmla="*/ 1278748 h 2311329"/>
              <a:gd name="connisteX76" fmla="*/ 4192270 w 5774690"/>
              <a:gd name="connsiteY76" fmla="*/ 1195563 h 2311329"/>
              <a:gd name="connisteX77" fmla="*/ 4261485 w 5774690"/>
              <a:gd name="connsiteY77" fmla="*/ 1139683 h 2311329"/>
              <a:gd name="connisteX78" fmla="*/ 4331335 w 5774690"/>
              <a:gd name="connsiteY78" fmla="*/ 1209533 h 2311329"/>
              <a:gd name="connisteX79" fmla="*/ 4386580 w 5774690"/>
              <a:gd name="connsiteY79" fmla="*/ 1278748 h 2311329"/>
              <a:gd name="connisteX80" fmla="*/ 4455795 w 5774690"/>
              <a:gd name="connsiteY80" fmla="*/ 1292718 h 2311329"/>
              <a:gd name="connisteX81" fmla="*/ 4469765 w 5774690"/>
              <a:gd name="connsiteY81" fmla="*/ 1222868 h 2311329"/>
              <a:gd name="connisteX82" fmla="*/ 4483735 w 5774690"/>
              <a:gd name="connsiteY82" fmla="*/ 1153653 h 2311329"/>
              <a:gd name="connisteX83" fmla="*/ 4497705 w 5774690"/>
              <a:gd name="connsiteY83" fmla="*/ 1084438 h 2311329"/>
              <a:gd name="connisteX84" fmla="*/ 4539615 w 5774690"/>
              <a:gd name="connsiteY84" fmla="*/ 1014588 h 2311329"/>
              <a:gd name="connisteX85" fmla="*/ 4608830 w 5774690"/>
              <a:gd name="connsiteY85" fmla="*/ 1028558 h 2311329"/>
              <a:gd name="connisteX86" fmla="*/ 4678045 w 5774690"/>
              <a:gd name="connsiteY86" fmla="*/ 1042528 h 2311329"/>
              <a:gd name="connisteX87" fmla="*/ 4719955 w 5774690"/>
              <a:gd name="connsiteY87" fmla="*/ 973313 h 2311329"/>
              <a:gd name="connisteX88" fmla="*/ 4719955 w 5774690"/>
              <a:gd name="connsiteY88" fmla="*/ 904098 h 2311329"/>
              <a:gd name="connisteX89" fmla="*/ 4761230 w 5774690"/>
              <a:gd name="connsiteY89" fmla="*/ 834248 h 2311329"/>
              <a:gd name="connisteX90" fmla="*/ 4831080 w 5774690"/>
              <a:gd name="connsiteY90" fmla="*/ 834248 h 2311329"/>
              <a:gd name="connisteX91" fmla="*/ 4872355 w 5774690"/>
              <a:gd name="connsiteY91" fmla="*/ 765033 h 2311329"/>
              <a:gd name="connisteX92" fmla="*/ 4858385 w 5774690"/>
              <a:gd name="connsiteY92" fmla="*/ 695818 h 2311329"/>
              <a:gd name="connisteX93" fmla="*/ 4928235 w 5774690"/>
              <a:gd name="connsiteY93" fmla="*/ 667878 h 2311329"/>
              <a:gd name="connisteX94" fmla="*/ 4997450 w 5774690"/>
              <a:gd name="connsiteY94" fmla="*/ 667878 h 2311329"/>
              <a:gd name="connisteX95" fmla="*/ 5066665 w 5774690"/>
              <a:gd name="connsiteY95" fmla="*/ 611998 h 2311329"/>
              <a:gd name="connisteX96" fmla="*/ 5136515 w 5774690"/>
              <a:gd name="connsiteY96" fmla="*/ 584693 h 2311329"/>
              <a:gd name="connisteX97" fmla="*/ 5219700 w 5774690"/>
              <a:gd name="connsiteY97" fmla="*/ 584693 h 2311329"/>
              <a:gd name="connisteX98" fmla="*/ 5274945 w 5774690"/>
              <a:gd name="connsiteY98" fmla="*/ 514843 h 2311329"/>
              <a:gd name="connisteX99" fmla="*/ 5274945 w 5774690"/>
              <a:gd name="connsiteY99" fmla="*/ 445628 h 2311329"/>
              <a:gd name="connisteX100" fmla="*/ 5274945 w 5774690"/>
              <a:gd name="connsiteY100" fmla="*/ 376413 h 2311329"/>
              <a:gd name="connisteX101" fmla="*/ 5344795 w 5774690"/>
              <a:gd name="connsiteY101" fmla="*/ 320533 h 2311329"/>
              <a:gd name="connisteX102" fmla="*/ 5414010 w 5774690"/>
              <a:gd name="connsiteY102" fmla="*/ 279258 h 2311329"/>
              <a:gd name="connisteX103" fmla="*/ 5483225 w 5774690"/>
              <a:gd name="connsiteY103" fmla="*/ 237348 h 2311329"/>
              <a:gd name="connisteX104" fmla="*/ 5427980 w 5774690"/>
              <a:gd name="connsiteY104" fmla="*/ 168133 h 2311329"/>
              <a:gd name="connisteX105" fmla="*/ 5497195 w 5774690"/>
              <a:gd name="connsiteY105" fmla="*/ 126223 h 2311329"/>
              <a:gd name="connisteX106" fmla="*/ 5455285 w 5774690"/>
              <a:gd name="connsiteY106" fmla="*/ 57008 h 2311329"/>
              <a:gd name="connisteX107" fmla="*/ 5539105 w 5774690"/>
              <a:gd name="connsiteY107" fmla="*/ 15098 h 2311329"/>
              <a:gd name="connisteX108" fmla="*/ 5622290 w 5774690"/>
              <a:gd name="connsiteY108" fmla="*/ 1128 h 2311329"/>
              <a:gd name="connisteX109" fmla="*/ 5636260 w 5774690"/>
              <a:gd name="connsiteY109" fmla="*/ 1128 h 2311329"/>
              <a:gd name="connisteX110" fmla="*/ 5705475 w 5774690"/>
              <a:gd name="connsiteY110" fmla="*/ 1128 h 2311329"/>
              <a:gd name="connisteX111" fmla="*/ 5774690 w 5774690"/>
              <a:gd name="connsiteY111" fmla="*/ 1128 h 231132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</a:cxnLst>
            <a:rect l="l" t="t" r="r" b="b"/>
            <a:pathLst>
              <a:path w="5774690" h="2311329">
                <a:moveTo>
                  <a:pt x="0" y="2153144"/>
                </a:moveTo>
                <a:cubicBezTo>
                  <a:pt x="10160" y="2165844"/>
                  <a:pt x="35560" y="2194419"/>
                  <a:pt x="55245" y="2222359"/>
                </a:cubicBezTo>
                <a:cubicBezTo>
                  <a:pt x="74930" y="2250299"/>
                  <a:pt x="74930" y="2275699"/>
                  <a:pt x="97155" y="2292209"/>
                </a:cubicBezTo>
                <a:cubicBezTo>
                  <a:pt x="119380" y="2308719"/>
                  <a:pt x="144145" y="2317609"/>
                  <a:pt x="166370" y="2306179"/>
                </a:cubicBezTo>
                <a:cubicBezTo>
                  <a:pt x="188595" y="2294749"/>
                  <a:pt x="193675" y="2264269"/>
                  <a:pt x="207645" y="2236329"/>
                </a:cubicBezTo>
                <a:cubicBezTo>
                  <a:pt x="221615" y="2208389"/>
                  <a:pt x="219075" y="2195054"/>
                  <a:pt x="235585" y="2167114"/>
                </a:cubicBezTo>
                <a:cubicBezTo>
                  <a:pt x="252095" y="2139174"/>
                  <a:pt x="266700" y="2097899"/>
                  <a:pt x="291465" y="2097899"/>
                </a:cubicBezTo>
                <a:cubicBezTo>
                  <a:pt x="316230" y="2097899"/>
                  <a:pt x="332740" y="2153144"/>
                  <a:pt x="360680" y="2167114"/>
                </a:cubicBezTo>
                <a:cubicBezTo>
                  <a:pt x="388620" y="2181084"/>
                  <a:pt x="401955" y="2167114"/>
                  <a:pt x="429895" y="2167114"/>
                </a:cubicBezTo>
                <a:cubicBezTo>
                  <a:pt x="457835" y="2167114"/>
                  <a:pt x="471805" y="2169654"/>
                  <a:pt x="499745" y="2167114"/>
                </a:cubicBezTo>
                <a:cubicBezTo>
                  <a:pt x="527685" y="2164574"/>
                  <a:pt x="546735" y="2169654"/>
                  <a:pt x="568960" y="2153144"/>
                </a:cubicBezTo>
                <a:cubicBezTo>
                  <a:pt x="591185" y="2136634"/>
                  <a:pt x="593725" y="2111869"/>
                  <a:pt x="610235" y="2083929"/>
                </a:cubicBezTo>
                <a:cubicBezTo>
                  <a:pt x="626745" y="2055989"/>
                  <a:pt x="632460" y="2014714"/>
                  <a:pt x="652145" y="2014714"/>
                </a:cubicBezTo>
                <a:cubicBezTo>
                  <a:pt x="671830" y="2014714"/>
                  <a:pt x="683260" y="2059164"/>
                  <a:pt x="708025" y="2083929"/>
                </a:cubicBezTo>
                <a:cubicBezTo>
                  <a:pt x="732790" y="2108694"/>
                  <a:pt x="749300" y="2133459"/>
                  <a:pt x="777240" y="2139174"/>
                </a:cubicBezTo>
                <a:cubicBezTo>
                  <a:pt x="805180" y="2144889"/>
                  <a:pt x="821690" y="2131554"/>
                  <a:pt x="846455" y="2111869"/>
                </a:cubicBezTo>
                <a:cubicBezTo>
                  <a:pt x="871220" y="2092184"/>
                  <a:pt x="885825" y="2069959"/>
                  <a:pt x="902335" y="2042019"/>
                </a:cubicBezTo>
                <a:cubicBezTo>
                  <a:pt x="918845" y="2014079"/>
                  <a:pt x="909955" y="1975344"/>
                  <a:pt x="929640" y="1972804"/>
                </a:cubicBezTo>
                <a:cubicBezTo>
                  <a:pt x="949325" y="1970264"/>
                  <a:pt x="979805" y="2003284"/>
                  <a:pt x="999490" y="2028049"/>
                </a:cubicBezTo>
                <a:cubicBezTo>
                  <a:pt x="1019175" y="2052814"/>
                  <a:pt x="1007110" y="2075674"/>
                  <a:pt x="1026795" y="2097899"/>
                </a:cubicBezTo>
                <a:cubicBezTo>
                  <a:pt x="1046480" y="2120124"/>
                  <a:pt x="1068705" y="2136634"/>
                  <a:pt x="1096645" y="2139174"/>
                </a:cubicBezTo>
                <a:cubicBezTo>
                  <a:pt x="1124585" y="2141714"/>
                  <a:pt x="1141095" y="2131554"/>
                  <a:pt x="1165860" y="2111869"/>
                </a:cubicBezTo>
                <a:cubicBezTo>
                  <a:pt x="1190625" y="2092184"/>
                  <a:pt x="1196340" y="2055989"/>
                  <a:pt x="1221105" y="2042019"/>
                </a:cubicBezTo>
                <a:cubicBezTo>
                  <a:pt x="1245870" y="2028049"/>
                  <a:pt x="1263015" y="2033764"/>
                  <a:pt x="1290955" y="2042019"/>
                </a:cubicBezTo>
                <a:cubicBezTo>
                  <a:pt x="1318895" y="2050274"/>
                  <a:pt x="1332230" y="2075674"/>
                  <a:pt x="1360170" y="2083929"/>
                </a:cubicBezTo>
                <a:cubicBezTo>
                  <a:pt x="1388110" y="2092184"/>
                  <a:pt x="1407160" y="2097899"/>
                  <a:pt x="1429385" y="2083929"/>
                </a:cubicBezTo>
                <a:cubicBezTo>
                  <a:pt x="1451610" y="2069959"/>
                  <a:pt x="1454785" y="2042654"/>
                  <a:pt x="1471295" y="2014714"/>
                </a:cubicBezTo>
                <a:cubicBezTo>
                  <a:pt x="1487805" y="1986774"/>
                  <a:pt x="1490980" y="1958834"/>
                  <a:pt x="1513205" y="1944864"/>
                </a:cubicBezTo>
                <a:cubicBezTo>
                  <a:pt x="1535430" y="1930894"/>
                  <a:pt x="1554480" y="1933434"/>
                  <a:pt x="1582420" y="1944864"/>
                </a:cubicBezTo>
                <a:cubicBezTo>
                  <a:pt x="1610360" y="1956294"/>
                  <a:pt x="1623695" y="1989314"/>
                  <a:pt x="1651635" y="2000744"/>
                </a:cubicBezTo>
                <a:cubicBezTo>
                  <a:pt x="1679575" y="2012174"/>
                  <a:pt x="1692910" y="2012174"/>
                  <a:pt x="1720850" y="2000744"/>
                </a:cubicBezTo>
                <a:cubicBezTo>
                  <a:pt x="1748790" y="1989314"/>
                  <a:pt x="1762760" y="1967089"/>
                  <a:pt x="1790700" y="1944864"/>
                </a:cubicBezTo>
                <a:cubicBezTo>
                  <a:pt x="1818640" y="1922639"/>
                  <a:pt x="1831975" y="1889619"/>
                  <a:pt x="1859915" y="1889619"/>
                </a:cubicBezTo>
                <a:cubicBezTo>
                  <a:pt x="1887855" y="1889619"/>
                  <a:pt x="1901190" y="1920099"/>
                  <a:pt x="1929130" y="1944864"/>
                </a:cubicBezTo>
                <a:cubicBezTo>
                  <a:pt x="1957070" y="1969629"/>
                  <a:pt x="1971040" y="1998204"/>
                  <a:pt x="1998980" y="2014714"/>
                </a:cubicBezTo>
                <a:cubicBezTo>
                  <a:pt x="2026920" y="2031224"/>
                  <a:pt x="2040255" y="2025509"/>
                  <a:pt x="2068195" y="2028049"/>
                </a:cubicBezTo>
                <a:cubicBezTo>
                  <a:pt x="2096135" y="2030589"/>
                  <a:pt x="2109470" y="2033764"/>
                  <a:pt x="2137410" y="2028049"/>
                </a:cubicBezTo>
                <a:cubicBezTo>
                  <a:pt x="2165350" y="2022334"/>
                  <a:pt x="2179320" y="2014714"/>
                  <a:pt x="2207260" y="2000744"/>
                </a:cubicBezTo>
                <a:cubicBezTo>
                  <a:pt x="2235200" y="1986774"/>
                  <a:pt x="2248535" y="1978519"/>
                  <a:pt x="2276475" y="1958834"/>
                </a:cubicBezTo>
                <a:cubicBezTo>
                  <a:pt x="2304415" y="1939149"/>
                  <a:pt x="2317750" y="1906129"/>
                  <a:pt x="2345690" y="1903589"/>
                </a:cubicBezTo>
                <a:cubicBezTo>
                  <a:pt x="2373630" y="1901049"/>
                  <a:pt x="2387600" y="1936609"/>
                  <a:pt x="2415540" y="1944864"/>
                </a:cubicBezTo>
                <a:cubicBezTo>
                  <a:pt x="2443480" y="1953119"/>
                  <a:pt x="2456815" y="1953119"/>
                  <a:pt x="2484755" y="1944864"/>
                </a:cubicBezTo>
                <a:cubicBezTo>
                  <a:pt x="2512695" y="1936609"/>
                  <a:pt x="2531745" y="1925814"/>
                  <a:pt x="2553970" y="1903589"/>
                </a:cubicBezTo>
                <a:cubicBezTo>
                  <a:pt x="2576195" y="1881364"/>
                  <a:pt x="2581910" y="1864219"/>
                  <a:pt x="2595880" y="1833739"/>
                </a:cubicBezTo>
                <a:cubicBezTo>
                  <a:pt x="2609850" y="1803259"/>
                  <a:pt x="2604135" y="1778494"/>
                  <a:pt x="2623820" y="1750554"/>
                </a:cubicBezTo>
                <a:cubicBezTo>
                  <a:pt x="2643505" y="1722614"/>
                  <a:pt x="2670810" y="1692769"/>
                  <a:pt x="2693035" y="1695309"/>
                </a:cubicBezTo>
                <a:cubicBezTo>
                  <a:pt x="2715260" y="1697849"/>
                  <a:pt x="2712085" y="1739759"/>
                  <a:pt x="2734310" y="1764524"/>
                </a:cubicBezTo>
                <a:cubicBezTo>
                  <a:pt x="2756535" y="1789289"/>
                  <a:pt x="2776220" y="1808974"/>
                  <a:pt x="2804160" y="1819769"/>
                </a:cubicBezTo>
                <a:cubicBezTo>
                  <a:pt x="2832100" y="1830564"/>
                  <a:pt x="2842895" y="1825484"/>
                  <a:pt x="2873375" y="1819769"/>
                </a:cubicBezTo>
                <a:cubicBezTo>
                  <a:pt x="2903855" y="1814054"/>
                  <a:pt x="2931795" y="1814689"/>
                  <a:pt x="2956560" y="1792464"/>
                </a:cubicBezTo>
                <a:cubicBezTo>
                  <a:pt x="2981325" y="1770239"/>
                  <a:pt x="2981960" y="1742934"/>
                  <a:pt x="2998470" y="1709279"/>
                </a:cubicBezTo>
                <a:cubicBezTo>
                  <a:pt x="3014980" y="1675624"/>
                  <a:pt x="3017520" y="1639429"/>
                  <a:pt x="3039745" y="1625459"/>
                </a:cubicBezTo>
                <a:cubicBezTo>
                  <a:pt x="3061970" y="1611489"/>
                  <a:pt x="3084830" y="1619744"/>
                  <a:pt x="3109595" y="1639429"/>
                </a:cubicBezTo>
                <a:cubicBezTo>
                  <a:pt x="3134360" y="1659114"/>
                  <a:pt x="3142615" y="1692134"/>
                  <a:pt x="3164840" y="1722614"/>
                </a:cubicBezTo>
                <a:cubicBezTo>
                  <a:pt x="3187065" y="1753094"/>
                  <a:pt x="3195955" y="1775954"/>
                  <a:pt x="3220720" y="1792464"/>
                </a:cubicBezTo>
                <a:cubicBezTo>
                  <a:pt x="3245485" y="1808974"/>
                  <a:pt x="3267710" y="1817864"/>
                  <a:pt x="3289935" y="1806434"/>
                </a:cubicBezTo>
                <a:cubicBezTo>
                  <a:pt x="3312160" y="1795004"/>
                  <a:pt x="3317240" y="1767064"/>
                  <a:pt x="3331210" y="1736584"/>
                </a:cubicBezTo>
                <a:cubicBezTo>
                  <a:pt x="3345180" y="1706104"/>
                  <a:pt x="3350895" y="1683879"/>
                  <a:pt x="3359150" y="1653399"/>
                </a:cubicBezTo>
                <a:cubicBezTo>
                  <a:pt x="3367405" y="1622919"/>
                  <a:pt x="3356610" y="1600694"/>
                  <a:pt x="3373120" y="1584184"/>
                </a:cubicBezTo>
                <a:cubicBezTo>
                  <a:pt x="3389630" y="1567674"/>
                  <a:pt x="3425825" y="1559419"/>
                  <a:pt x="3442335" y="1570214"/>
                </a:cubicBezTo>
                <a:cubicBezTo>
                  <a:pt x="3458845" y="1581009"/>
                  <a:pt x="3436620" y="1619744"/>
                  <a:pt x="3456305" y="1639429"/>
                </a:cubicBezTo>
                <a:cubicBezTo>
                  <a:pt x="3475990" y="1659114"/>
                  <a:pt x="3517265" y="1675624"/>
                  <a:pt x="3539490" y="1667369"/>
                </a:cubicBezTo>
                <a:cubicBezTo>
                  <a:pt x="3561715" y="1659114"/>
                  <a:pt x="3561715" y="1626094"/>
                  <a:pt x="3567430" y="1598154"/>
                </a:cubicBezTo>
                <a:cubicBezTo>
                  <a:pt x="3573145" y="1570214"/>
                  <a:pt x="3564890" y="1556244"/>
                  <a:pt x="3567430" y="1528304"/>
                </a:cubicBezTo>
                <a:cubicBezTo>
                  <a:pt x="3569970" y="1500364"/>
                  <a:pt x="3564890" y="1483854"/>
                  <a:pt x="3581400" y="1459089"/>
                </a:cubicBezTo>
                <a:cubicBezTo>
                  <a:pt x="3597910" y="1434324"/>
                  <a:pt x="3622675" y="1403844"/>
                  <a:pt x="3650615" y="1403844"/>
                </a:cubicBezTo>
                <a:cubicBezTo>
                  <a:pt x="3678555" y="1403844"/>
                  <a:pt x="3698240" y="1434324"/>
                  <a:pt x="3720465" y="1459089"/>
                </a:cubicBezTo>
                <a:cubicBezTo>
                  <a:pt x="3742690" y="1483854"/>
                  <a:pt x="3739515" y="1520049"/>
                  <a:pt x="3761740" y="1528304"/>
                </a:cubicBezTo>
                <a:cubicBezTo>
                  <a:pt x="3783965" y="1536559"/>
                  <a:pt x="3811905" y="1520684"/>
                  <a:pt x="3831590" y="1500999"/>
                </a:cubicBezTo>
                <a:cubicBezTo>
                  <a:pt x="3851275" y="1481314"/>
                  <a:pt x="3850640" y="1459089"/>
                  <a:pt x="3858895" y="1431149"/>
                </a:cubicBezTo>
                <a:cubicBezTo>
                  <a:pt x="3867150" y="1403209"/>
                  <a:pt x="3856355" y="1386699"/>
                  <a:pt x="3872865" y="1361934"/>
                </a:cubicBezTo>
                <a:cubicBezTo>
                  <a:pt x="3889375" y="1337169"/>
                  <a:pt x="3917315" y="1304149"/>
                  <a:pt x="3942080" y="1306689"/>
                </a:cubicBezTo>
                <a:cubicBezTo>
                  <a:pt x="3966845" y="1309229"/>
                  <a:pt x="3973195" y="1356219"/>
                  <a:pt x="3997960" y="1375904"/>
                </a:cubicBezTo>
                <a:cubicBezTo>
                  <a:pt x="4022725" y="1395589"/>
                  <a:pt x="4039235" y="1409559"/>
                  <a:pt x="4067175" y="1403844"/>
                </a:cubicBezTo>
                <a:cubicBezTo>
                  <a:pt x="4095115" y="1398129"/>
                  <a:pt x="4117340" y="1372729"/>
                  <a:pt x="4137025" y="1347964"/>
                </a:cubicBezTo>
                <a:cubicBezTo>
                  <a:pt x="4156710" y="1323199"/>
                  <a:pt x="4153535" y="1309229"/>
                  <a:pt x="4164330" y="1278749"/>
                </a:cubicBezTo>
                <a:cubicBezTo>
                  <a:pt x="4175125" y="1248269"/>
                  <a:pt x="4172585" y="1223504"/>
                  <a:pt x="4192270" y="1195564"/>
                </a:cubicBezTo>
                <a:cubicBezTo>
                  <a:pt x="4211955" y="1167624"/>
                  <a:pt x="4233545" y="1137144"/>
                  <a:pt x="4261485" y="1139684"/>
                </a:cubicBezTo>
                <a:cubicBezTo>
                  <a:pt x="4289425" y="1142224"/>
                  <a:pt x="4306570" y="1181594"/>
                  <a:pt x="4331335" y="1209534"/>
                </a:cubicBezTo>
                <a:cubicBezTo>
                  <a:pt x="4356100" y="1237474"/>
                  <a:pt x="4361815" y="1262239"/>
                  <a:pt x="4386580" y="1278749"/>
                </a:cubicBezTo>
                <a:cubicBezTo>
                  <a:pt x="4411345" y="1295259"/>
                  <a:pt x="4439285" y="1304149"/>
                  <a:pt x="4455795" y="1292719"/>
                </a:cubicBezTo>
                <a:cubicBezTo>
                  <a:pt x="4472305" y="1281289"/>
                  <a:pt x="4464050" y="1250809"/>
                  <a:pt x="4469765" y="1222869"/>
                </a:cubicBezTo>
                <a:cubicBezTo>
                  <a:pt x="4475480" y="1194929"/>
                  <a:pt x="4478020" y="1181594"/>
                  <a:pt x="4483735" y="1153654"/>
                </a:cubicBezTo>
                <a:cubicBezTo>
                  <a:pt x="4489450" y="1125714"/>
                  <a:pt x="4486275" y="1112379"/>
                  <a:pt x="4497705" y="1084439"/>
                </a:cubicBezTo>
                <a:cubicBezTo>
                  <a:pt x="4509135" y="1056499"/>
                  <a:pt x="4517390" y="1026019"/>
                  <a:pt x="4539615" y="1014589"/>
                </a:cubicBezTo>
                <a:cubicBezTo>
                  <a:pt x="4561840" y="1003159"/>
                  <a:pt x="4580890" y="1022844"/>
                  <a:pt x="4608830" y="1028559"/>
                </a:cubicBezTo>
                <a:cubicBezTo>
                  <a:pt x="4636770" y="1034274"/>
                  <a:pt x="4655820" y="1053324"/>
                  <a:pt x="4678045" y="1042529"/>
                </a:cubicBezTo>
                <a:cubicBezTo>
                  <a:pt x="4700270" y="1031734"/>
                  <a:pt x="4711700" y="1001254"/>
                  <a:pt x="4719955" y="973314"/>
                </a:cubicBezTo>
                <a:cubicBezTo>
                  <a:pt x="4728210" y="945374"/>
                  <a:pt x="4711700" y="932039"/>
                  <a:pt x="4719955" y="904099"/>
                </a:cubicBezTo>
                <a:cubicBezTo>
                  <a:pt x="4728210" y="876159"/>
                  <a:pt x="4739005" y="848219"/>
                  <a:pt x="4761230" y="834249"/>
                </a:cubicBezTo>
                <a:cubicBezTo>
                  <a:pt x="4783455" y="820279"/>
                  <a:pt x="4808855" y="848219"/>
                  <a:pt x="4831080" y="834249"/>
                </a:cubicBezTo>
                <a:cubicBezTo>
                  <a:pt x="4853305" y="820279"/>
                  <a:pt x="4866640" y="792974"/>
                  <a:pt x="4872355" y="765034"/>
                </a:cubicBezTo>
                <a:cubicBezTo>
                  <a:pt x="4878070" y="737094"/>
                  <a:pt x="4846955" y="715504"/>
                  <a:pt x="4858385" y="695819"/>
                </a:cubicBezTo>
                <a:cubicBezTo>
                  <a:pt x="4869815" y="676134"/>
                  <a:pt x="4900295" y="673594"/>
                  <a:pt x="4928235" y="667879"/>
                </a:cubicBezTo>
                <a:cubicBezTo>
                  <a:pt x="4956175" y="662164"/>
                  <a:pt x="4969510" y="679309"/>
                  <a:pt x="4997450" y="667879"/>
                </a:cubicBezTo>
                <a:cubicBezTo>
                  <a:pt x="5025390" y="656449"/>
                  <a:pt x="5038725" y="628509"/>
                  <a:pt x="5066665" y="611999"/>
                </a:cubicBezTo>
                <a:cubicBezTo>
                  <a:pt x="5094605" y="595489"/>
                  <a:pt x="5106035" y="590409"/>
                  <a:pt x="5136515" y="584694"/>
                </a:cubicBezTo>
                <a:cubicBezTo>
                  <a:pt x="5166995" y="578979"/>
                  <a:pt x="5191760" y="598664"/>
                  <a:pt x="5219700" y="584694"/>
                </a:cubicBezTo>
                <a:cubicBezTo>
                  <a:pt x="5247640" y="570724"/>
                  <a:pt x="5264150" y="542784"/>
                  <a:pt x="5274945" y="514844"/>
                </a:cubicBezTo>
                <a:cubicBezTo>
                  <a:pt x="5285740" y="486904"/>
                  <a:pt x="5274945" y="473569"/>
                  <a:pt x="5274945" y="445629"/>
                </a:cubicBezTo>
                <a:cubicBezTo>
                  <a:pt x="5274945" y="417689"/>
                  <a:pt x="5260975" y="401179"/>
                  <a:pt x="5274945" y="376414"/>
                </a:cubicBezTo>
                <a:cubicBezTo>
                  <a:pt x="5288915" y="351649"/>
                  <a:pt x="5316855" y="340219"/>
                  <a:pt x="5344795" y="320534"/>
                </a:cubicBezTo>
                <a:cubicBezTo>
                  <a:pt x="5372735" y="300849"/>
                  <a:pt x="5386070" y="295769"/>
                  <a:pt x="5414010" y="279259"/>
                </a:cubicBezTo>
                <a:cubicBezTo>
                  <a:pt x="5441950" y="262749"/>
                  <a:pt x="5480685" y="259574"/>
                  <a:pt x="5483225" y="237349"/>
                </a:cubicBezTo>
                <a:cubicBezTo>
                  <a:pt x="5485765" y="215124"/>
                  <a:pt x="5425440" y="190359"/>
                  <a:pt x="5427980" y="168134"/>
                </a:cubicBezTo>
                <a:cubicBezTo>
                  <a:pt x="5430520" y="145909"/>
                  <a:pt x="5491480" y="148449"/>
                  <a:pt x="5497195" y="126224"/>
                </a:cubicBezTo>
                <a:cubicBezTo>
                  <a:pt x="5502910" y="103999"/>
                  <a:pt x="5447030" y="79234"/>
                  <a:pt x="5455285" y="57009"/>
                </a:cubicBezTo>
                <a:cubicBezTo>
                  <a:pt x="5463540" y="34784"/>
                  <a:pt x="5505450" y="26529"/>
                  <a:pt x="5539105" y="15099"/>
                </a:cubicBezTo>
                <a:cubicBezTo>
                  <a:pt x="5572760" y="3669"/>
                  <a:pt x="5602605" y="3669"/>
                  <a:pt x="5622290" y="1129"/>
                </a:cubicBezTo>
                <a:cubicBezTo>
                  <a:pt x="5641975" y="-1411"/>
                  <a:pt x="5619750" y="1129"/>
                  <a:pt x="5636260" y="1129"/>
                </a:cubicBezTo>
                <a:cubicBezTo>
                  <a:pt x="5652770" y="1129"/>
                  <a:pt x="5677535" y="1129"/>
                  <a:pt x="5705475" y="1129"/>
                </a:cubicBezTo>
                <a:cubicBezTo>
                  <a:pt x="5733415" y="1129"/>
                  <a:pt x="5761990" y="1129"/>
                  <a:pt x="5774690" y="1129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186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6754" y="182087"/>
            <a:ext cx="58846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Stochastic gradient descent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38" y="1668537"/>
            <a:ext cx="11802879" cy="29019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531998" y="3484079"/>
                <a:ext cx="5773055" cy="933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𝑐𝑜𝑛𝑠𝑡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𝑖𝑡𝑒𝑟𝑎𝑡𝑖𝑜𝑛𝑁𝑢𝑚𝑏𝑒𝑟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𝑐𝑜𝑛𝑠𝑡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998" y="3484079"/>
                <a:ext cx="5773055" cy="9333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359382" y="1791943"/>
                <a:ext cx="24391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382" y="1791943"/>
                <a:ext cx="243912" cy="615553"/>
              </a:xfrm>
              <a:prstGeom prst="rect">
                <a:avLst/>
              </a:prstGeom>
              <a:blipFill>
                <a:blip r:embed="rId4"/>
                <a:stretch>
                  <a:fillRect r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29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32955" y="1543484"/>
            <a:ext cx="5855834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 </a:t>
            </a:r>
          </a:p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</a:p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Large Datasets</a:t>
            </a:r>
            <a:endParaRPr lang="zh-CN" alt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83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6754" y="182087"/>
            <a:ext cx="58846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Stochastic gradient descent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01931" y="1239941"/>
                <a:ext cx="4785852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800" dirty="0"/>
                  <a:t>))=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31" y="1239941"/>
                <a:ext cx="4785852" cy="521553"/>
              </a:xfrm>
              <a:prstGeom prst="rect">
                <a:avLst/>
              </a:prstGeom>
              <a:blipFill>
                <a:blip r:embed="rId2"/>
                <a:stretch>
                  <a:fillRect t="-13953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496494" y="1239941"/>
                <a:ext cx="2929308" cy="4944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94" y="1239941"/>
                <a:ext cx="2929308" cy="4944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01931" y="2279203"/>
                <a:ext cx="2934929" cy="610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31" y="2279203"/>
                <a:ext cx="2934929" cy="610680"/>
              </a:xfrm>
              <a:prstGeom prst="rect">
                <a:avLst/>
              </a:prstGeom>
              <a:blipFill>
                <a:blip r:embed="rId4"/>
                <a:stretch>
                  <a:fillRect l="-1037" t="-2000" b="-2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 rot="10800000" flipH="1" flipV="1">
                <a:off x="2585718" y="2104239"/>
                <a:ext cx="2702065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,(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sz="2400" dirty="0"/>
                            <m:t>,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sz="2400" dirty="0"/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2585718" y="2104239"/>
                <a:ext cx="2702065" cy="1008225"/>
              </a:xfrm>
              <a:prstGeom prst="rect">
                <a:avLst/>
              </a:prstGeom>
              <a:blipFill>
                <a:blip r:embed="rId5"/>
                <a:stretch>
                  <a:fillRect r="-1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01931" y="3262792"/>
            <a:ext cx="79030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/>
              <a:t>Randomly shuffle dataset.</a:t>
            </a:r>
          </a:p>
          <a:p>
            <a:pPr marL="342900" indent="-342900">
              <a:buAutoNum type="arabicPeriod"/>
            </a:pPr>
            <a:r>
              <a:rPr lang="en-US" altLang="zh-CN" sz="2400" dirty="0"/>
              <a:t> repeat{</a:t>
            </a:r>
          </a:p>
          <a:p>
            <a:r>
              <a:rPr lang="en-US" altLang="zh-CN" sz="2400" dirty="0"/>
              <a:t>            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:= 1,……m                 {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                 </a:t>
            </a:r>
          </a:p>
          <a:p>
            <a:r>
              <a:rPr lang="en-US" altLang="zh-CN" sz="2400" dirty="0"/>
              <a:t>                      (for j =0,…….n)</a:t>
            </a:r>
          </a:p>
          <a:p>
            <a:r>
              <a:rPr lang="en-US" altLang="zh-CN" sz="2400" dirty="0"/>
              <a:t>                }</a:t>
            </a:r>
          </a:p>
          <a:p>
            <a:r>
              <a:rPr lang="en-US" altLang="zh-CN" sz="24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744311" y="4553497"/>
                <a:ext cx="1466766" cy="4655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:=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-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11" y="4553497"/>
                <a:ext cx="1466766" cy="465577"/>
              </a:xfrm>
              <a:prstGeom prst="rect">
                <a:avLst/>
              </a:prstGeom>
              <a:blipFill>
                <a:blip r:embed="rId6"/>
                <a:stretch>
                  <a:fillRect t="-22368" b="-3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211077" y="4530317"/>
                <a:ext cx="2198148" cy="5119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/>
                  <a:t>)-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400" dirty="0"/>
                  <a:t>)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077" y="4530317"/>
                <a:ext cx="2198148" cy="511935"/>
              </a:xfrm>
              <a:prstGeom prst="rect">
                <a:avLst/>
              </a:prstGeom>
              <a:blipFill>
                <a:blip r:embed="rId7"/>
                <a:stretch>
                  <a:fillRect l="-8611" t="-2381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764050-20151230193523495-6652070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71570" y="1500717"/>
            <a:ext cx="4011889" cy="434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65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76889" y="2510136"/>
            <a:ext cx="559319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Learning</a:t>
            </a:r>
            <a:endParaRPr lang="zh-CN" alt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3772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509" y="263605"/>
            <a:ext cx="33618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learning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3509" y="1776549"/>
            <a:ext cx="114953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Shipping service website where users comes, specifies origin and destination , you offer to ship their package for some asking price, and users sometimes choose to use you shipping service ( y =1),sometimes not ( y = 0 ).</a:t>
            </a:r>
          </a:p>
          <a:p>
            <a:endParaRPr lang="en-US" altLang="zh-CN" sz="2800" dirty="0"/>
          </a:p>
          <a:p>
            <a:r>
              <a:rPr lang="en-US" altLang="zh-CN" sz="2800" dirty="0"/>
              <a:t>Features:</a:t>
            </a:r>
          </a:p>
          <a:p>
            <a:r>
              <a:rPr lang="en-US" altLang="zh-CN" sz="2800" dirty="0"/>
              <a:t>                  capture properties of user , of origin  /  destination and   asking price we want to learn p ( y =1/x;</a:t>
            </a:r>
            <a:r>
              <a:rPr lang="el-GR" altLang="zh-CN" sz="2800" dirty="0"/>
              <a:t> θ</a:t>
            </a:r>
            <a:r>
              <a:rPr lang="en-US" altLang="zh-CN" sz="2800" dirty="0"/>
              <a:t> )  to optimize price.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3075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0138" y="328919"/>
            <a:ext cx="33618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Online learning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0221" y="1784831"/>
            <a:ext cx="10205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Repeat forever( as long as the website is running)</a:t>
            </a:r>
          </a:p>
          <a:p>
            <a:r>
              <a:rPr lang="en-US" altLang="zh-CN" sz="3600" dirty="0"/>
              <a:t>     {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Get( x, y) corresponding to the current user</a:t>
            </a:r>
          </a:p>
          <a:p>
            <a:r>
              <a:rPr lang="en-US" altLang="zh-CN" sz="3600" dirty="0"/>
              <a:t>                        (for I = 0,…….n)</a:t>
            </a:r>
          </a:p>
          <a:p>
            <a:r>
              <a:rPr lang="en-US" altLang="zh-CN" sz="36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827510" y="3171428"/>
                <a:ext cx="1964446" cy="5985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:=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6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-</a:t>
                </a:r>
                <a14:m>
                  <m:oMath xmlns:m="http://schemas.openxmlformats.org/officeDocument/2006/math">
                    <m:r>
                      <a:rPr lang="zh-CN" altLang="en-US" sz="36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510" y="3171428"/>
                <a:ext cx="1964446" cy="598562"/>
              </a:xfrm>
              <a:prstGeom prst="rect">
                <a:avLst/>
              </a:prstGeom>
              <a:blipFill>
                <a:blip r:embed="rId2"/>
                <a:stretch>
                  <a:fillRect t="-22449" b="-39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676273" y="3086789"/>
                <a:ext cx="3477755" cy="767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3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3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sz="36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600" dirty="0"/>
                  <a:t>)-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600" dirty="0"/>
                  <a:t>)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273" y="3086789"/>
                <a:ext cx="3477755" cy="767839"/>
              </a:xfrm>
              <a:prstGeom prst="rect">
                <a:avLst/>
              </a:prstGeom>
              <a:blipFill>
                <a:blip r:embed="rId3"/>
                <a:stretch>
                  <a:fillRect l="-7881" t="-2381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342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11096" y="1399793"/>
            <a:ext cx="6855403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 Reduce </a:t>
            </a:r>
          </a:p>
          <a:p>
            <a:pPr algn="ctr"/>
            <a:r>
              <a:rPr lang="en-US" altLang="zh-CN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</a:p>
          <a:p>
            <a:pPr algn="ctr"/>
            <a:r>
              <a:rPr lang="en-US" altLang="zh-CN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Parallelism</a:t>
            </a:r>
            <a:endParaRPr lang="zh-CN" altLang="en-US" sz="8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3997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3085" y="400234"/>
            <a:ext cx="696453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 reduce a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nd</a:t>
            </a:r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parallelism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3085" y="1676400"/>
            <a:ext cx="249047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Map-reduce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3085" y="2674620"/>
            <a:ext cx="5806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Batch Gradient Descent: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36866" y="4105474"/>
                <a:ext cx="7167715" cy="8730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4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4000" dirty="0"/>
                  <a:t> </a:t>
                </a:r>
                <a:r>
                  <a:rPr lang="en-US" altLang="zh-CN" sz="4000" dirty="0"/>
                  <a:t>:=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4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4000" dirty="0"/>
                  <a:t> </a:t>
                </a:r>
                <a:r>
                  <a:rPr lang="en-US" altLang="zh-CN" sz="4000" dirty="0"/>
                  <a:t>-</a:t>
                </a:r>
                <a14:m>
                  <m:oMath xmlns:m="http://schemas.openxmlformats.org/officeDocument/2006/math">
                    <m:r>
                      <a:rPr lang="zh-CN" altLang="en-US" sz="4000" i="1" dirty="0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zh-CN" sz="4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4000" b="0" i="1" dirty="0" smtClean="0">
                            <a:latin typeface="Cambria Math" panose="02040503050406030204" pitchFamily="18" charset="0"/>
                          </a:rPr>
                          <m:t>400</m:t>
                        </m:r>
                      </m:den>
                    </m:f>
                  </m:oMath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66" y="4105474"/>
                <a:ext cx="7167715" cy="873060"/>
              </a:xfrm>
              <a:prstGeom prst="rect">
                <a:avLst/>
              </a:prstGeom>
              <a:blipFill>
                <a:blip r:embed="rId2"/>
                <a:stretch>
                  <a:fillRect t="-2778" b="-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552696" y="3676799"/>
                <a:ext cx="4542504" cy="17304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sup>
                        <m:e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4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4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696" y="3676799"/>
                <a:ext cx="4542504" cy="1730410"/>
              </a:xfrm>
              <a:prstGeom prst="rect">
                <a:avLst/>
              </a:prstGeom>
              <a:blipFill>
                <a:blip r:embed="rId3"/>
                <a:stretch>
                  <a:fillRect r="-9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373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710" y="205739"/>
            <a:ext cx="12098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Machine1:Use(                   ……                        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755264" y="263489"/>
                <a:ext cx="1690461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264" y="263489"/>
                <a:ext cx="1690461" cy="448777"/>
              </a:xfrm>
              <a:prstGeom prst="rect">
                <a:avLst/>
              </a:prstGeom>
              <a:blipFill>
                <a:blip r:embed="rId2"/>
                <a:stretch>
                  <a:fillRect t="-18919" b="-48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144496" y="321824"/>
                <a:ext cx="2278291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(100)</m:t>
                        </m:r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(100)</m:t>
                        </m:r>
                      </m:sup>
                    </m:sSup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496" y="321824"/>
                <a:ext cx="2278291" cy="448777"/>
              </a:xfrm>
              <a:prstGeom prst="rect">
                <a:avLst/>
              </a:prstGeom>
              <a:blipFill>
                <a:blip r:embed="rId3"/>
                <a:stretch>
                  <a:fillRect t="-19178" b="-49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32382" y="1046932"/>
                <a:ext cx="1875257" cy="7749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𝑡𝑒𝑚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US" altLang="zh-CN" sz="3200" dirty="0"/>
                  <a:t>=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82" y="1046932"/>
                <a:ext cx="1875257" cy="774956"/>
              </a:xfrm>
              <a:prstGeom prst="rect">
                <a:avLst/>
              </a:prstGeom>
              <a:blipFill>
                <a:blip r:embed="rId4"/>
                <a:stretch>
                  <a:fillRect r="-7166" b="-14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981116" y="944529"/>
                <a:ext cx="4542504" cy="10375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16" y="944529"/>
                <a:ext cx="4542504" cy="10375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 rot="10800000" flipV="1">
            <a:off x="92710" y="1851566"/>
            <a:ext cx="12068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Machine2:Use(                         ……                      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640148" y="1932711"/>
                <a:ext cx="2233749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(101)</m:t>
                        </m:r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(101)</m:t>
                        </m:r>
                      </m:sup>
                    </m:sSup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148" y="1932711"/>
                <a:ext cx="2233749" cy="448777"/>
              </a:xfrm>
              <a:prstGeom prst="rect">
                <a:avLst/>
              </a:prstGeom>
              <a:blipFill>
                <a:blip r:embed="rId6"/>
                <a:stretch>
                  <a:fillRect t="-18919" b="-48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499870" y="1956574"/>
                <a:ext cx="2233749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(200)</m:t>
                        </m:r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(200)</m:t>
                        </m:r>
                      </m:sup>
                    </m:sSup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870" y="1956574"/>
                <a:ext cx="2233749" cy="448777"/>
              </a:xfrm>
              <a:prstGeom prst="rect">
                <a:avLst/>
              </a:prstGeom>
              <a:blipFill>
                <a:blip r:embed="rId7"/>
                <a:stretch>
                  <a:fillRect t="-18919" b="-47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49416" y="2595312"/>
                <a:ext cx="1875257" cy="7749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𝑡𝑒𝑚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US" altLang="zh-CN" sz="3200" dirty="0"/>
                  <a:t>=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16" y="2595312"/>
                <a:ext cx="1875257" cy="774956"/>
              </a:xfrm>
              <a:prstGeom prst="rect">
                <a:avLst/>
              </a:prstGeom>
              <a:blipFill>
                <a:blip r:embed="rId8"/>
                <a:stretch>
                  <a:fillRect r="-6818" b="-14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981116" y="2453153"/>
                <a:ext cx="4542504" cy="10382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=101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16" y="2453153"/>
                <a:ext cx="4542504" cy="10382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93345" y="3421579"/>
            <a:ext cx="12098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Machine3:Use(                        ……                       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707641" y="3476754"/>
                <a:ext cx="2233749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(201)</m:t>
                        </m:r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(201)</m:t>
                        </m:r>
                      </m:sup>
                    </m:sSup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41" y="3476754"/>
                <a:ext cx="2233749" cy="448777"/>
              </a:xfrm>
              <a:prstGeom prst="rect">
                <a:avLst/>
              </a:prstGeom>
              <a:blipFill>
                <a:blip r:embed="rId10"/>
                <a:stretch>
                  <a:fillRect t="-18919" b="-48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499869" y="3489577"/>
                <a:ext cx="2233749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(300)</m:t>
                        </m:r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(300)</m:t>
                        </m:r>
                      </m:sup>
                    </m:sSup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869" y="3489577"/>
                <a:ext cx="2233749" cy="448777"/>
              </a:xfrm>
              <a:prstGeom prst="rect">
                <a:avLst/>
              </a:prstGeom>
              <a:blipFill>
                <a:blip r:embed="rId11"/>
                <a:stretch>
                  <a:fillRect t="-18919" b="-48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880007" y="4271732"/>
                <a:ext cx="1875257" cy="7749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𝑡𝑒𝑚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</m:oMath>
                </a14:m>
                <a:r>
                  <a:rPr lang="en-US" altLang="zh-CN" sz="3200" dirty="0"/>
                  <a:t>=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07" y="4271732"/>
                <a:ext cx="1875257" cy="774956"/>
              </a:xfrm>
              <a:prstGeom prst="rect">
                <a:avLst/>
              </a:prstGeom>
              <a:blipFill>
                <a:blip r:embed="rId12"/>
                <a:stretch>
                  <a:fillRect r="-7143" b="-14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981116" y="4149259"/>
                <a:ext cx="4542504" cy="10382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=201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16" y="4149259"/>
                <a:ext cx="4542504" cy="10382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0" y="5124918"/>
            <a:ext cx="8504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Machine4:Use(                         ……                       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624674" y="5180981"/>
                <a:ext cx="2233749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(301)</m:t>
                        </m:r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(301)</m:t>
                        </m:r>
                      </m:sup>
                    </m:sSup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74" y="5180981"/>
                <a:ext cx="2233749" cy="448777"/>
              </a:xfrm>
              <a:prstGeom prst="rect">
                <a:avLst/>
              </a:prstGeom>
              <a:blipFill>
                <a:blip r:embed="rId14"/>
                <a:stretch>
                  <a:fillRect t="-18919" b="-47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499870" y="5227539"/>
                <a:ext cx="2233749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(400)</m:t>
                        </m:r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(400)</m:t>
                        </m:r>
                      </m:sup>
                    </m:sSup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870" y="5227539"/>
                <a:ext cx="2233749" cy="448777"/>
              </a:xfrm>
              <a:prstGeom prst="rect">
                <a:avLst/>
              </a:prstGeom>
              <a:blipFill>
                <a:blip r:embed="rId15"/>
                <a:stretch>
                  <a:fillRect t="-19178" b="-49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832383" y="5940936"/>
                <a:ext cx="1875257" cy="7749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𝑡𝑒𝑚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bSup>
                  </m:oMath>
                </a14:m>
                <a:r>
                  <a:rPr lang="en-US" altLang="zh-CN" sz="3200" dirty="0"/>
                  <a:t>=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83" y="5940936"/>
                <a:ext cx="1875257" cy="774956"/>
              </a:xfrm>
              <a:prstGeom prst="rect">
                <a:avLst/>
              </a:prstGeom>
              <a:blipFill>
                <a:blip r:embed="rId16"/>
                <a:stretch>
                  <a:fillRect r="-7166" b="-14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981116" y="5821241"/>
                <a:ext cx="4542504" cy="10367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=301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16" y="5821241"/>
                <a:ext cx="4542504" cy="103675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243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1251" y="235131"/>
            <a:ext cx="28485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 -reduce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 descr="201509020057488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65" y="1582420"/>
            <a:ext cx="9004300" cy="47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10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4320" y="110772"/>
            <a:ext cx="104199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Map-reduce and summation over the training set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320" y="1131960"/>
            <a:ext cx="109989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Many learning algorithms can be expressed as computing sums of functions over the training set.</a:t>
            </a:r>
          </a:p>
          <a:p>
            <a:endParaRPr lang="en-US" altLang="zh-CN" sz="3600" dirty="0"/>
          </a:p>
          <a:p>
            <a:r>
              <a:rPr lang="en-US" altLang="zh-CN" sz="3600" dirty="0"/>
              <a:t>e.g. for advanced optimization, with logistic regression , need: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42457" y="3738206"/>
                <a:ext cx="2934929" cy="610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)=−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457" y="3738206"/>
                <a:ext cx="2934929" cy="610680"/>
              </a:xfrm>
              <a:prstGeom prst="rect">
                <a:avLst/>
              </a:prstGeom>
              <a:blipFill>
                <a:blip r:embed="rId2"/>
                <a:stretch>
                  <a:fillRect l="-1247" t="-2000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806742" y="3499049"/>
                <a:ext cx="1168718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742" y="3499049"/>
                <a:ext cx="1168718" cy="117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975460" y="3839912"/>
                <a:ext cx="6555377" cy="4944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func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800" dirty="0"/>
                  <a:t>)-(1-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800" dirty="0"/>
                  <a:t>)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sz="28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460" y="3839912"/>
                <a:ext cx="6555377" cy="494494"/>
              </a:xfrm>
              <a:prstGeom prst="rect">
                <a:avLst/>
              </a:prstGeom>
              <a:blipFill>
                <a:blip r:embed="rId4"/>
                <a:stretch>
                  <a:fillRect t="-12346" b="-39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442457" y="5237761"/>
                <a:ext cx="3311434" cy="7329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457" y="5237761"/>
                <a:ext cx="3311434" cy="732958"/>
              </a:xfrm>
              <a:prstGeom prst="rect">
                <a:avLst/>
              </a:prstGeom>
              <a:blipFill>
                <a:blip r:embed="rId5"/>
                <a:stretch>
                  <a:fillRect l="-184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098174" y="5016131"/>
                <a:ext cx="4542504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174" y="5016131"/>
                <a:ext cx="4542504" cy="1176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525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5743" y="325011"/>
            <a:ext cx="42645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Multi-core machine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oup 11658"/>
          <p:cNvGrpSpPr/>
          <p:nvPr/>
        </p:nvGrpSpPr>
        <p:grpSpPr>
          <a:xfrm>
            <a:off x="1960284" y="1477180"/>
            <a:ext cx="8802568" cy="4767527"/>
            <a:chOff x="380999" y="0"/>
            <a:chExt cx="8802784" cy="4767836"/>
          </a:xfrm>
        </p:grpSpPr>
        <p:sp>
          <p:nvSpPr>
            <p:cNvPr id="5" name="Rectangle 2071"/>
            <p:cNvSpPr/>
            <p:nvPr/>
          </p:nvSpPr>
          <p:spPr>
            <a:xfrm>
              <a:off x="380999" y="0"/>
              <a:ext cx="3551853" cy="4948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b="1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Mul4-­‐core	   machines	  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Shape 2072"/>
            <p:cNvSpPr/>
            <p:nvPr/>
          </p:nvSpPr>
          <p:spPr>
            <a:xfrm>
              <a:off x="411281" y="862524"/>
              <a:ext cx="2266750" cy="3058939"/>
            </a:xfrm>
            <a:custGeom>
              <a:avLst/>
              <a:gdLst/>
              <a:ahLst/>
              <a:cxnLst/>
              <a:rect l="0" t="0" r="0" b="0"/>
              <a:pathLst>
                <a:path w="2266750" h="3058939">
                  <a:moveTo>
                    <a:pt x="136096" y="0"/>
                  </a:moveTo>
                  <a:lnTo>
                    <a:pt x="2130654" y="0"/>
                  </a:lnTo>
                  <a:cubicBezTo>
                    <a:pt x="2205817" y="0"/>
                    <a:pt x="2266750" y="60932"/>
                    <a:pt x="2266750" y="136096"/>
                  </a:cubicBezTo>
                  <a:lnTo>
                    <a:pt x="2266750" y="2922843"/>
                  </a:lnTo>
                  <a:cubicBezTo>
                    <a:pt x="2266750" y="2998007"/>
                    <a:pt x="2205817" y="3058939"/>
                    <a:pt x="2130654" y="3058939"/>
                  </a:cubicBezTo>
                  <a:lnTo>
                    <a:pt x="136096" y="3058939"/>
                  </a:lnTo>
                  <a:cubicBezTo>
                    <a:pt x="60932" y="3058939"/>
                    <a:pt x="0" y="2998007"/>
                    <a:pt x="0" y="2922843"/>
                  </a:cubicBezTo>
                  <a:lnTo>
                    <a:pt x="0" y="136096"/>
                  </a:lnTo>
                  <a:cubicBezTo>
                    <a:pt x="0" y="60932"/>
                    <a:pt x="60932" y="0"/>
                    <a:pt x="13609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FC2E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Shape 2073"/>
            <p:cNvSpPr/>
            <p:nvPr/>
          </p:nvSpPr>
          <p:spPr>
            <a:xfrm>
              <a:off x="411281" y="862524"/>
              <a:ext cx="2266750" cy="3058939"/>
            </a:xfrm>
            <a:custGeom>
              <a:avLst/>
              <a:gdLst/>
              <a:ahLst/>
              <a:cxnLst/>
              <a:rect l="0" t="0" r="0" b="0"/>
              <a:pathLst>
                <a:path w="2266750" h="3058939">
                  <a:moveTo>
                    <a:pt x="0" y="136096"/>
                  </a:moveTo>
                  <a:cubicBezTo>
                    <a:pt x="0" y="60932"/>
                    <a:pt x="60932" y="0"/>
                    <a:pt x="136096" y="0"/>
                  </a:cubicBezTo>
                  <a:lnTo>
                    <a:pt x="2130654" y="0"/>
                  </a:lnTo>
                  <a:cubicBezTo>
                    <a:pt x="2205818" y="0"/>
                    <a:pt x="2266750" y="60932"/>
                    <a:pt x="2266750" y="136096"/>
                  </a:cubicBezTo>
                  <a:lnTo>
                    <a:pt x="2266750" y="2922843"/>
                  </a:lnTo>
                  <a:cubicBezTo>
                    <a:pt x="2266750" y="2998007"/>
                    <a:pt x="2205818" y="3058939"/>
                    <a:pt x="2130654" y="3058939"/>
                  </a:cubicBezTo>
                  <a:lnTo>
                    <a:pt x="136096" y="3058939"/>
                  </a:lnTo>
                  <a:cubicBezTo>
                    <a:pt x="60932" y="3058939"/>
                    <a:pt x="0" y="2998007"/>
                    <a:pt x="0" y="2922843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65A1D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Shape 2074"/>
            <p:cNvSpPr/>
            <p:nvPr/>
          </p:nvSpPr>
          <p:spPr>
            <a:xfrm>
              <a:off x="405343" y="1615384"/>
              <a:ext cx="2266750" cy="764736"/>
            </a:xfrm>
            <a:custGeom>
              <a:avLst/>
              <a:gdLst/>
              <a:ahLst/>
              <a:cxnLst/>
              <a:rect l="0" t="0" r="0" b="0"/>
              <a:pathLst>
                <a:path w="2266750" h="764736">
                  <a:moveTo>
                    <a:pt x="45915" y="0"/>
                  </a:moveTo>
                  <a:lnTo>
                    <a:pt x="2220835" y="0"/>
                  </a:lnTo>
                  <a:cubicBezTo>
                    <a:pt x="2246193" y="0"/>
                    <a:pt x="2266750" y="20557"/>
                    <a:pt x="2266750" y="45915"/>
                  </a:cubicBezTo>
                  <a:lnTo>
                    <a:pt x="2266750" y="718820"/>
                  </a:lnTo>
                  <a:cubicBezTo>
                    <a:pt x="2266750" y="744178"/>
                    <a:pt x="2246193" y="764736"/>
                    <a:pt x="2220835" y="764736"/>
                  </a:cubicBezTo>
                  <a:lnTo>
                    <a:pt x="45915" y="764736"/>
                  </a:lnTo>
                  <a:cubicBezTo>
                    <a:pt x="20557" y="764736"/>
                    <a:pt x="0" y="744178"/>
                    <a:pt x="0" y="718820"/>
                  </a:cubicBezTo>
                  <a:lnTo>
                    <a:pt x="0" y="45915"/>
                  </a:lnTo>
                  <a:cubicBezTo>
                    <a:pt x="0" y="20557"/>
                    <a:pt x="20557" y="0"/>
                    <a:pt x="45915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FC2E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2075"/>
            <p:cNvSpPr/>
            <p:nvPr/>
          </p:nvSpPr>
          <p:spPr>
            <a:xfrm>
              <a:off x="405343" y="1615384"/>
              <a:ext cx="2266750" cy="764735"/>
            </a:xfrm>
            <a:custGeom>
              <a:avLst/>
              <a:gdLst/>
              <a:ahLst/>
              <a:cxnLst/>
              <a:rect l="0" t="0" r="0" b="0"/>
              <a:pathLst>
                <a:path w="2266750" h="764735">
                  <a:moveTo>
                    <a:pt x="0" y="45915"/>
                  </a:moveTo>
                  <a:cubicBezTo>
                    <a:pt x="0" y="20557"/>
                    <a:pt x="20557" y="0"/>
                    <a:pt x="45915" y="0"/>
                  </a:cubicBezTo>
                  <a:lnTo>
                    <a:pt x="2220835" y="0"/>
                  </a:lnTo>
                  <a:cubicBezTo>
                    <a:pt x="2246193" y="0"/>
                    <a:pt x="2266750" y="20557"/>
                    <a:pt x="2266750" y="45915"/>
                  </a:cubicBezTo>
                  <a:lnTo>
                    <a:pt x="2266750" y="718820"/>
                  </a:lnTo>
                  <a:cubicBezTo>
                    <a:pt x="2266750" y="744178"/>
                    <a:pt x="2246193" y="764735"/>
                    <a:pt x="2220835" y="764735"/>
                  </a:cubicBezTo>
                  <a:lnTo>
                    <a:pt x="45915" y="764735"/>
                  </a:lnTo>
                  <a:cubicBezTo>
                    <a:pt x="20557" y="764735"/>
                    <a:pt x="0" y="744178"/>
                    <a:pt x="0" y="718820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65A1D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10" name="Picture 207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176946" y="3676115"/>
              <a:ext cx="840304" cy="740122"/>
            </a:xfrm>
            <a:prstGeom prst="rect">
              <a:avLst/>
            </a:prstGeom>
          </p:spPr>
        </p:pic>
        <p:sp>
          <p:nvSpPr>
            <p:cNvPr id="11" name="Rectangle 2078"/>
            <p:cNvSpPr/>
            <p:nvPr/>
          </p:nvSpPr>
          <p:spPr>
            <a:xfrm>
              <a:off x="4271657" y="4396696"/>
              <a:ext cx="871130" cy="3711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Core	   4	  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2" name="Picture 208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176947" y="2511236"/>
              <a:ext cx="840304" cy="740122"/>
            </a:xfrm>
            <a:prstGeom prst="rect">
              <a:avLst/>
            </a:prstGeom>
          </p:spPr>
        </p:pic>
        <p:sp>
          <p:nvSpPr>
            <p:cNvPr id="13" name="Rectangle 2081"/>
            <p:cNvSpPr/>
            <p:nvPr/>
          </p:nvSpPr>
          <p:spPr>
            <a:xfrm>
              <a:off x="4271658" y="3253696"/>
              <a:ext cx="871130" cy="3711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Core	   3	  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4" name="Picture 208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188987" y="1390115"/>
              <a:ext cx="840304" cy="740122"/>
            </a:xfrm>
            <a:prstGeom prst="rect">
              <a:avLst/>
            </a:prstGeom>
          </p:spPr>
        </p:pic>
        <p:sp>
          <p:nvSpPr>
            <p:cNvPr id="15" name="Rectangle 2084"/>
            <p:cNvSpPr/>
            <p:nvPr/>
          </p:nvSpPr>
          <p:spPr>
            <a:xfrm>
              <a:off x="4257860" y="2110696"/>
              <a:ext cx="939690" cy="3711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	   Core	   2	  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6" name="Picture 208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176947" y="289769"/>
              <a:ext cx="840304" cy="740122"/>
            </a:xfrm>
            <a:prstGeom prst="rect">
              <a:avLst/>
            </a:prstGeom>
          </p:spPr>
        </p:pic>
        <p:sp>
          <p:nvSpPr>
            <p:cNvPr id="17" name="Rectangle 2087"/>
            <p:cNvSpPr/>
            <p:nvPr/>
          </p:nvSpPr>
          <p:spPr>
            <a:xfrm>
              <a:off x="4271659" y="1043896"/>
              <a:ext cx="871130" cy="37114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Core	   1	  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2088"/>
            <p:cNvSpPr/>
            <p:nvPr/>
          </p:nvSpPr>
          <p:spPr>
            <a:xfrm>
              <a:off x="6424091" y="2133599"/>
              <a:ext cx="2759692" cy="4948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Combine	   results	  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Shape 2089"/>
            <p:cNvSpPr/>
            <p:nvPr/>
          </p:nvSpPr>
          <p:spPr>
            <a:xfrm>
              <a:off x="405343" y="777895"/>
              <a:ext cx="2266750" cy="764734"/>
            </a:xfrm>
            <a:custGeom>
              <a:avLst/>
              <a:gdLst/>
              <a:ahLst/>
              <a:cxnLst/>
              <a:rect l="0" t="0" r="0" b="0"/>
              <a:pathLst>
                <a:path w="2266750" h="764734">
                  <a:moveTo>
                    <a:pt x="45915" y="0"/>
                  </a:moveTo>
                  <a:lnTo>
                    <a:pt x="2220835" y="0"/>
                  </a:lnTo>
                  <a:cubicBezTo>
                    <a:pt x="2246193" y="0"/>
                    <a:pt x="2266750" y="20556"/>
                    <a:pt x="2266750" y="45914"/>
                  </a:cubicBezTo>
                  <a:lnTo>
                    <a:pt x="2266750" y="718819"/>
                  </a:lnTo>
                  <a:cubicBezTo>
                    <a:pt x="2266750" y="744177"/>
                    <a:pt x="2246193" y="764734"/>
                    <a:pt x="2220835" y="764734"/>
                  </a:cubicBezTo>
                  <a:lnTo>
                    <a:pt x="45915" y="764734"/>
                  </a:lnTo>
                  <a:cubicBezTo>
                    <a:pt x="20557" y="764734"/>
                    <a:pt x="0" y="744177"/>
                    <a:pt x="0" y="718819"/>
                  </a:cubicBezTo>
                  <a:lnTo>
                    <a:pt x="0" y="45914"/>
                  </a:lnTo>
                  <a:cubicBezTo>
                    <a:pt x="0" y="20556"/>
                    <a:pt x="20557" y="0"/>
                    <a:pt x="45915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FC2E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2090"/>
            <p:cNvSpPr/>
            <p:nvPr/>
          </p:nvSpPr>
          <p:spPr>
            <a:xfrm>
              <a:off x="405343" y="777895"/>
              <a:ext cx="2266750" cy="764735"/>
            </a:xfrm>
            <a:custGeom>
              <a:avLst/>
              <a:gdLst/>
              <a:ahLst/>
              <a:cxnLst/>
              <a:rect l="0" t="0" r="0" b="0"/>
              <a:pathLst>
                <a:path w="2266750" h="764735">
                  <a:moveTo>
                    <a:pt x="0" y="45915"/>
                  </a:moveTo>
                  <a:cubicBezTo>
                    <a:pt x="0" y="20557"/>
                    <a:pt x="20557" y="0"/>
                    <a:pt x="45915" y="0"/>
                  </a:cubicBezTo>
                  <a:lnTo>
                    <a:pt x="2220835" y="0"/>
                  </a:lnTo>
                  <a:cubicBezTo>
                    <a:pt x="2246193" y="0"/>
                    <a:pt x="2266750" y="20557"/>
                    <a:pt x="2266750" y="45915"/>
                  </a:cubicBezTo>
                  <a:lnTo>
                    <a:pt x="2266750" y="718820"/>
                  </a:lnTo>
                  <a:cubicBezTo>
                    <a:pt x="2266750" y="744178"/>
                    <a:pt x="2246193" y="764735"/>
                    <a:pt x="2220835" y="764735"/>
                  </a:cubicBezTo>
                  <a:lnTo>
                    <a:pt x="45915" y="764735"/>
                  </a:lnTo>
                  <a:cubicBezTo>
                    <a:pt x="20557" y="764735"/>
                    <a:pt x="0" y="744178"/>
                    <a:pt x="0" y="718820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65A1D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2091"/>
            <p:cNvSpPr/>
            <p:nvPr/>
          </p:nvSpPr>
          <p:spPr>
            <a:xfrm>
              <a:off x="405343" y="3289759"/>
              <a:ext cx="2266750" cy="764735"/>
            </a:xfrm>
            <a:custGeom>
              <a:avLst/>
              <a:gdLst/>
              <a:ahLst/>
              <a:cxnLst/>
              <a:rect l="0" t="0" r="0" b="0"/>
              <a:pathLst>
                <a:path w="2266750" h="764735">
                  <a:moveTo>
                    <a:pt x="45915" y="0"/>
                  </a:moveTo>
                  <a:lnTo>
                    <a:pt x="2220835" y="0"/>
                  </a:lnTo>
                  <a:cubicBezTo>
                    <a:pt x="2246193" y="0"/>
                    <a:pt x="2266750" y="20556"/>
                    <a:pt x="2266750" y="45914"/>
                  </a:cubicBezTo>
                  <a:lnTo>
                    <a:pt x="2266750" y="718820"/>
                  </a:lnTo>
                  <a:cubicBezTo>
                    <a:pt x="2266750" y="744178"/>
                    <a:pt x="2246193" y="764735"/>
                    <a:pt x="2220835" y="764735"/>
                  </a:cubicBezTo>
                  <a:lnTo>
                    <a:pt x="45915" y="764735"/>
                  </a:lnTo>
                  <a:cubicBezTo>
                    <a:pt x="20557" y="764735"/>
                    <a:pt x="0" y="744178"/>
                    <a:pt x="0" y="718820"/>
                  </a:cubicBezTo>
                  <a:lnTo>
                    <a:pt x="0" y="45914"/>
                  </a:lnTo>
                  <a:cubicBezTo>
                    <a:pt x="0" y="20556"/>
                    <a:pt x="20557" y="0"/>
                    <a:pt x="45915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FC2E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2092"/>
            <p:cNvSpPr/>
            <p:nvPr/>
          </p:nvSpPr>
          <p:spPr>
            <a:xfrm>
              <a:off x="405343" y="3289759"/>
              <a:ext cx="2266750" cy="764735"/>
            </a:xfrm>
            <a:custGeom>
              <a:avLst/>
              <a:gdLst/>
              <a:ahLst/>
              <a:cxnLst/>
              <a:rect l="0" t="0" r="0" b="0"/>
              <a:pathLst>
                <a:path w="2266750" h="764735">
                  <a:moveTo>
                    <a:pt x="0" y="45915"/>
                  </a:moveTo>
                  <a:cubicBezTo>
                    <a:pt x="0" y="20557"/>
                    <a:pt x="20557" y="0"/>
                    <a:pt x="45915" y="0"/>
                  </a:cubicBezTo>
                  <a:lnTo>
                    <a:pt x="2220835" y="0"/>
                  </a:lnTo>
                  <a:cubicBezTo>
                    <a:pt x="2246193" y="0"/>
                    <a:pt x="2266750" y="20557"/>
                    <a:pt x="2266750" y="45915"/>
                  </a:cubicBezTo>
                  <a:lnTo>
                    <a:pt x="2266750" y="718820"/>
                  </a:lnTo>
                  <a:cubicBezTo>
                    <a:pt x="2266750" y="744178"/>
                    <a:pt x="2246193" y="764735"/>
                    <a:pt x="2220835" y="764735"/>
                  </a:cubicBezTo>
                  <a:lnTo>
                    <a:pt x="45915" y="764735"/>
                  </a:lnTo>
                  <a:cubicBezTo>
                    <a:pt x="20557" y="764735"/>
                    <a:pt x="0" y="744178"/>
                    <a:pt x="0" y="718820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65A1D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2093"/>
            <p:cNvSpPr/>
            <p:nvPr/>
          </p:nvSpPr>
          <p:spPr>
            <a:xfrm>
              <a:off x="405343" y="2437757"/>
              <a:ext cx="2266750" cy="764736"/>
            </a:xfrm>
            <a:custGeom>
              <a:avLst/>
              <a:gdLst/>
              <a:ahLst/>
              <a:cxnLst/>
              <a:rect l="0" t="0" r="0" b="0"/>
              <a:pathLst>
                <a:path w="2266750" h="764736">
                  <a:moveTo>
                    <a:pt x="45915" y="0"/>
                  </a:moveTo>
                  <a:lnTo>
                    <a:pt x="2220835" y="0"/>
                  </a:lnTo>
                  <a:cubicBezTo>
                    <a:pt x="2246193" y="0"/>
                    <a:pt x="2266750" y="20557"/>
                    <a:pt x="2266750" y="45915"/>
                  </a:cubicBezTo>
                  <a:lnTo>
                    <a:pt x="2266750" y="718820"/>
                  </a:lnTo>
                  <a:cubicBezTo>
                    <a:pt x="2266750" y="744178"/>
                    <a:pt x="2246193" y="764736"/>
                    <a:pt x="2220835" y="764736"/>
                  </a:cubicBezTo>
                  <a:lnTo>
                    <a:pt x="45915" y="764736"/>
                  </a:lnTo>
                  <a:cubicBezTo>
                    <a:pt x="20557" y="764736"/>
                    <a:pt x="0" y="744178"/>
                    <a:pt x="0" y="718820"/>
                  </a:cubicBezTo>
                  <a:lnTo>
                    <a:pt x="0" y="45915"/>
                  </a:lnTo>
                  <a:cubicBezTo>
                    <a:pt x="0" y="20557"/>
                    <a:pt x="20557" y="0"/>
                    <a:pt x="45915" y="0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FC2E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2094"/>
            <p:cNvSpPr/>
            <p:nvPr/>
          </p:nvSpPr>
          <p:spPr>
            <a:xfrm>
              <a:off x="405343" y="2437757"/>
              <a:ext cx="2266750" cy="764735"/>
            </a:xfrm>
            <a:custGeom>
              <a:avLst/>
              <a:gdLst/>
              <a:ahLst/>
              <a:cxnLst/>
              <a:rect l="0" t="0" r="0" b="0"/>
              <a:pathLst>
                <a:path w="2266750" h="764735">
                  <a:moveTo>
                    <a:pt x="0" y="45915"/>
                  </a:moveTo>
                  <a:cubicBezTo>
                    <a:pt x="0" y="20557"/>
                    <a:pt x="20557" y="0"/>
                    <a:pt x="45915" y="0"/>
                  </a:cubicBezTo>
                  <a:lnTo>
                    <a:pt x="2220835" y="0"/>
                  </a:lnTo>
                  <a:cubicBezTo>
                    <a:pt x="2246193" y="0"/>
                    <a:pt x="2266750" y="20557"/>
                    <a:pt x="2266750" y="45915"/>
                  </a:cubicBezTo>
                  <a:lnTo>
                    <a:pt x="2266750" y="718820"/>
                  </a:lnTo>
                  <a:cubicBezTo>
                    <a:pt x="2266750" y="744178"/>
                    <a:pt x="2246193" y="764735"/>
                    <a:pt x="2220835" y="764735"/>
                  </a:cubicBezTo>
                  <a:lnTo>
                    <a:pt x="45915" y="764735"/>
                  </a:lnTo>
                  <a:cubicBezTo>
                    <a:pt x="20557" y="764735"/>
                    <a:pt x="0" y="744178"/>
                    <a:pt x="0" y="718820"/>
                  </a:cubicBezTo>
                  <a:close/>
                </a:path>
              </a:pathLst>
            </a:custGeom>
            <a:ln w="25400" cap="flat">
              <a:round/>
            </a:ln>
          </p:spPr>
          <p:style>
            <a:lnRef idx="1">
              <a:srgbClr val="65A1D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2095"/>
            <p:cNvSpPr/>
            <p:nvPr/>
          </p:nvSpPr>
          <p:spPr>
            <a:xfrm>
              <a:off x="774546" y="1828799"/>
              <a:ext cx="2015245" cy="4948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Training	   set	  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Shape 2096"/>
            <p:cNvSpPr/>
            <p:nvPr/>
          </p:nvSpPr>
          <p:spPr>
            <a:xfrm>
              <a:off x="2672093" y="784920"/>
              <a:ext cx="1250622" cy="375342"/>
            </a:xfrm>
            <a:custGeom>
              <a:avLst/>
              <a:gdLst/>
              <a:ahLst/>
              <a:cxnLst/>
              <a:rect l="0" t="0" r="0" b="0"/>
              <a:pathLst>
                <a:path w="1250622" h="375342">
                  <a:moveTo>
                    <a:pt x="0" y="375342"/>
                  </a:moveTo>
                  <a:lnTo>
                    <a:pt x="1250622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2097"/>
            <p:cNvSpPr/>
            <p:nvPr/>
          </p:nvSpPr>
          <p:spPr>
            <a:xfrm>
              <a:off x="3822963" y="750261"/>
              <a:ext cx="123892" cy="113207"/>
            </a:xfrm>
            <a:custGeom>
              <a:avLst/>
              <a:gdLst/>
              <a:ahLst/>
              <a:cxnLst/>
              <a:rect l="0" t="0" r="0" b="0"/>
              <a:pathLst>
                <a:path w="123892" h="113207">
                  <a:moveTo>
                    <a:pt x="16966" y="1644"/>
                  </a:moveTo>
                  <a:lnTo>
                    <a:pt x="123892" y="27414"/>
                  </a:lnTo>
                  <a:lnTo>
                    <a:pt x="48828" y="107804"/>
                  </a:lnTo>
                  <a:cubicBezTo>
                    <a:pt x="44040" y="112931"/>
                    <a:pt x="36004" y="113207"/>
                    <a:pt x="30878" y="108420"/>
                  </a:cubicBezTo>
                  <a:cubicBezTo>
                    <a:pt x="25751" y="103634"/>
                    <a:pt x="25475" y="95597"/>
                    <a:pt x="30263" y="90470"/>
                  </a:cubicBezTo>
                  <a:lnTo>
                    <a:pt x="75609" y="41904"/>
                  </a:lnTo>
                  <a:lnTo>
                    <a:pt x="11015" y="26336"/>
                  </a:lnTo>
                  <a:cubicBezTo>
                    <a:pt x="4195" y="24693"/>
                    <a:pt x="0" y="17832"/>
                    <a:pt x="1643" y="11014"/>
                  </a:cubicBezTo>
                  <a:cubicBezTo>
                    <a:pt x="3287" y="4195"/>
                    <a:pt x="10146" y="0"/>
                    <a:pt x="16966" y="1644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2098"/>
            <p:cNvSpPr/>
            <p:nvPr/>
          </p:nvSpPr>
          <p:spPr>
            <a:xfrm>
              <a:off x="2672093" y="1764539"/>
              <a:ext cx="1407853" cy="233212"/>
            </a:xfrm>
            <a:custGeom>
              <a:avLst/>
              <a:gdLst/>
              <a:ahLst/>
              <a:cxnLst/>
              <a:rect l="0" t="0" r="0" b="0"/>
              <a:pathLst>
                <a:path w="1407853" h="233212">
                  <a:moveTo>
                    <a:pt x="0" y="233212"/>
                  </a:moveTo>
                  <a:lnTo>
                    <a:pt x="1407853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2099"/>
            <p:cNvSpPr/>
            <p:nvPr/>
          </p:nvSpPr>
          <p:spPr>
            <a:xfrm>
              <a:off x="3983141" y="1718776"/>
              <a:ext cx="121671" cy="116323"/>
            </a:xfrm>
            <a:custGeom>
              <a:avLst/>
              <a:gdLst/>
              <a:ahLst/>
              <a:cxnLst/>
              <a:rect l="0" t="0" r="0" b="0"/>
              <a:pathLst>
                <a:path w="121671" h="116323">
                  <a:moveTo>
                    <a:pt x="18886" y="2497"/>
                  </a:moveTo>
                  <a:lnTo>
                    <a:pt x="121671" y="41645"/>
                  </a:lnTo>
                  <a:lnTo>
                    <a:pt x="36999" y="111846"/>
                  </a:lnTo>
                  <a:cubicBezTo>
                    <a:pt x="31600" y="116323"/>
                    <a:pt x="23593" y="115575"/>
                    <a:pt x="19116" y="110175"/>
                  </a:cubicBezTo>
                  <a:cubicBezTo>
                    <a:pt x="14641" y="104776"/>
                    <a:pt x="15389" y="96770"/>
                    <a:pt x="20787" y="92293"/>
                  </a:cubicBezTo>
                  <a:lnTo>
                    <a:pt x="71939" y="49883"/>
                  </a:lnTo>
                  <a:lnTo>
                    <a:pt x="9845" y="26233"/>
                  </a:lnTo>
                  <a:cubicBezTo>
                    <a:pt x="3290" y="23736"/>
                    <a:pt x="0" y="16399"/>
                    <a:pt x="2497" y="9845"/>
                  </a:cubicBezTo>
                  <a:cubicBezTo>
                    <a:pt x="4994" y="3289"/>
                    <a:pt x="12331" y="0"/>
                    <a:pt x="18886" y="2497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2100"/>
            <p:cNvSpPr/>
            <p:nvPr/>
          </p:nvSpPr>
          <p:spPr>
            <a:xfrm>
              <a:off x="2672093" y="2820125"/>
              <a:ext cx="1394838" cy="60035"/>
            </a:xfrm>
            <a:custGeom>
              <a:avLst/>
              <a:gdLst/>
              <a:ahLst/>
              <a:cxnLst/>
              <a:rect l="0" t="0" r="0" b="0"/>
              <a:pathLst>
                <a:path w="1394838" h="60035">
                  <a:moveTo>
                    <a:pt x="0" y="0"/>
                  </a:moveTo>
                  <a:lnTo>
                    <a:pt x="1394838" y="60035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2101"/>
            <p:cNvSpPr/>
            <p:nvPr/>
          </p:nvSpPr>
          <p:spPr>
            <a:xfrm>
              <a:off x="3974384" y="2819374"/>
              <a:ext cx="117728" cy="116424"/>
            </a:xfrm>
            <a:custGeom>
              <a:avLst/>
              <a:gdLst/>
              <a:ahLst/>
              <a:cxnLst/>
              <a:rect l="0" t="0" r="0" b="0"/>
              <a:pathLst>
                <a:path w="117728" h="116424">
                  <a:moveTo>
                    <a:pt x="15627" y="691"/>
                  </a:moveTo>
                  <a:cubicBezTo>
                    <a:pt x="18803" y="0"/>
                    <a:pt x="22243" y="520"/>
                    <a:pt x="25193" y="2416"/>
                  </a:cubicBezTo>
                  <a:lnTo>
                    <a:pt x="117728" y="61870"/>
                  </a:lnTo>
                  <a:lnTo>
                    <a:pt x="20427" y="113153"/>
                  </a:lnTo>
                  <a:cubicBezTo>
                    <a:pt x="14221" y="116424"/>
                    <a:pt x="6540" y="114045"/>
                    <a:pt x="3270" y="107840"/>
                  </a:cubicBezTo>
                  <a:cubicBezTo>
                    <a:pt x="0" y="101635"/>
                    <a:pt x="2379" y="93954"/>
                    <a:pt x="8584" y="90683"/>
                  </a:cubicBezTo>
                  <a:lnTo>
                    <a:pt x="67364" y="59702"/>
                  </a:lnTo>
                  <a:lnTo>
                    <a:pt x="11463" y="23785"/>
                  </a:lnTo>
                  <a:cubicBezTo>
                    <a:pt x="5561" y="19994"/>
                    <a:pt x="3852" y="12136"/>
                    <a:pt x="7643" y="6236"/>
                  </a:cubicBezTo>
                  <a:cubicBezTo>
                    <a:pt x="9539" y="3285"/>
                    <a:pt x="12452" y="1382"/>
                    <a:pt x="15627" y="691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2102"/>
            <p:cNvSpPr/>
            <p:nvPr/>
          </p:nvSpPr>
          <p:spPr>
            <a:xfrm>
              <a:off x="2678030" y="3672126"/>
              <a:ext cx="1390095" cy="367416"/>
            </a:xfrm>
            <a:custGeom>
              <a:avLst/>
              <a:gdLst/>
              <a:ahLst/>
              <a:cxnLst/>
              <a:rect l="0" t="0" r="0" b="0"/>
              <a:pathLst>
                <a:path w="1390095" h="367416">
                  <a:moveTo>
                    <a:pt x="0" y="0"/>
                  </a:moveTo>
                  <a:lnTo>
                    <a:pt x="1390095" y="367416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2103"/>
            <p:cNvSpPr/>
            <p:nvPr/>
          </p:nvSpPr>
          <p:spPr>
            <a:xfrm>
              <a:off x="3968988" y="3964392"/>
              <a:ext cx="123505" cy="112762"/>
            </a:xfrm>
            <a:custGeom>
              <a:avLst/>
              <a:gdLst/>
              <a:ahLst/>
              <a:cxnLst/>
              <a:rect l="0" t="0" r="0" b="0"/>
              <a:pathLst>
                <a:path w="123505" h="112762">
                  <a:moveTo>
                    <a:pt x="36839" y="3"/>
                  </a:moveTo>
                  <a:cubicBezTo>
                    <a:pt x="40089" y="7"/>
                    <a:pt x="43338" y="1251"/>
                    <a:pt x="45816" y="3733"/>
                  </a:cubicBezTo>
                  <a:lnTo>
                    <a:pt x="123505" y="81590"/>
                  </a:lnTo>
                  <a:lnTo>
                    <a:pt x="17493" y="110893"/>
                  </a:lnTo>
                  <a:cubicBezTo>
                    <a:pt x="10732" y="112762"/>
                    <a:pt x="3736" y="108796"/>
                    <a:pt x="1868" y="102036"/>
                  </a:cubicBezTo>
                  <a:cubicBezTo>
                    <a:pt x="0" y="95275"/>
                    <a:pt x="3965" y="88280"/>
                    <a:pt x="10725" y="86411"/>
                  </a:cubicBezTo>
                  <a:lnTo>
                    <a:pt x="74770" y="68709"/>
                  </a:lnTo>
                  <a:lnTo>
                    <a:pt x="27836" y="21674"/>
                  </a:lnTo>
                  <a:cubicBezTo>
                    <a:pt x="22882" y="16709"/>
                    <a:pt x="22890" y="8668"/>
                    <a:pt x="27855" y="3714"/>
                  </a:cubicBezTo>
                  <a:cubicBezTo>
                    <a:pt x="30338" y="1237"/>
                    <a:pt x="33589" y="0"/>
                    <a:pt x="36839" y="3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 2104"/>
            <p:cNvSpPr/>
            <p:nvPr/>
          </p:nvSpPr>
          <p:spPr>
            <a:xfrm>
              <a:off x="5101728" y="659831"/>
              <a:ext cx="1191297" cy="1450547"/>
            </a:xfrm>
            <a:custGeom>
              <a:avLst/>
              <a:gdLst/>
              <a:ahLst/>
              <a:cxnLst/>
              <a:rect l="0" t="0" r="0" b="0"/>
              <a:pathLst>
                <a:path w="1191297" h="1450547">
                  <a:moveTo>
                    <a:pt x="0" y="0"/>
                  </a:moveTo>
                  <a:lnTo>
                    <a:pt x="1191297" y="1450547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2105"/>
            <p:cNvSpPr/>
            <p:nvPr/>
          </p:nvSpPr>
          <p:spPr>
            <a:xfrm>
              <a:off x="6195966" y="2009627"/>
              <a:ext cx="113055" cy="120229"/>
            </a:xfrm>
            <a:custGeom>
              <a:avLst/>
              <a:gdLst/>
              <a:ahLst/>
              <a:cxnLst/>
              <a:rect l="0" t="0" r="0" b="0"/>
              <a:pathLst>
                <a:path w="113055" h="120229">
                  <a:moveTo>
                    <a:pt x="81030" y="1114"/>
                  </a:moveTo>
                  <a:cubicBezTo>
                    <a:pt x="87955" y="0"/>
                    <a:pt x="94471" y="4711"/>
                    <a:pt x="95585" y="11636"/>
                  </a:cubicBezTo>
                  <a:lnTo>
                    <a:pt x="113055" y="120229"/>
                  </a:lnTo>
                  <a:lnTo>
                    <a:pt x="9930" y="81982"/>
                  </a:lnTo>
                  <a:cubicBezTo>
                    <a:pt x="3354" y="79544"/>
                    <a:pt x="0" y="72235"/>
                    <a:pt x="2439" y="65659"/>
                  </a:cubicBezTo>
                  <a:cubicBezTo>
                    <a:pt x="4878" y="59083"/>
                    <a:pt x="12186" y="55729"/>
                    <a:pt x="18763" y="58167"/>
                  </a:cubicBezTo>
                  <a:lnTo>
                    <a:pt x="81061" y="81273"/>
                  </a:lnTo>
                  <a:lnTo>
                    <a:pt x="70508" y="15671"/>
                  </a:lnTo>
                  <a:cubicBezTo>
                    <a:pt x="69394" y="8745"/>
                    <a:pt x="74104" y="2229"/>
                    <a:pt x="81030" y="1114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2106"/>
            <p:cNvSpPr/>
            <p:nvPr/>
          </p:nvSpPr>
          <p:spPr>
            <a:xfrm>
              <a:off x="5113768" y="1760176"/>
              <a:ext cx="1172291" cy="512196"/>
            </a:xfrm>
            <a:custGeom>
              <a:avLst/>
              <a:gdLst/>
              <a:ahLst/>
              <a:cxnLst/>
              <a:rect l="0" t="0" r="0" b="0"/>
              <a:pathLst>
                <a:path w="1172291" h="512196">
                  <a:moveTo>
                    <a:pt x="0" y="0"/>
                  </a:moveTo>
                  <a:lnTo>
                    <a:pt x="1172291" y="512196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Shape 2107"/>
            <p:cNvSpPr/>
            <p:nvPr/>
          </p:nvSpPr>
          <p:spPr>
            <a:xfrm>
              <a:off x="6185010" y="2188083"/>
              <a:ext cx="124146" cy="107941"/>
            </a:xfrm>
            <a:custGeom>
              <a:avLst/>
              <a:gdLst/>
              <a:ahLst/>
              <a:cxnLst/>
              <a:rect l="0" t="0" r="0" b="0"/>
              <a:pathLst>
                <a:path w="124146" h="107941">
                  <a:moveTo>
                    <a:pt x="50976" y="501"/>
                  </a:moveTo>
                  <a:cubicBezTo>
                    <a:pt x="54187" y="1001"/>
                    <a:pt x="57208" y="2727"/>
                    <a:pt x="59276" y="5559"/>
                  </a:cubicBezTo>
                  <a:lnTo>
                    <a:pt x="124146" y="94381"/>
                  </a:lnTo>
                  <a:lnTo>
                    <a:pt x="14898" y="107128"/>
                  </a:lnTo>
                  <a:cubicBezTo>
                    <a:pt x="7932" y="107941"/>
                    <a:pt x="1625" y="102951"/>
                    <a:pt x="813" y="95985"/>
                  </a:cubicBezTo>
                  <a:cubicBezTo>
                    <a:pt x="0" y="89018"/>
                    <a:pt x="4988" y="82711"/>
                    <a:pt x="11955" y="81898"/>
                  </a:cubicBezTo>
                  <a:lnTo>
                    <a:pt x="77953" y="74198"/>
                  </a:lnTo>
                  <a:lnTo>
                    <a:pt x="38764" y="20540"/>
                  </a:lnTo>
                  <a:cubicBezTo>
                    <a:pt x="34628" y="14875"/>
                    <a:pt x="35866" y="6930"/>
                    <a:pt x="41530" y="2794"/>
                  </a:cubicBezTo>
                  <a:cubicBezTo>
                    <a:pt x="44362" y="725"/>
                    <a:pt x="47765" y="0"/>
                    <a:pt x="50976" y="501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2108"/>
            <p:cNvSpPr/>
            <p:nvPr/>
          </p:nvSpPr>
          <p:spPr>
            <a:xfrm>
              <a:off x="5101726" y="2446287"/>
              <a:ext cx="1183636" cy="435011"/>
            </a:xfrm>
            <a:custGeom>
              <a:avLst/>
              <a:gdLst/>
              <a:ahLst/>
              <a:cxnLst/>
              <a:rect l="0" t="0" r="0" b="0"/>
              <a:pathLst>
                <a:path w="1183636" h="435011">
                  <a:moveTo>
                    <a:pt x="0" y="435011"/>
                  </a:moveTo>
                  <a:lnTo>
                    <a:pt x="1183636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Shape 2109"/>
            <p:cNvSpPr/>
            <p:nvPr/>
          </p:nvSpPr>
          <p:spPr>
            <a:xfrm>
              <a:off x="6184775" y="2417120"/>
              <a:ext cx="124246" cy="111432"/>
            </a:xfrm>
            <a:custGeom>
              <a:avLst/>
              <a:gdLst/>
              <a:ahLst/>
              <a:cxnLst/>
              <a:rect l="0" t="0" r="0" b="0"/>
              <a:pathLst>
                <a:path w="124246" h="111432">
                  <a:moveTo>
                    <a:pt x="15954" y="1228"/>
                  </a:moveTo>
                  <a:lnTo>
                    <a:pt x="124246" y="20472"/>
                  </a:lnTo>
                  <a:lnTo>
                    <a:pt x="54190" y="105264"/>
                  </a:lnTo>
                  <a:cubicBezTo>
                    <a:pt x="49722" y="110672"/>
                    <a:pt x="41717" y="111432"/>
                    <a:pt x="36309" y="106966"/>
                  </a:cubicBezTo>
                  <a:cubicBezTo>
                    <a:pt x="30902" y="102498"/>
                    <a:pt x="30140" y="94493"/>
                    <a:pt x="34608" y="89085"/>
                  </a:cubicBezTo>
                  <a:lnTo>
                    <a:pt x="76931" y="37861"/>
                  </a:lnTo>
                  <a:lnTo>
                    <a:pt x="11509" y="26236"/>
                  </a:lnTo>
                  <a:cubicBezTo>
                    <a:pt x="4604" y="25009"/>
                    <a:pt x="0" y="18415"/>
                    <a:pt x="1227" y="11510"/>
                  </a:cubicBezTo>
                  <a:cubicBezTo>
                    <a:pt x="2455" y="4604"/>
                    <a:pt x="9048" y="0"/>
                    <a:pt x="15954" y="1228"/>
                  </a:cubicBez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0" name="Shape 2110"/>
            <p:cNvSpPr/>
            <p:nvPr/>
          </p:nvSpPr>
          <p:spPr>
            <a:xfrm>
              <a:off x="5101725" y="2628584"/>
              <a:ext cx="1342364" cy="1417592"/>
            </a:xfrm>
            <a:custGeom>
              <a:avLst/>
              <a:gdLst/>
              <a:ahLst/>
              <a:cxnLst/>
              <a:rect l="0" t="0" r="0" b="0"/>
              <a:pathLst>
                <a:path w="1342364" h="1417592">
                  <a:moveTo>
                    <a:pt x="0" y="1417592"/>
                  </a:moveTo>
                  <a:lnTo>
                    <a:pt x="1342364" y="0"/>
                  </a:lnTo>
                </a:path>
              </a:pathLst>
            </a:custGeom>
            <a:ln w="190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1" name="Shape 2111"/>
            <p:cNvSpPr/>
            <p:nvPr/>
          </p:nvSpPr>
          <p:spPr>
            <a:xfrm>
              <a:off x="6345262" y="2610283"/>
              <a:ext cx="116157" cy="118158"/>
            </a:xfrm>
            <a:custGeom>
              <a:avLst/>
              <a:gdLst/>
              <a:ahLst/>
              <a:cxnLst/>
              <a:rect l="0" t="0" r="0" b="0"/>
              <a:pathLst>
                <a:path w="116157" h="118158">
                  <a:moveTo>
                    <a:pt x="116157" y="0"/>
                  </a:moveTo>
                  <a:lnTo>
                    <a:pt x="91075" y="107090"/>
                  </a:lnTo>
                  <a:cubicBezTo>
                    <a:pt x="89476" y="113919"/>
                    <a:pt x="82642" y="118158"/>
                    <a:pt x="75813" y="116559"/>
                  </a:cubicBezTo>
                  <a:cubicBezTo>
                    <a:pt x="68984" y="114959"/>
                    <a:pt x="64744" y="108127"/>
                    <a:pt x="66344" y="101298"/>
                  </a:cubicBezTo>
                  <a:lnTo>
                    <a:pt x="81497" y="36603"/>
                  </a:lnTo>
                  <a:lnTo>
                    <a:pt x="17723" y="55258"/>
                  </a:lnTo>
                  <a:cubicBezTo>
                    <a:pt x="10992" y="57226"/>
                    <a:pt x="3938" y="53366"/>
                    <a:pt x="1968" y="46633"/>
                  </a:cubicBezTo>
                  <a:cubicBezTo>
                    <a:pt x="0" y="39902"/>
                    <a:pt x="3861" y="32847"/>
                    <a:pt x="10592" y="30879"/>
                  </a:cubicBezTo>
                  <a:lnTo>
                    <a:pt x="116157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11622"/>
            <p:cNvSpPr/>
            <p:nvPr/>
          </p:nvSpPr>
          <p:spPr>
            <a:xfrm>
              <a:off x="2628199" y="4412307"/>
              <a:ext cx="62024" cy="2474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kern="100">
                  <a:solidFill>
                    <a:srgbClr val="7E7E7E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-­‐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62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6194" y="359539"/>
            <a:ext cx="7131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Machine learning and data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516194" y="1327355"/>
            <a:ext cx="56115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Classify between confusable words.</a:t>
            </a:r>
          </a:p>
          <a:p>
            <a:r>
              <a:rPr lang="en-US" altLang="zh-CN" sz="3200" dirty="0"/>
              <a:t>E.g., {to , two, too }, { then, than}.</a:t>
            </a:r>
          </a:p>
          <a:p>
            <a:endParaRPr lang="en-US" altLang="zh-CN" sz="3200" dirty="0"/>
          </a:p>
          <a:p>
            <a:r>
              <a:rPr lang="en-US" altLang="zh-CN" sz="3200" dirty="0"/>
              <a:t>For breakfast I ate _______ eggs.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516194" y="4574043"/>
            <a:ext cx="102648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“It’s not who has the best algorithm that wins.</a:t>
            </a:r>
          </a:p>
          <a:p>
            <a:endParaRPr lang="en-US" altLang="zh-CN" sz="3600" dirty="0"/>
          </a:p>
          <a:p>
            <a:r>
              <a:rPr lang="en-US" altLang="zh-CN" sz="3600" dirty="0"/>
              <a:t>It’s who has the most data.”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709" y="1080655"/>
            <a:ext cx="2849088" cy="33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75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393345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Dotum" panose="020B0600000101010101" pitchFamily="34" charset="-127"/>
                <a:ea typeface="Dotum" panose="020B0600000101010101" pitchFamily="34" charset="-127"/>
              </a:rPr>
              <a:t>Machine Perception and Interaction Group (</a:t>
            </a:r>
            <a:r>
              <a:rPr lang="en-US" altLang="zh-CN" sz="2400" b="1" dirty="0">
                <a:solidFill>
                  <a:srgbClr val="7030A0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MPIG</a:t>
            </a:r>
            <a:r>
              <a:rPr lang="en-US" altLang="zh-CN" sz="2400" dirty="0">
                <a:latin typeface="Dotum" panose="020B0600000101010101" pitchFamily="34" charset="-127"/>
                <a:ea typeface="Dotum" panose="020B0600000101010101" pitchFamily="34" charset="-127"/>
              </a:rPr>
              <a:t>)</a:t>
            </a:r>
          </a:p>
          <a:p>
            <a:pPr algn="ctr"/>
            <a:r>
              <a:rPr lang="en-US" altLang="zh-CN" sz="2400" dirty="0">
                <a:latin typeface="Dotum" panose="020B0600000101010101" pitchFamily="34" charset="-127"/>
                <a:ea typeface="Dotum" panose="020B0600000101010101" pitchFamily="34" charset="-127"/>
              </a:rPr>
              <a:t>www.mpig.com.cn</a:t>
            </a:r>
            <a:endParaRPr lang="zh-CN" altLang="en-US" sz="24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62302" y="4764450"/>
            <a:ext cx="298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B050"/>
                </a:solidFill>
              </a:rPr>
              <a:t>lx@mpig.com.cn</a:t>
            </a:r>
            <a:r>
              <a:rPr lang="en-US" altLang="zh-CN" sz="2000" dirty="0">
                <a:solidFill>
                  <a:srgbClr val="FFC000"/>
                </a:solidFill>
              </a:rPr>
              <a:t> 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178" y="1098603"/>
            <a:ext cx="12111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Thanks</a:t>
            </a:r>
            <a:endParaRPr lang="zh-CN" altLang="en-US" sz="7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83" y="4570009"/>
            <a:ext cx="2287991" cy="22879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08" y="5784948"/>
            <a:ext cx="546175" cy="5461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913675" y="6244413"/>
            <a:ext cx="9205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latin typeface="方正姚体" panose="02010601030101010101" pitchFamily="2" charset="-122"/>
                <a:ea typeface="方正姚体" panose="02010601030101010101" pitchFamily="2" charset="-122"/>
              </a:rPr>
              <a:t>公众号</a:t>
            </a:r>
            <a:r>
              <a:rPr lang="en-US" altLang="zh-CN" sz="1200" dirty="0"/>
              <a:t>:</a:t>
            </a:r>
          </a:p>
          <a:p>
            <a:pPr algn="r"/>
            <a:r>
              <a:rPr lang="en-US" altLang="zh-CN" sz="1400" dirty="0" err="1">
                <a:latin typeface="Arial Narrow" panose="020B0606020202030204" pitchFamily="34" charset="0"/>
              </a:rPr>
              <a:t>mpig_robot</a:t>
            </a:r>
            <a:endParaRPr lang="zh-CN" altLang="en-US" sz="1400" dirty="0">
              <a:latin typeface="Arial Narrow" panose="020B060602020203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63" y="1770301"/>
            <a:ext cx="2651674" cy="242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6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48262"/>
            <a:ext cx="674043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 with large datasets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83459" y="1290484"/>
                <a:ext cx="7167715" cy="78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:=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6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-</a:t>
                </a:r>
                <a14:m>
                  <m:oMath xmlns:m="http://schemas.openxmlformats.org/officeDocument/2006/math">
                    <m:r>
                      <a:rPr lang="zh-CN" altLang="en-US" sz="3600" i="1" dirty="0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59" y="1290484"/>
                <a:ext cx="7167715" cy="785280"/>
              </a:xfrm>
              <a:prstGeom prst="rect">
                <a:avLst/>
              </a:prstGeom>
              <a:blipFill>
                <a:blip r:embed="rId3"/>
                <a:stretch>
                  <a:fillRect t="-3101" b="-19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899933" y="1179011"/>
                <a:ext cx="4542504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933" y="1179011"/>
                <a:ext cx="4542504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2"/>
          <p:cNvCxnSpPr/>
          <p:nvPr/>
        </p:nvCxnSpPr>
        <p:spPr>
          <a:xfrm flipH="1" flipV="1">
            <a:off x="862024" y="2957907"/>
            <a:ext cx="15240" cy="300228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"/>
          <p:cNvCxnSpPr/>
          <p:nvPr/>
        </p:nvCxnSpPr>
        <p:spPr>
          <a:xfrm>
            <a:off x="660189" y="5743854"/>
            <a:ext cx="4013835" cy="1524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6"/>
          <p:cNvSpPr/>
          <p:nvPr/>
        </p:nvSpPr>
        <p:spPr>
          <a:xfrm>
            <a:off x="1512197" y="3427195"/>
            <a:ext cx="2441316" cy="627626"/>
          </a:xfrm>
          <a:custGeom>
            <a:avLst/>
            <a:gdLst>
              <a:gd name="connsiteX0" fmla="*/ 0 w 2580967"/>
              <a:gd name="connsiteY0" fmla="*/ 0 h 481780"/>
              <a:gd name="connsiteX1" fmla="*/ 1356851 w 2580967"/>
              <a:gd name="connsiteY1" fmla="*/ 412954 h 481780"/>
              <a:gd name="connsiteX2" fmla="*/ 2507225 w 2580967"/>
              <a:gd name="connsiteY2" fmla="*/ 412954 h 481780"/>
              <a:gd name="connsiteX3" fmla="*/ 2507225 w 2580967"/>
              <a:gd name="connsiteY3" fmla="*/ 412954 h 481780"/>
              <a:gd name="connsiteX4" fmla="*/ 2580967 w 2580967"/>
              <a:gd name="connsiteY4" fmla="*/ 412954 h 481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0967" h="481780">
                <a:moveTo>
                  <a:pt x="0" y="0"/>
                </a:moveTo>
                <a:cubicBezTo>
                  <a:pt x="469490" y="172064"/>
                  <a:pt x="938980" y="344128"/>
                  <a:pt x="1356851" y="412954"/>
                </a:cubicBezTo>
                <a:cubicBezTo>
                  <a:pt x="1774722" y="481780"/>
                  <a:pt x="2507225" y="412954"/>
                  <a:pt x="2507225" y="412954"/>
                </a:cubicBezTo>
                <a:lnTo>
                  <a:pt x="2507225" y="412954"/>
                </a:lnTo>
                <a:lnTo>
                  <a:pt x="2580967" y="412954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512197" y="4805440"/>
            <a:ext cx="2568710" cy="477917"/>
          </a:xfrm>
          <a:custGeom>
            <a:avLst/>
            <a:gdLst>
              <a:gd name="connsiteX0" fmla="*/ 0 w 2625213"/>
              <a:gd name="connsiteY0" fmla="*/ 553065 h 553065"/>
              <a:gd name="connsiteX1" fmla="*/ 1548581 w 2625213"/>
              <a:gd name="connsiteY1" fmla="*/ 81116 h 553065"/>
              <a:gd name="connsiteX2" fmla="*/ 2625213 w 2625213"/>
              <a:gd name="connsiteY2" fmla="*/ 66368 h 55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5213" h="553065">
                <a:moveTo>
                  <a:pt x="0" y="553065"/>
                </a:moveTo>
                <a:cubicBezTo>
                  <a:pt x="555523" y="357648"/>
                  <a:pt x="1111046" y="162232"/>
                  <a:pt x="1548581" y="81116"/>
                </a:cubicBezTo>
                <a:cubicBezTo>
                  <a:pt x="1986116" y="0"/>
                  <a:pt x="2305664" y="33184"/>
                  <a:pt x="2625213" y="66368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 flipH="1">
            <a:off x="290052" y="3931925"/>
            <a:ext cx="461665" cy="6818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/>
              <a:t>error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94935" y="6033976"/>
            <a:ext cx="2275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 (training set size)</a:t>
            </a:r>
          </a:p>
        </p:txBody>
      </p:sp>
      <p:graphicFrame>
        <p:nvGraphicFramePr>
          <p:cNvPr id="11" name="对象 10">
            <a:hlinkClick r:id="" action="ppaction://ole?verb=0"/>
          </p:cNvPr>
          <p:cNvGraphicFramePr/>
          <p:nvPr>
            <p:extLst>
              <p:ext uri="{D42A27DB-BD31-4B8C-83A1-F6EECF244321}">
                <p14:modId xmlns:p14="http://schemas.microsoft.com/office/powerpoint/2010/main" val="2134695079"/>
              </p:ext>
            </p:extLst>
          </p:nvPr>
        </p:nvGraphicFramePr>
        <p:xfrm>
          <a:off x="2839098" y="3431293"/>
          <a:ext cx="722630" cy="44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r:id="rId5" imgW="10058400" imgH="5486400" progId="Equation.3">
                  <p:embed/>
                </p:oleObj>
              </mc:Choice>
              <mc:Fallback>
                <p:oleObj r:id="rId5" imgW="10058400" imgH="5486400" progId="Equation.3">
                  <p:embed/>
                  <p:pic>
                    <p:nvPicPr>
                      <p:cNvPr id="19" name="对象 1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9098" y="3431293"/>
                        <a:ext cx="722630" cy="4451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/>
          <p:nvPr>
            <p:extLst>
              <p:ext uri="{D42A27DB-BD31-4B8C-83A1-F6EECF244321}">
                <p14:modId xmlns:p14="http://schemas.microsoft.com/office/powerpoint/2010/main" val="2179151631"/>
              </p:ext>
            </p:extLst>
          </p:nvPr>
        </p:nvGraphicFramePr>
        <p:xfrm>
          <a:off x="3072139" y="5083810"/>
          <a:ext cx="7188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r:id="rId7" imgW="12496800" imgH="5486400" progId="Equation.3">
                  <p:embed/>
                </p:oleObj>
              </mc:Choice>
              <mc:Fallback>
                <p:oleObj r:id="rId7" imgW="12496800" imgH="5486400" progId="Equation.3">
                  <p:embed/>
                  <p:pic>
                    <p:nvPicPr>
                      <p:cNvPr id="20" name="对象 1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72139" y="5083810"/>
                        <a:ext cx="718820" cy="4305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2"/>
          <p:cNvCxnSpPr/>
          <p:nvPr/>
        </p:nvCxnSpPr>
        <p:spPr>
          <a:xfrm flipH="1" flipV="1">
            <a:off x="6571819" y="3112652"/>
            <a:ext cx="15240" cy="300228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4"/>
          <p:cNvCxnSpPr/>
          <p:nvPr/>
        </p:nvCxnSpPr>
        <p:spPr>
          <a:xfrm>
            <a:off x="6256786" y="5782715"/>
            <a:ext cx="4013835" cy="1524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/>
        </p:nvSpPr>
        <p:spPr>
          <a:xfrm>
            <a:off x="6730510" y="3448221"/>
            <a:ext cx="3201284" cy="904263"/>
          </a:xfrm>
          <a:custGeom>
            <a:avLst/>
            <a:gdLst>
              <a:gd name="connsiteX0" fmla="*/ 0 w 2757948"/>
              <a:gd name="connsiteY0" fmla="*/ 0 h 848283"/>
              <a:gd name="connsiteX1" fmla="*/ 471948 w 2757948"/>
              <a:gd name="connsiteY1" fmla="*/ 766916 h 848283"/>
              <a:gd name="connsiteX2" fmla="*/ 2757948 w 2757948"/>
              <a:gd name="connsiteY2" fmla="*/ 825909 h 848283"/>
              <a:gd name="connsiteX3" fmla="*/ 2757948 w 2757948"/>
              <a:gd name="connsiteY3" fmla="*/ 825909 h 84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948" h="848283">
                <a:moveTo>
                  <a:pt x="0" y="0"/>
                </a:moveTo>
                <a:cubicBezTo>
                  <a:pt x="6145" y="314632"/>
                  <a:pt x="12290" y="629265"/>
                  <a:pt x="471948" y="766916"/>
                </a:cubicBezTo>
                <a:cubicBezTo>
                  <a:pt x="931606" y="904568"/>
                  <a:pt x="2757948" y="825909"/>
                  <a:pt x="2757948" y="825909"/>
                </a:cubicBezTo>
                <a:lnTo>
                  <a:pt x="2757948" y="82590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flipV="1">
            <a:off x="6730510" y="4410795"/>
            <a:ext cx="3151102" cy="872562"/>
          </a:xfrm>
          <a:custGeom>
            <a:avLst/>
            <a:gdLst>
              <a:gd name="connsiteX0" fmla="*/ 0 w 2757948"/>
              <a:gd name="connsiteY0" fmla="*/ 0 h 848283"/>
              <a:gd name="connsiteX1" fmla="*/ 471948 w 2757948"/>
              <a:gd name="connsiteY1" fmla="*/ 766916 h 848283"/>
              <a:gd name="connsiteX2" fmla="*/ 2757948 w 2757948"/>
              <a:gd name="connsiteY2" fmla="*/ 825909 h 848283"/>
              <a:gd name="connsiteX3" fmla="*/ 2757948 w 2757948"/>
              <a:gd name="connsiteY3" fmla="*/ 825909 h 84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948" h="848283">
                <a:moveTo>
                  <a:pt x="0" y="0"/>
                </a:moveTo>
                <a:cubicBezTo>
                  <a:pt x="6145" y="314632"/>
                  <a:pt x="12290" y="629265"/>
                  <a:pt x="471948" y="766916"/>
                </a:cubicBezTo>
                <a:cubicBezTo>
                  <a:pt x="931606" y="904568"/>
                  <a:pt x="2757948" y="825909"/>
                  <a:pt x="2757948" y="825909"/>
                </a:cubicBezTo>
                <a:lnTo>
                  <a:pt x="2757948" y="82590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0800000">
            <a:off x="4664929" y="4227935"/>
            <a:ext cx="1032920" cy="394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>
            <a:hlinkClick r:id="" action="ppaction://ole?verb=0"/>
          </p:cNvPr>
          <p:cNvGraphicFramePr/>
          <p:nvPr>
            <p:extLst>
              <p:ext uri="{D42A27DB-BD31-4B8C-83A1-F6EECF244321}">
                <p14:modId xmlns:p14="http://schemas.microsoft.com/office/powerpoint/2010/main" val="3155803993"/>
              </p:ext>
            </p:extLst>
          </p:nvPr>
        </p:nvGraphicFramePr>
        <p:xfrm>
          <a:off x="8044062" y="3518440"/>
          <a:ext cx="722630" cy="44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r:id="rId5" imgW="10058400" imgH="5486400" progId="Equation.3">
                  <p:embed/>
                </p:oleObj>
              </mc:Choice>
              <mc:Fallback>
                <p:oleObj r:id="rId5" imgW="10058400" imgH="5486400" progId="Equation.3">
                  <p:embed/>
                  <p:pic>
                    <p:nvPicPr>
                      <p:cNvPr id="11" name="对象 1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44062" y="3518440"/>
                        <a:ext cx="722630" cy="4451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/>
          <p:nvPr>
            <p:extLst>
              <p:ext uri="{D42A27DB-BD31-4B8C-83A1-F6EECF244321}">
                <p14:modId xmlns:p14="http://schemas.microsoft.com/office/powerpoint/2010/main" val="3925721447"/>
              </p:ext>
            </p:extLst>
          </p:nvPr>
        </p:nvGraphicFramePr>
        <p:xfrm>
          <a:off x="8069430" y="4630159"/>
          <a:ext cx="718820" cy="481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r:id="rId7" imgW="12496800" imgH="5486400" progId="Equation.3">
                  <p:embed/>
                </p:oleObj>
              </mc:Choice>
              <mc:Fallback>
                <p:oleObj r:id="rId7" imgW="12496800" imgH="5486400" progId="Equation.3">
                  <p:embed/>
                  <p:pic>
                    <p:nvPicPr>
                      <p:cNvPr id="12" name="对象 1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69430" y="4630159"/>
                        <a:ext cx="718820" cy="48185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7321310" y="5960187"/>
            <a:ext cx="2275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 (training set size)</a:t>
            </a:r>
          </a:p>
        </p:txBody>
      </p:sp>
      <p:sp>
        <p:nvSpPr>
          <p:cNvPr id="21" name="文本框 20"/>
          <p:cNvSpPr txBox="1"/>
          <p:nvPr/>
        </p:nvSpPr>
        <p:spPr>
          <a:xfrm flipH="1">
            <a:off x="6096466" y="4189220"/>
            <a:ext cx="461665" cy="6818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87876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0838" y="1974557"/>
            <a:ext cx="6898813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Stochastic</a:t>
            </a:r>
          </a:p>
          <a:p>
            <a:pPr algn="ctr"/>
            <a:r>
              <a:rPr lang="en-US" altLang="zh-CN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Gradient Descent</a:t>
            </a:r>
            <a:endParaRPr lang="zh-CN" alt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756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2158" y="105714"/>
            <a:ext cx="837460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regression with gradient descent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13551" y="1356719"/>
                <a:ext cx="489267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sz="2400" dirty="0"/>
                  <a:t>(x) =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51" y="1356719"/>
                <a:ext cx="4892672" cy="369332"/>
              </a:xfrm>
              <a:prstGeom prst="rect">
                <a:avLst/>
              </a:prstGeom>
              <a:blipFill>
                <a:blip r:embed="rId2"/>
                <a:stretch>
                  <a:fillRect l="-2242" t="-26667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313099" y="1028037"/>
                <a:ext cx="1946788" cy="1050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099" y="1028037"/>
                <a:ext cx="1946788" cy="10500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13551" y="2409376"/>
                <a:ext cx="2934929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51" y="2409376"/>
                <a:ext cx="2934929" cy="521553"/>
              </a:xfrm>
              <a:prstGeom prst="rect">
                <a:avLst/>
              </a:prstGeom>
              <a:blipFill>
                <a:blip r:embed="rId4"/>
                <a:stretch>
                  <a:fillRect l="-1037" t="-2326" b="-20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708941" y="2196871"/>
                <a:ext cx="2725342" cy="1050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dirty="0"/>
                                <m:t> 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941" y="2196871"/>
                <a:ext cx="2725342" cy="1050031"/>
              </a:xfrm>
              <a:prstGeom prst="rect">
                <a:avLst/>
              </a:prstGeom>
              <a:blipFill>
                <a:blip r:embed="rId5"/>
                <a:stretch>
                  <a:fillRect r="-29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261274" y="3278317"/>
            <a:ext cx="71529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Repeat{</a:t>
            </a:r>
          </a:p>
          <a:p>
            <a:endParaRPr lang="en-US" altLang="zh-CN" sz="4000" dirty="0"/>
          </a:p>
          <a:p>
            <a:endParaRPr lang="en-US" altLang="zh-CN" sz="4000" dirty="0"/>
          </a:p>
          <a:p>
            <a:r>
              <a:rPr lang="en-US" altLang="zh-CN" sz="4000" dirty="0"/>
              <a:t>              (for every j =0,……,n)</a:t>
            </a:r>
          </a:p>
          <a:p>
            <a:r>
              <a:rPr lang="en-US" altLang="zh-CN" sz="4000" dirty="0"/>
              <a:t>     }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65030" y="4165627"/>
                <a:ext cx="7167715" cy="785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6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:=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6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-</a:t>
                </a:r>
                <a14:m>
                  <m:oMath xmlns:m="http://schemas.openxmlformats.org/officeDocument/2006/math">
                    <m:r>
                      <a:rPr lang="zh-CN" altLang="en-US" sz="3600" i="1" dirty="0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30" y="4165627"/>
                <a:ext cx="7167715" cy="785280"/>
              </a:xfrm>
              <a:prstGeom prst="rect">
                <a:avLst/>
              </a:prstGeom>
              <a:blipFill>
                <a:blip r:embed="rId6"/>
                <a:stretch>
                  <a:fillRect t="-3101" b="-20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708941" y="4102798"/>
                <a:ext cx="4542504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941" y="4102798"/>
                <a:ext cx="4542504" cy="10082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764050-20151230190320667-141208848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47935" y="2064774"/>
            <a:ext cx="3776796" cy="3318387"/>
          </a:xfrm>
          <a:prstGeom prst="rect">
            <a:avLst/>
          </a:prstGeom>
        </p:spPr>
      </p:pic>
      <p:sp>
        <p:nvSpPr>
          <p:cNvPr id="11" name="爆炸形 1 10"/>
          <p:cNvSpPr/>
          <p:nvPr/>
        </p:nvSpPr>
        <p:spPr>
          <a:xfrm>
            <a:off x="5149801" y="742349"/>
            <a:ext cx="2000876" cy="1858623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778974" y="1213183"/>
            <a:ext cx="1095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p2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7610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1599" y="231542"/>
            <a:ext cx="49514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gradient descent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70806" y="1139483"/>
            <a:ext cx="70339" cy="4543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570806" y="231542"/>
            <a:ext cx="58846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Stochastic gradient descent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90411" y="1598082"/>
                <a:ext cx="2934929" cy="610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11" y="1598082"/>
                <a:ext cx="2934929" cy="610680"/>
              </a:xfrm>
              <a:prstGeom prst="rect">
                <a:avLst/>
              </a:prstGeom>
              <a:blipFill>
                <a:blip r:embed="rId2"/>
                <a:stretch>
                  <a:fillRect l="-1247" t="-2000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516489" y="1440757"/>
                <a:ext cx="2725342" cy="10500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zh-CN" altLang="en-US" sz="2400" dirty="0"/>
                                <m:t> 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489" y="1440757"/>
                <a:ext cx="2725342" cy="1050031"/>
              </a:xfrm>
              <a:prstGeom prst="rect">
                <a:avLst/>
              </a:prstGeom>
              <a:blipFill>
                <a:blip r:embed="rId3"/>
                <a:stretch>
                  <a:fillRect r="-2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17841" y="2648113"/>
            <a:ext cx="53568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</a:t>
            </a:r>
            <a:r>
              <a:rPr lang="en-US" altLang="zh-CN" sz="3200" dirty="0"/>
              <a:t>Repeat{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              </a:t>
            </a:r>
          </a:p>
          <a:p>
            <a:r>
              <a:rPr lang="en-US" altLang="zh-CN" sz="3200" dirty="0"/>
              <a:t>        (for every j =0,……,n)</a:t>
            </a:r>
          </a:p>
          <a:p>
            <a:r>
              <a:rPr lang="en-US" altLang="zh-CN" sz="3200" dirty="0"/>
              <a:t>   }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95302" y="3723930"/>
                <a:ext cx="7167715" cy="610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:=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-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02" y="3723930"/>
                <a:ext cx="7167715" cy="610680"/>
              </a:xfrm>
              <a:prstGeom prst="rect">
                <a:avLst/>
              </a:prstGeom>
              <a:blipFill>
                <a:blip r:embed="rId4"/>
                <a:stretch>
                  <a:fillRect t="-2000" b="-2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303388" y="3525157"/>
                <a:ext cx="4542504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88" y="3525157"/>
                <a:ext cx="4542504" cy="1008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896891" y="1762455"/>
                <a:ext cx="4785852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800" dirty="0"/>
                  <a:t>))=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891" y="1762455"/>
                <a:ext cx="4785852" cy="521553"/>
              </a:xfrm>
              <a:prstGeom prst="rect">
                <a:avLst/>
              </a:prstGeom>
              <a:blipFill>
                <a:blip r:embed="rId6"/>
                <a:stretch>
                  <a:fillRect t="-13953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8839203" y="1737880"/>
                <a:ext cx="2929308" cy="4944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3" y="1737880"/>
                <a:ext cx="2929308" cy="4944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984157" y="2984597"/>
                <a:ext cx="2934929" cy="6106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157" y="2984597"/>
                <a:ext cx="2934929" cy="610680"/>
              </a:xfrm>
              <a:prstGeom prst="rect">
                <a:avLst/>
              </a:prstGeom>
              <a:blipFill>
                <a:blip r:embed="rId8"/>
                <a:stretch>
                  <a:fillRect l="-1247" t="-2000" b="-2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 rot="10800000" flipH="1" flipV="1">
                <a:off x="8043560" y="2816178"/>
                <a:ext cx="2702065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,(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sz="2400" dirty="0"/>
                            <m:t>,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sz="2400" dirty="0"/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8043560" y="2816178"/>
                <a:ext cx="2702065" cy="1008225"/>
              </a:xfrm>
              <a:prstGeom prst="rect">
                <a:avLst/>
              </a:prstGeom>
              <a:blipFill>
                <a:blip r:embed="rId9"/>
                <a:stretch>
                  <a:fillRect r="-1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爆炸形 1 17"/>
          <p:cNvSpPr/>
          <p:nvPr/>
        </p:nvSpPr>
        <p:spPr>
          <a:xfrm>
            <a:off x="8932437" y="4233162"/>
            <a:ext cx="1750306" cy="141824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254434" y="4588342"/>
            <a:ext cx="1106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p59</a:t>
            </a:r>
            <a:endParaRPr lang="zh-CN" altLang="en-US" sz="4000" dirty="0"/>
          </a:p>
        </p:txBody>
      </p:sp>
      <p:sp>
        <p:nvSpPr>
          <p:cNvPr id="20" name="爆炸形 1 19"/>
          <p:cNvSpPr/>
          <p:nvPr/>
        </p:nvSpPr>
        <p:spPr>
          <a:xfrm>
            <a:off x="3101162" y="5275290"/>
            <a:ext cx="2018921" cy="1436366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659442" y="5619361"/>
            <a:ext cx="1406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p58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1424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6724" y="121746"/>
            <a:ext cx="58846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Stochastic gradient descent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075644"/>
            <a:ext cx="71824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1.Randomly shuffle (reorder) training examples</a:t>
            </a:r>
          </a:p>
          <a:p>
            <a:endParaRPr lang="en-US" altLang="zh-CN" sz="3600" dirty="0"/>
          </a:p>
          <a:p>
            <a:r>
              <a:rPr lang="en-US" altLang="zh-CN" sz="3600" dirty="0"/>
              <a:t>2.Repeat{</a:t>
            </a:r>
          </a:p>
          <a:p>
            <a:r>
              <a:rPr lang="en-US" altLang="zh-CN" sz="3600" dirty="0"/>
              <a:t>     for i:=1,……m {</a:t>
            </a:r>
          </a:p>
          <a:p>
            <a:endParaRPr lang="en-US" altLang="zh-CN" sz="3600" dirty="0"/>
          </a:p>
          <a:p>
            <a:r>
              <a:rPr lang="en-US" altLang="zh-CN" sz="3600" dirty="0"/>
              <a:t>  </a:t>
            </a:r>
          </a:p>
          <a:p>
            <a:r>
              <a:rPr lang="en-US" altLang="zh-CN" sz="3600" dirty="0"/>
              <a:t>    ( for every j=0,……n)</a:t>
            </a:r>
          </a:p>
          <a:p>
            <a:r>
              <a:rPr lang="en-US" altLang="zh-CN" sz="3600" dirty="0"/>
              <a:t>   }</a:t>
            </a:r>
            <a:br>
              <a:rPr lang="en-US" altLang="zh-CN" sz="3600" dirty="0"/>
            </a:br>
            <a:r>
              <a:rPr lang="en-US" altLang="zh-CN" sz="3600" dirty="0"/>
              <a:t>}</a:t>
            </a:r>
          </a:p>
          <a:p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97937" y="4147848"/>
                <a:ext cx="7167715" cy="5320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:=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-</a:t>
                </a:r>
                <a14:m>
                  <m:oMath xmlns:m="http://schemas.openxmlformats.org/officeDocument/2006/math">
                    <m:r>
                      <a:rPr lang="zh-CN" altLang="en-US" sz="32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37" y="4147848"/>
                <a:ext cx="7167715" cy="532005"/>
              </a:xfrm>
              <a:prstGeom prst="rect">
                <a:avLst/>
              </a:prstGeom>
              <a:blipFill>
                <a:blip r:embed="rId2"/>
                <a:stretch>
                  <a:fillRect t="-21591" b="-38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322756" y="4072538"/>
                <a:ext cx="4424517" cy="682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3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sz="3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200" dirty="0"/>
                  <a:t>)-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3200" dirty="0"/>
                  <a:t>)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2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756" y="4072538"/>
                <a:ext cx="4424517" cy="682623"/>
              </a:xfrm>
              <a:prstGeom prst="rect">
                <a:avLst/>
              </a:prstGeom>
              <a:blipFill>
                <a:blip r:embed="rId3"/>
                <a:stretch>
                  <a:fillRect l="-5510" t="-1786" b="-24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764050-20151230193523495-6652070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6504" y="1946390"/>
            <a:ext cx="4011889" cy="434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9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0411" y="286808"/>
            <a:ext cx="49514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gradient descent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72940" y="286808"/>
            <a:ext cx="588462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Stochastic gradient descent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824349" y="1240971"/>
            <a:ext cx="39189" cy="4823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1483138"/>
            <a:ext cx="606854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%A*theta = [19 26 19 20]';</a:t>
            </a:r>
          </a:p>
          <a:p>
            <a:r>
              <a:rPr lang="pt-BR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 = [1 4;2 5;5 1;4 2];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theta = [2 5]';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result = [19 26 19 20]';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Learning _ rate = 0.01;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loss = 1000;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while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 I &lt;=100&amp;&amp;loss&gt;0.0001)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%error _ sum = 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i+1;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error = result-A*theta;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theta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+ learning _ rate*A'*error;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A020F0"/>
                </a:solidFill>
                <a:latin typeface="Courier New" panose="02070309020205020404" pitchFamily="49" charset="0"/>
              </a:rPr>
              <a:t>‘ theta now is %2.of\n'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,theta);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loss = (A*theta - result)'*(A*theta-result);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A020F0"/>
                </a:solidFill>
                <a:latin typeface="Courier New" panose="02070309020205020404" pitchFamily="49" charset="0"/>
              </a:rPr>
              <a:t>‘ loss now is %f\ n‘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loss);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</p:txBody>
      </p:sp>
      <p:sp>
        <p:nvSpPr>
          <p:cNvPr id="6" name="矩形 5"/>
          <p:cNvSpPr/>
          <p:nvPr/>
        </p:nvSpPr>
        <p:spPr>
          <a:xfrm>
            <a:off x="6068548" y="1479085"/>
            <a:ext cx="612345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 = [1 4;2 5;5 1;4 2];</a:t>
            </a:r>
          </a:p>
          <a:p>
            <a:r>
              <a:rPr lang="sv-SE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theta = [2 5]';</a:t>
            </a:r>
            <a:r>
              <a:rPr lang="sv-SE" altLang="zh-CN" sz="1600" dirty="0">
                <a:solidFill>
                  <a:srgbClr val="228B22"/>
                </a:solidFill>
                <a:latin typeface="Courier New" panose="02070309020205020404" pitchFamily="49" charset="0"/>
              </a:rPr>
              <a:t>%int value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result = [19 26 19 20]';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Learning _ rate = 0.01;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loss = 1000;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= 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error = zeros(4,1);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&lt;= 100 &amp;&amp; loss &gt; 0.001 )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j = mod(i,4)+1;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error ( j,:) = result ( j, :)-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A(j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,:)*theta;</a:t>
            </a:r>
            <a:endParaRPr lang="en-US" altLang="zh-CN" sz="16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theta =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+ learning _ rate.*A'*error;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1600" dirty="0">
                <a:solidFill>
                  <a:srgbClr val="A020F0"/>
                </a:solidFill>
                <a:latin typeface="Courier New" panose="02070309020205020404" pitchFamily="49" charset="0"/>
              </a:rPr>
              <a:t>‘ theta now is %2.of\n'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,theta);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loss=(A*theta-result)'*(A*theta-result);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zh-CN" sz="1600" dirty="0">
                <a:solidFill>
                  <a:srgbClr val="A020F0"/>
                </a:solidFill>
                <a:latin typeface="Courier New" panose="02070309020205020404" pitchFamily="49" charset="0"/>
              </a:rPr>
              <a:t>‘ loss now is %f\n‘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loss);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=i+1;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82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1151</Words>
  <Application>Microsoft Office PowerPoint</Application>
  <PresentationFormat>宽屏</PresentationFormat>
  <Paragraphs>235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9" baseType="lpstr">
      <vt:lpstr>Dotum</vt:lpstr>
      <vt:lpstr>Gulim</vt:lpstr>
      <vt:lpstr>Microsoft JhengHei</vt:lpstr>
      <vt:lpstr>Microsoft JhengHei UI</vt:lpstr>
      <vt:lpstr>等线</vt:lpstr>
      <vt:lpstr>方正姚体</vt:lpstr>
      <vt:lpstr>华文行楷</vt:lpstr>
      <vt:lpstr>宋体</vt:lpstr>
      <vt:lpstr>Arial</vt:lpstr>
      <vt:lpstr>Arial Narrow</vt:lpstr>
      <vt:lpstr>Berlin Sans FB Demi</vt:lpstr>
      <vt:lpstr>Calibri</vt:lpstr>
      <vt:lpstr>Cambria Math</vt:lpstr>
      <vt:lpstr>Candara</vt:lpstr>
      <vt:lpstr>Courier New</vt:lpstr>
      <vt:lpstr>Segoe UI</vt:lpstr>
      <vt:lpstr>Office 主题</vt:lpstr>
      <vt:lpstr>自定义设计方案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Samuel</dc:creator>
  <cp:lastModifiedBy>Administrator</cp:lastModifiedBy>
  <cp:revision>27</cp:revision>
  <dcterms:created xsi:type="dcterms:W3CDTF">2016-10-28T02:55:12Z</dcterms:created>
  <dcterms:modified xsi:type="dcterms:W3CDTF">2017-07-08T06:50:58Z</dcterms:modified>
</cp:coreProperties>
</file>